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5" r:id="rId9"/>
    <p:sldId id="267" r:id="rId10"/>
    <p:sldId id="263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82047" autoAdjust="0"/>
  </p:normalViewPr>
  <p:slideViewPr>
    <p:cSldViewPr snapToGrid="0">
      <p:cViewPr varScale="1">
        <p:scale>
          <a:sx n="57" d="100"/>
          <a:sy n="57" d="100"/>
        </p:scale>
        <p:origin x="135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01DF9-D86D-4D9F-A6B5-2DB7B9577304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585B6-BE09-4E95-AA9C-CA6179DF50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2247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5416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 smtClean="0"/>
              <a:t>Like SP-B</a:t>
            </a:r>
            <a:r>
              <a:rPr lang="en-CA" baseline="-25000" dirty="0" smtClean="0"/>
              <a:t>C-TERM</a:t>
            </a:r>
            <a:r>
              <a:rPr lang="en-CA" baseline="0" dirty="0" smtClean="0"/>
              <a:t>, </a:t>
            </a:r>
            <a:r>
              <a:rPr lang="en-CA" dirty="0" smtClean="0"/>
              <a:t> </a:t>
            </a:r>
            <a:r>
              <a:rPr lang="en-CA" dirty="0" err="1" smtClean="0"/>
              <a:t>Magainin</a:t>
            </a:r>
            <a:r>
              <a:rPr lang="en-CA" dirty="0" smtClean="0"/>
              <a:t> 2 did not change the behaviour of DMPC/DHPC mixtures.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Unlike SP-B</a:t>
            </a:r>
            <a:r>
              <a:rPr lang="en-CA" baseline="-25000" dirty="0" smtClean="0"/>
              <a:t>C-TERM,</a:t>
            </a:r>
            <a:r>
              <a:rPr lang="en-CA" baseline="0" dirty="0" smtClean="0"/>
              <a:t> </a:t>
            </a:r>
            <a:r>
              <a:rPr lang="en-CA" baseline="0" dirty="0" err="1" smtClean="0"/>
              <a:t>Magainin</a:t>
            </a:r>
            <a:r>
              <a:rPr lang="en-CA" baseline="0" dirty="0" smtClean="0"/>
              <a:t> 2 appears to have the reverse effect when DMPG is added </a:t>
            </a:r>
            <a:r>
              <a:rPr lang="en-CA" baseline="0" dirty="0" smtClean="0">
                <a:sym typeface="Wingdings" panose="05000000000000000000" pitchFamily="2" charset="2"/>
              </a:rPr>
              <a:t> Spectra are more closely related to DMPC/DHPC </a:t>
            </a:r>
            <a:r>
              <a:rPr lang="en-CA" baseline="0" dirty="0" err="1" smtClean="0">
                <a:sym typeface="Wingdings" panose="05000000000000000000" pitchFamily="2" charset="2"/>
              </a:rPr>
              <a:t>bicelles</a:t>
            </a:r>
            <a:endParaRPr lang="en-CA" baseline="0" dirty="0" smtClean="0">
              <a:sym typeface="Wingdings" panose="05000000000000000000" pitchFamily="2" charset="2"/>
            </a:endParaRPr>
          </a:p>
          <a:p>
            <a:pPr marL="171450" indent="-171450">
              <a:buFontTx/>
              <a:buChar char="-"/>
            </a:pPr>
            <a:r>
              <a:rPr lang="en-CA" baseline="0" dirty="0" smtClean="0">
                <a:sym typeface="Wingdings" panose="05000000000000000000" pitchFamily="2" charset="2"/>
              </a:rPr>
              <a:t>Separation of DMPG from DMPC?</a:t>
            </a:r>
          </a:p>
          <a:p>
            <a:pPr marL="171450" indent="-171450">
              <a:buFontTx/>
              <a:buChar char="-"/>
            </a:pPr>
            <a:endParaRPr lang="en-CA" baseline="0" dirty="0" smtClean="0">
              <a:sym typeface="Wingdings" panose="05000000000000000000" pitchFamily="2" charset="2"/>
            </a:endParaRP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CA" dirty="0" smtClean="0"/>
              <a:t>We</a:t>
            </a:r>
            <a:r>
              <a:rPr lang="en-CA" baseline="0" dirty="0" smtClean="0"/>
              <a:t> note that the </a:t>
            </a:r>
            <a:r>
              <a:rPr lang="en-CA" baseline="0" dirty="0" err="1" smtClean="0"/>
              <a:t>bicellar</a:t>
            </a:r>
            <a:r>
              <a:rPr lang="en-CA" baseline="0" dirty="0" smtClean="0"/>
              <a:t> mixtures containing only lipids are two different samples with very similar phase behaviour indicating good reproducibility in sample preparation</a:t>
            </a:r>
          </a:p>
          <a:p>
            <a:pPr marL="171450" indent="-171450">
              <a:buFontTx/>
              <a:buChar char="-"/>
            </a:pPr>
            <a:endParaRPr lang="en-CA" baseline="0" dirty="0" smtClean="0"/>
          </a:p>
          <a:p>
            <a:pPr marL="171450" indent="-171450">
              <a:buFontTx/>
              <a:buChar char="-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569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 smtClean="0"/>
              <a:t>We</a:t>
            </a:r>
            <a:r>
              <a:rPr lang="en-CA" baseline="0" dirty="0" smtClean="0"/>
              <a:t> note that when using DMPG-d</a:t>
            </a:r>
            <a:r>
              <a:rPr lang="en-CA" baseline="-25000" dirty="0" smtClean="0"/>
              <a:t>54</a:t>
            </a:r>
            <a:r>
              <a:rPr lang="en-CA" baseline="0" dirty="0" smtClean="0"/>
              <a:t> as a probe, a distinct series of spectra are shown which suggest that </a:t>
            </a:r>
            <a:r>
              <a:rPr lang="en-CA" baseline="0" dirty="0" err="1" smtClean="0"/>
              <a:t>Magainin</a:t>
            </a:r>
            <a:r>
              <a:rPr lang="en-CA" baseline="0" dirty="0" smtClean="0"/>
              <a:t> 2 is promoting a distinct environment of DMPG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It’s possible that this lipid environment may involve the clustering of anionic lipids by the peptide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9515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 smtClean="0"/>
              <a:t>Protein</a:t>
            </a:r>
            <a:r>
              <a:rPr lang="en-CA" baseline="0" dirty="0" smtClean="0"/>
              <a:t> perturbation of lipid bilayers is important in many contexts; two such contexts are in Lung Surfactant systems and in antimicrobial activity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This study examines the peptide induced perturbation of a lung surfactant protein fragment and an antimicrobial peptide on a model membrane system that is sensitive to perturbations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In particular two questions are investigated:</a:t>
            </a:r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Do these two peptides of similar structure, but different function perturb our model system differently?</a:t>
            </a:r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And are these perturbations sensitive to the composition of the membrane system? (For example the presence of anionic lipids)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7167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baseline="0" dirty="0" smtClean="0"/>
              <a:t>Respiration depends on recruitment of surfactant material from lamellar reservoirs into a spread surface active layer.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The essential surfactant protein B (amphipathic, cationic and hydrophobic protein) is thought to facilitate and help maintain necessary contacts between the lamellar reservoir and surfactant layer.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One of the peptides in this work, the C-Terminal SP-B alpha helix (SP-B</a:t>
            </a:r>
            <a:r>
              <a:rPr lang="en-CA" baseline="-25000" dirty="0" smtClean="0"/>
              <a:t>C-TERM</a:t>
            </a:r>
            <a:r>
              <a:rPr lang="en-CA" baseline="0" dirty="0" smtClean="0"/>
              <a:t>) retains some SP-B functionality and similar properties. 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It is important to note that anionic lipids are important components of surfactant material.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1365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baseline="0" dirty="0" smtClean="0"/>
              <a:t>The other class of proteins used are antimicrobial peptides</a:t>
            </a:r>
          </a:p>
          <a:p>
            <a:pPr marL="171450" indent="-171450">
              <a:buFontTx/>
              <a:buChar char="-"/>
            </a:pPr>
            <a:r>
              <a:rPr lang="en-CA" baseline="0" dirty="0" smtClean="0"/>
              <a:t>AMPs are thought to target bacterial membranes which are particularly rich in anionic lipids.</a:t>
            </a:r>
          </a:p>
          <a:p>
            <a:pPr marL="171450" indent="-171450">
              <a:buFontTx/>
              <a:buChar char="-"/>
            </a:pPr>
            <a:r>
              <a:rPr lang="en-CA" baseline="0" dirty="0" err="1" smtClean="0"/>
              <a:t>Magainin</a:t>
            </a:r>
            <a:r>
              <a:rPr lang="en-CA" baseline="0" dirty="0" smtClean="0"/>
              <a:t> 2 is a cationic and amphipathic helix (similar to SP-B</a:t>
            </a:r>
            <a:r>
              <a:rPr lang="en-CA" baseline="-25000" dirty="0" smtClean="0"/>
              <a:t>C-TERM</a:t>
            </a:r>
            <a:r>
              <a:rPr lang="en-CA" baseline="0" dirty="0" smtClean="0"/>
              <a:t>) thought to disrupt the bacterial membrane through the promotion of pores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0277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 err="1" smtClean="0"/>
              <a:t>Bicellar</a:t>
            </a:r>
            <a:r>
              <a:rPr lang="en-CA" dirty="0" smtClean="0"/>
              <a:t> mixtures</a:t>
            </a:r>
            <a:r>
              <a:rPr lang="en-CA" baseline="0" dirty="0" smtClean="0"/>
              <a:t> (long (red)/short (blue) lipids) tend to form long chain bilayer regions bounded by short chain lipids. </a:t>
            </a:r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Useful here because of their propensity to reorganize into larger structures upon warming</a:t>
            </a:r>
          </a:p>
          <a:p>
            <a:pPr marL="0" lvl="0" indent="0">
              <a:buFontTx/>
              <a:buNone/>
            </a:pPr>
            <a:endParaRPr lang="en-CA" baseline="0" dirty="0" smtClean="0"/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Low temperature - small </a:t>
            </a:r>
            <a:r>
              <a:rPr lang="en-CA" baseline="0" dirty="0" err="1" smtClean="0"/>
              <a:t>isotropically</a:t>
            </a:r>
            <a:r>
              <a:rPr lang="en-CA" baseline="0" dirty="0" smtClean="0"/>
              <a:t>-reorienting discs</a:t>
            </a:r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Intermediate temperature - Magnetically orientable, wormlike Micelles </a:t>
            </a:r>
          </a:p>
          <a:p>
            <a:pPr marL="628650" lvl="1" indent="-171450">
              <a:buFontTx/>
              <a:buChar char="-"/>
            </a:pPr>
            <a:r>
              <a:rPr lang="en-CA" baseline="0" dirty="0" smtClean="0"/>
              <a:t>High Temperature - Extended lamellae or </a:t>
            </a:r>
            <a:r>
              <a:rPr lang="en-CA" baseline="0" dirty="0" err="1" smtClean="0"/>
              <a:t>multilamellar</a:t>
            </a:r>
            <a:r>
              <a:rPr lang="en-CA" baseline="0" dirty="0" smtClean="0"/>
              <a:t> vesicles (likely with short chain lipids lining pores)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8666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Deuterium</a:t>
            </a:r>
            <a:r>
              <a:rPr lang="en-CA" baseline="0" dirty="0" smtClean="0"/>
              <a:t> NMR spectral </a:t>
            </a:r>
            <a:r>
              <a:rPr lang="en-CA" baseline="0" dirty="0" err="1" smtClean="0"/>
              <a:t>splittings</a:t>
            </a:r>
            <a:r>
              <a:rPr lang="en-CA" baseline="0" dirty="0" smtClean="0"/>
              <a:t> reflect modulation of the orientation-dependent interaction between deuteron quadrupoles and the CD bond electric field gradient.</a:t>
            </a:r>
          </a:p>
          <a:p>
            <a:endParaRPr lang="en-CA" baseline="0" dirty="0" smtClean="0"/>
          </a:p>
          <a:p>
            <a:r>
              <a:rPr lang="en-CA" baseline="0" dirty="0" smtClean="0"/>
              <a:t>The spectra of the three </a:t>
            </a:r>
            <a:r>
              <a:rPr lang="en-CA" baseline="0" dirty="0" err="1" smtClean="0"/>
              <a:t>bicellar</a:t>
            </a:r>
            <a:r>
              <a:rPr lang="en-CA" baseline="0" dirty="0" smtClean="0"/>
              <a:t> mixture phases are easily distinguished by the distribution of intensity.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8819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We first examined </a:t>
            </a:r>
            <a:r>
              <a:rPr lang="en-CA" dirty="0" err="1" smtClean="0"/>
              <a:t>bicelles</a:t>
            </a:r>
            <a:r>
              <a:rPr lang="en-CA" baseline="0" dirty="0" smtClean="0"/>
              <a:t> with and without </a:t>
            </a:r>
            <a:r>
              <a:rPr lang="en-CA" dirty="0" smtClean="0"/>
              <a:t>SP-B</a:t>
            </a:r>
            <a:r>
              <a:rPr lang="en-CA" baseline="0" dirty="0" smtClean="0"/>
              <a:t> C-Term using mixtures of </a:t>
            </a:r>
            <a:r>
              <a:rPr lang="en-CA" dirty="0" smtClean="0"/>
              <a:t>DMPC (long) and DHPC (short).</a:t>
            </a:r>
            <a:r>
              <a:rPr lang="en-CA" baseline="0" dirty="0" smtClean="0"/>
              <a:t> These lipids</a:t>
            </a:r>
            <a:r>
              <a:rPr lang="en-CA" dirty="0" smtClean="0"/>
              <a:t> are both </a:t>
            </a:r>
            <a:r>
              <a:rPr lang="en-CA" dirty="0" err="1" smtClean="0"/>
              <a:t>zwitterionic</a:t>
            </a:r>
            <a:r>
              <a:rPr lang="en-CA" dirty="0" smtClean="0"/>
              <a:t> which means they have</a:t>
            </a:r>
            <a:r>
              <a:rPr lang="en-CA" baseline="0" dirty="0" smtClean="0"/>
              <a:t> a net neutral charge</a:t>
            </a:r>
            <a:r>
              <a:rPr lang="en-CA" dirty="0" smtClean="0"/>
              <a:t> but charge separation.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These series</a:t>
            </a:r>
            <a:r>
              <a:rPr lang="en-CA" baseline="0" dirty="0" smtClean="0"/>
              <a:t> of spectra show </a:t>
            </a:r>
            <a:r>
              <a:rPr lang="en-CA" baseline="0" dirty="0" err="1" smtClean="0"/>
              <a:t>bicellar</a:t>
            </a:r>
            <a:r>
              <a:rPr lang="en-CA" baseline="0" dirty="0" smtClean="0"/>
              <a:t> phase behaviour as temperature increases. The associated arrows indicate the transition from isotropic to ribbon-like structures and green show the ribbon-like to extended lamellar transition</a:t>
            </a:r>
            <a:endParaRPr lang="en-CA" dirty="0" smtClean="0"/>
          </a:p>
          <a:p>
            <a:r>
              <a:rPr lang="en-CA" dirty="0" smtClean="0"/>
              <a:t>SP-B C-term has</a:t>
            </a:r>
            <a:r>
              <a:rPr lang="en-CA" baseline="0" dirty="0" smtClean="0"/>
              <a:t> little effect on the reorganization temperatures (yellow and green arrows).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8947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In lipid-only </a:t>
            </a:r>
            <a:r>
              <a:rPr lang="en-CA" dirty="0" err="1" smtClean="0"/>
              <a:t>bicellar</a:t>
            </a:r>
            <a:r>
              <a:rPr lang="en-CA" dirty="0" smtClean="0"/>
              <a:t> mixtures, anionic lipid (DMPG) lowers and has a more distinct ribbon-to-extended lamellar transition.</a:t>
            </a:r>
          </a:p>
          <a:p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SP-B</a:t>
            </a:r>
            <a:r>
              <a:rPr lang="en-CA" baseline="-25000" dirty="0" smtClean="0"/>
              <a:t>C-TERM</a:t>
            </a:r>
            <a:r>
              <a:rPr lang="en-CA" dirty="0" smtClean="0"/>
              <a:t> further lowers the ribbon-to-extended lamellar transition, in contrast to the effect on </a:t>
            </a:r>
            <a:r>
              <a:rPr lang="en-CA" dirty="0" err="1" smtClean="0"/>
              <a:t>zwitterionic</a:t>
            </a:r>
            <a:r>
              <a:rPr lang="en-CA" dirty="0" smtClean="0"/>
              <a:t> lipid mixtures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Implies that SP-B</a:t>
            </a:r>
            <a:r>
              <a:rPr lang="en-CA" baseline="-25000" dirty="0" smtClean="0"/>
              <a:t>C-TERM</a:t>
            </a:r>
            <a:r>
              <a:rPr lang="en-CA" dirty="0" smtClean="0"/>
              <a:t> depends on the presence of anionic lipids to promote ribbon-micelle coalescence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0742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By keeping the lipid</a:t>
            </a:r>
            <a:r>
              <a:rPr lang="en-CA" baseline="0" dirty="0" smtClean="0"/>
              <a:t> mixtures in the same molar concentration, but changing the probing lipid we are able to determine whether there are distinct lipid environments of DMPC and DMPG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DMPG-d</a:t>
            </a:r>
            <a:r>
              <a:rPr lang="en-CA" baseline="-25000" dirty="0" smtClean="0"/>
              <a:t>54</a:t>
            </a:r>
            <a:r>
              <a:rPr lang="en-CA" dirty="0" smtClean="0"/>
              <a:t> and DMPC-d</a:t>
            </a:r>
            <a:r>
              <a:rPr lang="en-CA" baseline="-25000" dirty="0" smtClean="0"/>
              <a:t>54 </a:t>
            </a:r>
            <a:r>
              <a:rPr lang="en-CA" dirty="0" smtClean="0"/>
              <a:t>report similar behaviours where SP-B</a:t>
            </a:r>
            <a:r>
              <a:rPr lang="en-CA" baseline="-25000" dirty="0" smtClean="0"/>
              <a:t>C-TERM</a:t>
            </a:r>
            <a:r>
              <a:rPr lang="en-CA" baseline="0" dirty="0" smtClean="0"/>
              <a:t> lowers the temperature of ribbon-to extended lamellar transitions in both species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aseline="0" dirty="0" smtClean="0"/>
              <a:t>Reflects that there is likely no separation of DMPG from DMPC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585B6-BE09-4E95-AA9C-CA6179DF50B6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4995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2377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987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4309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186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840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2554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501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42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81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122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6045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7D575-7A8D-42FE-A82E-B1F8B463658B}" type="datetimeFigureOut">
              <a:rPr lang="en-CA" smtClean="0"/>
              <a:t>2015-06-17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6541-1CBE-469B-A5D7-71B9AA0725D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727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5.wmf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4.wmf"/><Relationship Id="rId23" Type="http://schemas.openxmlformats.org/officeDocument/2006/relationships/image" Target="../media/image3.png"/><Relationship Id="rId22" Type="http://schemas.openxmlformats.org/officeDocument/2006/relationships/image" Target="../media/image1.pd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05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CA" dirty="0"/>
              <a:t>Effect of lipid composition on peptide-induced coalescence in </a:t>
            </a:r>
            <a:r>
              <a:rPr lang="en-CA" dirty="0" err="1"/>
              <a:t>bicellar</a:t>
            </a:r>
            <a:r>
              <a:rPr lang="en-CA" dirty="0"/>
              <a:t> </a:t>
            </a:r>
            <a:r>
              <a:rPr lang="en-CA" dirty="0" smtClean="0"/>
              <a:t>mixtures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372478"/>
            <a:ext cx="9144000" cy="2263549"/>
          </a:xfrm>
        </p:spPr>
        <p:txBody>
          <a:bodyPr>
            <a:normAutofit/>
          </a:bodyPr>
          <a:lstStyle/>
          <a:p>
            <a:r>
              <a:rPr lang="en-CA" u="sng" dirty="0" smtClean="0"/>
              <a:t>Chris Miranda</a:t>
            </a:r>
            <a:r>
              <a:rPr lang="en-CA" u="sng" baseline="30000" dirty="0" smtClean="0"/>
              <a:t>1</a:t>
            </a:r>
            <a:r>
              <a:rPr lang="en-CA" dirty="0" smtClean="0"/>
              <a:t>, Michael R. Morrow</a:t>
            </a:r>
            <a:r>
              <a:rPr lang="en-CA" baseline="30000" dirty="0" smtClean="0"/>
              <a:t>1</a:t>
            </a:r>
            <a:r>
              <a:rPr lang="en-CA" dirty="0" smtClean="0"/>
              <a:t>, </a:t>
            </a:r>
            <a:r>
              <a:rPr lang="en-CA" smtClean="0"/>
              <a:t>Valerie Booth</a:t>
            </a:r>
            <a:r>
              <a:rPr lang="en-CA" baseline="30000" smtClean="0"/>
              <a:t>2,1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Memorial University of Newfoundland and Labrador</a:t>
            </a:r>
          </a:p>
          <a:p>
            <a:r>
              <a:rPr lang="en-CA" baseline="30000" dirty="0" smtClean="0"/>
              <a:t>1</a:t>
            </a:r>
            <a:r>
              <a:rPr lang="en-CA" dirty="0" smtClean="0"/>
              <a:t>Department of Physics and Physical Oceanography</a:t>
            </a:r>
          </a:p>
          <a:p>
            <a:r>
              <a:rPr lang="en-CA" baseline="30000" dirty="0" smtClean="0"/>
              <a:t>2</a:t>
            </a:r>
            <a:r>
              <a:rPr lang="en-CA" dirty="0" smtClean="0"/>
              <a:t>Department of Biochemistry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669" y="5401491"/>
            <a:ext cx="2992470" cy="12105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" y="5014912"/>
            <a:ext cx="25622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998" y="11389"/>
            <a:ext cx="10515600" cy="1057275"/>
          </a:xfrm>
        </p:spPr>
        <p:txBody>
          <a:bodyPr>
            <a:normAutofit/>
          </a:bodyPr>
          <a:lstStyle/>
          <a:p>
            <a:r>
              <a:rPr lang="en-CA" sz="3600" dirty="0" smtClean="0"/>
              <a:t>How does </a:t>
            </a:r>
            <a:r>
              <a:rPr lang="en-CA" sz="3600" dirty="0" err="1" smtClean="0"/>
              <a:t>Magainin</a:t>
            </a:r>
            <a:r>
              <a:rPr lang="en-CA" sz="3600" dirty="0" smtClean="0"/>
              <a:t> 2 affect </a:t>
            </a:r>
            <a:r>
              <a:rPr lang="en-CA" sz="3600" dirty="0" err="1" smtClean="0"/>
              <a:t>bicellar</a:t>
            </a:r>
            <a:r>
              <a:rPr lang="en-CA" sz="3600" dirty="0" smtClean="0"/>
              <a:t> phase behaviour?</a:t>
            </a:r>
            <a:endParaRPr lang="en-CA" sz="3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98328" y="1898047"/>
            <a:ext cx="3835341" cy="4799062"/>
            <a:chOff x="256482" y="1712686"/>
            <a:chExt cx="3877187" cy="485142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58"/>
            <a:stretch/>
          </p:blipFill>
          <p:spPr>
            <a:xfrm>
              <a:off x="954998" y="1712686"/>
              <a:ext cx="3178671" cy="4851423"/>
            </a:xfrm>
            <a:prstGeom prst="rect">
              <a:avLst/>
            </a:prstGeom>
          </p:spPr>
        </p:pic>
        <p:grpSp>
          <p:nvGrpSpPr>
            <p:cNvPr id="4" name="Group 3"/>
            <p:cNvGrpSpPr/>
            <p:nvPr/>
          </p:nvGrpSpPr>
          <p:grpSpPr>
            <a:xfrm>
              <a:off x="256482" y="3811733"/>
              <a:ext cx="698516" cy="385063"/>
              <a:chOff x="1888445" y="3339127"/>
              <a:chExt cx="698516" cy="385063"/>
            </a:xfrm>
          </p:grpSpPr>
          <p:sp>
            <p:nvSpPr>
              <p:cNvPr id="5" name="Right Arrow 4"/>
              <p:cNvSpPr/>
              <p:nvPr/>
            </p:nvSpPr>
            <p:spPr bwMode="auto">
              <a:xfrm rot="10800000" flipH="1">
                <a:off x="1888445" y="3339127"/>
                <a:ext cx="698516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 flipH="1">
                <a:off x="2050062" y="3362381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56482" y="5211665"/>
              <a:ext cx="698516" cy="385063"/>
              <a:chOff x="1874038" y="5701531"/>
              <a:chExt cx="698516" cy="385063"/>
            </a:xfrm>
          </p:grpSpPr>
          <p:sp>
            <p:nvSpPr>
              <p:cNvPr id="8" name="Right Arrow 7"/>
              <p:cNvSpPr/>
              <p:nvPr/>
            </p:nvSpPr>
            <p:spPr bwMode="auto">
              <a:xfrm rot="10800000" flipH="1">
                <a:off x="1874038" y="5701531"/>
                <a:ext cx="698516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flipH="1">
                <a:off x="2035655" y="5724785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4150902" y="1898047"/>
            <a:ext cx="3890240" cy="4799062"/>
            <a:chOff x="4150902" y="1698170"/>
            <a:chExt cx="3944452" cy="48659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83" b="-1"/>
            <a:stretch/>
          </p:blipFill>
          <p:spPr>
            <a:xfrm>
              <a:off x="4150902" y="1698170"/>
              <a:ext cx="3311116" cy="4865939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7374461" y="2571845"/>
              <a:ext cx="720893" cy="385063"/>
              <a:chOff x="9660407" y="3780934"/>
              <a:chExt cx="720893" cy="385063"/>
            </a:xfrm>
          </p:grpSpPr>
          <p:sp>
            <p:nvSpPr>
              <p:cNvPr id="11" name="Right Arrow 10"/>
              <p:cNvSpPr/>
              <p:nvPr/>
            </p:nvSpPr>
            <p:spPr bwMode="auto">
              <a:xfrm rot="10800000">
                <a:off x="9660407" y="3780934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827201" y="3804188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374461" y="5485854"/>
              <a:ext cx="720893" cy="385063"/>
              <a:chOff x="9660407" y="4024452"/>
              <a:chExt cx="720893" cy="385063"/>
            </a:xfrm>
          </p:grpSpPr>
          <p:sp>
            <p:nvSpPr>
              <p:cNvPr id="13" name="Right Arrow 12"/>
              <p:cNvSpPr/>
              <p:nvPr/>
            </p:nvSpPr>
            <p:spPr bwMode="auto">
              <a:xfrm rot="10800000">
                <a:off x="9660407" y="4024452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806488" y="4047706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8227525" y="1017502"/>
            <a:ext cx="3651266" cy="2893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DMPC-</a:t>
            </a:r>
            <a:r>
              <a:rPr lang="en-CA" b="1" i="1" dirty="0"/>
              <a:t>d</a:t>
            </a:r>
            <a:r>
              <a:rPr lang="en-CA" b="1" baseline="-25000" dirty="0"/>
              <a:t>54</a:t>
            </a:r>
            <a:r>
              <a:rPr lang="en-CA" b="1" dirty="0"/>
              <a:t> /DMPG/DHPC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Addition of </a:t>
            </a:r>
            <a:r>
              <a:rPr lang="en-CA" dirty="0" err="1" smtClean="0"/>
              <a:t>Magainin</a:t>
            </a:r>
            <a:r>
              <a:rPr lang="en-CA" dirty="0" smtClean="0"/>
              <a:t> 2 appeared to reverse the effect of DMPG on </a:t>
            </a:r>
            <a:r>
              <a:rPr lang="en-CA" dirty="0" err="1" smtClean="0"/>
              <a:t>bicellar</a:t>
            </a:r>
            <a:r>
              <a:rPr lang="en-CA" dirty="0" smtClean="0"/>
              <a:t> mixture phase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 Spectra similar to DMPC-d</a:t>
            </a:r>
            <a:r>
              <a:rPr lang="en-CA" baseline="-25000" dirty="0" smtClean="0"/>
              <a:t>54</a:t>
            </a:r>
            <a:r>
              <a:rPr lang="en-CA" dirty="0" smtClean="0"/>
              <a:t>/DHPC (4:1) </a:t>
            </a:r>
            <a:r>
              <a:rPr lang="en-CA" dirty="0" err="1" smtClean="0"/>
              <a:t>bicelles</a:t>
            </a:r>
            <a:endParaRPr lang="en-CA" dirty="0" smtClean="0"/>
          </a:p>
          <a:p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Peptide-induced segregation of DMPG?</a:t>
            </a:r>
            <a:endParaRPr lang="en-CA" dirty="0"/>
          </a:p>
        </p:txBody>
      </p:sp>
      <p:grpSp>
        <p:nvGrpSpPr>
          <p:cNvPr id="18" name="Group 17"/>
          <p:cNvGrpSpPr/>
          <p:nvPr/>
        </p:nvGrpSpPr>
        <p:grpSpPr>
          <a:xfrm>
            <a:off x="8472121" y="4738490"/>
            <a:ext cx="3531455" cy="2081033"/>
            <a:chOff x="630401" y="1445769"/>
            <a:chExt cx="10169457" cy="532290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71"/>
            <a:stretch/>
          </p:blipFill>
          <p:spPr>
            <a:xfrm>
              <a:off x="6746131" y="1445769"/>
              <a:ext cx="3361406" cy="5322907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04" b="1"/>
            <a:stretch/>
          </p:blipFill>
          <p:spPr>
            <a:xfrm>
              <a:off x="1328919" y="1445769"/>
              <a:ext cx="3315032" cy="5322907"/>
            </a:xfrm>
            <a:prstGeom prst="rect">
              <a:avLst/>
            </a:prstGeom>
          </p:spPr>
        </p:pic>
        <p:sp>
          <p:nvSpPr>
            <p:cNvPr id="32" name="Right Arrow 31"/>
            <p:cNvSpPr/>
            <p:nvPr/>
          </p:nvSpPr>
          <p:spPr bwMode="auto">
            <a:xfrm rot="10800000" flipH="1">
              <a:off x="630401" y="3611583"/>
              <a:ext cx="698516" cy="385063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 rot="10800000" flipH="1">
              <a:off x="630401" y="5484289"/>
              <a:ext cx="698516" cy="385063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 rot="10800000">
              <a:off x="10078965" y="4065690"/>
              <a:ext cx="720893" cy="385064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 rot="10800000">
              <a:off x="10078965" y="4774789"/>
              <a:ext cx="720893" cy="385064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08316" y="1297108"/>
            <a:ext cx="307203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/DMPG/DHPC (3:1:1)</a:t>
            </a:r>
            <a:endParaRPr lang="en-CA" dirty="0"/>
          </a:p>
        </p:txBody>
      </p:sp>
      <p:sp>
        <p:nvSpPr>
          <p:cNvPr id="29" name="TextBox 28"/>
          <p:cNvSpPr txBox="1"/>
          <p:nvPr/>
        </p:nvSpPr>
        <p:spPr>
          <a:xfrm>
            <a:off x="4203687" y="1158608"/>
            <a:ext cx="316003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/DMPG/DHPC (3:1:1)</a:t>
            </a:r>
          </a:p>
          <a:p>
            <a:pPr algn="ctr"/>
            <a:r>
              <a:rPr lang="en-CA" dirty="0" smtClean="0"/>
              <a:t>With 10% </a:t>
            </a:r>
            <a:r>
              <a:rPr lang="en-CA" dirty="0" err="1" smtClean="0"/>
              <a:t>Magainin</a:t>
            </a:r>
            <a:r>
              <a:rPr lang="en-CA" dirty="0" smtClean="0"/>
              <a:t> 2 (w/w)</a:t>
            </a:r>
            <a:endParaRPr lang="en-CA" dirty="0"/>
          </a:p>
        </p:txBody>
      </p:sp>
      <p:sp>
        <p:nvSpPr>
          <p:cNvPr id="31" name="TextBox 30"/>
          <p:cNvSpPr txBox="1"/>
          <p:nvPr/>
        </p:nvSpPr>
        <p:spPr>
          <a:xfrm>
            <a:off x="8451332" y="4156060"/>
            <a:ext cx="16778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dirty="0" smtClean="0"/>
              <a:t>DMPC-</a:t>
            </a:r>
            <a:r>
              <a:rPr lang="en-CA" sz="1200" i="1" dirty="0" smtClean="0"/>
              <a:t>d</a:t>
            </a:r>
            <a:r>
              <a:rPr lang="en-CA" sz="1200" baseline="-25000" dirty="0" smtClean="0"/>
              <a:t>54</a:t>
            </a:r>
            <a:r>
              <a:rPr lang="en-CA" sz="1200" dirty="0" smtClean="0"/>
              <a:t>/DMPG/DHPC (3:1:1)</a:t>
            </a:r>
            <a:endParaRPr lang="en-CA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0247606" y="3994744"/>
            <a:ext cx="18868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dirty="0" smtClean="0"/>
              <a:t>DMPC-</a:t>
            </a:r>
            <a:r>
              <a:rPr lang="en-CA" sz="1200" i="1" dirty="0" smtClean="0"/>
              <a:t>d</a:t>
            </a:r>
            <a:r>
              <a:rPr lang="en-CA" sz="1200" baseline="-25000" dirty="0" smtClean="0"/>
              <a:t>54</a:t>
            </a:r>
            <a:r>
              <a:rPr lang="en-CA" sz="1200" dirty="0" smtClean="0"/>
              <a:t>/DMPG/DHPC (3:1:1)</a:t>
            </a:r>
          </a:p>
          <a:p>
            <a:pPr algn="ctr"/>
            <a:r>
              <a:rPr lang="en-CA" sz="1200" dirty="0" smtClean="0"/>
              <a:t>With 10% SP-B</a:t>
            </a:r>
            <a:r>
              <a:rPr lang="en-CA" sz="1200" baseline="-25000" dirty="0" smtClean="0"/>
              <a:t>C-TERM</a:t>
            </a:r>
            <a:r>
              <a:rPr lang="en-CA" sz="1200" dirty="0" smtClean="0"/>
              <a:t> (w/w)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9208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005" y="61371"/>
            <a:ext cx="10515600" cy="1022229"/>
          </a:xfrm>
        </p:spPr>
        <p:txBody>
          <a:bodyPr>
            <a:normAutofit fontScale="90000"/>
          </a:bodyPr>
          <a:lstStyle/>
          <a:p>
            <a:r>
              <a:rPr lang="en-CA" sz="3600" dirty="0" smtClean="0"/>
              <a:t>DMPC and DMPG appear to be in different environments in </a:t>
            </a:r>
            <a:r>
              <a:rPr lang="en-CA" sz="3600" dirty="0" err="1" smtClean="0"/>
              <a:t>bicellar</a:t>
            </a:r>
            <a:r>
              <a:rPr lang="en-CA" sz="3600" dirty="0" smtClean="0"/>
              <a:t> mixtures with </a:t>
            </a:r>
            <a:r>
              <a:rPr lang="en-CA" sz="3600" dirty="0" err="1" smtClean="0"/>
              <a:t>Magainin</a:t>
            </a:r>
            <a:r>
              <a:rPr lang="en-CA" sz="3600" dirty="0" smtClean="0"/>
              <a:t> 2</a:t>
            </a:r>
            <a:endParaRPr lang="en-CA" sz="3600" dirty="0"/>
          </a:p>
        </p:txBody>
      </p:sp>
      <p:grpSp>
        <p:nvGrpSpPr>
          <p:cNvPr id="3" name="Group 2"/>
          <p:cNvGrpSpPr/>
          <p:nvPr/>
        </p:nvGrpSpPr>
        <p:grpSpPr>
          <a:xfrm>
            <a:off x="250244" y="2029198"/>
            <a:ext cx="3793125" cy="4758959"/>
            <a:chOff x="503008" y="1814285"/>
            <a:chExt cx="3845161" cy="48242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01"/>
            <a:stretch/>
          </p:blipFill>
          <p:spPr>
            <a:xfrm>
              <a:off x="1193904" y="1814285"/>
              <a:ext cx="3154265" cy="4824245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503008" y="3496625"/>
              <a:ext cx="698516" cy="385063"/>
              <a:chOff x="1888445" y="3339127"/>
              <a:chExt cx="698516" cy="385063"/>
            </a:xfrm>
          </p:grpSpPr>
          <p:sp>
            <p:nvSpPr>
              <p:cNvPr id="7" name="Right Arrow 6"/>
              <p:cNvSpPr/>
              <p:nvPr/>
            </p:nvSpPr>
            <p:spPr bwMode="auto">
              <a:xfrm rot="10800000" flipH="1">
                <a:off x="1888445" y="3339127"/>
                <a:ext cx="698516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flipH="1">
                <a:off x="2050062" y="3362381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03008" y="5262111"/>
              <a:ext cx="698516" cy="385063"/>
              <a:chOff x="1874038" y="5701531"/>
              <a:chExt cx="698516" cy="385063"/>
            </a:xfrm>
          </p:grpSpPr>
          <p:sp>
            <p:nvSpPr>
              <p:cNvPr id="10" name="Right Arrow 9"/>
              <p:cNvSpPr/>
              <p:nvPr/>
            </p:nvSpPr>
            <p:spPr bwMode="auto">
              <a:xfrm rot="10800000" flipH="1">
                <a:off x="1874038" y="5701531"/>
                <a:ext cx="698516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flipH="1">
                <a:off x="2035655" y="5724785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4202150" y="2029198"/>
            <a:ext cx="3862349" cy="4758960"/>
            <a:chOff x="4494250" y="1799771"/>
            <a:chExt cx="3927113" cy="48387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90"/>
            <a:stretch/>
          </p:blipFill>
          <p:spPr>
            <a:xfrm>
              <a:off x="4494250" y="1799771"/>
              <a:ext cx="3294932" cy="483876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7700470" y="3697524"/>
              <a:ext cx="720893" cy="385063"/>
              <a:chOff x="9660407" y="3780934"/>
              <a:chExt cx="720893" cy="385063"/>
            </a:xfrm>
          </p:grpSpPr>
          <p:sp>
            <p:nvSpPr>
              <p:cNvPr id="13" name="Right Arrow 12"/>
              <p:cNvSpPr/>
              <p:nvPr/>
            </p:nvSpPr>
            <p:spPr bwMode="auto">
              <a:xfrm rot="10800000">
                <a:off x="9660407" y="3780934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827201" y="3804188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700469" y="5355017"/>
              <a:ext cx="720893" cy="385063"/>
              <a:chOff x="9660407" y="4024452"/>
              <a:chExt cx="720893" cy="385063"/>
            </a:xfrm>
          </p:grpSpPr>
          <p:sp>
            <p:nvSpPr>
              <p:cNvPr id="16" name="Right Arrow 15"/>
              <p:cNvSpPr/>
              <p:nvPr/>
            </p:nvSpPr>
            <p:spPr bwMode="auto">
              <a:xfrm rot="10800000">
                <a:off x="9660407" y="4024452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806488" y="4047706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8401050" y="2345276"/>
            <a:ext cx="3651266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DMPC </a:t>
            </a:r>
            <a:r>
              <a:rPr lang="en-CA" b="1" dirty="0"/>
              <a:t>/</a:t>
            </a:r>
            <a:r>
              <a:rPr lang="en-CA" b="1" dirty="0" smtClean="0"/>
              <a:t>DMPG</a:t>
            </a:r>
            <a:r>
              <a:rPr lang="en-CA" b="1" dirty="0"/>
              <a:t>-</a:t>
            </a:r>
            <a:r>
              <a:rPr lang="en-CA" b="1" i="1" dirty="0"/>
              <a:t>d</a:t>
            </a:r>
            <a:r>
              <a:rPr lang="en-CA" b="1" baseline="-25000" dirty="0"/>
              <a:t>54</a:t>
            </a:r>
            <a:r>
              <a:rPr lang="en-CA" b="1" dirty="0" smtClean="0"/>
              <a:t>/DHPC</a:t>
            </a:r>
            <a:endParaRPr lang="en-CA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Spectra suggest that </a:t>
            </a:r>
            <a:r>
              <a:rPr lang="en-CA" dirty="0" err="1" smtClean="0"/>
              <a:t>Magainin</a:t>
            </a:r>
            <a:r>
              <a:rPr lang="en-CA" dirty="0" smtClean="0"/>
              <a:t> 2 interaction promotes a distinct environment for DMPG (anionic lipid)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Peptide-induced clustering anionic lipids?</a:t>
            </a:r>
            <a:endParaRPr lang="en-CA" dirty="0"/>
          </a:p>
        </p:txBody>
      </p:sp>
      <p:sp>
        <p:nvSpPr>
          <p:cNvPr id="20" name="TextBox 19"/>
          <p:cNvSpPr txBox="1"/>
          <p:nvPr/>
        </p:nvSpPr>
        <p:spPr>
          <a:xfrm>
            <a:off x="880442" y="1460480"/>
            <a:ext cx="32142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DMPC/DMPG</a:t>
            </a:r>
            <a:r>
              <a:rPr lang="en-CA" dirty="0"/>
              <a:t>-</a:t>
            </a:r>
            <a:r>
              <a:rPr lang="en-CA" i="1" dirty="0"/>
              <a:t>d</a:t>
            </a:r>
            <a:r>
              <a:rPr lang="en-CA" baseline="-25000" dirty="0"/>
              <a:t>54</a:t>
            </a:r>
            <a:r>
              <a:rPr lang="en-CA" dirty="0" smtClean="0"/>
              <a:t>/DHPC (3:1:1)</a:t>
            </a:r>
            <a:endParaRPr lang="en-CA" dirty="0"/>
          </a:p>
        </p:txBody>
      </p:sp>
      <p:sp>
        <p:nvSpPr>
          <p:cNvPr id="21" name="TextBox 20"/>
          <p:cNvSpPr txBox="1"/>
          <p:nvPr/>
        </p:nvSpPr>
        <p:spPr>
          <a:xfrm>
            <a:off x="4271288" y="1321981"/>
            <a:ext cx="31023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DMPC/DMPG</a:t>
            </a:r>
            <a:r>
              <a:rPr lang="en-CA" dirty="0"/>
              <a:t>-</a:t>
            </a:r>
            <a:r>
              <a:rPr lang="en-CA" i="1" dirty="0"/>
              <a:t>d</a:t>
            </a:r>
            <a:r>
              <a:rPr lang="en-CA" baseline="-25000" dirty="0"/>
              <a:t>54</a:t>
            </a:r>
            <a:r>
              <a:rPr lang="en-CA" dirty="0" smtClean="0"/>
              <a:t>/DHPC (3:1:1)</a:t>
            </a:r>
          </a:p>
          <a:p>
            <a:pPr algn="ctr"/>
            <a:r>
              <a:rPr lang="en-CA" dirty="0" smtClean="0"/>
              <a:t>With 10% </a:t>
            </a:r>
            <a:r>
              <a:rPr lang="en-CA" dirty="0" err="1" smtClean="0"/>
              <a:t>Magainin</a:t>
            </a:r>
            <a:r>
              <a:rPr lang="en-CA" dirty="0" smtClean="0"/>
              <a:t> 2 (w/w)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152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4137"/>
            <a:ext cx="10515600" cy="1325563"/>
          </a:xfrm>
        </p:spPr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143" y="1250043"/>
            <a:ext cx="10515600" cy="5238750"/>
          </a:xfrm>
        </p:spPr>
        <p:txBody>
          <a:bodyPr>
            <a:normAutofit/>
          </a:bodyPr>
          <a:lstStyle/>
          <a:p>
            <a:r>
              <a:rPr lang="en-CA" sz="2600" dirty="0" smtClean="0"/>
              <a:t>Peptide-induced reorganization of </a:t>
            </a:r>
            <a:r>
              <a:rPr lang="en-CA" sz="2600" dirty="0" err="1" smtClean="0"/>
              <a:t>bicellar</a:t>
            </a:r>
            <a:r>
              <a:rPr lang="en-CA" sz="2600" dirty="0" smtClean="0"/>
              <a:t> mixtures appears to be facilitated by the presence of anionic lipid</a:t>
            </a:r>
          </a:p>
          <a:p>
            <a:pPr marL="0" indent="0">
              <a:buNone/>
            </a:pPr>
            <a:endParaRPr lang="en-CA" sz="2600" dirty="0" smtClean="0"/>
          </a:p>
          <a:p>
            <a:r>
              <a:rPr lang="en-CA" sz="2600" dirty="0" smtClean="0"/>
              <a:t>SP-B</a:t>
            </a:r>
            <a:r>
              <a:rPr lang="en-CA" sz="2600" baseline="-25000" dirty="0" smtClean="0"/>
              <a:t>C-TERM</a:t>
            </a:r>
          </a:p>
          <a:p>
            <a:pPr lvl="1"/>
            <a:r>
              <a:rPr lang="en-CA" sz="2600" dirty="0" smtClean="0"/>
              <a:t>Promotes ribbon-to-extended lamellar coalescence at a lower temperature when anionic lipids are present</a:t>
            </a:r>
          </a:p>
          <a:p>
            <a:pPr lvl="1"/>
            <a:r>
              <a:rPr lang="en-CA" sz="2600" dirty="0" smtClean="0"/>
              <a:t>Does not appear to involve separation of DMPG and DMPC</a:t>
            </a:r>
          </a:p>
          <a:p>
            <a:pPr lvl="1"/>
            <a:endParaRPr lang="en-CA" sz="2600" dirty="0"/>
          </a:p>
          <a:p>
            <a:r>
              <a:rPr lang="en-CA" sz="2600" dirty="0" err="1" smtClean="0"/>
              <a:t>Magainin</a:t>
            </a:r>
            <a:r>
              <a:rPr lang="en-CA" sz="2600" dirty="0" smtClean="0"/>
              <a:t> 2</a:t>
            </a:r>
          </a:p>
          <a:p>
            <a:pPr lvl="1"/>
            <a:r>
              <a:rPr lang="en-CA" sz="2600" dirty="0" smtClean="0"/>
              <a:t>Appears to preferentially interact with anionic lipids</a:t>
            </a:r>
          </a:p>
          <a:p>
            <a:pPr lvl="1"/>
            <a:r>
              <a:rPr lang="en-CA" sz="2600" dirty="0" smtClean="0"/>
              <a:t>Spectra suggest separation of anionic lipids, possibly clustering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52860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533"/>
            <a:ext cx="10515600" cy="963160"/>
          </a:xfrm>
        </p:spPr>
        <p:txBody>
          <a:bodyPr/>
          <a:lstStyle/>
          <a:p>
            <a:r>
              <a:rPr lang="en-CA" dirty="0" smtClean="0"/>
              <a:t>Acknowledgements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49770"/>
            <a:ext cx="5673337" cy="47864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 smtClean="0"/>
              <a:t>Supervisor: Michael R. Morrow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Group Members: </a:t>
            </a:r>
          </a:p>
          <a:p>
            <a:r>
              <a:rPr lang="en-CA" dirty="0" err="1" smtClean="0"/>
              <a:t>Gagandeep</a:t>
            </a:r>
            <a:r>
              <a:rPr lang="en-CA" dirty="0" smtClean="0"/>
              <a:t> </a:t>
            </a:r>
            <a:r>
              <a:rPr lang="en-CA" dirty="0" smtClean="0"/>
              <a:t>Sandhu</a:t>
            </a:r>
          </a:p>
          <a:p>
            <a:r>
              <a:rPr lang="en-CA" dirty="0" err="1" smtClean="0"/>
              <a:t>Suhad</a:t>
            </a:r>
            <a:r>
              <a:rPr lang="en-CA" dirty="0" smtClean="0"/>
              <a:t> </a:t>
            </a:r>
            <a:r>
              <a:rPr lang="en-CA" dirty="0" err="1" smtClean="0"/>
              <a:t>Sbeih</a:t>
            </a:r>
            <a:endParaRPr lang="en-CA" dirty="0" smtClean="0"/>
          </a:p>
          <a:p>
            <a:r>
              <a:rPr lang="en-CA" dirty="0"/>
              <a:t>Collin </a:t>
            </a:r>
            <a:r>
              <a:rPr lang="en-CA" dirty="0" smtClean="0"/>
              <a:t>Knight</a:t>
            </a:r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r>
              <a:rPr lang="en-CA" dirty="0" smtClean="0"/>
              <a:t>Collaborators:</a:t>
            </a:r>
          </a:p>
          <a:p>
            <a:r>
              <a:rPr lang="en-CA" dirty="0" smtClean="0"/>
              <a:t>Valerie Booth</a:t>
            </a:r>
          </a:p>
          <a:p>
            <a:r>
              <a:rPr lang="en-CA" dirty="0" smtClean="0"/>
              <a:t>Donna Jackman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669" y="5401491"/>
            <a:ext cx="2992470" cy="12105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7" r="15312" b="18557"/>
          <a:stretch/>
        </p:blipFill>
        <p:spPr>
          <a:xfrm>
            <a:off x="6672068" y="565679"/>
            <a:ext cx="4521201" cy="405712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980493" y="5653974"/>
            <a:ext cx="2175095" cy="958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b="1" dirty="0" smtClean="0"/>
              <a:t>Funding Provided by: 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8584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Protein-Lipid Interactions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733425" y="1724026"/>
            <a:ext cx="107251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Perturbation of bilayers by peptides can be important in many biological contexts. For example:</a:t>
            </a:r>
          </a:p>
          <a:p>
            <a:endParaRPr lang="en-CA" dirty="0" smtClean="0"/>
          </a:p>
          <a:p>
            <a:pPr lvl="1" algn="ctr"/>
            <a:r>
              <a:rPr lang="en-CA" dirty="0" smtClean="0"/>
              <a:t>Lung surfactant</a:t>
            </a:r>
          </a:p>
          <a:p>
            <a:pPr lvl="1" algn="ctr"/>
            <a:r>
              <a:rPr lang="en-CA" dirty="0" smtClean="0"/>
              <a:t>Antimicrobial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r>
              <a:rPr lang="en-CA" dirty="0" smtClean="0"/>
              <a:t>This Study: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Compare effects of a lung surfactant peptide fragment and an antimicrobial peptide on a membrane model system (</a:t>
            </a:r>
            <a:r>
              <a:rPr lang="en-CA" dirty="0" err="1" smtClean="0"/>
              <a:t>bicellar</a:t>
            </a:r>
            <a:r>
              <a:rPr lang="en-CA" dirty="0" smtClean="0"/>
              <a:t> dispersions) whose organization is very sensitive to perturbing interactions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Ask: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Do two peptides (both cationic and amphipathic but apparently different functionally) perturb the model system differently?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Is the observed perturbation sensitive to bilayer composition (i.e. anionic lipid content)?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930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526" y="178582"/>
            <a:ext cx="10515600" cy="819829"/>
          </a:xfrm>
        </p:spPr>
        <p:txBody>
          <a:bodyPr/>
          <a:lstStyle/>
          <a:p>
            <a:r>
              <a:rPr lang="en-CA" dirty="0" smtClean="0"/>
              <a:t>Surfactant Protein B</a:t>
            </a:r>
            <a:endParaRPr lang="en-CA" dirty="0"/>
          </a:p>
        </p:txBody>
      </p:sp>
      <p:grpSp>
        <p:nvGrpSpPr>
          <p:cNvPr id="7" name="Group 6"/>
          <p:cNvGrpSpPr/>
          <p:nvPr/>
        </p:nvGrpSpPr>
        <p:grpSpPr>
          <a:xfrm>
            <a:off x="895526" y="3334379"/>
            <a:ext cx="4314683" cy="3156651"/>
            <a:chOff x="5322863" y="5926957"/>
            <a:chExt cx="6849533" cy="5265021"/>
          </a:xfrm>
        </p:grpSpPr>
        <p:sp>
          <p:nvSpPr>
            <p:cNvPr id="8" name="Freeform 7"/>
            <p:cNvSpPr/>
            <p:nvPr/>
          </p:nvSpPr>
          <p:spPr>
            <a:xfrm>
              <a:off x="5351635" y="9198078"/>
              <a:ext cx="6788150" cy="1993900"/>
            </a:xfrm>
            <a:custGeom>
              <a:avLst/>
              <a:gdLst>
                <a:gd name="connsiteX0" fmla="*/ 6350 w 6788150"/>
                <a:gd name="connsiteY0" fmla="*/ 12700 h 1993900"/>
                <a:gd name="connsiteX1" fmla="*/ 215900 w 6788150"/>
                <a:gd name="connsiteY1" fmla="*/ 0 h 1993900"/>
                <a:gd name="connsiteX2" fmla="*/ 476250 w 6788150"/>
                <a:gd name="connsiteY2" fmla="*/ 50800 h 1993900"/>
                <a:gd name="connsiteX3" fmla="*/ 723900 w 6788150"/>
                <a:gd name="connsiteY3" fmla="*/ 63500 h 1993900"/>
                <a:gd name="connsiteX4" fmla="*/ 762000 w 6788150"/>
                <a:gd name="connsiteY4" fmla="*/ 76200 h 1993900"/>
                <a:gd name="connsiteX5" fmla="*/ 774700 w 6788150"/>
                <a:gd name="connsiteY5" fmla="*/ 82550 h 1993900"/>
                <a:gd name="connsiteX6" fmla="*/ 819150 w 6788150"/>
                <a:gd name="connsiteY6" fmla="*/ 158750 h 1993900"/>
                <a:gd name="connsiteX7" fmla="*/ 863600 w 6788150"/>
                <a:gd name="connsiteY7" fmla="*/ 717550 h 1993900"/>
                <a:gd name="connsiteX8" fmla="*/ 933450 w 6788150"/>
                <a:gd name="connsiteY8" fmla="*/ 844550 h 1993900"/>
                <a:gd name="connsiteX9" fmla="*/ 1003300 w 6788150"/>
                <a:gd name="connsiteY9" fmla="*/ 958850 h 1993900"/>
                <a:gd name="connsiteX10" fmla="*/ 1206500 w 6788150"/>
                <a:gd name="connsiteY10" fmla="*/ 1016000 h 1993900"/>
                <a:gd name="connsiteX11" fmla="*/ 1441450 w 6788150"/>
                <a:gd name="connsiteY11" fmla="*/ 1079500 h 1993900"/>
                <a:gd name="connsiteX12" fmla="*/ 1816100 w 6788150"/>
                <a:gd name="connsiteY12" fmla="*/ 1092200 h 1993900"/>
                <a:gd name="connsiteX13" fmla="*/ 1892300 w 6788150"/>
                <a:gd name="connsiteY13" fmla="*/ 1079500 h 1993900"/>
                <a:gd name="connsiteX14" fmla="*/ 1943100 w 6788150"/>
                <a:gd name="connsiteY14" fmla="*/ 1066800 h 1993900"/>
                <a:gd name="connsiteX15" fmla="*/ 1949450 w 6788150"/>
                <a:gd name="connsiteY15" fmla="*/ 1060450 h 1993900"/>
                <a:gd name="connsiteX16" fmla="*/ 1987550 w 6788150"/>
                <a:gd name="connsiteY16" fmla="*/ 977900 h 1993900"/>
                <a:gd name="connsiteX17" fmla="*/ 2044700 w 6788150"/>
                <a:gd name="connsiteY17" fmla="*/ 850900 h 1993900"/>
                <a:gd name="connsiteX18" fmla="*/ 2057400 w 6788150"/>
                <a:gd name="connsiteY18" fmla="*/ 666750 h 1993900"/>
                <a:gd name="connsiteX19" fmla="*/ 2070100 w 6788150"/>
                <a:gd name="connsiteY19" fmla="*/ 469900 h 1993900"/>
                <a:gd name="connsiteX20" fmla="*/ 2159000 w 6788150"/>
                <a:gd name="connsiteY20" fmla="*/ 419100 h 1993900"/>
                <a:gd name="connsiteX21" fmla="*/ 2571750 w 6788150"/>
                <a:gd name="connsiteY21" fmla="*/ 406400 h 1993900"/>
                <a:gd name="connsiteX22" fmla="*/ 2628900 w 6788150"/>
                <a:gd name="connsiteY22" fmla="*/ 469900 h 1993900"/>
                <a:gd name="connsiteX23" fmla="*/ 2927350 w 6788150"/>
                <a:gd name="connsiteY23" fmla="*/ 603250 h 1993900"/>
                <a:gd name="connsiteX24" fmla="*/ 3143250 w 6788150"/>
                <a:gd name="connsiteY24" fmla="*/ 781050 h 1993900"/>
                <a:gd name="connsiteX25" fmla="*/ 3175000 w 6788150"/>
                <a:gd name="connsiteY25" fmla="*/ 895350 h 1993900"/>
                <a:gd name="connsiteX26" fmla="*/ 3327400 w 6788150"/>
                <a:gd name="connsiteY26" fmla="*/ 1016000 h 1993900"/>
                <a:gd name="connsiteX27" fmla="*/ 3594100 w 6788150"/>
                <a:gd name="connsiteY27" fmla="*/ 1041400 h 1993900"/>
                <a:gd name="connsiteX28" fmla="*/ 4064000 w 6788150"/>
                <a:gd name="connsiteY28" fmla="*/ 1041400 h 1993900"/>
                <a:gd name="connsiteX29" fmla="*/ 4171950 w 6788150"/>
                <a:gd name="connsiteY29" fmla="*/ 984250 h 1993900"/>
                <a:gd name="connsiteX30" fmla="*/ 4191000 w 6788150"/>
                <a:gd name="connsiteY30" fmla="*/ 965200 h 1993900"/>
                <a:gd name="connsiteX31" fmla="*/ 4216400 w 6788150"/>
                <a:gd name="connsiteY31" fmla="*/ 914400 h 1993900"/>
                <a:gd name="connsiteX32" fmla="*/ 4222750 w 6788150"/>
                <a:gd name="connsiteY32" fmla="*/ 895350 h 1993900"/>
                <a:gd name="connsiteX33" fmla="*/ 4241800 w 6788150"/>
                <a:gd name="connsiteY33" fmla="*/ 857250 h 1993900"/>
                <a:gd name="connsiteX34" fmla="*/ 4254500 w 6788150"/>
                <a:gd name="connsiteY34" fmla="*/ 812800 h 1993900"/>
                <a:gd name="connsiteX35" fmla="*/ 4267200 w 6788150"/>
                <a:gd name="connsiteY35" fmla="*/ 787400 h 1993900"/>
                <a:gd name="connsiteX36" fmla="*/ 4286250 w 6788150"/>
                <a:gd name="connsiteY36" fmla="*/ 774700 h 1993900"/>
                <a:gd name="connsiteX37" fmla="*/ 4298950 w 6788150"/>
                <a:gd name="connsiteY37" fmla="*/ 755650 h 1993900"/>
                <a:gd name="connsiteX38" fmla="*/ 4305300 w 6788150"/>
                <a:gd name="connsiteY38" fmla="*/ 736600 h 1993900"/>
                <a:gd name="connsiteX39" fmla="*/ 4349750 w 6788150"/>
                <a:gd name="connsiteY39" fmla="*/ 679450 h 1993900"/>
                <a:gd name="connsiteX40" fmla="*/ 4375150 w 6788150"/>
                <a:gd name="connsiteY40" fmla="*/ 641350 h 1993900"/>
                <a:gd name="connsiteX41" fmla="*/ 4400550 w 6788150"/>
                <a:gd name="connsiteY41" fmla="*/ 615950 h 1993900"/>
                <a:gd name="connsiteX42" fmla="*/ 4425950 w 6788150"/>
                <a:gd name="connsiteY42" fmla="*/ 584200 h 1993900"/>
                <a:gd name="connsiteX43" fmla="*/ 4445000 w 6788150"/>
                <a:gd name="connsiteY43" fmla="*/ 565150 h 1993900"/>
                <a:gd name="connsiteX44" fmla="*/ 4489450 w 6788150"/>
                <a:gd name="connsiteY44" fmla="*/ 520700 h 1993900"/>
                <a:gd name="connsiteX45" fmla="*/ 4502150 w 6788150"/>
                <a:gd name="connsiteY45" fmla="*/ 501650 h 1993900"/>
                <a:gd name="connsiteX46" fmla="*/ 4514850 w 6788150"/>
                <a:gd name="connsiteY46" fmla="*/ 476250 h 1993900"/>
                <a:gd name="connsiteX47" fmla="*/ 4514850 w 6788150"/>
                <a:gd name="connsiteY47" fmla="*/ 368300 h 1993900"/>
                <a:gd name="connsiteX48" fmla="*/ 4851400 w 6788150"/>
                <a:gd name="connsiteY48" fmla="*/ 336550 h 1993900"/>
                <a:gd name="connsiteX49" fmla="*/ 5194300 w 6788150"/>
                <a:gd name="connsiteY49" fmla="*/ 381000 h 1993900"/>
                <a:gd name="connsiteX50" fmla="*/ 5295900 w 6788150"/>
                <a:gd name="connsiteY50" fmla="*/ 476250 h 1993900"/>
                <a:gd name="connsiteX51" fmla="*/ 5391150 w 6788150"/>
                <a:gd name="connsiteY51" fmla="*/ 609600 h 1993900"/>
                <a:gd name="connsiteX52" fmla="*/ 5632450 w 6788150"/>
                <a:gd name="connsiteY52" fmla="*/ 654050 h 1993900"/>
                <a:gd name="connsiteX53" fmla="*/ 6369050 w 6788150"/>
                <a:gd name="connsiteY53" fmla="*/ 609600 h 1993900"/>
                <a:gd name="connsiteX54" fmla="*/ 6673850 w 6788150"/>
                <a:gd name="connsiteY54" fmla="*/ 374650 h 1993900"/>
                <a:gd name="connsiteX55" fmla="*/ 6775450 w 6788150"/>
                <a:gd name="connsiteY55" fmla="*/ 374650 h 1993900"/>
                <a:gd name="connsiteX56" fmla="*/ 6788150 w 6788150"/>
                <a:gd name="connsiteY56" fmla="*/ 1993900 h 1993900"/>
                <a:gd name="connsiteX57" fmla="*/ 0 w 6788150"/>
                <a:gd name="connsiteY57" fmla="*/ 1974850 h 1993900"/>
                <a:gd name="connsiteX58" fmla="*/ 6350 w 6788150"/>
                <a:gd name="connsiteY58" fmla="*/ 12700 h 199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6788150" h="1993900">
                  <a:moveTo>
                    <a:pt x="6350" y="12700"/>
                  </a:moveTo>
                  <a:lnTo>
                    <a:pt x="215900" y="0"/>
                  </a:lnTo>
                  <a:lnTo>
                    <a:pt x="476250" y="50800"/>
                  </a:lnTo>
                  <a:cubicBezTo>
                    <a:pt x="558800" y="55033"/>
                    <a:pt x="641566" y="56181"/>
                    <a:pt x="723900" y="63500"/>
                  </a:cubicBezTo>
                  <a:cubicBezTo>
                    <a:pt x="737234" y="64685"/>
                    <a:pt x="750026" y="70213"/>
                    <a:pt x="762000" y="76200"/>
                  </a:cubicBezTo>
                  <a:lnTo>
                    <a:pt x="774700" y="82550"/>
                  </a:lnTo>
                  <a:lnTo>
                    <a:pt x="819150" y="158750"/>
                  </a:lnTo>
                  <a:lnTo>
                    <a:pt x="863600" y="717550"/>
                  </a:lnTo>
                  <a:lnTo>
                    <a:pt x="933450" y="844550"/>
                  </a:lnTo>
                  <a:lnTo>
                    <a:pt x="1003300" y="958850"/>
                  </a:lnTo>
                  <a:lnTo>
                    <a:pt x="1206500" y="1016000"/>
                  </a:lnTo>
                  <a:lnTo>
                    <a:pt x="1441450" y="1079500"/>
                  </a:lnTo>
                  <a:lnTo>
                    <a:pt x="1816100" y="1092200"/>
                  </a:lnTo>
                  <a:cubicBezTo>
                    <a:pt x="1883142" y="1093186"/>
                    <a:pt x="1853935" y="1089091"/>
                    <a:pt x="1892300" y="1079500"/>
                  </a:cubicBezTo>
                  <a:cubicBezTo>
                    <a:pt x="1906791" y="1075877"/>
                    <a:pt x="1928585" y="1074058"/>
                    <a:pt x="1943100" y="1066800"/>
                  </a:cubicBezTo>
                  <a:cubicBezTo>
                    <a:pt x="1945777" y="1065461"/>
                    <a:pt x="1947333" y="1062567"/>
                    <a:pt x="1949450" y="1060450"/>
                  </a:cubicBezTo>
                  <a:lnTo>
                    <a:pt x="1987550" y="977900"/>
                  </a:lnTo>
                  <a:lnTo>
                    <a:pt x="2044700" y="850900"/>
                  </a:lnTo>
                  <a:lnTo>
                    <a:pt x="2057400" y="666750"/>
                  </a:lnTo>
                  <a:lnTo>
                    <a:pt x="2070100" y="469900"/>
                  </a:lnTo>
                  <a:lnTo>
                    <a:pt x="2159000" y="419100"/>
                  </a:lnTo>
                  <a:lnTo>
                    <a:pt x="2571750" y="406400"/>
                  </a:lnTo>
                  <a:lnTo>
                    <a:pt x="2628900" y="469900"/>
                  </a:lnTo>
                  <a:lnTo>
                    <a:pt x="2927350" y="603250"/>
                  </a:lnTo>
                  <a:lnTo>
                    <a:pt x="3143250" y="781050"/>
                  </a:lnTo>
                  <a:lnTo>
                    <a:pt x="3175000" y="895350"/>
                  </a:lnTo>
                  <a:lnTo>
                    <a:pt x="3327400" y="1016000"/>
                  </a:lnTo>
                  <a:lnTo>
                    <a:pt x="3594100" y="1041400"/>
                  </a:lnTo>
                  <a:lnTo>
                    <a:pt x="4064000" y="1041400"/>
                  </a:lnTo>
                  <a:cubicBezTo>
                    <a:pt x="4219547" y="979181"/>
                    <a:pt x="4128406" y="1036503"/>
                    <a:pt x="4171950" y="984250"/>
                  </a:cubicBezTo>
                  <a:cubicBezTo>
                    <a:pt x="4177699" y="977351"/>
                    <a:pt x="4186179" y="972776"/>
                    <a:pt x="4191000" y="965200"/>
                  </a:cubicBezTo>
                  <a:cubicBezTo>
                    <a:pt x="4201164" y="949228"/>
                    <a:pt x="4210413" y="932361"/>
                    <a:pt x="4216400" y="914400"/>
                  </a:cubicBezTo>
                  <a:cubicBezTo>
                    <a:pt x="4218517" y="908050"/>
                    <a:pt x="4219757" y="901337"/>
                    <a:pt x="4222750" y="895350"/>
                  </a:cubicBezTo>
                  <a:cubicBezTo>
                    <a:pt x="4241303" y="858244"/>
                    <a:pt x="4231159" y="894492"/>
                    <a:pt x="4241800" y="857250"/>
                  </a:cubicBezTo>
                  <a:cubicBezTo>
                    <a:pt x="4246403" y="841138"/>
                    <a:pt x="4247975" y="828025"/>
                    <a:pt x="4254500" y="812800"/>
                  </a:cubicBezTo>
                  <a:cubicBezTo>
                    <a:pt x="4258229" y="804099"/>
                    <a:pt x="4261140" y="794672"/>
                    <a:pt x="4267200" y="787400"/>
                  </a:cubicBezTo>
                  <a:cubicBezTo>
                    <a:pt x="4272086" y="781537"/>
                    <a:pt x="4279900" y="778933"/>
                    <a:pt x="4286250" y="774700"/>
                  </a:cubicBezTo>
                  <a:cubicBezTo>
                    <a:pt x="4290483" y="768350"/>
                    <a:pt x="4295537" y="762476"/>
                    <a:pt x="4298950" y="755650"/>
                  </a:cubicBezTo>
                  <a:cubicBezTo>
                    <a:pt x="4301943" y="749663"/>
                    <a:pt x="4301587" y="742169"/>
                    <a:pt x="4305300" y="736600"/>
                  </a:cubicBezTo>
                  <a:cubicBezTo>
                    <a:pt x="4318687" y="716520"/>
                    <a:pt x="4336363" y="699530"/>
                    <a:pt x="4349750" y="679450"/>
                  </a:cubicBezTo>
                  <a:cubicBezTo>
                    <a:pt x="4358217" y="666750"/>
                    <a:pt x="4365615" y="653269"/>
                    <a:pt x="4375150" y="641350"/>
                  </a:cubicBezTo>
                  <a:cubicBezTo>
                    <a:pt x="4382630" y="632000"/>
                    <a:pt x="4392595" y="624899"/>
                    <a:pt x="4400550" y="615950"/>
                  </a:cubicBezTo>
                  <a:cubicBezTo>
                    <a:pt x="4409554" y="605820"/>
                    <a:pt x="4417025" y="594400"/>
                    <a:pt x="4425950" y="584200"/>
                  </a:cubicBezTo>
                  <a:cubicBezTo>
                    <a:pt x="4431864" y="577442"/>
                    <a:pt x="4439086" y="571908"/>
                    <a:pt x="4445000" y="565150"/>
                  </a:cubicBezTo>
                  <a:cubicBezTo>
                    <a:pt x="4481955" y="522915"/>
                    <a:pt x="4455301" y="543466"/>
                    <a:pt x="4489450" y="520700"/>
                  </a:cubicBezTo>
                  <a:cubicBezTo>
                    <a:pt x="4493683" y="514350"/>
                    <a:pt x="4498364" y="508276"/>
                    <a:pt x="4502150" y="501650"/>
                  </a:cubicBezTo>
                  <a:cubicBezTo>
                    <a:pt x="4506846" y="493431"/>
                    <a:pt x="4514850" y="476250"/>
                    <a:pt x="4514850" y="476250"/>
                  </a:cubicBezTo>
                  <a:lnTo>
                    <a:pt x="4514850" y="368300"/>
                  </a:lnTo>
                  <a:lnTo>
                    <a:pt x="4851400" y="336550"/>
                  </a:lnTo>
                  <a:lnTo>
                    <a:pt x="5194300" y="381000"/>
                  </a:lnTo>
                  <a:lnTo>
                    <a:pt x="5295900" y="476250"/>
                  </a:lnTo>
                  <a:lnTo>
                    <a:pt x="5391150" y="609600"/>
                  </a:lnTo>
                  <a:lnTo>
                    <a:pt x="5632450" y="654050"/>
                  </a:lnTo>
                  <a:lnTo>
                    <a:pt x="6369050" y="609600"/>
                  </a:lnTo>
                  <a:lnTo>
                    <a:pt x="6673850" y="374650"/>
                  </a:lnTo>
                  <a:lnTo>
                    <a:pt x="6775450" y="374650"/>
                  </a:lnTo>
                  <a:cubicBezTo>
                    <a:pt x="6779683" y="914400"/>
                    <a:pt x="6783917" y="1454150"/>
                    <a:pt x="6788150" y="1993900"/>
                  </a:cubicBezTo>
                  <a:lnTo>
                    <a:pt x="0" y="1974850"/>
                  </a:lnTo>
                  <a:cubicBezTo>
                    <a:pt x="2117" y="1320800"/>
                    <a:pt x="6350" y="12700"/>
                    <a:pt x="6350" y="12700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5357985" y="6492978"/>
              <a:ext cx="6781800" cy="3759200"/>
            </a:xfrm>
            <a:custGeom>
              <a:avLst/>
              <a:gdLst>
                <a:gd name="connsiteX0" fmla="*/ 6350 w 6781800"/>
                <a:gd name="connsiteY0" fmla="*/ 0 h 3759200"/>
                <a:gd name="connsiteX1" fmla="*/ 6775450 w 6781800"/>
                <a:gd name="connsiteY1" fmla="*/ 50800 h 3759200"/>
                <a:gd name="connsiteX2" fmla="*/ 6781800 w 6781800"/>
                <a:gd name="connsiteY2" fmla="*/ 3048000 h 3759200"/>
                <a:gd name="connsiteX3" fmla="*/ 6635750 w 6781800"/>
                <a:gd name="connsiteY3" fmla="*/ 3041650 h 3759200"/>
                <a:gd name="connsiteX4" fmla="*/ 6604000 w 6781800"/>
                <a:gd name="connsiteY4" fmla="*/ 3054350 h 3759200"/>
                <a:gd name="connsiteX5" fmla="*/ 6426200 w 6781800"/>
                <a:gd name="connsiteY5" fmla="*/ 3238500 h 3759200"/>
                <a:gd name="connsiteX6" fmla="*/ 6362700 w 6781800"/>
                <a:gd name="connsiteY6" fmla="*/ 3276600 h 3759200"/>
                <a:gd name="connsiteX7" fmla="*/ 6299200 w 6781800"/>
                <a:gd name="connsiteY7" fmla="*/ 3282950 h 3759200"/>
                <a:gd name="connsiteX8" fmla="*/ 5969000 w 6781800"/>
                <a:gd name="connsiteY8" fmla="*/ 3295650 h 3759200"/>
                <a:gd name="connsiteX9" fmla="*/ 5867400 w 6781800"/>
                <a:gd name="connsiteY9" fmla="*/ 3314700 h 3759200"/>
                <a:gd name="connsiteX10" fmla="*/ 5549900 w 6781800"/>
                <a:gd name="connsiteY10" fmla="*/ 3314700 h 3759200"/>
                <a:gd name="connsiteX11" fmla="*/ 5397500 w 6781800"/>
                <a:gd name="connsiteY11" fmla="*/ 3276600 h 3759200"/>
                <a:gd name="connsiteX12" fmla="*/ 5353050 w 6781800"/>
                <a:gd name="connsiteY12" fmla="*/ 3244850 h 3759200"/>
                <a:gd name="connsiteX13" fmla="*/ 5289550 w 6781800"/>
                <a:gd name="connsiteY13" fmla="*/ 3143250 h 3759200"/>
                <a:gd name="connsiteX14" fmla="*/ 5200650 w 6781800"/>
                <a:gd name="connsiteY14" fmla="*/ 3054350 h 3759200"/>
                <a:gd name="connsiteX15" fmla="*/ 5137150 w 6781800"/>
                <a:gd name="connsiteY15" fmla="*/ 3035300 h 3759200"/>
                <a:gd name="connsiteX16" fmla="*/ 4857750 w 6781800"/>
                <a:gd name="connsiteY16" fmla="*/ 3003550 h 3759200"/>
                <a:gd name="connsiteX17" fmla="*/ 4489450 w 6781800"/>
                <a:gd name="connsiteY17" fmla="*/ 3041650 h 3759200"/>
                <a:gd name="connsiteX18" fmla="*/ 4464050 w 6781800"/>
                <a:gd name="connsiteY18" fmla="*/ 3054350 h 3759200"/>
                <a:gd name="connsiteX19" fmla="*/ 4483100 w 6781800"/>
                <a:gd name="connsiteY19" fmla="*/ 3092450 h 3759200"/>
                <a:gd name="connsiteX20" fmla="*/ 4476750 w 6781800"/>
                <a:gd name="connsiteY20" fmla="*/ 3136900 h 3759200"/>
                <a:gd name="connsiteX21" fmla="*/ 4451350 w 6781800"/>
                <a:gd name="connsiteY21" fmla="*/ 3200400 h 3759200"/>
                <a:gd name="connsiteX22" fmla="*/ 4451350 w 6781800"/>
                <a:gd name="connsiteY22" fmla="*/ 3225800 h 3759200"/>
                <a:gd name="connsiteX23" fmla="*/ 4451350 w 6781800"/>
                <a:gd name="connsiteY23" fmla="*/ 3225800 h 3759200"/>
                <a:gd name="connsiteX24" fmla="*/ 4286250 w 6781800"/>
                <a:gd name="connsiteY24" fmla="*/ 3422650 h 3759200"/>
                <a:gd name="connsiteX25" fmla="*/ 4241800 w 6781800"/>
                <a:gd name="connsiteY25" fmla="*/ 3498850 h 3759200"/>
                <a:gd name="connsiteX26" fmla="*/ 4235450 w 6781800"/>
                <a:gd name="connsiteY26" fmla="*/ 3524250 h 3759200"/>
                <a:gd name="connsiteX27" fmla="*/ 4222750 w 6781800"/>
                <a:gd name="connsiteY27" fmla="*/ 3543300 h 3759200"/>
                <a:gd name="connsiteX28" fmla="*/ 4171950 w 6781800"/>
                <a:gd name="connsiteY28" fmla="*/ 3657600 h 3759200"/>
                <a:gd name="connsiteX29" fmla="*/ 4102100 w 6781800"/>
                <a:gd name="connsiteY29" fmla="*/ 3708400 h 3759200"/>
                <a:gd name="connsiteX30" fmla="*/ 4064000 w 6781800"/>
                <a:gd name="connsiteY30" fmla="*/ 3708400 h 3759200"/>
                <a:gd name="connsiteX31" fmla="*/ 3987800 w 6781800"/>
                <a:gd name="connsiteY31" fmla="*/ 3727450 h 3759200"/>
                <a:gd name="connsiteX32" fmla="*/ 3416300 w 6781800"/>
                <a:gd name="connsiteY32" fmla="*/ 3714750 h 3759200"/>
                <a:gd name="connsiteX33" fmla="*/ 3359150 w 6781800"/>
                <a:gd name="connsiteY33" fmla="*/ 3689350 h 3759200"/>
                <a:gd name="connsiteX34" fmla="*/ 3225800 w 6781800"/>
                <a:gd name="connsiteY34" fmla="*/ 3638550 h 3759200"/>
                <a:gd name="connsiteX35" fmla="*/ 3086100 w 6781800"/>
                <a:gd name="connsiteY35" fmla="*/ 3365500 h 3759200"/>
                <a:gd name="connsiteX36" fmla="*/ 3060700 w 6781800"/>
                <a:gd name="connsiteY36" fmla="*/ 3340100 h 3759200"/>
                <a:gd name="connsiteX37" fmla="*/ 3035300 w 6781800"/>
                <a:gd name="connsiteY37" fmla="*/ 3314700 h 3759200"/>
                <a:gd name="connsiteX38" fmla="*/ 2794000 w 6781800"/>
                <a:gd name="connsiteY38" fmla="*/ 3219450 h 3759200"/>
                <a:gd name="connsiteX39" fmla="*/ 2755900 w 6781800"/>
                <a:gd name="connsiteY39" fmla="*/ 3194050 h 3759200"/>
                <a:gd name="connsiteX40" fmla="*/ 2660650 w 6781800"/>
                <a:gd name="connsiteY40" fmla="*/ 3175000 h 3759200"/>
                <a:gd name="connsiteX41" fmla="*/ 2590800 w 6781800"/>
                <a:gd name="connsiteY41" fmla="*/ 3092450 h 3759200"/>
                <a:gd name="connsiteX42" fmla="*/ 2178050 w 6781800"/>
                <a:gd name="connsiteY42" fmla="*/ 3073400 h 3759200"/>
                <a:gd name="connsiteX43" fmla="*/ 2089150 w 6781800"/>
                <a:gd name="connsiteY43" fmla="*/ 3105150 h 3759200"/>
                <a:gd name="connsiteX44" fmla="*/ 2019300 w 6781800"/>
                <a:gd name="connsiteY44" fmla="*/ 3155950 h 3759200"/>
                <a:gd name="connsiteX45" fmla="*/ 2006600 w 6781800"/>
                <a:gd name="connsiteY45" fmla="*/ 3454400 h 3759200"/>
                <a:gd name="connsiteX46" fmla="*/ 1987550 w 6781800"/>
                <a:gd name="connsiteY46" fmla="*/ 3606800 h 3759200"/>
                <a:gd name="connsiteX47" fmla="*/ 1981200 w 6781800"/>
                <a:gd name="connsiteY47" fmla="*/ 3625850 h 3759200"/>
                <a:gd name="connsiteX48" fmla="*/ 1974850 w 6781800"/>
                <a:gd name="connsiteY48" fmla="*/ 3663950 h 3759200"/>
                <a:gd name="connsiteX49" fmla="*/ 1955800 w 6781800"/>
                <a:gd name="connsiteY49" fmla="*/ 3676650 h 3759200"/>
                <a:gd name="connsiteX50" fmla="*/ 1943100 w 6781800"/>
                <a:gd name="connsiteY50" fmla="*/ 3702050 h 3759200"/>
                <a:gd name="connsiteX51" fmla="*/ 1847850 w 6781800"/>
                <a:gd name="connsiteY51" fmla="*/ 3752850 h 3759200"/>
                <a:gd name="connsiteX52" fmla="*/ 1708150 w 6781800"/>
                <a:gd name="connsiteY52" fmla="*/ 3759200 h 3759200"/>
                <a:gd name="connsiteX53" fmla="*/ 1384300 w 6781800"/>
                <a:gd name="connsiteY53" fmla="*/ 3746500 h 3759200"/>
                <a:gd name="connsiteX54" fmla="*/ 1225550 w 6781800"/>
                <a:gd name="connsiteY54" fmla="*/ 3708400 h 3759200"/>
                <a:gd name="connsiteX55" fmla="*/ 1193800 w 6781800"/>
                <a:gd name="connsiteY55" fmla="*/ 3695700 h 3759200"/>
                <a:gd name="connsiteX56" fmla="*/ 1136650 w 6781800"/>
                <a:gd name="connsiteY56" fmla="*/ 3651250 h 3759200"/>
                <a:gd name="connsiteX57" fmla="*/ 1047750 w 6781800"/>
                <a:gd name="connsiteY57" fmla="*/ 3638550 h 3759200"/>
                <a:gd name="connsiteX58" fmla="*/ 965200 w 6781800"/>
                <a:gd name="connsiteY58" fmla="*/ 3549650 h 3759200"/>
                <a:gd name="connsiteX59" fmla="*/ 946150 w 6781800"/>
                <a:gd name="connsiteY59" fmla="*/ 3536950 h 3759200"/>
                <a:gd name="connsiteX60" fmla="*/ 914400 w 6781800"/>
                <a:gd name="connsiteY60" fmla="*/ 3505200 h 3759200"/>
                <a:gd name="connsiteX61" fmla="*/ 901700 w 6781800"/>
                <a:gd name="connsiteY61" fmla="*/ 3479800 h 3759200"/>
                <a:gd name="connsiteX62" fmla="*/ 920750 w 6781800"/>
                <a:gd name="connsiteY62" fmla="*/ 3473450 h 3759200"/>
                <a:gd name="connsiteX63" fmla="*/ 908050 w 6781800"/>
                <a:gd name="connsiteY63" fmla="*/ 3454400 h 3759200"/>
                <a:gd name="connsiteX64" fmla="*/ 869950 w 6781800"/>
                <a:gd name="connsiteY64" fmla="*/ 3314700 h 3759200"/>
                <a:gd name="connsiteX65" fmla="*/ 863600 w 6781800"/>
                <a:gd name="connsiteY65" fmla="*/ 3257550 h 3759200"/>
                <a:gd name="connsiteX66" fmla="*/ 850900 w 6781800"/>
                <a:gd name="connsiteY66" fmla="*/ 3124200 h 3759200"/>
                <a:gd name="connsiteX67" fmla="*/ 812800 w 6781800"/>
                <a:gd name="connsiteY67" fmla="*/ 2990850 h 3759200"/>
                <a:gd name="connsiteX68" fmla="*/ 800100 w 6781800"/>
                <a:gd name="connsiteY68" fmla="*/ 2806700 h 3759200"/>
                <a:gd name="connsiteX69" fmla="*/ 774700 w 6781800"/>
                <a:gd name="connsiteY69" fmla="*/ 2755900 h 3759200"/>
                <a:gd name="connsiteX70" fmla="*/ 717550 w 6781800"/>
                <a:gd name="connsiteY70" fmla="*/ 2730500 h 3759200"/>
                <a:gd name="connsiteX71" fmla="*/ 533400 w 6781800"/>
                <a:gd name="connsiteY71" fmla="*/ 2730500 h 3759200"/>
                <a:gd name="connsiteX72" fmla="*/ 247650 w 6781800"/>
                <a:gd name="connsiteY72" fmla="*/ 2673350 h 3759200"/>
                <a:gd name="connsiteX73" fmla="*/ 95250 w 6781800"/>
                <a:gd name="connsiteY73" fmla="*/ 2667000 h 3759200"/>
                <a:gd name="connsiteX74" fmla="*/ 44450 w 6781800"/>
                <a:gd name="connsiteY74" fmla="*/ 2679700 h 3759200"/>
                <a:gd name="connsiteX75" fmla="*/ 31750 w 6781800"/>
                <a:gd name="connsiteY75" fmla="*/ 2679700 h 3759200"/>
                <a:gd name="connsiteX76" fmla="*/ 0 w 6781800"/>
                <a:gd name="connsiteY76" fmla="*/ 2686050 h 3759200"/>
                <a:gd name="connsiteX77" fmla="*/ 6350 w 6781800"/>
                <a:gd name="connsiteY77" fmla="*/ 0 h 375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781800" h="3759200">
                  <a:moveTo>
                    <a:pt x="6350" y="0"/>
                  </a:moveTo>
                  <a:lnTo>
                    <a:pt x="6775450" y="50800"/>
                  </a:lnTo>
                  <a:cubicBezTo>
                    <a:pt x="6777567" y="1049867"/>
                    <a:pt x="6779683" y="2048933"/>
                    <a:pt x="6781800" y="3048000"/>
                  </a:cubicBezTo>
                  <a:lnTo>
                    <a:pt x="6635750" y="3041650"/>
                  </a:lnTo>
                  <a:lnTo>
                    <a:pt x="6604000" y="3054350"/>
                  </a:lnTo>
                  <a:lnTo>
                    <a:pt x="6426200" y="3238500"/>
                  </a:lnTo>
                  <a:lnTo>
                    <a:pt x="6362700" y="3276600"/>
                  </a:lnTo>
                  <a:lnTo>
                    <a:pt x="6299200" y="3282950"/>
                  </a:lnTo>
                  <a:lnTo>
                    <a:pt x="5969000" y="3295650"/>
                  </a:lnTo>
                  <a:lnTo>
                    <a:pt x="5867400" y="3314700"/>
                  </a:lnTo>
                  <a:lnTo>
                    <a:pt x="5549900" y="3314700"/>
                  </a:lnTo>
                  <a:lnTo>
                    <a:pt x="5397500" y="3276600"/>
                  </a:lnTo>
                  <a:lnTo>
                    <a:pt x="5353050" y="3244850"/>
                  </a:lnTo>
                  <a:lnTo>
                    <a:pt x="5289550" y="3143250"/>
                  </a:lnTo>
                  <a:lnTo>
                    <a:pt x="5200650" y="3054350"/>
                  </a:lnTo>
                  <a:lnTo>
                    <a:pt x="5137150" y="3035300"/>
                  </a:lnTo>
                  <a:lnTo>
                    <a:pt x="4857750" y="3003550"/>
                  </a:lnTo>
                  <a:cubicBezTo>
                    <a:pt x="4734983" y="3016250"/>
                    <a:pt x="4612459" y="3031567"/>
                    <a:pt x="4489450" y="3041650"/>
                  </a:cubicBezTo>
                  <a:cubicBezTo>
                    <a:pt x="4460435" y="3044028"/>
                    <a:pt x="4476132" y="3018105"/>
                    <a:pt x="4464050" y="3054350"/>
                  </a:cubicBezTo>
                  <a:cubicBezTo>
                    <a:pt x="4470471" y="3063982"/>
                    <a:pt x="4483100" y="3079305"/>
                    <a:pt x="4483100" y="3092450"/>
                  </a:cubicBezTo>
                  <a:cubicBezTo>
                    <a:pt x="4483100" y="3107417"/>
                    <a:pt x="4480688" y="3122460"/>
                    <a:pt x="4476750" y="3136900"/>
                  </a:cubicBezTo>
                  <a:cubicBezTo>
                    <a:pt x="4469160" y="3164730"/>
                    <a:pt x="4451350" y="3166817"/>
                    <a:pt x="4451350" y="3200400"/>
                  </a:cubicBezTo>
                  <a:lnTo>
                    <a:pt x="4451350" y="3225800"/>
                  </a:lnTo>
                  <a:lnTo>
                    <a:pt x="4451350" y="3225800"/>
                  </a:lnTo>
                  <a:lnTo>
                    <a:pt x="4286250" y="3422650"/>
                  </a:lnTo>
                  <a:cubicBezTo>
                    <a:pt x="4271433" y="3448050"/>
                    <a:pt x="4254951" y="3472549"/>
                    <a:pt x="4241800" y="3498850"/>
                  </a:cubicBezTo>
                  <a:cubicBezTo>
                    <a:pt x="4237897" y="3506656"/>
                    <a:pt x="4238888" y="3516228"/>
                    <a:pt x="4235450" y="3524250"/>
                  </a:cubicBezTo>
                  <a:cubicBezTo>
                    <a:pt x="4232444" y="3531265"/>
                    <a:pt x="4222750" y="3543300"/>
                    <a:pt x="4222750" y="3543300"/>
                  </a:cubicBezTo>
                  <a:lnTo>
                    <a:pt x="4171950" y="3657600"/>
                  </a:lnTo>
                  <a:lnTo>
                    <a:pt x="4102100" y="3708400"/>
                  </a:lnTo>
                  <a:lnTo>
                    <a:pt x="4064000" y="3708400"/>
                  </a:lnTo>
                  <a:lnTo>
                    <a:pt x="3987800" y="3727450"/>
                  </a:lnTo>
                  <a:lnTo>
                    <a:pt x="3416300" y="3714750"/>
                  </a:lnTo>
                  <a:lnTo>
                    <a:pt x="3359150" y="3689350"/>
                  </a:lnTo>
                  <a:lnTo>
                    <a:pt x="3225800" y="3638550"/>
                  </a:lnTo>
                  <a:cubicBezTo>
                    <a:pt x="3179233" y="3547533"/>
                    <a:pt x="3133392" y="3456142"/>
                    <a:pt x="3086100" y="3365500"/>
                  </a:cubicBezTo>
                  <a:cubicBezTo>
                    <a:pt x="3075282" y="3344766"/>
                    <a:pt x="3077431" y="3348465"/>
                    <a:pt x="3060700" y="3340100"/>
                  </a:cubicBezTo>
                  <a:lnTo>
                    <a:pt x="3035300" y="3314700"/>
                  </a:lnTo>
                  <a:cubicBezTo>
                    <a:pt x="2825113" y="3212996"/>
                    <a:pt x="2911345" y="3219450"/>
                    <a:pt x="2794000" y="3219450"/>
                  </a:cubicBezTo>
                  <a:lnTo>
                    <a:pt x="2755900" y="3194050"/>
                  </a:lnTo>
                  <a:lnTo>
                    <a:pt x="2660650" y="3175000"/>
                  </a:lnTo>
                  <a:lnTo>
                    <a:pt x="2590800" y="3092450"/>
                  </a:lnTo>
                  <a:lnTo>
                    <a:pt x="2178050" y="3073400"/>
                  </a:lnTo>
                  <a:lnTo>
                    <a:pt x="2089150" y="3105150"/>
                  </a:lnTo>
                  <a:lnTo>
                    <a:pt x="2019300" y="3155950"/>
                  </a:lnTo>
                  <a:lnTo>
                    <a:pt x="2006600" y="3454400"/>
                  </a:lnTo>
                  <a:cubicBezTo>
                    <a:pt x="2000250" y="3505200"/>
                    <a:pt x="1995053" y="3556157"/>
                    <a:pt x="1987550" y="3606800"/>
                  </a:cubicBezTo>
                  <a:cubicBezTo>
                    <a:pt x="1986569" y="3613421"/>
                    <a:pt x="1982652" y="3619316"/>
                    <a:pt x="1981200" y="3625850"/>
                  </a:cubicBezTo>
                  <a:cubicBezTo>
                    <a:pt x="1978407" y="3638419"/>
                    <a:pt x="1980608" y="3652434"/>
                    <a:pt x="1974850" y="3663950"/>
                  </a:cubicBezTo>
                  <a:cubicBezTo>
                    <a:pt x="1971437" y="3670776"/>
                    <a:pt x="1962150" y="3672417"/>
                    <a:pt x="1955800" y="3676650"/>
                  </a:cubicBezTo>
                  <a:cubicBezTo>
                    <a:pt x="1948503" y="3698540"/>
                    <a:pt x="1954183" y="3690967"/>
                    <a:pt x="1943100" y="3702050"/>
                  </a:cubicBezTo>
                  <a:lnTo>
                    <a:pt x="1847850" y="3752850"/>
                  </a:lnTo>
                  <a:lnTo>
                    <a:pt x="1708150" y="3759200"/>
                  </a:lnTo>
                  <a:lnTo>
                    <a:pt x="1384300" y="3746500"/>
                  </a:lnTo>
                  <a:lnTo>
                    <a:pt x="1225550" y="3708400"/>
                  </a:lnTo>
                  <a:cubicBezTo>
                    <a:pt x="1191724" y="3700507"/>
                    <a:pt x="1193800" y="3713064"/>
                    <a:pt x="1193800" y="3695700"/>
                  </a:cubicBezTo>
                  <a:lnTo>
                    <a:pt x="1136650" y="3651250"/>
                  </a:lnTo>
                  <a:lnTo>
                    <a:pt x="1047750" y="3638550"/>
                  </a:lnTo>
                  <a:cubicBezTo>
                    <a:pt x="1020233" y="3608917"/>
                    <a:pt x="993795" y="3578245"/>
                    <a:pt x="965200" y="3549650"/>
                  </a:cubicBezTo>
                  <a:cubicBezTo>
                    <a:pt x="959804" y="3544254"/>
                    <a:pt x="951546" y="3542346"/>
                    <a:pt x="946150" y="3536950"/>
                  </a:cubicBezTo>
                  <a:cubicBezTo>
                    <a:pt x="903817" y="3494617"/>
                    <a:pt x="965200" y="3539067"/>
                    <a:pt x="914400" y="3505200"/>
                  </a:cubicBezTo>
                  <a:cubicBezTo>
                    <a:pt x="910167" y="3496733"/>
                    <a:pt x="899844" y="3489082"/>
                    <a:pt x="901700" y="3479800"/>
                  </a:cubicBezTo>
                  <a:cubicBezTo>
                    <a:pt x="903013" y="3473236"/>
                    <a:pt x="917757" y="3479437"/>
                    <a:pt x="920750" y="3473450"/>
                  </a:cubicBezTo>
                  <a:cubicBezTo>
                    <a:pt x="931279" y="3452392"/>
                    <a:pt x="915544" y="3454400"/>
                    <a:pt x="908050" y="3454400"/>
                  </a:cubicBezTo>
                  <a:lnTo>
                    <a:pt x="869950" y="3314700"/>
                  </a:lnTo>
                  <a:lnTo>
                    <a:pt x="863600" y="3257550"/>
                  </a:lnTo>
                  <a:lnTo>
                    <a:pt x="850900" y="3124200"/>
                  </a:lnTo>
                  <a:lnTo>
                    <a:pt x="812800" y="2990850"/>
                  </a:lnTo>
                  <a:lnTo>
                    <a:pt x="800100" y="2806700"/>
                  </a:lnTo>
                  <a:lnTo>
                    <a:pt x="774700" y="2755900"/>
                  </a:lnTo>
                  <a:lnTo>
                    <a:pt x="717550" y="2730500"/>
                  </a:lnTo>
                  <a:lnTo>
                    <a:pt x="533400" y="2730500"/>
                  </a:lnTo>
                  <a:lnTo>
                    <a:pt x="247650" y="2673350"/>
                  </a:lnTo>
                  <a:cubicBezTo>
                    <a:pt x="196850" y="2671233"/>
                    <a:pt x="146094" y="2667000"/>
                    <a:pt x="95250" y="2667000"/>
                  </a:cubicBezTo>
                  <a:cubicBezTo>
                    <a:pt x="63765" y="2667000"/>
                    <a:pt x="69504" y="2674689"/>
                    <a:pt x="44450" y="2679700"/>
                  </a:cubicBezTo>
                  <a:cubicBezTo>
                    <a:pt x="40299" y="2680530"/>
                    <a:pt x="35983" y="2679700"/>
                    <a:pt x="31750" y="2679700"/>
                  </a:cubicBezTo>
                  <a:lnTo>
                    <a:pt x="0" y="2686050"/>
                  </a:lnTo>
                  <a:cubicBezTo>
                    <a:pt x="2117" y="1790700"/>
                    <a:pt x="4233" y="895350"/>
                    <a:pt x="635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322863" y="5926957"/>
              <a:ext cx="6849533" cy="4916405"/>
              <a:chOff x="0" y="1528591"/>
              <a:chExt cx="6849533" cy="4916405"/>
            </a:xfrm>
          </p:grpSpPr>
          <p:grpSp>
            <p:nvGrpSpPr>
              <p:cNvPr id="11" name="Group 19"/>
              <p:cNvGrpSpPr/>
              <p:nvPr/>
            </p:nvGrpSpPr>
            <p:grpSpPr>
              <a:xfrm flipV="1">
                <a:off x="568677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70" name="Oval 2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1" name="Freeform 2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2" name="Freeform 2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23"/>
              <p:cNvGrpSpPr/>
              <p:nvPr/>
            </p:nvGrpSpPr>
            <p:grpSpPr>
              <a:xfrm flipV="1">
                <a:off x="657577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67" name="Oval 2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8" name="Freeform 2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9" name="Freeform 2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27"/>
              <p:cNvGrpSpPr/>
              <p:nvPr/>
            </p:nvGrpSpPr>
            <p:grpSpPr>
              <a:xfrm flipV="1">
                <a:off x="724252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64" name="Oval 2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5" name="Freeform 2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6" name="Freeform 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" name="Group 31"/>
              <p:cNvGrpSpPr/>
              <p:nvPr/>
            </p:nvGrpSpPr>
            <p:grpSpPr>
              <a:xfrm flipV="1">
                <a:off x="794102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1861" name="Oval 3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2" name="Freeform 3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3" name="Freeform 3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" name="Group 35"/>
              <p:cNvGrpSpPr/>
              <p:nvPr/>
            </p:nvGrpSpPr>
            <p:grpSpPr>
              <a:xfrm flipV="1">
                <a:off x="863952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58" name="Oval 3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9" name="Freeform 3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0" name="Freeform 3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39"/>
              <p:cNvGrpSpPr/>
              <p:nvPr/>
            </p:nvGrpSpPr>
            <p:grpSpPr>
              <a:xfrm flipV="1">
                <a:off x="929640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55" name="Oval 4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6" name="Freeform 4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7" name="Freeform 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43"/>
              <p:cNvGrpSpPr/>
              <p:nvPr/>
            </p:nvGrpSpPr>
            <p:grpSpPr>
              <a:xfrm flipV="1">
                <a:off x="999490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52" name="Oval 4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3" name="Freeform 4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4" name="Freeform 4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47"/>
              <p:cNvGrpSpPr/>
              <p:nvPr/>
            </p:nvGrpSpPr>
            <p:grpSpPr>
              <a:xfrm flipV="1">
                <a:off x="1069340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49" name="Oval 4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0" name="Freeform 4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1" name="Freeform 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51"/>
              <p:cNvGrpSpPr/>
              <p:nvPr/>
            </p:nvGrpSpPr>
            <p:grpSpPr>
              <a:xfrm flipV="1">
                <a:off x="1136015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46" name="Oval 5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7" name="Freeform 5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8" name="Freeform 5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" name="Group 55"/>
              <p:cNvGrpSpPr/>
              <p:nvPr/>
            </p:nvGrpSpPr>
            <p:grpSpPr>
              <a:xfrm flipV="1">
                <a:off x="1205865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1843" name="Oval 5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4" name="Freeform 5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5" name="Freeform 5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" name="Group 59"/>
              <p:cNvGrpSpPr/>
              <p:nvPr/>
            </p:nvGrpSpPr>
            <p:grpSpPr>
              <a:xfrm flipV="1">
                <a:off x="1275715" y="194452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40" name="Oval 6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1" name="Freeform 6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2" name="Freeform 6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" name="Group 63"/>
              <p:cNvGrpSpPr/>
              <p:nvPr/>
            </p:nvGrpSpPr>
            <p:grpSpPr>
              <a:xfrm flipV="1">
                <a:off x="1325273" y="1951703"/>
                <a:ext cx="45720" cy="201771"/>
                <a:chOff x="3444875" y="3406774"/>
                <a:chExt cx="301625" cy="1238251"/>
              </a:xfrm>
            </p:grpSpPr>
            <p:sp>
              <p:nvSpPr>
                <p:cNvPr id="1837" name="Oval 6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8" name="Freeform 6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9" name="Freeform 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91"/>
              <p:cNvGrpSpPr/>
              <p:nvPr/>
            </p:nvGrpSpPr>
            <p:grpSpPr>
              <a:xfrm flipV="1">
                <a:off x="1822298" y="194323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34" name="Oval 9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5" name="Freeform 9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6" name="Freeform 9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95"/>
              <p:cNvGrpSpPr/>
              <p:nvPr/>
            </p:nvGrpSpPr>
            <p:grpSpPr>
              <a:xfrm flipV="1">
                <a:off x="1892148" y="194323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31" name="Oval 9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2" name="Freeform 9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3" name="Freeform 9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" name="Group 99"/>
              <p:cNvGrpSpPr/>
              <p:nvPr/>
            </p:nvGrpSpPr>
            <p:grpSpPr>
              <a:xfrm flipV="1">
                <a:off x="1958823" y="1943237"/>
                <a:ext cx="45720" cy="201771"/>
                <a:chOff x="3444875" y="3406774"/>
                <a:chExt cx="301625" cy="1238251"/>
              </a:xfrm>
            </p:grpSpPr>
            <p:sp>
              <p:nvSpPr>
                <p:cNvPr id="1828" name="Oval 10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9" name="Freeform 10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0" name="Freeform 1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" name="Group 103"/>
              <p:cNvGrpSpPr/>
              <p:nvPr/>
            </p:nvGrpSpPr>
            <p:grpSpPr>
              <a:xfrm flipV="1">
                <a:off x="2028673" y="1946412"/>
                <a:ext cx="45720" cy="201771"/>
                <a:chOff x="3444875" y="3406774"/>
                <a:chExt cx="301625" cy="1238251"/>
              </a:xfrm>
            </p:grpSpPr>
            <p:sp>
              <p:nvSpPr>
                <p:cNvPr id="1825" name="Oval 10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6" name="Freeform 10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7" name="Freeform 10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527"/>
              <p:cNvGrpSpPr/>
              <p:nvPr/>
            </p:nvGrpSpPr>
            <p:grpSpPr>
              <a:xfrm flipV="1">
                <a:off x="2553109" y="1951723"/>
                <a:ext cx="45720" cy="201771"/>
                <a:chOff x="3444875" y="3406774"/>
                <a:chExt cx="301625" cy="1238251"/>
              </a:xfrm>
            </p:grpSpPr>
            <p:sp>
              <p:nvSpPr>
                <p:cNvPr id="1822" name="Oval 182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3" name="Freeform 182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4" name="Freeform 182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539"/>
              <p:cNvGrpSpPr/>
              <p:nvPr/>
            </p:nvGrpSpPr>
            <p:grpSpPr>
              <a:xfrm flipV="1">
                <a:off x="2740434" y="1951723"/>
                <a:ext cx="45720" cy="201771"/>
                <a:chOff x="3444875" y="3406774"/>
                <a:chExt cx="301625" cy="1238251"/>
              </a:xfrm>
            </p:grpSpPr>
            <p:sp>
              <p:nvSpPr>
                <p:cNvPr id="1819" name="Oval 181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0" name="Freeform 181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1" name="Freeform 182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" name="Group 543"/>
              <p:cNvGrpSpPr/>
              <p:nvPr/>
            </p:nvGrpSpPr>
            <p:grpSpPr>
              <a:xfrm flipV="1">
                <a:off x="2810284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816" name="Oval 181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7" name="Freeform 181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8" name="Freeform 181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" name="Group 547"/>
              <p:cNvGrpSpPr/>
              <p:nvPr/>
            </p:nvGrpSpPr>
            <p:grpSpPr>
              <a:xfrm flipV="1">
                <a:off x="2880134" y="1951723"/>
                <a:ext cx="45720" cy="201771"/>
                <a:chOff x="3444875" y="3406774"/>
                <a:chExt cx="301625" cy="1238251"/>
              </a:xfrm>
            </p:grpSpPr>
            <p:sp>
              <p:nvSpPr>
                <p:cNvPr id="1813" name="Oval 181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4" name="Freeform 181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5" name="Freeform 181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551"/>
              <p:cNvGrpSpPr/>
              <p:nvPr/>
            </p:nvGrpSpPr>
            <p:grpSpPr>
              <a:xfrm flipV="1">
                <a:off x="2945822" y="1951723"/>
                <a:ext cx="45720" cy="201771"/>
                <a:chOff x="3444875" y="3406774"/>
                <a:chExt cx="301625" cy="1238251"/>
              </a:xfrm>
            </p:grpSpPr>
            <p:sp>
              <p:nvSpPr>
                <p:cNvPr id="1810" name="Oval 180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1" name="Freeform 181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2" name="Freeform 181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" name="Group 587"/>
              <p:cNvGrpSpPr/>
              <p:nvPr/>
            </p:nvGrpSpPr>
            <p:grpSpPr>
              <a:xfrm flipV="1">
                <a:off x="3562037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807" name="Oval 180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8" name="Freeform 180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9" name="Freeform 180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591"/>
              <p:cNvGrpSpPr/>
              <p:nvPr/>
            </p:nvGrpSpPr>
            <p:grpSpPr>
              <a:xfrm flipV="1">
                <a:off x="3631887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804" name="Oval 180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5" name="Freeform 180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6" name="Freeform 180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" name="Group 595"/>
              <p:cNvGrpSpPr/>
              <p:nvPr/>
            </p:nvGrpSpPr>
            <p:grpSpPr>
              <a:xfrm flipV="1">
                <a:off x="3701737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801" name="Oval 180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2" name="Freeform 180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3" name="Freeform 18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" name="Group 599"/>
              <p:cNvGrpSpPr/>
              <p:nvPr/>
            </p:nvGrpSpPr>
            <p:grpSpPr>
              <a:xfrm flipV="1">
                <a:off x="3768412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98" name="Oval 179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9" name="Freeform 179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0" name="Freeform 179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603"/>
              <p:cNvGrpSpPr/>
              <p:nvPr/>
            </p:nvGrpSpPr>
            <p:grpSpPr>
              <a:xfrm flipV="1">
                <a:off x="3838262" y="1959363"/>
                <a:ext cx="45720" cy="201771"/>
                <a:chOff x="3444875" y="3406774"/>
                <a:chExt cx="301625" cy="1238251"/>
              </a:xfrm>
            </p:grpSpPr>
            <p:sp>
              <p:nvSpPr>
                <p:cNvPr id="1795" name="Oval 179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6" name="Freeform 179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7" name="Freeform 179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607"/>
              <p:cNvGrpSpPr/>
              <p:nvPr/>
            </p:nvGrpSpPr>
            <p:grpSpPr>
              <a:xfrm flipV="1">
                <a:off x="3908112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92" name="Oval 179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3" name="Freeform 179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4" name="Freeform 179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8" name="Group 611"/>
              <p:cNvGrpSpPr/>
              <p:nvPr/>
            </p:nvGrpSpPr>
            <p:grpSpPr>
              <a:xfrm flipV="1">
                <a:off x="3973800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89" name="Oval 178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0" name="Freeform 178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1" name="Freeform 179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615"/>
              <p:cNvGrpSpPr/>
              <p:nvPr/>
            </p:nvGrpSpPr>
            <p:grpSpPr>
              <a:xfrm flipV="1">
                <a:off x="4043650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86" name="Oval 178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7" name="Freeform 178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8" name="Freeform 178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0" name="Group 619"/>
              <p:cNvGrpSpPr/>
              <p:nvPr/>
            </p:nvGrpSpPr>
            <p:grpSpPr>
              <a:xfrm flipV="1">
                <a:off x="4113500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83" name="Oval 178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4" name="Freeform 178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5" name="Freeform 178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623"/>
              <p:cNvGrpSpPr/>
              <p:nvPr/>
            </p:nvGrpSpPr>
            <p:grpSpPr>
              <a:xfrm flipV="1">
                <a:off x="4180175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80" name="Oval 177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1" name="Freeform 178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2" name="Freeform 178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627"/>
              <p:cNvGrpSpPr/>
              <p:nvPr/>
            </p:nvGrpSpPr>
            <p:grpSpPr>
              <a:xfrm flipV="1">
                <a:off x="4250025" y="1959363"/>
                <a:ext cx="45720" cy="201771"/>
                <a:chOff x="3444875" y="3406774"/>
                <a:chExt cx="301625" cy="1238251"/>
              </a:xfrm>
            </p:grpSpPr>
            <p:sp>
              <p:nvSpPr>
                <p:cNvPr id="1777" name="Oval 177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8" name="Freeform 177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9" name="Freeform 177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631"/>
              <p:cNvGrpSpPr/>
              <p:nvPr/>
            </p:nvGrpSpPr>
            <p:grpSpPr>
              <a:xfrm flipV="1">
                <a:off x="4319875" y="195618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74" name="Oval 177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5" name="Freeform 177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6" name="Freeform 177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4" name="Group 635"/>
              <p:cNvGrpSpPr/>
              <p:nvPr/>
            </p:nvGrpSpPr>
            <p:grpSpPr>
              <a:xfrm flipV="1">
                <a:off x="4386365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71" name="Oval 177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2" name="Freeform 177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3" name="Freeform 177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5" name="Group 639"/>
              <p:cNvGrpSpPr/>
              <p:nvPr/>
            </p:nvGrpSpPr>
            <p:grpSpPr>
              <a:xfrm flipV="1">
                <a:off x="4456215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68" name="Oval 176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9" name="Freeform 176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0" name="Freeform 176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6" name="Group 643"/>
              <p:cNvGrpSpPr/>
              <p:nvPr/>
            </p:nvGrpSpPr>
            <p:grpSpPr>
              <a:xfrm flipV="1">
                <a:off x="4526065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65" name="Oval 176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6" name="Freeform 176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7" name="Freeform 17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oup 647"/>
              <p:cNvGrpSpPr/>
              <p:nvPr/>
            </p:nvGrpSpPr>
            <p:grpSpPr>
              <a:xfrm flipV="1">
                <a:off x="4592740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62" name="Oval 176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3" name="Freeform 176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4" name="Freeform 176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8" name="Group 651"/>
              <p:cNvGrpSpPr/>
              <p:nvPr/>
            </p:nvGrpSpPr>
            <p:grpSpPr>
              <a:xfrm flipV="1">
                <a:off x="4662590" y="1958073"/>
                <a:ext cx="45720" cy="201771"/>
                <a:chOff x="3444875" y="3406774"/>
                <a:chExt cx="301625" cy="1238251"/>
              </a:xfrm>
            </p:grpSpPr>
            <p:sp>
              <p:nvSpPr>
                <p:cNvPr id="1759" name="Oval 175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0" name="Freeform 175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1" name="Freeform 176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" name="Group 655"/>
              <p:cNvGrpSpPr/>
              <p:nvPr/>
            </p:nvGrpSpPr>
            <p:grpSpPr>
              <a:xfrm flipV="1">
                <a:off x="4732440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56" name="Oval 175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7" name="Freeform 175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8" name="Freeform 175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0" name="Group 659"/>
              <p:cNvGrpSpPr/>
              <p:nvPr/>
            </p:nvGrpSpPr>
            <p:grpSpPr>
              <a:xfrm flipV="1">
                <a:off x="4796608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53" name="Oval 175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4" name="Freeform 175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5" name="Freeform 175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1" name="Group 663"/>
              <p:cNvGrpSpPr/>
              <p:nvPr/>
            </p:nvGrpSpPr>
            <p:grpSpPr>
              <a:xfrm flipV="1">
                <a:off x="4866458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50" name="Oval 174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1" name="Freeform 175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2" name="Freeform 175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667"/>
              <p:cNvGrpSpPr/>
              <p:nvPr/>
            </p:nvGrpSpPr>
            <p:grpSpPr>
              <a:xfrm flipV="1">
                <a:off x="4936308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47" name="Oval 174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8" name="Freeform 174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9" name="Freeform 174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3" name="Group 671"/>
              <p:cNvGrpSpPr/>
              <p:nvPr/>
            </p:nvGrpSpPr>
            <p:grpSpPr>
              <a:xfrm flipV="1">
                <a:off x="5002983" y="195489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44" name="Oval 174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5" name="Freeform 174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6" name="Freeform 174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4" name="Group 675"/>
              <p:cNvGrpSpPr/>
              <p:nvPr/>
            </p:nvGrpSpPr>
            <p:grpSpPr>
              <a:xfrm flipV="1">
                <a:off x="5072833" y="1958073"/>
                <a:ext cx="45720" cy="201771"/>
                <a:chOff x="3444875" y="3406774"/>
                <a:chExt cx="301625" cy="1238251"/>
              </a:xfrm>
            </p:grpSpPr>
            <p:sp>
              <p:nvSpPr>
                <p:cNvPr id="1741" name="Oval 174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2" name="Freeform 174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3" name="Freeform 17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5" name="Group 679"/>
              <p:cNvGrpSpPr/>
              <p:nvPr/>
            </p:nvGrpSpPr>
            <p:grpSpPr>
              <a:xfrm rot="7800000" flipV="1">
                <a:off x="5230432" y="2242992"/>
                <a:ext cx="45720" cy="201769"/>
                <a:chOff x="3444869" y="3406777"/>
                <a:chExt cx="301625" cy="1238248"/>
              </a:xfrm>
            </p:grpSpPr>
            <p:sp>
              <p:nvSpPr>
                <p:cNvPr id="1738" name="Oval 173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9" name="Freeform 173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0" name="Freeform 173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6" name="Group 683"/>
              <p:cNvGrpSpPr/>
              <p:nvPr/>
            </p:nvGrpSpPr>
            <p:grpSpPr>
              <a:xfrm rot="9000000" flipV="1">
                <a:off x="5180795" y="2278654"/>
                <a:ext cx="45720" cy="201769"/>
                <a:chOff x="3444869" y="3406777"/>
                <a:chExt cx="301625" cy="1238248"/>
              </a:xfrm>
            </p:grpSpPr>
            <p:sp>
              <p:nvSpPr>
                <p:cNvPr id="1735" name="Oval 173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6" name="Freeform 173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7" name="Freeform 173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687"/>
              <p:cNvGrpSpPr/>
              <p:nvPr/>
            </p:nvGrpSpPr>
            <p:grpSpPr>
              <a:xfrm flipV="1">
                <a:off x="5133158" y="1961248"/>
                <a:ext cx="45720" cy="201771"/>
                <a:chOff x="3444875" y="3406774"/>
                <a:chExt cx="301625" cy="1238251"/>
              </a:xfrm>
            </p:grpSpPr>
            <p:sp>
              <p:nvSpPr>
                <p:cNvPr id="1732" name="Oval 173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3" name="Freeform 173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4" name="Freeform 173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8" name="Group 691"/>
              <p:cNvGrpSpPr/>
              <p:nvPr/>
            </p:nvGrpSpPr>
            <p:grpSpPr>
              <a:xfrm rot="1200000" flipV="1">
                <a:off x="5199974" y="19819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729" name="Oval 172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0" name="Freeform 172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1" name="Freeform 17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9" name="Group 695"/>
              <p:cNvGrpSpPr/>
              <p:nvPr/>
            </p:nvGrpSpPr>
            <p:grpSpPr>
              <a:xfrm rot="4200000" flipV="1">
                <a:off x="5274882" y="2081067"/>
                <a:ext cx="45720" cy="201769"/>
                <a:chOff x="3444869" y="3406777"/>
                <a:chExt cx="301625" cy="1238248"/>
              </a:xfrm>
            </p:grpSpPr>
            <p:sp>
              <p:nvSpPr>
                <p:cNvPr id="1726" name="Oval 172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7" name="Freeform 172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8" name="Freeform 172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0" name="Group 699"/>
              <p:cNvGrpSpPr/>
              <p:nvPr/>
            </p:nvGrpSpPr>
            <p:grpSpPr>
              <a:xfrm rot="3000000" flipV="1">
                <a:off x="5252353" y="2021294"/>
                <a:ext cx="45720" cy="201771"/>
                <a:chOff x="3444875" y="3406774"/>
                <a:chExt cx="301625" cy="1238251"/>
              </a:xfrm>
            </p:grpSpPr>
            <p:sp>
              <p:nvSpPr>
                <p:cNvPr id="1723" name="Oval 172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4" name="Freeform 172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5" name="Freeform 172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1" name="Group 703"/>
              <p:cNvGrpSpPr/>
              <p:nvPr/>
            </p:nvGrpSpPr>
            <p:grpSpPr>
              <a:xfrm rot="5400000" flipV="1">
                <a:off x="5278057" y="2138219"/>
                <a:ext cx="45720" cy="201769"/>
                <a:chOff x="3444869" y="3406777"/>
                <a:chExt cx="301625" cy="1238248"/>
              </a:xfrm>
            </p:grpSpPr>
            <p:sp>
              <p:nvSpPr>
                <p:cNvPr id="1720" name="Oval 171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1" name="Freeform 172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2" name="Freeform 172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2" name="Group 707"/>
              <p:cNvGrpSpPr/>
              <p:nvPr/>
            </p:nvGrpSpPr>
            <p:grpSpPr>
              <a:xfrm rot="6600000" flipV="1">
                <a:off x="5262182" y="2195367"/>
                <a:ext cx="45720" cy="201769"/>
                <a:chOff x="3444869" y="3406777"/>
                <a:chExt cx="301625" cy="1238248"/>
              </a:xfrm>
            </p:grpSpPr>
            <p:sp>
              <p:nvSpPr>
                <p:cNvPr id="1717" name="Oval 171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8" name="Freeform 171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9" name="Freeform 171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3" name="Group 711"/>
              <p:cNvGrpSpPr/>
              <p:nvPr/>
            </p:nvGrpSpPr>
            <p:grpSpPr>
              <a:xfrm rot="9900000" flipV="1">
                <a:off x="5129242" y="2298605"/>
                <a:ext cx="45720" cy="201769"/>
                <a:chOff x="3444869" y="3406777"/>
                <a:chExt cx="301625" cy="1238248"/>
              </a:xfrm>
            </p:grpSpPr>
            <p:sp>
              <p:nvSpPr>
                <p:cNvPr id="1714" name="Oval 171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5" name="Freeform 171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6" name="Freeform 171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4" name="Group 715"/>
              <p:cNvGrpSpPr/>
              <p:nvPr/>
            </p:nvGrpSpPr>
            <p:grpSpPr>
              <a:xfrm rot="10800000" flipV="1">
                <a:off x="5067151" y="2304707"/>
                <a:ext cx="45720" cy="201769"/>
                <a:chOff x="3444869" y="3406775"/>
                <a:chExt cx="301625" cy="1238250"/>
              </a:xfrm>
            </p:grpSpPr>
            <p:sp>
              <p:nvSpPr>
                <p:cNvPr id="1711" name="Oval 1710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2" name="Freeform 171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3" name="Freeform 171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5" name="Group 719"/>
              <p:cNvGrpSpPr/>
              <p:nvPr/>
            </p:nvGrpSpPr>
            <p:grpSpPr>
              <a:xfrm rot="10800000" flipV="1">
                <a:off x="5005806" y="2305651"/>
                <a:ext cx="45720" cy="201769"/>
                <a:chOff x="3444869" y="3406775"/>
                <a:chExt cx="301625" cy="1238250"/>
              </a:xfrm>
            </p:grpSpPr>
            <p:sp>
              <p:nvSpPr>
                <p:cNvPr id="1708" name="Oval 1707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9" name="Freeform 170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0" name="Freeform 170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6" name="Group 723"/>
              <p:cNvGrpSpPr/>
              <p:nvPr/>
            </p:nvGrpSpPr>
            <p:grpSpPr>
              <a:xfrm rot="10800000" flipV="1">
                <a:off x="4944749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705" name="Oval 170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6" name="Freeform 170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7" name="Freeform 170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7" name="Group 727"/>
              <p:cNvGrpSpPr/>
              <p:nvPr/>
            </p:nvGrpSpPr>
            <p:grpSpPr>
              <a:xfrm rot="10800000" flipV="1">
                <a:off x="4874899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702" name="Oval 170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3" name="Freeform 170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4" name="Freeform 170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8" name="Group 731"/>
              <p:cNvGrpSpPr/>
              <p:nvPr/>
            </p:nvGrpSpPr>
            <p:grpSpPr>
              <a:xfrm rot="10800000" flipV="1">
                <a:off x="4805049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99" name="Oval 169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0" name="Freeform 169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1" name="Freeform 170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9" name="Group 735"/>
              <p:cNvGrpSpPr/>
              <p:nvPr/>
            </p:nvGrpSpPr>
            <p:grpSpPr>
              <a:xfrm rot="10800000" flipV="1">
                <a:off x="4738374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96" name="Oval 169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7" name="Freeform 169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8" name="Freeform 169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0" name="Group 739"/>
              <p:cNvGrpSpPr/>
              <p:nvPr/>
            </p:nvGrpSpPr>
            <p:grpSpPr>
              <a:xfrm rot="10800000" flipV="1">
                <a:off x="4668524" y="2305721"/>
                <a:ext cx="45720" cy="201771"/>
                <a:chOff x="3444875" y="3406774"/>
                <a:chExt cx="301625" cy="1238251"/>
              </a:xfrm>
            </p:grpSpPr>
            <p:sp>
              <p:nvSpPr>
                <p:cNvPr id="1693" name="Oval 169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4" name="Freeform 169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5" name="Freeform 169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743"/>
              <p:cNvGrpSpPr/>
              <p:nvPr/>
            </p:nvGrpSpPr>
            <p:grpSpPr>
              <a:xfrm rot="10800000" flipV="1">
                <a:off x="4598674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90" name="Oval 168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1" name="Freeform 169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2" name="Freeform 169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2" name="Group 747"/>
              <p:cNvGrpSpPr/>
              <p:nvPr/>
            </p:nvGrpSpPr>
            <p:grpSpPr>
              <a:xfrm rot="10800000" flipV="1">
                <a:off x="4532986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87" name="Oval 168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8" name="Freeform 168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9" name="Freeform 168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751"/>
              <p:cNvGrpSpPr/>
              <p:nvPr/>
            </p:nvGrpSpPr>
            <p:grpSpPr>
              <a:xfrm rot="10800000" flipV="1">
                <a:off x="4463136" y="230889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84" name="Oval 168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5" name="Freeform 168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6" name="Freeform 168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755"/>
              <p:cNvGrpSpPr/>
              <p:nvPr/>
            </p:nvGrpSpPr>
            <p:grpSpPr>
              <a:xfrm flipV="1">
                <a:off x="4433354" y="250877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81" name="Oval 168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2" name="Freeform 168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3" name="Freeform 168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5" name="Group 759"/>
              <p:cNvGrpSpPr/>
              <p:nvPr/>
            </p:nvGrpSpPr>
            <p:grpSpPr>
              <a:xfrm flipV="1">
                <a:off x="4503204" y="250877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78" name="Oval 167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9" name="Freeform 167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0" name="Freeform 167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763"/>
              <p:cNvGrpSpPr/>
              <p:nvPr/>
            </p:nvGrpSpPr>
            <p:grpSpPr>
              <a:xfrm flipV="1">
                <a:off x="4573054" y="250877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75" name="Oval 167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6" name="Freeform 167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7" name="Freeform 167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767"/>
              <p:cNvGrpSpPr/>
              <p:nvPr/>
            </p:nvGrpSpPr>
            <p:grpSpPr>
              <a:xfrm flipV="1">
                <a:off x="4639729" y="250877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72" name="Oval 167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3" name="Freeform 167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4" name="Freeform 77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771"/>
              <p:cNvGrpSpPr/>
              <p:nvPr/>
            </p:nvGrpSpPr>
            <p:grpSpPr>
              <a:xfrm flipV="1">
                <a:off x="4709579" y="2511951"/>
                <a:ext cx="45720" cy="201771"/>
                <a:chOff x="3444875" y="3406774"/>
                <a:chExt cx="301625" cy="1238251"/>
              </a:xfrm>
            </p:grpSpPr>
            <p:sp>
              <p:nvSpPr>
                <p:cNvPr id="1669" name="Oval 77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0" name="Freeform 77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71" name="Freeform 77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99"/>
              <p:cNvGrpSpPr/>
              <p:nvPr/>
            </p:nvGrpSpPr>
            <p:grpSpPr>
              <a:xfrm rot="9900000" flipV="1">
                <a:off x="4403862" y="2316711"/>
                <a:ext cx="45720" cy="201769"/>
                <a:chOff x="3444869" y="3406777"/>
                <a:chExt cx="301625" cy="1238248"/>
              </a:xfrm>
            </p:grpSpPr>
            <p:sp>
              <p:nvSpPr>
                <p:cNvPr id="1666" name="Oval 166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7" name="Freeform 166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8" name="Freeform 166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803"/>
              <p:cNvGrpSpPr/>
              <p:nvPr/>
            </p:nvGrpSpPr>
            <p:grpSpPr>
              <a:xfrm rot="7800000" flipV="1">
                <a:off x="4384592" y="2325530"/>
                <a:ext cx="45720" cy="201769"/>
                <a:chOff x="3444869" y="3406777"/>
                <a:chExt cx="301625" cy="1238248"/>
              </a:xfrm>
            </p:grpSpPr>
            <p:sp>
              <p:nvSpPr>
                <p:cNvPr id="1663" name="Oval 166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4" name="Freeform 166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5" name="Freeform 166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7"/>
              <p:cNvGrpSpPr/>
              <p:nvPr/>
            </p:nvGrpSpPr>
            <p:grpSpPr>
              <a:xfrm rot="6600000" flipV="1">
                <a:off x="4361360" y="2352629"/>
                <a:ext cx="45720" cy="201769"/>
                <a:chOff x="3444869" y="3406777"/>
                <a:chExt cx="301625" cy="1238248"/>
              </a:xfrm>
            </p:grpSpPr>
            <p:sp>
              <p:nvSpPr>
                <p:cNvPr id="1660" name="Oval 165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1" name="Freeform 166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2" name="Freeform 166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2" name="Group 811"/>
              <p:cNvGrpSpPr/>
              <p:nvPr/>
            </p:nvGrpSpPr>
            <p:grpSpPr>
              <a:xfrm rot="5400000" flipV="1">
                <a:off x="4351167" y="2402402"/>
                <a:ext cx="45720" cy="201769"/>
                <a:chOff x="3444869" y="3406777"/>
                <a:chExt cx="301625" cy="1238248"/>
              </a:xfrm>
            </p:grpSpPr>
            <p:sp>
              <p:nvSpPr>
                <p:cNvPr id="1657" name="Oval 165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8" name="Freeform 165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9" name="Freeform 165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3" name="Group 815"/>
              <p:cNvGrpSpPr/>
              <p:nvPr/>
            </p:nvGrpSpPr>
            <p:grpSpPr>
              <a:xfrm rot="4200000" flipV="1">
                <a:off x="4361926" y="2449651"/>
                <a:ext cx="45720" cy="201769"/>
                <a:chOff x="3444869" y="3406777"/>
                <a:chExt cx="301625" cy="1238248"/>
              </a:xfrm>
            </p:grpSpPr>
            <p:sp>
              <p:nvSpPr>
                <p:cNvPr id="1654" name="Oval 165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5" name="Freeform 165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6" name="Freeform 165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" name="Group 819"/>
              <p:cNvGrpSpPr/>
              <p:nvPr/>
            </p:nvGrpSpPr>
            <p:grpSpPr>
              <a:xfrm rot="3000000" flipV="1">
                <a:off x="4376898" y="2484119"/>
                <a:ext cx="45720" cy="201771"/>
                <a:chOff x="3444875" y="3406774"/>
                <a:chExt cx="301625" cy="1238251"/>
              </a:xfrm>
            </p:grpSpPr>
            <p:sp>
              <p:nvSpPr>
                <p:cNvPr id="1651" name="Oval 165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2" name="Freeform 165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3" name="Freeform 165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5" name="Group 823"/>
              <p:cNvGrpSpPr/>
              <p:nvPr/>
            </p:nvGrpSpPr>
            <p:grpSpPr>
              <a:xfrm rot="1200000" flipV="1">
                <a:off x="4395717" y="2492766"/>
                <a:ext cx="45720" cy="201771"/>
                <a:chOff x="3444875" y="3406774"/>
                <a:chExt cx="301625" cy="1238251"/>
              </a:xfrm>
            </p:grpSpPr>
            <p:sp>
              <p:nvSpPr>
                <p:cNvPr id="1648" name="Oval 164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9" name="Freeform 164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0" name="Freeform 164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6" name="Group 107"/>
              <p:cNvGrpSpPr/>
              <p:nvPr/>
            </p:nvGrpSpPr>
            <p:grpSpPr>
              <a:xfrm flipH="1" flipV="1">
                <a:off x="5517129" y="1962095"/>
                <a:ext cx="45071" cy="201771"/>
                <a:chOff x="3444875" y="3406774"/>
                <a:chExt cx="301625" cy="1238251"/>
              </a:xfrm>
            </p:grpSpPr>
            <p:sp>
              <p:nvSpPr>
                <p:cNvPr id="1645" name="Oval 164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6" name="Freeform 164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7" name="Freeform 164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7" name="Group 111"/>
              <p:cNvGrpSpPr/>
              <p:nvPr/>
            </p:nvGrpSpPr>
            <p:grpSpPr>
              <a:xfrm rot="20400000" flipH="1" flipV="1">
                <a:off x="5451262" y="1982831"/>
                <a:ext cx="45071" cy="201771"/>
                <a:chOff x="3444875" y="3406774"/>
                <a:chExt cx="301625" cy="1238251"/>
              </a:xfrm>
            </p:grpSpPr>
            <p:sp>
              <p:nvSpPr>
                <p:cNvPr id="1642" name="Oval 164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3" name="Freeform 164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4" name="Freeform 164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8" name="Group 115"/>
              <p:cNvGrpSpPr/>
              <p:nvPr/>
            </p:nvGrpSpPr>
            <p:grpSpPr>
              <a:xfrm rot="17400000" flipH="1" flipV="1">
                <a:off x="5377087" y="2083343"/>
                <a:ext cx="45720" cy="198906"/>
                <a:chOff x="3444869" y="3406777"/>
                <a:chExt cx="301625" cy="1238248"/>
              </a:xfrm>
            </p:grpSpPr>
            <p:sp>
              <p:nvSpPr>
                <p:cNvPr id="1639" name="Oval 163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0" name="Freeform 163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1" name="Freeform 164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9" name="Group 119"/>
              <p:cNvGrpSpPr/>
              <p:nvPr/>
            </p:nvGrpSpPr>
            <p:grpSpPr>
              <a:xfrm rot="18600000" flipH="1" flipV="1">
                <a:off x="5399297" y="2023568"/>
                <a:ext cx="45720" cy="198908"/>
                <a:chOff x="3444875" y="3406774"/>
                <a:chExt cx="301625" cy="1238251"/>
              </a:xfrm>
            </p:grpSpPr>
            <p:sp>
              <p:nvSpPr>
                <p:cNvPr id="1636" name="Oval 163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7" name="Freeform 163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8" name="Freeform 163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0" name="Group 123"/>
              <p:cNvGrpSpPr/>
              <p:nvPr/>
            </p:nvGrpSpPr>
            <p:grpSpPr>
              <a:xfrm rot="16200000" flipH="1" flipV="1">
                <a:off x="5373957" y="2140497"/>
                <a:ext cx="45720" cy="198906"/>
                <a:chOff x="3444869" y="3406777"/>
                <a:chExt cx="301625" cy="1238248"/>
              </a:xfrm>
            </p:grpSpPr>
            <p:sp>
              <p:nvSpPr>
                <p:cNvPr id="1633" name="Oval 163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4" name="Freeform 163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5" name="Freeform 163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1" name="Group 127"/>
              <p:cNvGrpSpPr/>
              <p:nvPr/>
            </p:nvGrpSpPr>
            <p:grpSpPr>
              <a:xfrm rot="15000000" flipH="1" flipV="1">
                <a:off x="5383256" y="2194472"/>
                <a:ext cx="45720" cy="198906"/>
                <a:chOff x="3444869" y="3406777"/>
                <a:chExt cx="301625" cy="1238248"/>
              </a:xfrm>
            </p:grpSpPr>
            <p:sp>
              <p:nvSpPr>
                <p:cNvPr id="1630" name="Oval 162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1" name="Freeform 163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2" name="Freeform 163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2" name="Group 139"/>
              <p:cNvGrpSpPr/>
              <p:nvPr/>
            </p:nvGrpSpPr>
            <p:grpSpPr>
              <a:xfrm rot="11700000" flipH="1" flipV="1">
                <a:off x="5476539" y="2296277"/>
                <a:ext cx="45071" cy="201769"/>
                <a:chOff x="3444869" y="3406777"/>
                <a:chExt cx="301625" cy="1238248"/>
              </a:xfrm>
            </p:grpSpPr>
            <p:sp>
              <p:nvSpPr>
                <p:cNvPr id="1627" name="Oval 162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8" name="Freeform 162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9" name="Freeform 162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3" name="Group 143"/>
              <p:cNvGrpSpPr/>
              <p:nvPr/>
            </p:nvGrpSpPr>
            <p:grpSpPr>
              <a:xfrm rot="10800000" flipH="1" flipV="1">
                <a:off x="5531399" y="2308729"/>
                <a:ext cx="45071" cy="201769"/>
                <a:chOff x="3444869" y="3406775"/>
                <a:chExt cx="301625" cy="1238250"/>
              </a:xfrm>
            </p:grpSpPr>
            <p:sp>
              <p:nvSpPr>
                <p:cNvPr id="1624" name="Oval 1623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5" name="Freeform 162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6" name="Freeform 162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4" name="Group 168"/>
              <p:cNvGrpSpPr/>
              <p:nvPr/>
            </p:nvGrpSpPr>
            <p:grpSpPr>
              <a:xfrm rot="10800000" flipH="1" flipV="1">
                <a:off x="5589004" y="2304707"/>
                <a:ext cx="45071" cy="201771"/>
                <a:chOff x="3444875" y="3406774"/>
                <a:chExt cx="301625" cy="1238251"/>
              </a:xfrm>
            </p:grpSpPr>
            <p:sp>
              <p:nvSpPr>
                <p:cNvPr id="1621" name="Oval 162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2" name="Freeform 162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3" name="Freeform 162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5" name="Group 172"/>
              <p:cNvGrpSpPr/>
              <p:nvPr/>
            </p:nvGrpSpPr>
            <p:grpSpPr>
              <a:xfrm rot="10800000" flipH="1" flipV="1">
                <a:off x="5657862" y="230788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18" name="Oval 161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9" name="Freeform 161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0" name="Freeform 161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6" name="Group 176"/>
              <p:cNvGrpSpPr/>
              <p:nvPr/>
            </p:nvGrpSpPr>
            <p:grpSpPr>
              <a:xfrm rot="10800000" flipH="1" flipV="1">
                <a:off x="5722617" y="230788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15" name="Oval 161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6" name="Freeform 161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7" name="Freeform 161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7" name="Group 180"/>
              <p:cNvGrpSpPr/>
              <p:nvPr/>
            </p:nvGrpSpPr>
            <p:grpSpPr>
              <a:xfrm rot="10800000" flipH="1" flipV="1">
                <a:off x="5791476" y="230788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12" name="Oval 161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3" name="Freeform 161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4" name="Freeform 161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8" name="Group 289"/>
              <p:cNvGrpSpPr/>
              <p:nvPr/>
            </p:nvGrpSpPr>
            <p:grpSpPr>
              <a:xfrm flipH="1" flipV="1">
                <a:off x="5820835" y="250776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09" name="Oval 160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0" name="Freeform 160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1" name="Freeform 161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9" name="Group 293"/>
              <p:cNvGrpSpPr/>
              <p:nvPr/>
            </p:nvGrpSpPr>
            <p:grpSpPr>
              <a:xfrm flipH="1" flipV="1">
                <a:off x="5751977" y="250776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06" name="Oval 160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7" name="Freeform 160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8" name="Freeform 160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0" name="Group 297"/>
              <p:cNvGrpSpPr/>
              <p:nvPr/>
            </p:nvGrpSpPr>
            <p:grpSpPr>
              <a:xfrm flipH="1" flipV="1">
                <a:off x="5683118" y="250776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03" name="Oval 160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4" name="Freeform 160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5" name="Freeform 160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1" name="Group 301"/>
              <p:cNvGrpSpPr/>
              <p:nvPr/>
            </p:nvGrpSpPr>
            <p:grpSpPr>
              <a:xfrm flipH="1" flipV="1">
                <a:off x="5617390" y="2507762"/>
                <a:ext cx="45071" cy="201771"/>
                <a:chOff x="3444875" y="3406774"/>
                <a:chExt cx="301625" cy="1238251"/>
              </a:xfrm>
            </p:grpSpPr>
            <p:sp>
              <p:nvSpPr>
                <p:cNvPr id="1600" name="Oval 159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1" name="Freeform 160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2" name="Freeform 160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325"/>
              <p:cNvGrpSpPr/>
              <p:nvPr/>
            </p:nvGrpSpPr>
            <p:grpSpPr>
              <a:xfrm flipH="1" flipV="1">
                <a:off x="5548334" y="2506448"/>
                <a:ext cx="45071" cy="201771"/>
                <a:chOff x="3444875" y="3406774"/>
                <a:chExt cx="301625" cy="1238251"/>
              </a:xfrm>
            </p:grpSpPr>
            <p:sp>
              <p:nvSpPr>
                <p:cNvPr id="1597" name="Oval 159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8" name="Freeform 159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9" name="Freeform 159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329"/>
              <p:cNvGrpSpPr/>
              <p:nvPr/>
            </p:nvGrpSpPr>
            <p:grpSpPr>
              <a:xfrm flipH="1" flipV="1">
                <a:off x="5479476" y="2506448"/>
                <a:ext cx="45071" cy="201771"/>
                <a:chOff x="3444875" y="3406774"/>
                <a:chExt cx="301625" cy="1238251"/>
              </a:xfrm>
            </p:grpSpPr>
            <p:sp>
              <p:nvSpPr>
                <p:cNvPr id="1594" name="Oval 159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5" name="Freeform 159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6" name="Freeform 159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4" name="Group 333"/>
              <p:cNvGrpSpPr/>
              <p:nvPr/>
            </p:nvGrpSpPr>
            <p:grpSpPr>
              <a:xfrm rot="11700000" flipH="1" flipV="1">
                <a:off x="5849908" y="2315697"/>
                <a:ext cx="45071" cy="201769"/>
                <a:chOff x="3444869" y="3406777"/>
                <a:chExt cx="301625" cy="1238248"/>
              </a:xfrm>
            </p:grpSpPr>
            <p:sp>
              <p:nvSpPr>
                <p:cNvPr id="1591" name="Oval 159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2" name="Freeform 159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3" name="Freeform 159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5" name="Group 337"/>
              <p:cNvGrpSpPr/>
              <p:nvPr/>
            </p:nvGrpSpPr>
            <p:grpSpPr>
              <a:xfrm rot="13800000" flipH="1" flipV="1">
                <a:off x="5868575" y="2325951"/>
                <a:ext cx="45720" cy="198906"/>
                <a:chOff x="3444869" y="3406777"/>
                <a:chExt cx="301625" cy="1238248"/>
              </a:xfrm>
            </p:grpSpPr>
            <p:sp>
              <p:nvSpPr>
                <p:cNvPr id="1588" name="Oval 158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9" name="Freeform 158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0" name="Freeform 158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6" name="Group 341"/>
              <p:cNvGrpSpPr/>
              <p:nvPr/>
            </p:nvGrpSpPr>
            <p:grpSpPr>
              <a:xfrm rot="15000000" flipH="1" flipV="1">
                <a:off x="5891476" y="2353048"/>
                <a:ext cx="45720" cy="198906"/>
                <a:chOff x="3444869" y="3406777"/>
                <a:chExt cx="301625" cy="1238248"/>
              </a:xfrm>
            </p:grpSpPr>
            <p:sp>
              <p:nvSpPr>
                <p:cNvPr id="1585" name="Oval 158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6" name="Freeform 158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7" name="Freeform 158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7" name="Group 345"/>
              <p:cNvGrpSpPr/>
              <p:nvPr/>
            </p:nvGrpSpPr>
            <p:grpSpPr>
              <a:xfrm rot="16200000" flipH="1" flipV="1">
                <a:off x="5901524" y="2402819"/>
                <a:ext cx="45720" cy="198906"/>
                <a:chOff x="3444869" y="3406777"/>
                <a:chExt cx="301625" cy="1238248"/>
              </a:xfrm>
            </p:grpSpPr>
            <p:sp>
              <p:nvSpPr>
                <p:cNvPr id="1582" name="Oval 158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3" name="Freeform 158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4" name="Freeform 158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349"/>
              <p:cNvGrpSpPr/>
              <p:nvPr/>
            </p:nvGrpSpPr>
            <p:grpSpPr>
              <a:xfrm rot="17400000" flipH="1" flipV="1">
                <a:off x="5890918" y="2450066"/>
                <a:ext cx="45720" cy="198906"/>
                <a:chOff x="3444869" y="3406777"/>
                <a:chExt cx="301625" cy="1238248"/>
              </a:xfrm>
            </p:grpSpPr>
            <p:sp>
              <p:nvSpPr>
                <p:cNvPr id="1579" name="Oval 157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0" name="Freeform 157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1" name="Freeform 158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9" name="Group 353"/>
              <p:cNvGrpSpPr/>
              <p:nvPr/>
            </p:nvGrpSpPr>
            <p:grpSpPr>
              <a:xfrm rot="18600000" flipH="1" flipV="1">
                <a:off x="5876160" y="2484532"/>
                <a:ext cx="45720" cy="198908"/>
                <a:chOff x="3444875" y="3406774"/>
                <a:chExt cx="301625" cy="1238251"/>
              </a:xfrm>
            </p:grpSpPr>
            <p:sp>
              <p:nvSpPr>
                <p:cNvPr id="1576" name="Oval 157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7" name="Freeform 157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8" name="Freeform 157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0" name="Group 357"/>
              <p:cNvGrpSpPr/>
              <p:nvPr/>
            </p:nvGrpSpPr>
            <p:grpSpPr>
              <a:xfrm rot="20400000" flipH="1" flipV="1">
                <a:off x="5857937" y="2491752"/>
                <a:ext cx="45071" cy="201771"/>
                <a:chOff x="3444875" y="3406774"/>
                <a:chExt cx="301625" cy="1238251"/>
              </a:xfrm>
            </p:grpSpPr>
            <p:sp>
              <p:nvSpPr>
                <p:cNvPr id="1573" name="Oval 157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4" name="Freeform 157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5" name="Freeform 157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1" name="Group 337"/>
              <p:cNvGrpSpPr/>
              <p:nvPr/>
            </p:nvGrpSpPr>
            <p:grpSpPr>
              <a:xfrm rot="12900000" flipH="1" flipV="1">
                <a:off x="5421068" y="2266152"/>
                <a:ext cx="45720" cy="198906"/>
                <a:chOff x="3444869" y="3406777"/>
                <a:chExt cx="301625" cy="1238248"/>
              </a:xfrm>
            </p:grpSpPr>
            <p:sp>
              <p:nvSpPr>
                <p:cNvPr id="1570" name="Oval 156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1" name="Freeform 157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2" name="Freeform 157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297"/>
              <p:cNvGrpSpPr/>
              <p:nvPr/>
            </p:nvGrpSpPr>
            <p:grpSpPr>
              <a:xfrm flipH="1" flipV="1">
                <a:off x="5407519" y="2496079"/>
                <a:ext cx="45071" cy="201771"/>
                <a:chOff x="3444875" y="3406774"/>
                <a:chExt cx="301625" cy="1238251"/>
              </a:xfrm>
            </p:grpSpPr>
            <p:sp>
              <p:nvSpPr>
                <p:cNvPr id="1567" name="Oval 156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8" name="Freeform 156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9" name="Freeform 156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301"/>
              <p:cNvGrpSpPr/>
              <p:nvPr/>
            </p:nvGrpSpPr>
            <p:grpSpPr>
              <a:xfrm flipH="1" flipV="1">
                <a:off x="5332266" y="2502429"/>
                <a:ext cx="45071" cy="201771"/>
                <a:chOff x="3444875" y="3406774"/>
                <a:chExt cx="301625" cy="1238251"/>
              </a:xfrm>
            </p:grpSpPr>
            <p:sp>
              <p:nvSpPr>
                <p:cNvPr id="1564" name="Oval 156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5" name="Freeform 156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6" name="Freeform 156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4" name="Group 325"/>
              <p:cNvGrpSpPr/>
              <p:nvPr/>
            </p:nvGrpSpPr>
            <p:grpSpPr>
              <a:xfrm flipH="1" flipV="1">
                <a:off x="5263210" y="2497940"/>
                <a:ext cx="45071" cy="201771"/>
                <a:chOff x="3444875" y="3406774"/>
                <a:chExt cx="301625" cy="1238251"/>
              </a:xfrm>
            </p:grpSpPr>
            <p:sp>
              <p:nvSpPr>
                <p:cNvPr id="1561" name="Oval 156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2" name="Freeform 156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3" name="Freeform 156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5" name="Group 329"/>
              <p:cNvGrpSpPr/>
              <p:nvPr/>
            </p:nvGrpSpPr>
            <p:grpSpPr>
              <a:xfrm flipH="1" flipV="1">
                <a:off x="5194352" y="2507465"/>
                <a:ext cx="45071" cy="201771"/>
                <a:chOff x="3444875" y="3406774"/>
                <a:chExt cx="301625" cy="1238251"/>
              </a:xfrm>
            </p:grpSpPr>
            <p:sp>
              <p:nvSpPr>
                <p:cNvPr id="1558" name="Oval 155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9" name="Freeform 155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0" name="Freeform 155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6" name="Group 947"/>
              <p:cNvGrpSpPr/>
              <p:nvPr/>
            </p:nvGrpSpPr>
            <p:grpSpPr>
              <a:xfrm flipV="1">
                <a:off x="5578219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55" name="Oval 155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6" name="Freeform 155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7" name="Freeform 155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7" name="Group 951"/>
              <p:cNvGrpSpPr/>
              <p:nvPr/>
            </p:nvGrpSpPr>
            <p:grpSpPr>
              <a:xfrm flipV="1">
                <a:off x="5648069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52" name="Oval 155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3" name="Freeform 155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4" name="Freeform 155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8" name="Group 955"/>
              <p:cNvGrpSpPr/>
              <p:nvPr/>
            </p:nvGrpSpPr>
            <p:grpSpPr>
              <a:xfrm flipV="1">
                <a:off x="5717919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49" name="Oval 154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0" name="Freeform 154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1" name="Freeform 15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9" name="Group 959"/>
              <p:cNvGrpSpPr/>
              <p:nvPr/>
            </p:nvGrpSpPr>
            <p:grpSpPr>
              <a:xfrm flipV="1">
                <a:off x="5784594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46" name="Oval 154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7" name="Freeform 154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8" name="Freeform 154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0" name="Group 963"/>
              <p:cNvGrpSpPr/>
              <p:nvPr/>
            </p:nvGrpSpPr>
            <p:grpSpPr>
              <a:xfrm flipV="1">
                <a:off x="5854444" y="1966559"/>
                <a:ext cx="45720" cy="201771"/>
                <a:chOff x="3444875" y="3406774"/>
                <a:chExt cx="301625" cy="1238251"/>
              </a:xfrm>
            </p:grpSpPr>
            <p:sp>
              <p:nvSpPr>
                <p:cNvPr id="1543" name="Oval 96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4" name="Freeform 96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5" name="Freeform 9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1" name="Group 967"/>
              <p:cNvGrpSpPr/>
              <p:nvPr/>
            </p:nvGrpSpPr>
            <p:grpSpPr>
              <a:xfrm flipV="1">
                <a:off x="5924294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40" name="Oval 96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1" name="Freeform 96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2" name="Freeform 97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2" name="Group 971"/>
              <p:cNvGrpSpPr/>
              <p:nvPr/>
            </p:nvGrpSpPr>
            <p:grpSpPr>
              <a:xfrm flipV="1">
                <a:off x="5989982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37" name="Oval 97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8" name="Freeform 97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9" name="Freeform 97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3" name="Group 975"/>
              <p:cNvGrpSpPr/>
              <p:nvPr/>
            </p:nvGrpSpPr>
            <p:grpSpPr>
              <a:xfrm flipV="1">
                <a:off x="6059832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34" name="Oval 97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5" name="Freeform 97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6" name="Freeform 97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4" name="Group 979"/>
              <p:cNvGrpSpPr/>
              <p:nvPr/>
            </p:nvGrpSpPr>
            <p:grpSpPr>
              <a:xfrm flipV="1">
                <a:off x="6129682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31" name="Oval 98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2" name="Freeform 98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3" name="Freeform 98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5" name="Group 983"/>
              <p:cNvGrpSpPr/>
              <p:nvPr/>
            </p:nvGrpSpPr>
            <p:grpSpPr>
              <a:xfrm flipV="1">
                <a:off x="6196357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28" name="Oval 98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9" name="Freeform 98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0" name="Freeform 98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6" name="Group 987"/>
              <p:cNvGrpSpPr/>
              <p:nvPr/>
            </p:nvGrpSpPr>
            <p:grpSpPr>
              <a:xfrm flipV="1">
                <a:off x="6266207" y="1966559"/>
                <a:ext cx="45720" cy="201771"/>
                <a:chOff x="3444875" y="3406774"/>
                <a:chExt cx="301625" cy="1238251"/>
              </a:xfrm>
            </p:grpSpPr>
            <p:sp>
              <p:nvSpPr>
                <p:cNvPr id="1525" name="Oval 98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6" name="Freeform 98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7" name="Freeform 99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7" name="Group 991"/>
              <p:cNvGrpSpPr/>
              <p:nvPr/>
            </p:nvGrpSpPr>
            <p:grpSpPr>
              <a:xfrm flipV="1">
                <a:off x="6336057" y="196338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22" name="Oval 99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3" name="Freeform 99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4" name="Freeform 99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8" name="Group 995"/>
              <p:cNvGrpSpPr/>
              <p:nvPr/>
            </p:nvGrpSpPr>
            <p:grpSpPr>
              <a:xfrm flipV="1">
                <a:off x="6402547" y="196209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19" name="Oval 99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0" name="Freeform 99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1" name="Freeform 99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9" name="Group 999"/>
              <p:cNvGrpSpPr/>
              <p:nvPr/>
            </p:nvGrpSpPr>
            <p:grpSpPr>
              <a:xfrm flipV="1">
                <a:off x="6472397" y="196209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16" name="Oval 100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7" name="Freeform 100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8" name="Freeform 10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0" name="Group 1003"/>
              <p:cNvGrpSpPr/>
              <p:nvPr/>
            </p:nvGrpSpPr>
            <p:grpSpPr>
              <a:xfrm flipV="1">
                <a:off x="6542247" y="1962094"/>
                <a:ext cx="45720" cy="201771"/>
                <a:chOff x="3444875" y="3406774"/>
                <a:chExt cx="301625" cy="1238251"/>
              </a:xfrm>
            </p:grpSpPr>
            <p:sp>
              <p:nvSpPr>
                <p:cNvPr id="1513" name="Oval 100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4" name="Freeform 100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5" name="Freeform 100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1" name="Group 1007"/>
              <p:cNvGrpSpPr/>
              <p:nvPr/>
            </p:nvGrpSpPr>
            <p:grpSpPr>
              <a:xfrm flipV="1">
                <a:off x="4742673" y="2509650"/>
                <a:ext cx="45720" cy="201771"/>
                <a:chOff x="3444875" y="3406774"/>
                <a:chExt cx="301625" cy="1238251"/>
              </a:xfrm>
            </p:grpSpPr>
            <p:sp>
              <p:nvSpPr>
                <p:cNvPr id="1510" name="Oval 100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1" name="Freeform 100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2" name="Freeform 101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2" name="Group 1011"/>
              <p:cNvGrpSpPr/>
              <p:nvPr/>
            </p:nvGrpSpPr>
            <p:grpSpPr>
              <a:xfrm rot="7800000" flipV="1">
                <a:off x="4900272" y="2794569"/>
                <a:ext cx="45720" cy="201769"/>
                <a:chOff x="3444869" y="3406777"/>
                <a:chExt cx="301625" cy="1238248"/>
              </a:xfrm>
            </p:grpSpPr>
            <p:sp>
              <p:nvSpPr>
                <p:cNvPr id="1507" name="Oval 101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8" name="Freeform 101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9" name="Freeform 101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3" name="Group 1015"/>
              <p:cNvGrpSpPr/>
              <p:nvPr/>
            </p:nvGrpSpPr>
            <p:grpSpPr>
              <a:xfrm rot="9000000" flipV="1">
                <a:off x="4850635" y="2830231"/>
                <a:ext cx="45720" cy="201769"/>
                <a:chOff x="3444869" y="3406777"/>
                <a:chExt cx="301625" cy="1238248"/>
              </a:xfrm>
            </p:grpSpPr>
            <p:sp>
              <p:nvSpPr>
                <p:cNvPr id="1504" name="Oval 101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5" name="Freeform 101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6" name="Freeform 101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4" name="Group 1019"/>
              <p:cNvGrpSpPr/>
              <p:nvPr/>
            </p:nvGrpSpPr>
            <p:grpSpPr>
              <a:xfrm flipV="1">
                <a:off x="4802998" y="2512825"/>
                <a:ext cx="45720" cy="201771"/>
                <a:chOff x="3444875" y="3406774"/>
                <a:chExt cx="301625" cy="1238251"/>
              </a:xfrm>
            </p:grpSpPr>
            <p:sp>
              <p:nvSpPr>
                <p:cNvPr id="1501" name="Oval 102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2" name="Freeform 102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3" name="Freeform 102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5" name="Group 1023"/>
              <p:cNvGrpSpPr/>
              <p:nvPr/>
            </p:nvGrpSpPr>
            <p:grpSpPr>
              <a:xfrm rot="1200000" flipV="1">
                <a:off x="4869814" y="2533561"/>
                <a:ext cx="45720" cy="201771"/>
                <a:chOff x="3444875" y="3406774"/>
                <a:chExt cx="301625" cy="1238251"/>
              </a:xfrm>
            </p:grpSpPr>
            <p:sp>
              <p:nvSpPr>
                <p:cNvPr id="1498" name="Oval 102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9" name="Freeform 102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0" name="Freeform 102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6" name="Group 1027"/>
              <p:cNvGrpSpPr/>
              <p:nvPr/>
            </p:nvGrpSpPr>
            <p:grpSpPr>
              <a:xfrm rot="4200000" flipV="1">
                <a:off x="4944722" y="2632644"/>
                <a:ext cx="45720" cy="201769"/>
                <a:chOff x="3444869" y="3406777"/>
                <a:chExt cx="301625" cy="1238248"/>
              </a:xfrm>
            </p:grpSpPr>
            <p:sp>
              <p:nvSpPr>
                <p:cNvPr id="1495" name="Oval 102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6" name="Freeform 102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7" name="Freeform 10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7" name="Group 1031"/>
              <p:cNvGrpSpPr/>
              <p:nvPr/>
            </p:nvGrpSpPr>
            <p:grpSpPr>
              <a:xfrm rot="3000000" flipV="1">
                <a:off x="4922193" y="2572871"/>
                <a:ext cx="45720" cy="201771"/>
                <a:chOff x="3444875" y="3406774"/>
                <a:chExt cx="301625" cy="1238251"/>
              </a:xfrm>
            </p:grpSpPr>
            <p:sp>
              <p:nvSpPr>
                <p:cNvPr id="1492" name="Oval 103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3" name="Freeform 103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4" name="Freeform 103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8" name="Group 1035"/>
              <p:cNvGrpSpPr/>
              <p:nvPr/>
            </p:nvGrpSpPr>
            <p:grpSpPr>
              <a:xfrm rot="5400000" flipV="1">
                <a:off x="4947897" y="2689796"/>
                <a:ext cx="45720" cy="201769"/>
                <a:chOff x="3444869" y="3406777"/>
                <a:chExt cx="301625" cy="1238248"/>
              </a:xfrm>
            </p:grpSpPr>
            <p:sp>
              <p:nvSpPr>
                <p:cNvPr id="1489" name="Oval 103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0" name="Freeform 103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1" name="Freeform 103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9" name="Group 1039"/>
              <p:cNvGrpSpPr/>
              <p:nvPr/>
            </p:nvGrpSpPr>
            <p:grpSpPr>
              <a:xfrm rot="6600000" flipV="1">
                <a:off x="4932022" y="2746944"/>
                <a:ext cx="45720" cy="201769"/>
                <a:chOff x="3444869" y="3406777"/>
                <a:chExt cx="301625" cy="1238248"/>
              </a:xfrm>
            </p:grpSpPr>
            <p:sp>
              <p:nvSpPr>
                <p:cNvPr id="1486" name="Oval 104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7" name="Freeform 104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8" name="Freeform 10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0" name="Group 1043"/>
              <p:cNvGrpSpPr/>
              <p:nvPr/>
            </p:nvGrpSpPr>
            <p:grpSpPr>
              <a:xfrm rot="9900000" flipV="1">
                <a:off x="4799082" y="2850182"/>
                <a:ext cx="45720" cy="201769"/>
                <a:chOff x="3444869" y="3406777"/>
                <a:chExt cx="301625" cy="1238248"/>
              </a:xfrm>
            </p:grpSpPr>
            <p:sp>
              <p:nvSpPr>
                <p:cNvPr id="1483" name="Oval 104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4" name="Freeform 104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5" name="Freeform 104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1" name="Group 1047"/>
              <p:cNvGrpSpPr/>
              <p:nvPr/>
            </p:nvGrpSpPr>
            <p:grpSpPr>
              <a:xfrm rot="10800000" flipV="1">
                <a:off x="4736991" y="2856284"/>
                <a:ext cx="45720" cy="201769"/>
                <a:chOff x="3444869" y="3406775"/>
                <a:chExt cx="301625" cy="1238250"/>
              </a:xfrm>
            </p:grpSpPr>
            <p:sp>
              <p:nvSpPr>
                <p:cNvPr id="1480" name="Oval 1048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1" name="Freeform 104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2" name="Freeform 10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2" name="Group 111"/>
              <p:cNvGrpSpPr/>
              <p:nvPr/>
            </p:nvGrpSpPr>
            <p:grpSpPr>
              <a:xfrm rot="20400000" flipH="1" flipV="1">
                <a:off x="5121102" y="2534408"/>
                <a:ext cx="45071" cy="201771"/>
                <a:chOff x="3444875" y="3406774"/>
                <a:chExt cx="301625" cy="1238251"/>
              </a:xfrm>
            </p:grpSpPr>
            <p:sp>
              <p:nvSpPr>
                <p:cNvPr id="1477" name="Oval 147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8" name="Freeform 147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9" name="Freeform 147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3" name="Group 115"/>
              <p:cNvGrpSpPr/>
              <p:nvPr/>
            </p:nvGrpSpPr>
            <p:grpSpPr>
              <a:xfrm rot="17400000" flipH="1" flipV="1">
                <a:off x="5046927" y="2634920"/>
                <a:ext cx="45720" cy="198906"/>
                <a:chOff x="3444869" y="3406777"/>
                <a:chExt cx="301625" cy="1238248"/>
              </a:xfrm>
            </p:grpSpPr>
            <p:sp>
              <p:nvSpPr>
                <p:cNvPr id="1474" name="Oval 147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5" name="Freeform 147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6" name="Freeform 147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4" name="Group 119"/>
              <p:cNvGrpSpPr/>
              <p:nvPr/>
            </p:nvGrpSpPr>
            <p:grpSpPr>
              <a:xfrm rot="18600000" flipH="1" flipV="1">
                <a:off x="5069137" y="2575145"/>
                <a:ext cx="45720" cy="198908"/>
                <a:chOff x="3444875" y="3406774"/>
                <a:chExt cx="301625" cy="1238251"/>
              </a:xfrm>
            </p:grpSpPr>
            <p:sp>
              <p:nvSpPr>
                <p:cNvPr id="1471" name="Oval 147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2" name="Freeform 147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3" name="Freeform 147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5" name="Group 123"/>
              <p:cNvGrpSpPr/>
              <p:nvPr/>
            </p:nvGrpSpPr>
            <p:grpSpPr>
              <a:xfrm rot="16200000" flipH="1" flipV="1">
                <a:off x="5043797" y="2692074"/>
                <a:ext cx="45720" cy="198906"/>
                <a:chOff x="3444869" y="3406777"/>
                <a:chExt cx="301625" cy="1238248"/>
              </a:xfrm>
            </p:grpSpPr>
            <p:sp>
              <p:nvSpPr>
                <p:cNvPr id="1468" name="Oval 146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9" name="Freeform 146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0" name="Freeform 146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6" name="Group 127"/>
              <p:cNvGrpSpPr/>
              <p:nvPr/>
            </p:nvGrpSpPr>
            <p:grpSpPr>
              <a:xfrm rot="15000000" flipH="1" flipV="1">
                <a:off x="5053096" y="2746049"/>
                <a:ext cx="45720" cy="198906"/>
                <a:chOff x="3444869" y="3406777"/>
                <a:chExt cx="301625" cy="1238248"/>
              </a:xfrm>
            </p:grpSpPr>
            <p:sp>
              <p:nvSpPr>
                <p:cNvPr id="1465" name="Oval 146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6" name="Freeform 146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7" name="Freeform 14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7" name="Group 139"/>
              <p:cNvGrpSpPr/>
              <p:nvPr/>
            </p:nvGrpSpPr>
            <p:grpSpPr>
              <a:xfrm rot="11700000" flipH="1" flipV="1">
                <a:off x="5146379" y="2847854"/>
                <a:ext cx="45071" cy="201769"/>
                <a:chOff x="3444869" y="3406777"/>
                <a:chExt cx="301625" cy="1238248"/>
              </a:xfrm>
            </p:grpSpPr>
            <p:sp>
              <p:nvSpPr>
                <p:cNvPr id="1462" name="Oval 146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3" name="Freeform 146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4" name="Freeform 146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8" name="Group 143"/>
              <p:cNvGrpSpPr/>
              <p:nvPr/>
            </p:nvGrpSpPr>
            <p:grpSpPr>
              <a:xfrm rot="10800000" flipH="1" flipV="1">
                <a:off x="5201239" y="2860306"/>
                <a:ext cx="45071" cy="201769"/>
                <a:chOff x="3444869" y="3406775"/>
                <a:chExt cx="301625" cy="1238250"/>
              </a:xfrm>
            </p:grpSpPr>
            <p:sp>
              <p:nvSpPr>
                <p:cNvPr id="1459" name="Oval 1458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0" name="Freeform 145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1" name="Freeform 146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9" name="Group 329"/>
              <p:cNvGrpSpPr/>
              <p:nvPr/>
            </p:nvGrpSpPr>
            <p:grpSpPr>
              <a:xfrm flipH="1" flipV="1">
                <a:off x="5149316" y="3058025"/>
                <a:ext cx="45071" cy="201771"/>
                <a:chOff x="3444875" y="3406774"/>
                <a:chExt cx="301625" cy="1238251"/>
              </a:xfrm>
            </p:grpSpPr>
            <p:sp>
              <p:nvSpPr>
                <p:cNvPr id="1456" name="Oval 145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7" name="Freeform 145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8" name="Freeform 145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0" name="Group 337"/>
              <p:cNvGrpSpPr/>
              <p:nvPr/>
            </p:nvGrpSpPr>
            <p:grpSpPr>
              <a:xfrm rot="12900000" flipH="1" flipV="1">
                <a:off x="5090908" y="2817729"/>
                <a:ext cx="45720" cy="198906"/>
                <a:chOff x="3444869" y="3406777"/>
                <a:chExt cx="301625" cy="1238248"/>
              </a:xfrm>
            </p:grpSpPr>
            <p:sp>
              <p:nvSpPr>
                <p:cNvPr id="1453" name="Oval 145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4" name="Freeform 145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5" name="Freeform 145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1" name="Group 297"/>
              <p:cNvGrpSpPr/>
              <p:nvPr/>
            </p:nvGrpSpPr>
            <p:grpSpPr>
              <a:xfrm flipH="1" flipV="1">
                <a:off x="5077359" y="3047656"/>
                <a:ext cx="45071" cy="201771"/>
                <a:chOff x="3444875" y="3406774"/>
                <a:chExt cx="301625" cy="1238251"/>
              </a:xfrm>
            </p:grpSpPr>
            <p:sp>
              <p:nvSpPr>
                <p:cNvPr id="1450" name="Oval 144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1" name="Freeform 145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2" name="Freeform 145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2" name="Group 301"/>
              <p:cNvGrpSpPr/>
              <p:nvPr/>
            </p:nvGrpSpPr>
            <p:grpSpPr>
              <a:xfrm flipH="1" flipV="1">
                <a:off x="5002106" y="3054006"/>
                <a:ext cx="45071" cy="201771"/>
                <a:chOff x="3444875" y="3406774"/>
                <a:chExt cx="301625" cy="1238251"/>
              </a:xfrm>
            </p:grpSpPr>
            <p:sp>
              <p:nvSpPr>
                <p:cNvPr id="1447" name="Oval 144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8" name="Freeform 144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9" name="Freeform 144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3" name="Group 325"/>
              <p:cNvGrpSpPr/>
              <p:nvPr/>
            </p:nvGrpSpPr>
            <p:grpSpPr>
              <a:xfrm flipH="1" flipV="1">
                <a:off x="4933050" y="3049517"/>
                <a:ext cx="45071" cy="201771"/>
                <a:chOff x="3444875" y="3406774"/>
                <a:chExt cx="301625" cy="1238251"/>
              </a:xfrm>
            </p:grpSpPr>
            <p:sp>
              <p:nvSpPr>
                <p:cNvPr id="1444" name="Oval 144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5" name="Freeform 144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6" name="Freeform 144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4" name="Group 329"/>
              <p:cNvGrpSpPr/>
              <p:nvPr/>
            </p:nvGrpSpPr>
            <p:grpSpPr>
              <a:xfrm flipH="1" flipV="1">
                <a:off x="4864192" y="305904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41" name="Oval 144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2" name="Freeform 144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3" name="Freeform 14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5" name="Group 168"/>
              <p:cNvGrpSpPr/>
              <p:nvPr/>
            </p:nvGrpSpPr>
            <p:grpSpPr>
              <a:xfrm rot="10800000" flipH="1" flipV="1">
                <a:off x="5235224" y="2860517"/>
                <a:ext cx="45071" cy="201771"/>
                <a:chOff x="3444875" y="3406774"/>
                <a:chExt cx="301625" cy="1238251"/>
              </a:xfrm>
            </p:grpSpPr>
            <p:sp>
              <p:nvSpPr>
                <p:cNvPr id="1438" name="Oval 143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9" name="Freeform 143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0" name="Freeform 143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6" name="Group 172"/>
              <p:cNvGrpSpPr/>
              <p:nvPr/>
            </p:nvGrpSpPr>
            <p:grpSpPr>
              <a:xfrm rot="10800000" flipH="1" flipV="1">
                <a:off x="5304082" y="286369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35" name="Oval 143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6" name="Freeform 143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7" name="Freeform 143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7" name="Group 176"/>
              <p:cNvGrpSpPr/>
              <p:nvPr/>
            </p:nvGrpSpPr>
            <p:grpSpPr>
              <a:xfrm rot="10800000" flipH="1" flipV="1">
                <a:off x="5368837" y="286369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32" name="Oval 143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3" name="Freeform 143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4" name="Freeform 143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8" name="Group 180"/>
              <p:cNvGrpSpPr/>
              <p:nvPr/>
            </p:nvGrpSpPr>
            <p:grpSpPr>
              <a:xfrm rot="10800000" flipH="1" flipV="1">
                <a:off x="5437696" y="286369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29" name="Oval 142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0" name="Freeform 142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1" name="Freeform 14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9" name="Group 289"/>
              <p:cNvGrpSpPr/>
              <p:nvPr/>
            </p:nvGrpSpPr>
            <p:grpSpPr>
              <a:xfrm flipH="1" flipV="1">
                <a:off x="5467055" y="306357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26" name="Oval 142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7" name="Freeform 142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8" name="Freeform 142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0" name="Group 293"/>
              <p:cNvGrpSpPr/>
              <p:nvPr/>
            </p:nvGrpSpPr>
            <p:grpSpPr>
              <a:xfrm flipH="1" flipV="1">
                <a:off x="5398197" y="306357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23" name="Oval 142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4" name="Freeform 142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5" name="Freeform 142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1" name="Group 297"/>
              <p:cNvGrpSpPr/>
              <p:nvPr/>
            </p:nvGrpSpPr>
            <p:grpSpPr>
              <a:xfrm flipH="1" flipV="1">
                <a:off x="5329338" y="306357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20" name="Oval 141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1" name="Freeform 142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2" name="Freeform 142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2" name="Group 301"/>
              <p:cNvGrpSpPr/>
              <p:nvPr/>
            </p:nvGrpSpPr>
            <p:grpSpPr>
              <a:xfrm flipH="1" flipV="1">
                <a:off x="5263610" y="3063572"/>
                <a:ext cx="45071" cy="201771"/>
                <a:chOff x="3444875" y="3406774"/>
                <a:chExt cx="301625" cy="1238251"/>
              </a:xfrm>
            </p:grpSpPr>
            <p:sp>
              <p:nvSpPr>
                <p:cNvPr id="1417" name="Oval 141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8" name="Freeform 141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9" name="Freeform 141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3" name="Group 333"/>
              <p:cNvGrpSpPr/>
              <p:nvPr/>
            </p:nvGrpSpPr>
            <p:grpSpPr>
              <a:xfrm rot="11700000" flipH="1" flipV="1">
                <a:off x="5496128" y="2871507"/>
                <a:ext cx="45071" cy="201769"/>
                <a:chOff x="3444869" y="3406777"/>
                <a:chExt cx="301625" cy="1238248"/>
              </a:xfrm>
            </p:grpSpPr>
            <p:sp>
              <p:nvSpPr>
                <p:cNvPr id="1414" name="Oval 141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5" name="Freeform 141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6" name="Freeform 141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4" name="Group 337"/>
              <p:cNvGrpSpPr/>
              <p:nvPr/>
            </p:nvGrpSpPr>
            <p:grpSpPr>
              <a:xfrm rot="13800000" flipH="1" flipV="1">
                <a:off x="5514795" y="2881761"/>
                <a:ext cx="45720" cy="198906"/>
                <a:chOff x="3444869" y="3406777"/>
                <a:chExt cx="301625" cy="1238248"/>
              </a:xfrm>
            </p:grpSpPr>
            <p:sp>
              <p:nvSpPr>
                <p:cNvPr id="1411" name="Oval 141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2" name="Freeform 141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3" name="Freeform 141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5" name="Group 341"/>
              <p:cNvGrpSpPr/>
              <p:nvPr/>
            </p:nvGrpSpPr>
            <p:grpSpPr>
              <a:xfrm rot="15000000" flipH="1" flipV="1">
                <a:off x="5537696" y="2908858"/>
                <a:ext cx="45720" cy="198906"/>
                <a:chOff x="3444869" y="3406777"/>
                <a:chExt cx="301625" cy="1238248"/>
              </a:xfrm>
            </p:grpSpPr>
            <p:sp>
              <p:nvSpPr>
                <p:cNvPr id="1408" name="Oval 140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9" name="Freeform 140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0" name="Freeform 140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6" name="Group 345"/>
              <p:cNvGrpSpPr/>
              <p:nvPr/>
            </p:nvGrpSpPr>
            <p:grpSpPr>
              <a:xfrm rot="16200000" flipH="1" flipV="1">
                <a:off x="5547744" y="2958629"/>
                <a:ext cx="45720" cy="198906"/>
                <a:chOff x="3444869" y="3406777"/>
                <a:chExt cx="301625" cy="1238248"/>
              </a:xfrm>
            </p:grpSpPr>
            <p:sp>
              <p:nvSpPr>
                <p:cNvPr id="1405" name="Oval 140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6" name="Freeform 140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7" name="Freeform 140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7" name="Group 349"/>
              <p:cNvGrpSpPr/>
              <p:nvPr/>
            </p:nvGrpSpPr>
            <p:grpSpPr>
              <a:xfrm rot="17400000" flipH="1" flipV="1">
                <a:off x="5537138" y="3005876"/>
                <a:ext cx="45720" cy="198906"/>
                <a:chOff x="3444869" y="3406777"/>
                <a:chExt cx="301625" cy="1238248"/>
              </a:xfrm>
            </p:grpSpPr>
            <p:sp>
              <p:nvSpPr>
                <p:cNvPr id="1402" name="Oval 140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3" name="Freeform 140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4" name="Freeform 140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8" name="Group 353"/>
              <p:cNvGrpSpPr/>
              <p:nvPr/>
            </p:nvGrpSpPr>
            <p:grpSpPr>
              <a:xfrm rot="18600000" flipH="1" flipV="1">
                <a:off x="5522380" y="3040342"/>
                <a:ext cx="45720" cy="198908"/>
                <a:chOff x="3444875" y="3406774"/>
                <a:chExt cx="301625" cy="1238251"/>
              </a:xfrm>
            </p:grpSpPr>
            <p:sp>
              <p:nvSpPr>
                <p:cNvPr id="1399" name="Oval 139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0" name="Freeform 139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1" name="Freeform 140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9" name="Group 357"/>
              <p:cNvGrpSpPr/>
              <p:nvPr/>
            </p:nvGrpSpPr>
            <p:grpSpPr>
              <a:xfrm rot="20400000" flipH="1" flipV="1">
                <a:off x="5504157" y="3047562"/>
                <a:ext cx="45071" cy="201771"/>
                <a:chOff x="3444875" y="3406774"/>
                <a:chExt cx="301625" cy="1238251"/>
              </a:xfrm>
            </p:grpSpPr>
            <p:sp>
              <p:nvSpPr>
                <p:cNvPr id="1396" name="Oval 139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7" name="Freeform 139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8" name="Freeform 139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0" name="Group 329"/>
              <p:cNvGrpSpPr/>
              <p:nvPr/>
            </p:nvGrpSpPr>
            <p:grpSpPr>
              <a:xfrm flipH="1" flipV="1">
                <a:off x="5199817" y="3063572"/>
                <a:ext cx="45071" cy="201771"/>
                <a:chOff x="3444875" y="3406774"/>
                <a:chExt cx="301625" cy="1238251"/>
              </a:xfrm>
            </p:grpSpPr>
            <p:sp>
              <p:nvSpPr>
                <p:cNvPr id="1393" name="Oval 139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4" name="Freeform 139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5" name="Freeform 139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1" name="Group 1171"/>
              <p:cNvGrpSpPr/>
              <p:nvPr/>
            </p:nvGrpSpPr>
            <p:grpSpPr>
              <a:xfrm rot="10800000" flipV="1">
                <a:off x="4677732" y="2857346"/>
                <a:ext cx="45720" cy="201771"/>
                <a:chOff x="3444875" y="3406774"/>
                <a:chExt cx="301625" cy="1238251"/>
              </a:xfrm>
            </p:grpSpPr>
            <p:sp>
              <p:nvSpPr>
                <p:cNvPr id="1390" name="Oval 138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1" name="Freeform 139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2" name="Freeform 139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2" name="Group 1175"/>
              <p:cNvGrpSpPr/>
              <p:nvPr/>
            </p:nvGrpSpPr>
            <p:grpSpPr>
              <a:xfrm rot="10800000" flipV="1">
                <a:off x="4607882" y="2857346"/>
                <a:ext cx="45720" cy="201771"/>
                <a:chOff x="3444875" y="3406774"/>
                <a:chExt cx="301625" cy="1238251"/>
              </a:xfrm>
            </p:grpSpPr>
            <p:sp>
              <p:nvSpPr>
                <p:cNvPr id="1387" name="Oval 138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8" name="Freeform 138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9" name="Freeform 138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3" name="Group 1179"/>
              <p:cNvGrpSpPr/>
              <p:nvPr/>
            </p:nvGrpSpPr>
            <p:grpSpPr>
              <a:xfrm flipV="1">
                <a:off x="4578100" y="3057226"/>
                <a:ext cx="45720" cy="201771"/>
                <a:chOff x="3444875" y="3406774"/>
                <a:chExt cx="301625" cy="1238251"/>
              </a:xfrm>
            </p:grpSpPr>
            <p:sp>
              <p:nvSpPr>
                <p:cNvPr id="1384" name="Oval 138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5" name="Freeform 138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6" name="Freeform 138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4" name="Group 1183"/>
              <p:cNvGrpSpPr/>
              <p:nvPr/>
            </p:nvGrpSpPr>
            <p:grpSpPr>
              <a:xfrm flipV="1">
                <a:off x="4647950" y="3057226"/>
                <a:ext cx="45720" cy="201771"/>
                <a:chOff x="3444875" y="3406774"/>
                <a:chExt cx="301625" cy="1238251"/>
              </a:xfrm>
            </p:grpSpPr>
            <p:sp>
              <p:nvSpPr>
                <p:cNvPr id="1381" name="Oval 138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2" name="Freeform 138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3" name="Freeform 138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5" name="Group 1187"/>
              <p:cNvGrpSpPr/>
              <p:nvPr/>
            </p:nvGrpSpPr>
            <p:grpSpPr>
              <a:xfrm rot="9900000" flipV="1">
                <a:off x="4548608" y="2865161"/>
                <a:ext cx="45720" cy="201769"/>
                <a:chOff x="3444869" y="3406777"/>
                <a:chExt cx="301625" cy="1238248"/>
              </a:xfrm>
            </p:grpSpPr>
            <p:sp>
              <p:nvSpPr>
                <p:cNvPr id="1378" name="Oval 137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9" name="Freeform 137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0" name="Freeform 137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6" name="Group 1191"/>
              <p:cNvGrpSpPr/>
              <p:nvPr/>
            </p:nvGrpSpPr>
            <p:grpSpPr>
              <a:xfrm rot="7800000" flipV="1">
                <a:off x="4529338" y="2873980"/>
                <a:ext cx="45720" cy="201769"/>
                <a:chOff x="3444869" y="3406777"/>
                <a:chExt cx="301625" cy="1238248"/>
              </a:xfrm>
            </p:grpSpPr>
            <p:sp>
              <p:nvSpPr>
                <p:cNvPr id="1375" name="Oval 137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6" name="Freeform 137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7" name="Freeform 137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7" name="Group 1195"/>
              <p:cNvGrpSpPr/>
              <p:nvPr/>
            </p:nvGrpSpPr>
            <p:grpSpPr>
              <a:xfrm rot="6600000" flipV="1">
                <a:off x="4506106" y="2901079"/>
                <a:ext cx="45720" cy="201769"/>
                <a:chOff x="3444869" y="3406777"/>
                <a:chExt cx="301625" cy="1238248"/>
              </a:xfrm>
            </p:grpSpPr>
            <p:sp>
              <p:nvSpPr>
                <p:cNvPr id="1372" name="Oval 137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3" name="Freeform 137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4" name="Freeform 137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8" name="Group 1199"/>
              <p:cNvGrpSpPr/>
              <p:nvPr/>
            </p:nvGrpSpPr>
            <p:grpSpPr>
              <a:xfrm rot="4200000" flipV="1">
                <a:off x="4506672" y="2998101"/>
                <a:ext cx="45720" cy="201769"/>
                <a:chOff x="3444869" y="3406777"/>
                <a:chExt cx="301625" cy="1238248"/>
              </a:xfrm>
            </p:grpSpPr>
            <p:sp>
              <p:nvSpPr>
                <p:cNvPr id="1369" name="Oval 136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0" name="Freeform 136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1" name="Freeform 137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9" name="Group 1203"/>
              <p:cNvGrpSpPr/>
              <p:nvPr/>
            </p:nvGrpSpPr>
            <p:grpSpPr>
              <a:xfrm rot="3000000" flipV="1">
                <a:off x="4521644" y="3032569"/>
                <a:ext cx="45720" cy="201771"/>
                <a:chOff x="3444875" y="3406774"/>
                <a:chExt cx="301625" cy="1238251"/>
              </a:xfrm>
            </p:grpSpPr>
            <p:sp>
              <p:nvSpPr>
                <p:cNvPr id="1366" name="Oval 136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7" name="Freeform 136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8" name="Freeform 136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0" name="Group 1207"/>
              <p:cNvGrpSpPr/>
              <p:nvPr/>
            </p:nvGrpSpPr>
            <p:grpSpPr>
              <a:xfrm rot="1200000" flipV="1">
                <a:off x="4540463" y="3041216"/>
                <a:ext cx="45720" cy="201771"/>
                <a:chOff x="3444875" y="3406774"/>
                <a:chExt cx="301625" cy="1238251"/>
              </a:xfrm>
            </p:grpSpPr>
            <p:sp>
              <p:nvSpPr>
                <p:cNvPr id="1363" name="Oval 136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4" name="Freeform 136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5" name="Freeform 136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1" name="Group 1211"/>
              <p:cNvGrpSpPr/>
              <p:nvPr/>
            </p:nvGrpSpPr>
            <p:grpSpPr>
              <a:xfrm rot="5400000" flipV="1">
                <a:off x="4500573" y="2951247"/>
                <a:ext cx="45720" cy="201769"/>
                <a:chOff x="3444869" y="3406777"/>
                <a:chExt cx="301625" cy="1238248"/>
              </a:xfrm>
            </p:grpSpPr>
            <p:sp>
              <p:nvSpPr>
                <p:cNvPr id="1360" name="Oval 135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1" name="Freeform 136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2" name="Freeform 136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2" name="Group 1215"/>
              <p:cNvGrpSpPr/>
              <p:nvPr/>
            </p:nvGrpSpPr>
            <p:grpSpPr>
              <a:xfrm flipV="1">
                <a:off x="4716957" y="3063571"/>
                <a:ext cx="45720" cy="201771"/>
                <a:chOff x="3444875" y="3406774"/>
                <a:chExt cx="301625" cy="1238251"/>
              </a:xfrm>
            </p:grpSpPr>
            <p:sp>
              <p:nvSpPr>
                <p:cNvPr id="1357" name="Oval 135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8" name="Freeform 135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9" name="Freeform 135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3" name="Group 1219"/>
              <p:cNvGrpSpPr/>
              <p:nvPr/>
            </p:nvGrpSpPr>
            <p:grpSpPr>
              <a:xfrm flipV="1">
                <a:off x="4786950" y="3061621"/>
                <a:ext cx="45720" cy="201771"/>
                <a:chOff x="3444875" y="3406774"/>
                <a:chExt cx="301625" cy="1238251"/>
              </a:xfrm>
            </p:grpSpPr>
            <p:sp>
              <p:nvSpPr>
                <p:cNvPr id="1354" name="Oval 135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5" name="Freeform 135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6" name="Freeform 135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4" name="Group 2254"/>
              <p:cNvGrpSpPr/>
              <p:nvPr/>
            </p:nvGrpSpPr>
            <p:grpSpPr>
              <a:xfrm>
                <a:off x="2446965" y="3663828"/>
                <a:ext cx="1169761" cy="1177969"/>
                <a:chOff x="603163" y="2567460"/>
                <a:chExt cx="1169761" cy="1177969"/>
              </a:xfrm>
            </p:grpSpPr>
            <p:grpSp>
              <p:nvGrpSpPr>
                <p:cNvPr id="973" name="Group 131"/>
                <p:cNvGrpSpPr/>
                <p:nvPr/>
              </p:nvGrpSpPr>
              <p:grpSpPr>
                <a:xfrm rot="7800000" flipV="1">
                  <a:off x="1452442" y="3221841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51" name="Oval 13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52" name="Freeform 13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53" name="Freeform 13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4" name="Group 135"/>
                <p:cNvGrpSpPr/>
                <p:nvPr/>
              </p:nvGrpSpPr>
              <p:grpSpPr>
                <a:xfrm rot="9000000" flipV="1">
                  <a:off x="1401284" y="3289220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48" name="Oval 136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9" name="Freeform 13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50" name="Freeform 13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5" name="Group 115"/>
                <p:cNvGrpSpPr/>
                <p:nvPr/>
              </p:nvGrpSpPr>
              <p:grpSpPr>
                <a:xfrm rot="4200000" flipV="1">
                  <a:off x="1477743" y="2931817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45" name="Oval 116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6" name="Freeform 11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7" name="Freeform 11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6" name="Group 123"/>
                <p:cNvGrpSpPr/>
                <p:nvPr/>
              </p:nvGrpSpPr>
              <p:grpSpPr>
                <a:xfrm rot="5400000" flipV="1">
                  <a:off x="1490077" y="3065816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42" name="Oval 124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3" name="Freeform 12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4" name="Freeform 12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7" name="Group 127"/>
                <p:cNvGrpSpPr/>
                <p:nvPr/>
              </p:nvGrpSpPr>
              <p:grpSpPr>
                <a:xfrm rot="6600000" flipV="1">
                  <a:off x="1481251" y="3145597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39" name="Oval 12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0" name="Freeform 12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1" name="Freeform 13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8" name="Group 139"/>
                <p:cNvGrpSpPr/>
                <p:nvPr/>
              </p:nvGrpSpPr>
              <p:grpSpPr>
                <a:xfrm rot="9900000" flipV="1">
                  <a:off x="1348498" y="3336860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36" name="Oval 14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7" name="Freeform 14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8" name="Freeform 14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9" name="Group 160"/>
                <p:cNvGrpSpPr/>
                <p:nvPr/>
              </p:nvGrpSpPr>
              <p:grpSpPr>
                <a:xfrm rot="10800000" flipV="1">
                  <a:off x="1221775" y="2573810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33" name="Oval 161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4" name="Freeform 162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5" name="Freeform 16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0" name="Group 164"/>
                <p:cNvGrpSpPr/>
                <p:nvPr/>
              </p:nvGrpSpPr>
              <p:grpSpPr>
                <a:xfrm rot="10800000" flipV="1">
                  <a:off x="1155100" y="2570635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30" name="Oval 165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1" name="Freeform 166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2" name="Freeform 16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1" name="Group 168"/>
                <p:cNvGrpSpPr/>
                <p:nvPr/>
              </p:nvGrpSpPr>
              <p:grpSpPr>
                <a:xfrm rot="10800000" flipV="1">
                  <a:off x="1085250" y="2567460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27" name="Oval 169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8" name="Freeform 170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9" name="Freeform 17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2" name="Group 289"/>
                <p:cNvGrpSpPr/>
                <p:nvPr/>
              </p:nvGrpSpPr>
              <p:grpSpPr>
                <a:xfrm flipV="1">
                  <a:off x="1140275" y="315165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24" name="Oval 290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5" name="Freeform 291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6" name="Freeform 29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3" name="Group 305"/>
                <p:cNvGrpSpPr/>
                <p:nvPr/>
              </p:nvGrpSpPr>
              <p:grpSpPr>
                <a:xfrm flipV="1">
                  <a:off x="1126305" y="2748290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21" name="Oval 30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2" name="Freeform 307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3" name="Freeform 30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4" name="Group 309"/>
                <p:cNvGrpSpPr/>
                <p:nvPr/>
              </p:nvGrpSpPr>
              <p:grpSpPr>
                <a:xfrm flipV="1">
                  <a:off x="1196155" y="2745115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18" name="Oval 310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9" name="Freeform 311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20" name="Freeform 31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5" name="Group 333"/>
                <p:cNvGrpSpPr/>
                <p:nvPr/>
              </p:nvGrpSpPr>
              <p:grpSpPr>
                <a:xfrm rot="9900000" flipV="1">
                  <a:off x="1110783" y="2959593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15" name="Oval 334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6" name="Freeform 33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7" name="Freeform 33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6" name="Group 337"/>
                <p:cNvGrpSpPr/>
                <p:nvPr/>
              </p:nvGrpSpPr>
              <p:grpSpPr>
                <a:xfrm rot="7800000" flipV="1">
                  <a:off x="1091513" y="2968412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12" name="Oval 33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3" name="Freeform 33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4" name="Freeform 34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7" name="Group 341"/>
                <p:cNvGrpSpPr/>
                <p:nvPr/>
              </p:nvGrpSpPr>
              <p:grpSpPr>
                <a:xfrm rot="6600000" flipV="1">
                  <a:off x="1068281" y="2995511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09" name="Oval 34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0" name="Freeform 34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1" name="Freeform 34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8" name="Group 345"/>
                <p:cNvGrpSpPr/>
                <p:nvPr/>
              </p:nvGrpSpPr>
              <p:grpSpPr>
                <a:xfrm rot="5400000" flipV="1">
                  <a:off x="1058088" y="3045284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06" name="Oval 346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7" name="Freeform 34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8" name="Freeform 34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89" name="Group 349"/>
                <p:cNvGrpSpPr/>
                <p:nvPr/>
              </p:nvGrpSpPr>
              <p:grpSpPr>
                <a:xfrm rot="4200000" flipV="1">
                  <a:off x="1068847" y="3092533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303" name="Oval 35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4" name="Freeform 35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5" name="Freeform 35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0" name="Group 353"/>
                <p:cNvGrpSpPr/>
                <p:nvPr/>
              </p:nvGrpSpPr>
              <p:grpSpPr>
                <a:xfrm rot="3000000" flipV="1">
                  <a:off x="1083819" y="3127001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300" name="Oval 35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1" name="Freeform 35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2" name="Freeform 35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1" name="Group 357"/>
                <p:cNvGrpSpPr/>
                <p:nvPr/>
              </p:nvGrpSpPr>
              <p:grpSpPr>
                <a:xfrm rot="1200000" flipV="1">
                  <a:off x="1102638" y="313564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297" name="Oval 358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8" name="Freeform 129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9" name="Freeform 129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2" name="Group 172"/>
                <p:cNvGrpSpPr/>
                <p:nvPr/>
              </p:nvGrpSpPr>
              <p:grpSpPr>
                <a:xfrm rot="10800000" flipH="1" flipV="1">
                  <a:off x="1150056" y="3375526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294" name="Oval 1293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5" name="Freeform 1294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6" name="Freeform 129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3" name="Group 176"/>
                <p:cNvGrpSpPr/>
                <p:nvPr/>
              </p:nvGrpSpPr>
              <p:grpSpPr>
                <a:xfrm rot="10800000" flipH="1" flipV="1">
                  <a:off x="1214811" y="3375526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291" name="Oval 1290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2" name="Freeform 1291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3" name="Freeform 129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4" name="Group 180"/>
                <p:cNvGrpSpPr/>
                <p:nvPr/>
              </p:nvGrpSpPr>
              <p:grpSpPr>
                <a:xfrm rot="10800000" flipH="1" flipV="1">
                  <a:off x="1283670" y="3356476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288" name="Oval 128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9" name="Freeform 1288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0" name="Freeform 128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5" name="Group 333"/>
                <p:cNvGrpSpPr/>
                <p:nvPr/>
              </p:nvGrpSpPr>
              <p:grpSpPr>
                <a:xfrm rot="11700000" flipH="1" flipV="1">
                  <a:off x="1280425" y="2589775"/>
                  <a:ext cx="45071" cy="201769"/>
                  <a:chOff x="3444869" y="3406777"/>
                  <a:chExt cx="301625" cy="1238248"/>
                </a:xfrm>
              </p:grpSpPr>
              <p:sp>
                <p:nvSpPr>
                  <p:cNvPr id="1285" name="Oval 1284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6" name="Freeform 128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7" name="Freeform 128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6" name="Group 341"/>
                <p:cNvGrpSpPr/>
                <p:nvPr/>
              </p:nvGrpSpPr>
              <p:grpSpPr>
                <a:xfrm rot="15000000" flipH="1" flipV="1">
                  <a:off x="1527325" y="2748027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282" name="Oval 1281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3" name="Freeform 128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4" name="Freeform 128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7" name="Group 345"/>
                <p:cNvGrpSpPr/>
                <p:nvPr/>
              </p:nvGrpSpPr>
              <p:grpSpPr>
                <a:xfrm rot="16200000" flipH="1" flipV="1">
                  <a:off x="1650611" y="3028996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279" name="Oval 127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0" name="Freeform 127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1" name="Freeform 128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8" name="Group 349"/>
                <p:cNvGrpSpPr/>
                <p:nvPr/>
              </p:nvGrpSpPr>
              <p:grpSpPr>
                <a:xfrm rot="17400000" flipH="1" flipV="1">
                  <a:off x="1644938" y="3097283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276" name="Oval 1275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7" name="Freeform 127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8" name="Freeform 127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99" name="Group 353"/>
                <p:cNvGrpSpPr/>
                <p:nvPr/>
              </p:nvGrpSpPr>
              <p:grpSpPr>
                <a:xfrm rot="18600000" flipH="1" flipV="1">
                  <a:off x="1544413" y="3357331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273" name="Oval 1272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4" name="Freeform 127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5" name="Freeform 127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0" name="Group 357"/>
                <p:cNvGrpSpPr/>
                <p:nvPr/>
              </p:nvGrpSpPr>
              <p:grpSpPr>
                <a:xfrm rot="20400000" flipH="1" flipV="1">
                  <a:off x="1430621" y="3473238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270" name="Oval 1269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1" name="Freeform 127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72" name="Freeform 127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1" name="Group 1255"/>
                <p:cNvGrpSpPr/>
                <p:nvPr/>
              </p:nvGrpSpPr>
              <p:grpSpPr>
                <a:xfrm flipH="1">
                  <a:off x="1165269" y="2962516"/>
                  <a:ext cx="232578" cy="393836"/>
                  <a:chOff x="1132463" y="3111993"/>
                  <a:chExt cx="235194" cy="393836"/>
                </a:xfrm>
              </p:grpSpPr>
              <p:grpSp>
                <p:nvGrpSpPr>
                  <p:cNvPr id="1238" name="Group 1223"/>
                  <p:cNvGrpSpPr/>
                  <p:nvPr/>
                </p:nvGrpSpPr>
                <p:grpSpPr>
                  <a:xfrm flipV="1">
                    <a:off x="1292675" y="3304058"/>
                    <a:ext cx="45720" cy="201771"/>
                    <a:chOff x="3444875" y="3406774"/>
                    <a:chExt cx="301625" cy="1238251"/>
                  </a:xfrm>
                </p:grpSpPr>
                <p:sp>
                  <p:nvSpPr>
                    <p:cNvPr id="1267" name="Oval 1266"/>
                    <p:cNvSpPr/>
                    <p:nvPr/>
                  </p:nvSpPr>
                  <p:spPr>
                    <a:xfrm rot="10800000">
                      <a:off x="3444875" y="3406774"/>
                      <a:ext cx="301625" cy="269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8" name="Freeform 1267"/>
                    <p:cNvSpPr/>
                    <p:nvPr/>
                  </p:nvSpPr>
                  <p:spPr>
                    <a:xfrm>
                      <a:off x="3472976" y="3629026"/>
                      <a:ext cx="95249" cy="1015999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9" name="Freeform 1268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39" name="Group 1227"/>
                  <p:cNvGrpSpPr/>
                  <p:nvPr/>
                </p:nvGrpSpPr>
                <p:grpSpPr>
                  <a:xfrm rot="9900000" flipV="1">
                    <a:off x="1263183" y="3111993"/>
                    <a:ext cx="45720" cy="201769"/>
                    <a:chOff x="3444869" y="3406777"/>
                    <a:chExt cx="301625" cy="1238248"/>
                  </a:xfrm>
                </p:grpSpPr>
                <p:sp>
                  <p:nvSpPr>
                    <p:cNvPr id="1264" name="Oval 1263"/>
                    <p:cNvSpPr/>
                    <p:nvPr/>
                  </p:nvSpPr>
                  <p:spPr>
                    <a:xfrm rot="10200000">
                      <a:off x="3444869" y="3406777"/>
                      <a:ext cx="301625" cy="26987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5" name="Freeform 1229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6" name="Freeform 1230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0" name="Group 1239"/>
                  <p:cNvGrpSpPr/>
                  <p:nvPr/>
                </p:nvGrpSpPr>
                <p:grpSpPr>
                  <a:xfrm rot="7800000" flipV="1">
                    <a:off x="1243913" y="3120812"/>
                    <a:ext cx="45720" cy="201769"/>
                    <a:chOff x="3444869" y="3406777"/>
                    <a:chExt cx="301625" cy="1238248"/>
                  </a:xfrm>
                </p:grpSpPr>
                <p:sp>
                  <p:nvSpPr>
                    <p:cNvPr id="1261" name="Oval 1232"/>
                    <p:cNvSpPr/>
                    <p:nvPr/>
                  </p:nvSpPr>
                  <p:spPr>
                    <a:xfrm rot="10200000">
                      <a:off x="3444869" y="3406777"/>
                      <a:ext cx="301625" cy="26987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2" name="Freeform 1233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3" name="Freeform 1234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1" name="Group 1235"/>
                  <p:cNvGrpSpPr/>
                  <p:nvPr/>
                </p:nvGrpSpPr>
                <p:grpSpPr>
                  <a:xfrm rot="6600000" flipV="1">
                    <a:off x="1220681" y="3147911"/>
                    <a:ext cx="45720" cy="201769"/>
                    <a:chOff x="3444869" y="3406777"/>
                    <a:chExt cx="301625" cy="1238248"/>
                  </a:xfrm>
                </p:grpSpPr>
                <p:sp>
                  <p:nvSpPr>
                    <p:cNvPr id="1258" name="Oval 1236"/>
                    <p:cNvSpPr/>
                    <p:nvPr/>
                  </p:nvSpPr>
                  <p:spPr>
                    <a:xfrm rot="10200000">
                      <a:off x="3444869" y="3406777"/>
                      <a:ext cx="301625" cy="26987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9" name="Freeform 1258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60" name="Freeform 1259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2" name="Group 1239"/>
                  <p:cNvGrpSpPr/>
                  <p:nvPr/>
                </p:nvGrpSpPr>
                <p:grpSpPr>
                  <a:xfrm rot="5400000" flipV="1">
                    <a:off x="1210488" y="3197684"/>
                    <a:ext cx="45720" cy="201769"/>
                    <a:chOff x="3444869" y="3406777"/>
                    <a:chExt cx="301625" cy="1238248"/>
                  </a:xfrm>
                </p:grpSpPr>
                <p:sp>
                  <p:nvSpPr>
                    <p:cNvPr id="1255" name="Oval 1254"/>
                    <p:cNvSpPr/>
                    <p:nvPr/>
                  </p:nvSpPr>
                  <p:spPr>
                    <a:xfrm rot="10200000">
                      <a:off x="3444869" y="3406777"/>
                      <a:ext cx="301625" cy="26987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6" name="Freeform 1255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7" name="Freeform 1256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3" name="Group 1243"/>
                  <p:cNvGrpSpPr/>
                  <p:nvPr/>
                </p:nvGrpSpPr>
                <p:grpSpPr>
                  <a:xfrm rot="4200000" flipV="1">
                    <a:off x="1221247" y="3244933"/>
                    <a:ext cx="45720" cy="201769"/>
                    <a:chOff x="3444869" y="3406777"/>
                    <a:chExt cx="301625" cy="1238248"/>
                  </a:xfrm>
                </p:grpSpPr>
                <p:sp>
                  <p:nvSpPr>
                    <p:cNvPr id="1252" name="Oval 1251"/>
                    <p:cNvSpPr/>
                    <p:nvPr/>
                  </p:nvSpPr>
                  <p:spPr>
                    <a:xfrm rot="10200000">
                      <a:off x="3444869" y="3406777"/>
                      <a:ext cx="301625" cy="26987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3" name="Freeform 1252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4" name="Freeform 1253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4" name="Group 1247"/>
                  <p:cNvGrpSpPr/>
                  <p:nvPr/>
                </p:nvGrpSpPr>
                <p:grpSpPr>
                  <a:xfrm rot="3000000" flipV="1">
                    <a:off x="1236219" y="3279401"/>
                    <a:ext cx="45720" cy="201771"/>
                    <a:chOff x="3444875" y="3406774"/>
                    <a:chExt cx="301625" cy="1238251"/>
                  </a:xfrm>
                </p:grpSpPr>
                <p:sp>
                  <p:nvSpPr>
                    <p:cNvPr id="1249" name="Oval 1248"/>
                    <p:cNvSpPr/>
                    <p:nvPr/>
                  </p:nvSpPr>
                  <p:spPr>
                    <a:xfrm rot="10800000">
                      <a:off x="3444875" y="3406774"/>
                      <a:ext cx="301625" cy="269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0" name="Freeform 1249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51" name="Freeform 1250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245" name="Group 1251"/>
                  <p:cNvGrpSpPr/>
                  <p:nvPr/>
                </p:nvGrpSpPr>
                <p:grpSpPr>
                  <a:xfrm rot="1200000" flipV="1">
                    <a:off x="1255038" y="3288048"/>
                    <a:ext cx="45720" cy="201771"/>
                    <a:chOff x="3444875" y="3406774"/>
                    <a:chExt cx="301625" cy="1238251"/>
                  </a:xfrm>
                </p:grpSpPr>
                <p:sp>
                  <p:nvSpPr>
                    <p:cNvPr id="1246" name="Oval 1245"/>
                    <p:cNvSpPr/>
                    <p:nvPr/>
                  </p:nvSpPr>
                  <p:spPr>
                    <a:xfrm rot="10800000">
                      <a:off x="3444875" y="3406774"/>
                      <a:ext cx="301625" cy="26987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7" name="Freeform 1246"/>
                    <p:cNvSpPr/>
                    <p:nvPr/>
                  </p:nvSpPr>
                  <p:spPr>
                    <a:xfrm>
                      <a:off x="3472979" y="3629023"/>
                      <a:ext cx="95251" cy="1016002"/>
                    </a:xfrm>
                    <a:custGeom>
                      <a:avLst/>
                      <a:gdLst>
                        <a:gd name="connsiteX0" fmla="*/ 41275 w 95250"/>
                        <a:gd name="connsiteY0" fmla="*/ 0 h 1016000"/>
                        <a:gd name="connsiteX1" fmla="*/ 9525 w 95250"/>
                        <a:gd name="connsiteY1" fmla="*/ 69850 h 1016000"/>
                        <a:gd name="connsiteX2" fmla="*/ 0 w 95250"/>
                        <a:gd name="connsiteY2" fmla="*/ 101600 h 1016000"/>
                        <a:gd name="connsiteX3" fmla="*/ 0 w 95250"/>
                        <a:gd name="connsiteY3" fmla="*/ 117475 h 1016000"/>
                        <a:gd name="connsiteX4" fmla="*/ 0 w 95250"/>
                        <a:gd name="connsiteY4" fmla="*/ 149225 h 1016000"/>
                        <a:gd name="connsiteX5" fmla="*/ 6350 w 95250"/>
                        <a:gd name="connsiteY5" fmla="*/ 168275 h 1016000"/>
                        <a:gd name="connsiteX6" fmla="*/ 25400 w 95250"/>
                        <a:gd name="connsiteY6" fmla="*/ 193675 h 1016000"/>
                        <a:gd name="connsiteX7" fmla="*/ 53975 w 95250"/>
                        <a:gd name="connsiteY7" fmla="*/ 228600 h 1016000"/>
                        <a:gd name="connsiteX8" fmla="*/ 76200 w 95250"/>
                        <a:gd name="connsiteY8" fmla="*/ 257175 h 1016000"/>
                        <a:gd name="connsiteX9" fmla="*/ 88900 w 95250"/>
                        <a:gd name="connsiteY9" fmla="*/ 288925 h 1016000"/>
                        <a:gd name="connsiteX10" fmla="*/ 92075 w 95250"/>
                        <a:gd name="connsiteY10" fmla="*/ 314325 h 1016000"/>
                        <a:gd name="connsiteX11" fmla="*/ 88900 w 95250"/>
                        <a:gd name="connsiteY11" fmla="*/ 352425 h 1016000"/>
                        <a:gd name="connsiteX12" fmla="*/ 69850 w 95250"/>
                        <a:gd name="connsiteY12" fmla="*/ 390525 h 1016000"/>
                        <a:gd name="connsiteX13" fmla="*/ 44450 w 95250"/>
                        <a:gd name="connsiteY13" fmla="*/ 441325 h 1016000"/>
                        <a:gd name="connsiteX14" fmla="*/ 31750 w 95250"/>
                        <a:gd name="connsiteY14" fmla="*/ 479425 h 1016000"/>
                        <a:gd name="connsiteX15" fmla="*/ 28575 w 95250"/>
                        <a:gd name="connsiteY15" fmla="*/ 520700 h 1016000"/>
                        <a:gd name="connsiteX16" fmla="*/ 38100 w 95250"/>
                        <a:gd name="connsiteY16" fmla="*/ 577850 h 1016000"/>
                        <a:gd name="connsiteX17" fmla="*/ 57150 w 95250"/>
                        <a:gd name="connsiteY17" fmla="*/ 628650 h 1016000"/>
                        <a:gd name="connsiteX18" fmla="*/ 69850 w 95250"/>
                        <a:gd name="connsiteY18" fmla="*/ 676275 h 1016000"/>
                        <a:gd name="connsiteX19" fmla="*/ 76200 w 95250"/>
                        <a:gd name="connsiteY19" fmla="*/ 708025 h 1016000"/>
                        <a:gd name="connsiteX20" fmla="*/ 69850 w 95250"/>
                        <a:gd name="connsiteY20" fmla="*/ 742950 h 1016000"/>
                        <a:gd name="connsiteX21" fmla="*/ 50800 w 95250"/>
                        <a:gd name="connsiteY21" fmla="*/ 790575 h 1016000"/>
                        <a:gd name="connsiteX22" fmla="*/ 22225 w 95250"/>
                        <a:gd name="connsiteY22" fmla="*/ 838200 h 1016000"/>
                        <a:gd name="connsiteX23" fmla="*/ 19050 w 95250"/>
                        <a:gd name="connsiteY23" fmla="*/ 863600 h 1016000"/>
                        <a:gd name="connsiteX24" fmla="*/ 19050 w 95250"/>
                        <a:gd name="connsiteY24" fmla="*/ 892175 h 1016000"/>
                        <a:gd name="connsiteX25" fmla="*/ 25400 w 95250"/>
                        <a:gd name="connsiteY25" fmla="*/ 917575 h 1016000"/>
                        <a:gd name="connsiteX26" fmla="*/ 47625 w 95250"/>
                        <a:gd name="connsiteY26" fmla="*/ 949325 h 1016000"/>
                        <a:gd name="connsiteX27" fmla="*/ 57150 w 95250"/>
                        <a:gd name="connsiteY27" fmla="*/ 965200 h 1016000"/>
                        <a:gd name="connsiteX28" fmla="*/ 95250 w 95250"/>
                        <a:gd name="connsiteY28" fmla="*/ 1016000 h 1016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5250" h="1016000">
                          <a:moveTo>
                            <a:pt x="41275" y="0"/>
                          </a:moveTo>
                          <a:lnTo>
                            <a:pt x="9525" y="69850"/>
                          </a:lnTo>
                          <a:lnTo>
                            <a:pt x="0" y="101600"/>
                          </a:lnTo>
                          <a:lnTo>
                            <a:pt x="0" y="117475"/>
                          </a:lnTo>
                          <a:lnTo>
                            <a:pt x="0" y="149225"/>
                          </a:lnTo>
                          <a:lnTo>
                            <a:pt x="6350" y="168275"/>
                          </a:lnTo>
                          <a:lnTo>
                            <a:pt x="25400" y="193675"/>
                          </a:lnTo>
                          <a:lnTo>
                            <a:pt x="53975" y="228600"/>
                          </a:lnTo>
                          <a:lnTo>
                            <a:pt x="76200" y="257175"/>
                          </a:lnTo>
                          <a:lnTo>
                            <a:pt x="88900" y="288925"/>
                          </a:lnTo>
                          <a:lnTo>
                            <a:pt x="92075" y="314325"/>
                          </a:lnTo>
                          <a:lnTo>
                            <a:pt x="88900" y="352425"/>
                          </a:lnTo>
                          <a:lnTo>
                            <a:pt x="69850" y="390525"/>
                          </a:lnTo>
                          <a:lnTo>
                            <a:pt x="44450" y="441325"/>
                          </a:lnTo>
                          <a:lnTo>
                            <a:pt x="31750" y="479425"/>
                          </a:lnTo>
                          <a:lnTo>
                            <a:pt x="28575" y="520700"/>
                          </a:lnTo>
                          <a:lnTo>
                            <a:pt x="38100" y="577850"/>
                          </a:lnTo>
                          <a:lnTo>
                            <a:pt x="57150" y="628650"/>
                          </a:lnTo>
                          <a:lnTo>
                            <a:pt x="69850" y="676275"/>
                          </a:lnTo>
                          <a:lnTo>
                            <a:pt x="76200" y="708025"/>
                          </a:lnTo>
                          <a:lnTo>
                            <a:pt x="69850" y="742950"/>
                          </a:lnTo>
                          <a:lnTo>
                            <a:pt x="50800" y="790575"/>
                          </a:lnTo>
                          <a:lnTo>
                            <a:pt x="22225" y="838200"/>
                          </a:lnTo>
                          <a:lnTo>
                            <a:pt x="19050" y="863600"/>
                          </a:lnTo>
                          <a:lnTo>
                            <a:pt x="19050" y="892175"/>
                          </a:lnTo>
                          <a:lnTo>
                            <a:pt x="25400" y="917575"/>
                          </a:lnTo>
                          <a:lnTo>
                            <a:pt x="47625" y="949325"/>
                          </a:lnTo>
                          <a:lnTo>
                            <a:pt x="57150" y="965200"/>
                          </a:lnTo>
                          <a:lnTo>
                            <a:pt x="95250" y="10160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48" name="Freeform 1247"/>
                    <p:cNvSpPr/>
                    <p:nvPr/>
                  </p:nvSpPr>
                  <p:spPr>
                    <a:xfrm rot="10800000">
                      <a:off x="3667127" y="3613150"/>
                      <a:ext cx="69853" cy="876300"/>
                    </a:xfrm>
                    <a:custGeom>
                      <a:avLst/>
                      <a:gdLst>
                        <a:gd name="connsiteX0" fmla="*/ 28575 w 69850"/>
                        <a:gd name="connsiteY0" fmla="*/ 0 h 876300"/>
                        <a:gd name="connsiteX1" fmla="*/ 63500 w 69850"/>
                        <a:gd name="connsiteY1" fmla="*/ 50800 h 876300"/>
                        <a:gd name="connsiteX2" fmla="*/ 66675 w 69850"/>
                        <a:gd name="connsiteY2" fmla="*/ 82550 h 876300"/>
                        <a:gd name="connsiteX3" fmla="*/ 69850 w 69850"/>
                        <a:gd name="connsiteY3" fmla="*/ 107950 h 876300"/>
                        <a:gd name="connsiteX4" fmla="*/ 47625 w 69850"/>
                        <a:gd name="connsiteY4" fmla="*/ 136525 h 876300"/>
                        <a:gd name="connsiteX5" fmla="*/ 31750 w 69850"/>
                        <a:gd name="connsiteY5" fmla="*/ 168275 h 876300"/>
                        <a:gd name="connsiteX6" fmla="*/ 12700 w 69850"/>
                        <a:gd name="connsiteY6" fmla="*/ 200025 h 876300"/>
                        <a:gd name="connsiteX7" fmla="*/ 9525 w 69850"/>
                        <a:gd name="connsiteY7" fmla="*/ 219075 h 876300"/>
                        <a:gd name="connsiteX8" fmla="*/ 9525 w 69850"/>
                        <a:gd name="connsiteY8" fmla="*/ 244475 h 876300"/>
                        <a:gd name="connsiteX9" fmla="*/ 19050 w 69850"/>
                        <a:gd name="connsiteY9" fmla="*/ 288925 h 876300"/>
                        <a:gd name="connsiteX10" fmla="*/ 31750 w 69850"/>
                        <a:gd name="connsiteY10" fmla="*/ 320675 h 876300"/>
                        <a:gd name="connsiteX11" fmla="*/ 44450 w 69850"/>
                        <a:gd name="connsiteY11" fmla="*/ 355600 h 876300"/>
                        <a:gd name="connsiteX12" fmla="*/ 44450 w 69850"/>
                        <a:gd name="connsiteY12" fmla="*/ 384175 h 876300"/>
                        <a:gd name="connsiteX13" fmla="*/ 31750 w 69850"/>
                        <a:gd name="connsiteY13" fmla="*/ 419100 h 876300"/>
                        <a:gd name="connsiteX14" fmla="*/ 28575 w 69850"/>
                        <a:gd name="connsiteY14" fmla="*/ 454025 h 876300"/>
                        <a:gd name="connsiteX15" fmla="*/ 0 w 69850"/>
                        <a:gd name="connsiteY15" fmla="*/ 501650 h 876300"/>
                        <a:gd name="connsiteX16" fmla="*/ 6350 w 69850"/>
                        <a:gd name="connsiteY16" fmla="*/ 536575 h 876300"/>
                        <a:gd name="connsiteX17" fmla="*/ 25400 w 69850"/>
                        <a:gd name="connsiteY17" fmla="*/ 593725 h 876300"/>
                        <a:gd name="connsiteX18" fmla="*/ 41275 w 69850"/>
                        <a:gd name="connsiteY18" fmla="*/ 660400 h 876300"/>
                        <a:gd name="connsiteX19" fmla="*/ 57150 w 69850"/>
                        <a:gd name="connsiteY19" fmla="*/ 692150 h 876300"/>
                        <a:gd name="connsiteX20" fmla="*/ 57150 w 69850"/>
                        <a:gd name="connsiteY20" fmla="*/ 727075 h 876300"/>
                        <a:gd name="connsiteX21" fmla="*/ 44450 w 69850"/>
                        <a:gd name="connsiteY21" fmla="*/ 793750 h 876300"/>
                        <a:gd name="connsiteX22" fmla="*/ 28575 w 69850"/>
                        <a:gd name="connsiteY22" fmla="*/ 876300 h 876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9850" h="876300">
                          <a:moveTo>
                            <a:pt x="28575" y="0"/>
                          </a:moveTo>
                          <a:lnTo>
                            <a:pt x="63500" y="50800"/>
                          </a:lnTo>
                          <a:lnTo>
                            <a:pt x="66675" y="82550"/>
                          </a:lnTo>
                          <a:lnTo>
                            <a:pt x="69850" y="107950"/>
                          </a:lnTo>
                          <a:lnTo>
                            <a:pt x="47625" y="136525"/>
                          </a:lnTo>
                          <a:lnTo>
                            <a:pt x="31750" y="168275"/>
                          </a:lnTo>
                          <a:lnTo>
                            <a:pt x="12700" y="200025"/>
                          </a:lnTo>
                          <a:lnTo>
                            <a:pt x="9525" y="219075"/>
                          </a:lnTo>
                          <a:lnTo>
                            <a:pt x="9525" y="244475"/>
                          </a:lnTo>
                          <a:lnTo>
                            <a:pt x="19050" y="288925"/>
                          </a:lnTo>
                          <a:lnTo>
                            <a:pt x="31750" y="320675"/>
                          </a:lnTo>
                          <a:lnTo>
                            <a:pt x="44450" y="355600"/>
                          </a:lnTo>
                          <a:lnTo>
                            <a:pt x="44450" y="384175"/>
                          </a:lnTo>
                          <a:lnTo>
                            <a:pt x="31750" y="419100"/>
                          </a:lnTo>
                          <a:lnTo>
                            <a:pt x="28575" y="454025"/>
                          </a:lnTo>
                          <a:lnTo>
                            <a:pt x="0" y="501650"/>
                          </a:lnTo>
                          <a:lnTo>
                            <a:pt x="6350" y="536575"/>
                          </a:lnTo>
                          <a:lnTo>
                            <a:pt x="25400" y="593725"/>
                          </a:lnTo>
                          <a:lnTo>
                            <a:pt x="41275" y="660400"/>
                          </a:lnTo>
                          <a:lnTo>
                            <a:pt x="57150" y="692150"/>
                          </a:lnTo>
                          <a:lnTo>
                            <a:pt x="57150" y="727075"/>
                          </a:lnTo>
                          <a:lnTo>
                            <a:pt x="44450" y="793750"/>
                          </a:lnTo>
                          <a:lnTo>
                            <a:pt x="28575" y="876300"/>
                          </a:lnTo>
                        </a:path>
                      </a:pathLst>
                    </a:cu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002" name="Group 1256"/>
                <p:cNvGrpSpPr/>
                <p:nvPr/>
              </p:nvGrpSpPr>
              <p:grpSpPr>
                <a:xfrm rot="10800000" flipV="1">
                  <a:off x="1165043" y="2959192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235" name="Oval 123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6" name="Freeform 1235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7" name="Freeform 123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3" name="Group 1260"/>
                <p:cNvGrpSpPr/>
                <p:nvPr/>
              </p:nvGrpSpPr>
              <p:grpSpPr>
                <a:xfrm rot="4200000" flipV="1">
                  <a:off x="1450293" y="2875554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232" name="Oval 1231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3" name="Freeform 123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4" name="Freeform 123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4" name="Group 1264"/>
                <p:cNvGrpSpPr/>
                <p:nvPr/>
              </p:nvGrpSpPr>
              <p:grpSpPr>
                <a:xfrm rot="1200000" flipV="1">
                  <a:off x="1275092" y="2753924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229" name="Oval 1228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0" name="Freeform 122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1" name="Freeform 123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5" name="Group 1268"/>
                <p:cNvGrpSpPr/>
                <p:nvPr/>
              </p:nvGrpSpPr>
              <p:grpSpPr>
                <a:xfrm rot="2100000" flipV="1">
                  <a:off x="1343413" y="2782084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226" name="Oval 1225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7" name="Freeform 122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8" name="Freeform 122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6" name="Group 333"/>
                <p:cNvGrpSpPr/>
                <p:nvPr/>
              </p:nvGrpSpPr>
              <p:grpSpPr>
                <a:xfrm rot="11700000" flipH="1" flipV="1">
                  <a:off x="1350182" y="2605598"/>
                  <a:ext cx="45071" cy="201769"/>
                  <a:chOff x="3444869" y="3406777"/>
                  <a:chExt cx="301625" cy="1238248"/>
                </a:xfrm>
              </p:grpSpPr>
              <p:sp>
                <p:nvSpPr>
                  <p:cNvPr id="1223" name="Oval 122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4" name="Freeform 122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5" name="Freeform 122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7" name="Group 1280"/>
                <p:cNvGrpSpPr/>
                <p:nvPr/>
              </p:nvGrpSpPr>
              <p:grpSpPr>
                <a:xfrm rot="5400000" flipV="1">
                  <a:off x="1483071" y="3010275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220" name="Oval 1219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1" name="Freeform 122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2" name="Freeform 122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8" name="Group 1284"/>
                <p:cNvGrpSpPr/>
                <p:nvPr/>
              </p:nvGrpSpPr>
              <p:grpSpPr>
                <a:xfrm rot="2700000" flipV="1">
                  <a:off x="1403008" y="2812960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217" name="Oval 121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8" name="Freeform 121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9" name="Freeform 121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09" name="Group 345"/>
                <p:cNvGrpSpPr/>
                <p:nvPr/>
              </p:nvGrpSpPr>
              <p:grpSpPr>
                <a:xfrm rot="16200000" flipH="1" flipV="1">
                  <a:off x="1647634" y="2959589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214" name="Oval 1213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5" name="Freeform 1214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6" name="Freeform 121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0" name="Group 349"/>
                <p:cNvGrpSpPr/>
                <p:nvPr/>
              </p:nvGrpSpPr>
              <p:grpSpPr>
                <a:xfrm rot="17400000" flipH="1" flipV="1">
                  <a:off x="1614262" y="3163353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211" name="Oval 121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2" name="Freeform 121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3" name="Freeform 121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1" name="Group 353"/>
                <p:cNvGrpSpPr/>
                <p:nvPr/>
              </p:nvGrpSpPr>
              <p:grpSpPr>
                <a:xfrm rot="18300000" flipH="1" flipV="1">
                  <a:off x="1589652" y="3302121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208" name="Oval 120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9" name="Freeform 1208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0" name="Freeform 120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2" name="Group 353"/>
                <p:cNvGrpSpPr/>
                <p:nvPr/>
              </p:nvGrpSpPr>
              <p:grpSpPr>
                <a:xfrm rot="17700000" flipH="1" flipV="1">
                  <a:off x="1614261" y="3229842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205" name="Oval 120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6" name="Freeform 120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7" name="Freeform 120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3" name="Group 353"/>
                <p:cNvGrpSpPr/>
                <p:nvPr/>
              </p:nvGrpSpPr>
              <p:grpSpPr>
                <a:xfrm rot="19200000" flipH="1" flipV="1">
                  <a:off x="1507793" y="3407266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202" name="Oval 1201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3" name="Freeform 120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4" name="Freeform 120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4" name="Group 357"/>
                <p:cNvGrpSpPr/>
                <p:nvPr/>
              </p:nvGrpSpPr>
              <p:grpSpPr>
                <a:xfrm rot="20400000" flipH="1" flipV="1">
                  <a:off x="1370049" y="3496204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99" name="Oval 1198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0" name="Freeform 119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01" name="Freeform 120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5" name="Group 357"/>
                <p:cNvGrpSpPr/>
                <p:nvPr/>
              </p:nvGrpSpPr>
              <p:grpSpPr>
                <a:xfrm rot="20700000" flipH="1" flipV="1">
                  <a:off x="1319588" y="3519007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96" name="Oval 1195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7" name="Freeform 119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8" name="Freeform 119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6" name="Group 357"/>
                <p:cNvGrpSpPr/>
                <p:nvPr/>
              </p:nvGrpSpPr>
              <p:grpSpPr>
                <a:xfrm rot="19800000" flipH="1" flipV="1">
                  <a:off x="1475614" y="3434122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93" name="Oval 1192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4" name="Freeform 119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5" name="Freeform 119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7" name="Group 357"/>
                <p:cNvGrpSpPr/>
                <p:nvPr/>
              </p:nvGrpSpPr>
              <p:grpSpPr>
                <a:xfrm rot="21000000" flipH="1" flipV="1">
                  <a:off x="1261262" y="3534274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90" name="Oval 1189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1" name="Freeform 119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2" name="Freeform 119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8" name="Group 1326"/>
                <p:cNvGrpSpPr/>
                <p:nvPr/>
              </p:nvGrpSpPr>
              <p:grpSpPr>
                <a:xfrm flipV="1">
                  <a:off x="1205365" y="353982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187" name="Oval 118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8" name="Freeform 1187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9" name="Freeform 118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19" name="Group 1330"/>
                <p:cNvGrpSpPr/>
                <p:nvPr/>
              </p:nvGrpSpPr>
              <p:grpSpPr>
                <a:xfrm flipV="1">
                  <a:off x="1138832" y="354365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184" name="Oval 1183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5" name="Freeform 1184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6" name="Freeform 118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0" name="Group 349"/>
                <p:cNvGrpSpPr/>
                <p:nvPr/>
              </p:nvGrpSpPr>
              <p:grpSpPr>
                <a:xfrm rot="4200000" flipH="1">
                  <a:off x="1626985" y="2918601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81" name="Oval 118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2" name="Freeform 118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3" name="Freeform 118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1" name="Group 353"/>
                <p:cNvGrpSpPr/>
                <p:nvPr/>
              </p:nvGrpSpPr>
              <p:grpSpPr>
                <a:xfrm rot="3000000" flipH="1">
                  <a:off x="1484329" y="2715387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178" name="Oval 117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9" name="Freeform 1178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80" name="Freeform 117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2" name="Group 357"/>
                <p:cNvGrpSpPr/>
                <p:nvPr/>
              </p:nvGrpSpPr>
              <p:grpSpPr>
                <a:xfrm rot="1200000" flipH="1">
                  <a:off x="1395187" y="2651597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75" name="Oval 117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6" name="Freeform 117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7" name="Freeform 117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3" name="Group 349"/>
                <p:cNvGrpSpPr/>
                <p:nvPr/>
              </p:nvGrpSpPr>
              <p:grpSpPr>
                <a:xfrm rot="4200000" flipH="1">
                  <a:off x="1613884" y="2854801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72" name="Oval 1171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3" name="Freeform 117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4" name="Freeform 117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4" name="Group 353"/>
                <p:cNvGrpSpPr/>
                <p:nvPr/>
              </p:nvGrpSpPr>
              <p:grpSpPr>
                <a:xfrm rot="3900000" flipH="1">
                  <a:off x="1584434" y="2805976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169" name="Oval 1168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0" name="Freeform 116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71" name="Freeform 117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5" name="Group 357"/>
                <p:cNvGrpSpPr/>
                <p:nvPr/>
              </p:nvGrpSpPr>
              <p:grpSpPr>
                <a:xfrm rot="1800000" flipH="1">
                  <a:off x="1451047" y="2676135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66" name="Oval 1165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7" name="Freeform 116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8" name="Freeform 116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6" name="Group 1487"/>
                <p:cNvGrpSpPr/>
                <p:nvPr/>
              </p:nvGrpSpPr>
              <p:grpSpPr>
                <a:xfrm rot="13800000" flipH="1" flipV="1">
                  <a:off x="877925" y="3215263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63" name="Oval 116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4" name="Freeform 116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5" name="Freeform 116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7" name="Group 1491"/>
                <p:cNvGrpSpPr/>
                <p:nvPr/>
              </p:nvGrpSpPr>
              <p:grpSpPr>
                <a:xfrm rot="12600000" flipH="1" flipV="1">
                  <a:off x="929083" y="3282642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60" name="Oval 1159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1" name="Freeform 116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62" name="Freeform 116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8" name="Group 1495"/>
                <p:cNvGrpSpPr/>
                <p:nvPr/>
              </p:nvGrpSpPr>
              <p:grpSpPr>
                <a:xfrm rot="17400000" flipH="1" flipV="1">
                  <a:off x="852624" y="2925239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57" name="Oval 1156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8" name="Freeform 115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9" name="Freeform 115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29" name="Group 1499"/>
                <p:cNvGrpSpPr/>
                <p:nvPr/>
              </p:nvGrpSpPr>
              <p:grpSpPr>
                <a:xfrm rot="16200000" flipH="1" flipV="1">
                  <a:off x="840290" y="3059238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54" name="Oval 1153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5" name="Freeform 1154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6" name="Freeform 115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0" name="Group 1503"/>
                <p:cNvGrpSpPr/>
                <p:nvPr/>
              </p:nvGrpSpPr>
              <p:grpSpPr>
                <a:xfrm rot="15000000" flipH="1" flipV="1">
                  <a:off x="849116" y="3139019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51" name="Oval 115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2" name="Freeform 115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3" name="Freeform 115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1" name="Group 1507"/>
                <p:cNvGrpSpPr/>
                <p:nvPr/>
              </p:nvGrpSpPr>
              <p:grpSpPr>
                <a:xfrm rot="11700000" flipH="1" flipV="1">
                  <a:off x="981869" y="3330282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48" name="Oval 1147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9" name="Freeform 1148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50" name="Freeform 114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2" name="Group 176"/>
                <p:cNvGrpSpPr/>
                <p:nvPr/>
              </p:nvGrpSpPr>
              <p:grpSpPr>
                <a:xfrm rot="10800000" flipV="1">
                  <a:off x="1094412" y="3369885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45" name="Oval 114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6" name="Freeform 1145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7" name="Freeform 114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3" name="Group 180"/>
                <p:cNvGrpSpPr/>
                <p:nvPr/>
              </p:nvGrpSpPr>
              <p:grpSpPr>
                <a:xfrm rot="10800000" flipV="1">
                  <a:off x="1047346" y="3349898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42" name="Oval 1141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3" name="Freeform 1142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4" name="Freeform 114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4" name="Group 333"/>
                <p:cNvGrpSpPr/>
                <p:nvPr/>
              </p:nvGrpSpPr>
              <p:grpSpPr>
                <a:xfrm rot="9900000" flipV="1">
                  <a:off x="1050591" y="2583197"/>
                  <a:ext cx="45071" cy="201769"/>
                  <a:chOff x="3444869" y="3406777"/>
                  <a:chExt cx="301625" cy="1238248"/>
                </a:xfrm>
              </p:grpSpPr>
              <p:sp>
                <p:nvSpPr>
                  <p:cNvPr id="1139" name="Oval 113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0" name="Freeform 113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1" name="Freeform 114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5" name="Group 341"/>
                <p:cNvGrpSpPr/>
                <p:nvPr/>
              </p:nvGrpSpPr>
              <p:grpSpPr>
                <a:xfrm rot="6600000" flipV="1">
                  <a:off x="803042" y="2741449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36" name="Oval 1135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7" name="Freeform 113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8" name="Freeform 113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6" name="Group 345"/>
                <p:cNvGrpSpPr/>
                <p:nvPr/>
              </p:nvGrpSpPr>
              <p:grpSpPr>
                <a:xfrm rot="5400000" flipV="1">
                  <a:off x="679756" y="3022418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33" name="Oval 113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4" name="Freeform 113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5" name="Freeform 113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7" name="Group 349"/>
                <p:cNvGrpSpPr/>
                <p:nvPr/>
              </p:nvGrpSpPr>
              <p:grpSpPr>
                <a:xfrm rot="4200000" flipV="1">
                  <a:off x="685429" y="3090705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30" name="Oval 1129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1" name="Freeform 113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2" name="Freeform 113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8" name="Group 353"/>
                <p:cNvGrpSpPr/>
                <p:nvPr/>
              </p:nvGrpSpPr>
              <p:grpSpPr>
                <a:xfrm rot="3000000" flipV="1">
                  <a:off x="785954" y="3350753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127" name="Oval 112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8" name="Freeform 112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9" name="Freeform 112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9" name="Group 357"/>
                <p:cNvGrpSpPr/>
                <p:nvPr/>
              </p:nvGrpSpPr>
              <p:grpSpPr>
                <a:xfrm rot="1200000" flipV="1">
                  <a:off x="900395" y="3466660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124" name="Oval 1123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5" name="Freeform 1124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6" name="Freeform 112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0" name="Group 1636"/>
                <p:cNvGrpSpPr/>
                <p:nvPr/>
              </p:nvGrpSpPr>
              <p:grpSpPr>
                <a:xfrm rot="17400000" flipH="1" flipV="1">
                  <a:off x="880074" y="2868976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21" name="Oval 1120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2" name="Freeform 112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3" name="Freeform 112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1" name="Group 1640"/>
                <p:cNvGrpSpPr/>
                <p:nvPr/>
              </p:nvGrpSpPr>
              <p:grpSpPr>
                <a:xfrm rot="20400000" flipH="1" flipV="1">
                  <a:off x="1055275" y="2747346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118" name="Oval 111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9" name="Freeform 1118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0" name="Freeform 111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2" name="Group 1644"/>
                <p:cNvGrpSpPr/>
                <p:nvPr/>
              </p:nvGrpSpPr>
              <p:grpSpPr>
                <a:xfrm rot="19500000" flipH="1" flipV="1">
                  <a:off x="986954" y="2775506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115" name="Oval 111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6" name="Freeform 111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7" name="Freeform 111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3" name="Group 333"/>
                <p:cNvGrpSpPr/>
                <p:nvPr/>
              </p:nvGrpSpPr>
              <p:grpSpPr>
                <a:xfrm rot="9900000" flipV="1">
                  <a:off x="980834" y="2599020"/>
                  <a:ext cx="45071" cy="201769"/>
                  <a:chOff x="3444869" y="3406777"/>
                  <a:chExt cx="301625" cy="1238248"/>
                </a:xfrm>
              </p:grpSpPr>
              <p:sp>
                <p:nvSpPr>
                  <p:cNvPr id="1112" name="Oval 1111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3" name="Freeform 111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4" name="Freeform 111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4" name="Group 1652"/>
                <p:cNvGrpSpPr/>
                <p:nvPr/>
              </p:nvGrpSpPr>
              <p:grpSpPr>
                <a:xfrm rot="16200000" flipH="1" flipV="1">
                  <a:off x="847296" y="3003697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1109" name="Oval 110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0" name="Freeform 110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1" name="Freeform 111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5" name="Group 1656"/>
                <p:cNvGrpSpPr/>
                <p:nvPr/>
              </p:nvGrpSpPr>
              <p:grpSpPr>
                <a:xfrm rot="18900000" flipH="1" flipV="1">
                  <a:off x="927359" y="2806382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1106" name="Oval 1105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7" name="Freeform 110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8" name="Freeform 110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6" name="Group 345"/>
                <p:cNvGrpSpPr/>
                <p:nvPr/>
              </p:nvGrpSpPr>
              <p:grpSpPr>
                <a:xfrm rot="5400000" flipV="1">
                  <a:off x="682733" y="2953011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03" name="Oval 110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4" name="Freeform 110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5" name="Freeform 110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7" name="Group 349"/>
                <p:cNvGrpSpPr/>
                <p:nvPr/>
              </p:nvGrpSpPr>
              <p:grpSpPr>
                <a:xfrm rot="4200000" flipV="1">
                  <a:off x="716105" y="3156775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100" name="Oval 1099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1" name="Freeform 110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2" name="Freeform 110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8" name="Group 353"/>
                <p:cNvGrpSpPr/>
                <p:nvPr/>
              </p:nvGrpSpPr>
              <p:grpSpPr>
                <a:xfrm rot="3300000" flipV="1">
                  <a:off x="740715" y="3295543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097" name="Oval 109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8" name="Freeform 109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9" name="Freeform 109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49" name="Group 353"/>
                <p:cNvGrpSpPr/>
                <p:nvPr/>
              </p:nvGrpSpPr>
              <p:grpSpPr>
                <a:xfrm rot="3900000" flipV="1">
                  <a:off x="716106" y="3223264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094" name="Oval 1093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5" name="Freeform 1094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6" name="Freeform 109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0" name="Group 353"/>
                <p:cNvGrpSpPr/>
                <p:nvPr/>
              </p:nvGrpSpPr>
              <p:grpSpPr>
                <a:xfrm rot="2400000" flipV="1">
                  <a:off x="822574" y="3400688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091" name="Oval 1090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2" name="Freeform 109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3" name="Freeform 109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1" name="Group 357"/>
                <p:cNvGrpSpPr/>
                <p:nvPr/>
              </p:nvGrpSpPr>
              <p:grpSpPr>
                <a:xfrm rot="1200000" flipV="1">
                  <a:off x="960967" y="3489626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88" name="Oval 108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9" name="Freeform 1088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0" name="Freeform 108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2" name="Group 357"/>
                <p:cNvGrpSpPr/>
                <p:nvPr/>
              </p:nvGrpSpPr>
              <p:grpSpPr>
                <a:xfrm rot="900000" flipV="1">
                  <a:off x="1011428" y="3512429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85" name="Oval 1084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6" name="Freeform 108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7" name="Freeform 108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3" name="Group 357"/>
                <p:cNvGrpSpPr/>
                <p:nvPr/>
              </p:nvGrpSpPr>
              <p:grpSpPr>
                <a:xfrm rot="1800000" flipV="1">
                  <a:off x="855402" y="3427544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82" name="Oval 1081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3" name="Freeform 108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4" name="Freeform 108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4" name="Group 357"/>
                <p:cNvGrpSpPr/>
                <p:nvPr/>
              </p:nvGrpSpPr>
              <p:grpSpPr>
                <a:xfrm rot="600000" flipV="1">
                  <a:off x="1069754" y="3527696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79" name="Oval 1078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0" name="Freeform 107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81" name="Freeform 108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5" name="Group 349"/>
                <p:cNvGrpSpPr/>
                <p:nvPr/>
              </p:nvGrpSpPr>
              <p:grpSpPr>
                <a:xfrm rot="17400000">
                  <a:off x="703382" y="2912023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076" name="Oval 1075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7" name="Freeform 107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8" name="Freeform 107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6" name="Group 353"/>
                <p:cNvGrpSpPr/>
                <p:nvPr/>
              </p:nvGrpSpPr>
              <p:grpSpPr>
                <a:xfrm rot="18600000">
                  <a:off x="846038" y="2708809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073" name="Oval 1072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4" name="Freeform 107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5" name="Freeform 107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7" name="Group 357"/>
                <p:cNvGrpSpPr/>
                <p:nvPr/>
              </p:nvGrpSpPr>
              <p:grpSpPr>
                <a:xfrm rot="20400000">
                  <a:off x="935829" y="2645019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70" name="Oval 1069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1" name="Freeform 107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2" name="Freeform 107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8" name="Group 349"/>
                <p:cNvGrpSpPr/>
                <p:nvPr/>
              </p:nvGrpSpPr>
              <p:grpSpPr>
                <a:xfrm rot="17400000">
                  <a:off x="716483" y="2848223"/>
                  <a:ext cx="45720" cy="198906"/>
                  <a:chOff x="3444869" y="3406777"/>
                  <a:chExt cx="301625" cy="1238248"/>
                </a:xfrm>
              </p:grpSpPr>
              <p:sp>
                <p:nvSpPr>
                  <p:cNvPr id="1067" name="Oval 1066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8" name="Freeform 106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9" name="Freeform 106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59" name="Group 353"/>
                <p:cNvGrpSpPr/>
                <p:nvPr/>
              </p:nvGrpSpPr>
              <p:grpSpPr>
                <a:xfrm rot="17700000">
                  <a:off x="745933" y="2799398"/>
                  <a:ext cx="45720" cy="198908"/>
                  <a:chOff x="3444875" y="3406774"/>
                  <a:chExt cx="301625" cy="1238251"/>
                </a:xfrm>
              </p:grpSpPr>
              <p:sp>
                <p:nvSpPr>
                  <p:cNvPr id="1064" name="Oval 1063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5" name="Freeform 1064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6" name="Freeform 1065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60" name="Group 357"/>
                <p:cNvGrpSpPr/>
                <p:nvPr/>
              </p:nvGrpSpPr>
              <p:grpSpPr>
                <a:xfrm rot="19800000">
                  <a:off x="879969" y="2669557"/>
                  <a:ext cx="45071" cy="201771"/>
                  <a:chOff x="3444875" y="3406774"/>
                  <a:chExt cx="301625" cy="1238251"/>
                </a:xfrm>
              </p:grpSpPr>
              <p:sp>
                <p:nvSpPr>
                  <p:cNvPr id="1061" name="Oval 1060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2" name="Freeform 1061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3" name="Freeform 1062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85" name="Group 1729"/>
              <p:cNvGrpSpPr/>
              <p:nvPr/>
            </p:nvGrpSpPr>
            <p:grpSpPr>
              <a:xfrm flipV="1">
                <a:off x="2086134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70" name="Oval 96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1" name="Freeform 97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2" name="Freeform 97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6" name="Group 1733"/>
              <p:cNvGrpSpPr/>
              <p:nvPr/>
            </p:nvGrpSpPr>
            <p:grpSpPr>
              <a:xfrm flipV="1">
                <a:off x="2155984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67" name="Oval 96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8" name="Freeform 96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9" name="Freeform 96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7" name="Group 1737"/>
              <p:cNvGrpSpPr/>
              <p:nvPr/>
            </p:nvGrpSpPr>
            <p:grpSpPr>
              <a:xfrm flipV="1">
                <a:off x="2225834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64" name="Oval 96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5" name="Freeform 96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6" name="Freeform 96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8" name="Group 1741"/>
              <p:cNvGrpSpPr/>
              <p:nvPr/>
            </p:nvGrpSpPr>
            <p:grpSpPr>
              <a:xfrm flipV="1">
                <a:off x="2292509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61" name="Oval 96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2" name="Freeform 96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3" name="Freeform 96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9" name="Group 1745"/>
              <p:cNvGrpSpPr/>
              <p:nvPr/>
            </p:nvGrpSpPr>
            <p:grpSpPr>
              <a:xfrm flipV="1">
                <a:off x="2362359" y="1950877"/>
                <a:ext cx="45720" cy="201771"/>
                <a:chOff x="3444875" y="3406774"/>
                <a:chExt cx="301625" cy="1238251"/>
              </a:xfrm>
            </p:grpSpPr>
            <p:sp>
              <p:nvSpPr>
                <p:cNvPr id="958" name="Oval 95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9" name="Freeform 95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0" name="Freeform 95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0" name="Group 1749"/>
              <p:cNvGrpSpPr/>
              <p:nvPr/>
            </p:nvGrpSpPr>
            <p:grpSpPr>
              <a:xfrm flipV="1">
                <a:off x="2432209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55" name="Oval 95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6" name="Freeform 95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7" name="Freeform 95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1" name="Group 1753"/>
              <p:cNvGrpSpPr/>
              <p:nvPr/>
            </p:nvGrpSpPr>
            <p:grpSpPr>
              <a:xfrm flipV="1">
                <a:off x="2497897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52" name="Oval 95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3" name="Freeform 95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4" name="Freeform 95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2" name="Group 1757"/>
              <p:cNvGrpSpPr/>
              <p:nvPr/>
            </p:nvGrpSpPr>
            <p:grpSpPr>
              <a:xfrm flipV="1">
                <a:off x="2683317" y="1947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949" name="Oval 94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0" name="Freeform 94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1" name="Freeform 9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3" name="Group 1761"/>
              <p:cNvGrpSpPr/>
              <p:nvPr/>
            </p:nvGrpSpPr>
            <p:grpSpPr>
              <a:xfrm flipV="1">
                <a:off x="2618547" y="1954052"/>
                <a:ext cx="45720" cy="201771"/>
                <a:chOff x="3444875" y="3406774"/>
                <a:chExt cx="301625" cy="1238251"/>
              </a:xfrm>
            </p:grpSpPr>
            <p:sp>
              <p:nvSpPr>
                <p:cNvPr id="946" name="Oval 94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7" name="Freeform 94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8" name="Freeform 94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4" name="Group 1769"/>
              <p:cNvGrpSpPr/>
              <p:nvPr/>
            </p:nvGrpSpPr>
            <p:grpSpPr>
              <a:xfrm flipV="1">
                <a:off x="3006749" y="1955797"/>
                <a:ext cx="45720" cy="201771"/>
                <a:chOff x="3444875" y="3406774"/>
                <a:chExt cx="301625" cy="1238251"/>
              </a:xfrm>
            </p:grpSpPr>
            <p:sp>
              <p:nvSpPr>
                <p:cNvPr id="943" name="Oval 94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4" name="Freeform 94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5" name="Freeform 94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5" name="Group 1773"/>
              <p:cNvGrpSpPr/>
              <p:nvPr/>
            </p:nvGrpSpPr>
            <p:grpSpPr>
              <a:xfrm rot="7800000" flipV="1">
                <a:off x="3164348" y="2240716"/>
                <a:ext cx="45720" cy="201769"/>
                <a:chOff x="3444869" y="3406777"/>
                <a:chExt cx="301625" cy="1238248"/>
              </a:xfrm>
            </p:grpSpPr>
            <p:sp>
              <p:nvSpPr>
                <p:cNvPr id="940" name="Oval 93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1" name="Freeform 94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2" name="Freeform 94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6" name="Group 1777"/>
              <p:cNvGrpSpPr/>
              <p:nvPr/>
            </p:nvGrpSpPr>
            <p:grpSpPr>
              <a:xfrm rot="9000000" flipV="1">
                <a:off x="3114711" y="2276378"/>
                <a:ext cx="45720" cy="201769"/>
                <a:chOff x="3444869" y="3406777"/>
                <a:chExt cx="301625" cy="1238248"/>
              </a:xfrm>
            </p:grpSpPr>
            <p:sp>
              <p:nvSpPr>
                <p:cNvPr id="937" name="Oval 93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8" name="Freeform 93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9" name="Freeform 93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7" name="Group 1781"/>
              <p:cNvGrpSpPr/>
              <p:nvPr/>
            </p:nvGrpSpPr>
            <p:grpSpPr>
              <a:xfrm flipV="1">
                <a:off x="3067074" y="1958972"/>
                <a:ext cx="45720" cy="201771"/>
                <a:chOff x="3444875" y="3406774"/>
                <a:chExt cx="301625" cy="1238251"/>
              </a:xfrm>
            </p:grpSpPr>
            <p:sp>
              <p:nvSpPr>
                <p:cNvPr id="934" name="Oval 93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5" name="Freeform 93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6" name="Freeform 93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8" name="Group 1785"/>
              <p:cNvGrpSpPr/>
              <p:nvPr/>
            </p:nvGrpSpPr>
            <p:grpSpPr>
              <a:xfrm rot="1200000" flipV="1">
                <a:off x="3133890" y="1979708"/>
                <a:ext cx="45720" cy="201771"/>
                <a:chOff x="3444875" y="3406774"/>
                <a:chExt cx="301625" cy="1238251"/>
              </a:xfrm>
            </p:grpSpPr>
            <p:sp>
              <p:nvSpPr>
                <p:cNvPr id="931" name="Oval 93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2" name="Freeform 93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3" name="Freeform 93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9" name="Group 1789"/>
              <p:cNvGrpSpPr/>
              <p:nvPr/>
            </p:nvGrpSpPr>
            <p:grpSpPr>
              <a:xfrm rot="4200000" flipV="1">
                <a:off x="3208798" y="2078791"/>
                <a:ext cx="45720" cy="201769"/>
                <a:chOff x="3444869" y="3406777"/>
                <a:chExt cx="301625" cy="1238248"/>
              </a:xfrm>
            </p:grpSpPr>
            <p:sp>
              <p:nvSpPr>
                <p:cNvPr id="928" name="Oval 92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9" name="Freeform 92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0" name="Freeform 92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0" name="Group 1793"/>
              <p:cNvGrpSpPr/>
              <p:nvPr/>
            </p:nvGrpSpPr>
            <p:grpSpPr>
              <a:xfrm rot="3000000" flipV="1">
                <a:off x="3186269" y="2019018"/>
                <a:ext cx="45720" cy="201771"/>
                <a:chOff x="3444875" y="3406774"/>
                <a:chExt cx="301625" cy="1238251"/>
              </a:xfrm>
            </p:grpSpPr>
            <p:sp>
              <p:nvSpPr>
                <p:cNvPr id="925" name="Oval 92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6" name="Freeform 92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7" name="Freeform 92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1" name="Group 1797"/>
              <p:cNvGrpSpPr/>
              <p:nvPr/>
            </p:nvGrpSpPr>
            <p:grpSpPr>
              <a:xfrm rot="5400000" flipV="1">
                <a:off x="3211973" y="2135943"/>
                <a:ext cx="45720" cy="201769"/>
                <a:chOff x="3444869" y="3406777"/>
                <a:chExt cx="301625" cy="1238248"/>
              </a:xfrm>
            </p:grpSpPr>
            <p:sp>
              <p:nvSpPr>
                <p:cNvPr id="922" name="Oval 92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3" name="Freeform 92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4" name="Freeform 92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2" name="Group 1801"/>
              <p:cNvGrpSpPr/>
              <p:nvPr/>
            </p:nvGrpSpPr>
            <p:grpSpPr>
              <a:xfrm rot="6600000" flipV="1">
                <a:off x="3196098" y="2193091"/>
                <a:ext cx="45720" cy="201769"/>
                <a:chOff x="3444869" y="3406777"/>
                <a:chExt cx="301625" cy="1238248"/>
              </a:xfrm>
            </p:grpSpPr>
            <p:sp>
              <p:nvSpPr>
                <p:cNvPr id="919" name="Oval 91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0" name="Freeform 91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1" name="Freeform 92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3" name="Group 1805"/>
              <p:cNvGrpSpPr/>
              <p:nvPr/>
            </p:nvGrpSpPr>
            <p:grpSpPr>
              <a:xfrm rot="9900000" flipV="1">
                <a:off x="3062585" y="2324904"/>
                <a:ext cx="45720" cy="201769"/>
                <a:chOff x="3444869" y="3406777"/>
                <a:chExt cx="301625" cy="1238248"/>
              </a:xfrm>
            </p:grpSpPr>
            <p:sp>
              <p:nvSpPr>
                <p:cNvPr id="916" name="Oval 91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7" name="Freeform 91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8" name="Freeform 91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4" name="Group 111"/>
              <p:cNvGrpSpPr/>
              <p:nvPr/>
            </p:nvGrpSpPr>
            <p:grpSpPr>
              <a:xfrm rot="20400000" flipH="1" flipV="1">
                <a:off x="3385178" y="1980555"/>
                <a:ext cx="45071" cy="201771"/>
                <a:chOff x="3444875" y="3406774"/>
                <a:chExt cx="301625" cy="1238251"/>
              </a:xfrm>
            </p:grpSpPr>
            <p:sp>
              <p:nvSpPr>
                <p:cNvPr id="913" name="Oval 91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4" name="Freeform 91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5" name="Freeform 91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5" name="Group 115"/>
              <p:cNvGrpSpPr/>
              <p:nvPr/>
            </p:nvGrpSpPr>
            <p:grpSpPr>
              <a:xfrm rot="17400000" flipH="1" flipV="1">
                <a:off x="3311003" y="2081067"/>
                <a:ext cx="45720" cy="198906"/>
                <a:chOff x="3444869" y="3406777"/>
                <a:chExt cx="301625" cy="1238248"/>
              </a:xfrm>
            </p:grpSpPr>
            <p:sp>
              <p:nvSpPr>
                <p:cNvPr id="910" name="Oval 90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1" name="Freeform 91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2" name="Freeform 91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6" name="Group 119"/>
              <p:cNvGrpSpPr/>
              <p:nvPr/>
            </p:nvGrpSpPr>
            <p:grpSpPr>
              <a:xfrm rot="18600000" flipH="1" flipV="1">
                <a:off x="3333213" y="2021292"/>
                <a:ext cx="45720" cy="198908"/>
                <a:chOff x="3444875" y="3406774"/>
                <a:chExt cx="301625" cy="1238251"/>
              </a:xfrm>
            </p:grpSpPr>
            <p:sp>
              <p:nvSpPr>
                <p:cNvPr id="907" name="Oval 90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8" name="Freeform 90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9" name="Freeform 90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7" name="Group 123"/>
              <p:cNvGrpSpPr/>
              <p:nvPr/>
            </p:nvGrpSpPr>
            <p:grpSpPr>
              <a:xfrm rot="16200000" flipH="1" flipV="1">
                <a:off x="3307873" y="2138221"/>
                <a:ext cx="45720" cy="198906"/>
                <a:chOff x="3444869" y="3406777"/>
                <a:chExt cx="301625" cy="1238248"/>
              </a:xfrm>
            </p:grpSpPr>
            <p:sp>
              <p:nvSpPr>
                <p:cNvPr id="904" name="Oval 90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5" name="Freeform 90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6" name="Freeform 90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8" name="Group 127"/>
              <p:cNvGrpSpPr/>
              <p:nvPr/>
            </p:nvGrpSpPr>
            <p:grpSpPr>
              <a:xfrm rot="15000000" flipH="1" flipV="1">
                <a:off x="3317172" y="2192196"/>
                <a:ext cx="45720" cy="198906"/>
                <a:chOff x="3444869" y="3406777"/>
                <a:chExt cx="301625" cy="1238248"/>
              </a:xfrm>
            </p:grpSpPr>
            <p:sp>
              <p:nvSpPr>
                <p:cNvPr id="901" name="Oval 90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2" name="Freeform 90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3" name="Freeform 9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9" name="Group 139"/>
              <p:cNvGrpSpPr/>
              <p:nvPr/>
            </p:nvGrpSpPr>
            <p:grpSpPr>
              <a:xfrm rot="11700000" flipH="1" flipV="1">
                <a:off x="3410455" y="2294001"/>
                <a:ext cx="45071" cy="201769"/>
                <a:chOff x="3444869" y="3406777"/>
                <a:chExt cx="301625" cy="1238248"/>
              </a:xfrm>
            </p:grpSpPr>
            <p:sp>
              <p:nvSpPr>
                <p:cNvPr id="898" name="Oval 89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9" name="Freeform 89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0" name="Freeform 89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0" name="Group 329"/>
              <p:cNvGrpSpPr/>
              <p:nvPr/>
            </p:nvGrpSpPr>
            <p:grpSpPr>
              <a:xfrm flipH="1" flipV="1">
                <a:off x="3413392" y="2504172"/>
                <a:ext cx="45071" cy="201771"/>
                <a:chOff x="3444875" y="3406774"/>
                <a:chExt cx="301625" cy="1238251"/>
              </a:xfrm>
            </p:grpSpPr>
            <p:sp>
              <p:nvSpPr>
                <p:cNvPr id="895" name="Oval 89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6" name="Freeform 89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7" name="Freeform 89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1" name="Group 337"/>
              <p:cNvGrpSpPr/>
              <p:nvPr/>
            </p:nvGrpSpPr>
            <p:grpSpPr>
              <a:xfrm rot="12900000" flipH="1" flipV="1">
                <a:off x="3354984" y="2263876"/>
                <a:ext cx="45720" cy="198906"/>
                <a:chOff x="3444869" y="3406777"/>
                <a:chExt cx="301625" cy="1238248"/>
              </a:xfrm>
            </p:grpSpPr>
            <p:sp>
              <p:nvSpPr>
                <p:cNvPr id="892" name="Oval 89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3" name="Freeform 89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4" name="Freeform 89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2" name="Group 111"/>
              <p:cNvGrpSpPr/>
              <p:nvPr/>
            </p:nvGrpSpPr>
            <p:grpSpPr>
              <a:xfrm rot="20400000" flipH="1" flipV="1">
                <a:off x="3431902" y="1963864"/>
                <a:ext cx="45071" cy="201771"/>
                <a:chOff x="3444875" y="3406774"/>
                <a:chExt cx="301625" cy="1238251"/>
              </a:xfrm>
            </p:grpSpPr>
            <p:sp>
              <p:nvSpPr>
                <p:cNvPr id="889" name="Oval 88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0" name="Freeform 88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1" name="Freeform 89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3" name="Group 1869"/>
              <p:cNvGrpSpPr/>
              <p:nvPr/>
            </p:nvGrpSpPr>
            <p:grpSpPr>
              <a:xfrm flipV="1">
                <a:off x="3506791" y="1955699"/>
                <a:ext cx="45720" cy="201771"/>
                <a:chOff x="3444875" y="3406774"/>
                <a:chExt cx="301625" cy="1238251"/>
              </a:xfrm>
            </p:grpSpPr>
            <p:sp>
              <p:nvSpPr>
                <p:cNvPr id="886" name="Oval 88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7" name="Freeform 88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8" name="Freeform 88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4" name="Group 1873"/>
              <p:cNvGrpSpPr/>
              <p:nvPr/>
            </p:nvGrpSpPr>
            <p:grpSpPr>
              <a:xfrm rot="7800000" flipV="1">
                <a:off x="3547376" y="2929570"/>
                <a:ext cx="45720" cy="201769"/>
                <a:chOff x="3444869" y="3406777"/>
                <a:chExt cx="301625" cy="1238248"/>
              </a:xfrm>
            </p:grpSpPr>
            <p:sp>
              <p:nvSpPr>
                <p:cNvPr id="883" name="Oval 88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4" name="Freeform 88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5" name="Freeform 88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5" name="Group 1877"/>
              <p:cNvGrpSpPr/>
              <p:nvPr/>
            </p:nvGrpSpPr>
            <p:grpSpPr>
              <a:xfrm rot="9000000" flipV="1">
                <a:off x="3496218" y="2996949"/>
                <a:ext cx="45720" cy="201769"/>
                <a:chOff x="3444869" y="3406777"/>
                <a:chExt cx="301625" cy="1238248"/>
              </a:xfrm>
            </p:grpSpPr>
            <p:sp>
              <p:nvSpPr>
                <p:cNvPr id="880" name="Oval 87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1" name="Freeform 88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2" name="Freeform 88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6" name="Group 1881"/>
              <p:cNvGrpSpPr/>
              <p:nvPr/>
            </p:nvGrpSpPr>
            <p:grpSpPr>
              <a:xfrm rot="4200000" flipV="1">
                <a:off x="3572677" y="2639546"/>
                <a:ext cx="45720" cy="201769"/>
                <a:chOff x="3444869" y="3406777"/>
                <a:chExt cx="301625" cy="1238248"/>
              </a:xfrm>
            </p:grpSpPr>
            <p:sp>
              <p:nvSpPr>
                <p:cNvPr id="877" name="Oval 87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8" name="Freeform 87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9" name="Freeform 87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7" name="Group 1885"/>
              <p:cNvGrpSpPr/>
              <p:nvPr/>
            </p:nvGrpSpPr>
            <p:grpSpPr>
              <a:xfrm rot="5400000" flipV="1">
                <a:off x="3585011" y="2773545"/>
                <a:ext cx="45720" cy="201769"/>
                <a:chOff x="3444869" y="3406777"/>
                <a:chExt cx="301625" cy="1238248"/>
              </a:xfrm>
            </p:grpSpPr>
            <p:sp>
              <p:nvSpPr>
                <p:cNvPr id="874" name="Oval 87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5" name="Freeform 87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6" name="Freeform 87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8" name="Group 1889"/>
              <p:cNvGrpSpPr/>
              <p:nvPr/>
            </p:nvGrpSpPr>
            <p:grpSpPr>
              <a:xfrm rot="6600000" flipV="1">
                <a:off x="3576185" y="2853326"/>
                <a:ext cx="45720" cy="201769"/>
                <a:chOff x="3444869" y="3406777"/>
                <a:chExt cx="301625" cy="1238248"/>
              </a:xfrm>
            </p:grpSpPr>
            <p:sp>
              <p:nvSpPr>
                <p:cNvPr id="871" name="Oval 87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2" name="Freeform 87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3" name="Freeform 87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19" name="Group 1893"/>
              <p:cNvGrpSpPr/>
              <p:nvPr/>
            </p:nvGrpSpPr>
            <p:grpSpPr>
              <a:xfrm rot="9900000" flipV="1">
                <a:off x="3443432" y="3044589"/>
                <a:ext cx="45720" cy="201769"/>
                <a:chOff x="3444869" y="3406777"/>
                <a:chExt cx="301625" cy="1238248"/>
              </a:xfrm>
            </p:grpSpPr>
            <p:sp>
              <p:nvSpPr>
                <p:cNvPr id="868" name="Oval 86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9" name="Freeform 86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0" name="Freeform 86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0" name="Group 1909"/>
              <p:cNvGrpSpPr/>
              <p:nvPr/>
            </p:nvGrpSpPr>
            <p:grpSpPr>
              <a:xfrm flipV="1">
                <a:off x="3235209" y="2859387"/>
                <a:ext cx="45720" cy="201771"/>
                <a:chOff x="3444875" y="3406774"/>
                <a:chExt cx="301625" cy="1238251"/>
              </a:xfrm>
            </p:grpSpPr>
            <p:sp>
              <p:nvSpPr>
                <p:cNvPr id="865" name="Oval 86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6" name="Freeform 86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7" name="Freeform 8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1" name="Group 1913"/>
              <p:cNvGrpSpPr/>
              <p:nvPr/>
            </p:nvGrpSpPr>
            <p:grpSpPr>
              <a:xfrm flipV="1">
                <a:off x="3233939" y="2446494"/>
                <a:ext cx="45720" cy="201771"/>
                <a:chOff x="3444875" y="3406774"/>
                <a:chExt cx="301625" cy="1238251"/>
              </a:xfrm>
            </p:grpSpPr>
            <p:sp>
              <p:nvSpPr>
                <p:cNvPr id="862" name="Oval 86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3" name="Freeform 86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4" name="Freeform 86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2" name="Group 1917"/>
              <p:cNvGrpSpPr/>
              <p:nvPr/>
            </p:nvGrpSpPr>
            <p:grpSpPr>
              <a:xfrm flipV="1">
                <a:off x="3291089" y="2452844"/>
                <a:ext cx="45720" cy="201771"/>
                <a:chOff x="3444875" y="3406774"/>
                <a:chExt cx="301625" cy="1238251"/>
              </a:xfrm>
            </p:grpSpPr>
            <p:sp>
              <p:nvSpPr>
                <p:cNvPr id="859" name="Oval 85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0" name="Freeform 85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1" name="Freeform 86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3" name="Group 1921"/>
              <p:cNvGrpSpPr/>
              <p:nvPr/>
            </p:nvGrpSpPr>
            <p:grpSpPr>
              <a:xfrm rot="9900000" flipV="1">
                <a:off x="3205717" y="2667322"/>
                <a:ext cx="45720" cy="201769"/>
                <a:chOff x="3444869" y="3406777"/>
                <a:chExt cx="301625" cy="1238248"/>
              </a:xfrm>
            </p:grpSpPr>
            <p:sp>
              <p:nvSpPr>
                <p:cNvPr id="856" name="Oval 85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7" name="Freeform 85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8" name="Freeform 85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4" name="Group 1925"/>
              <p:cNvGrpSpPr/>
              <p:nvPr/>
            </p:nvGrpSpPr>
            <p:grpSpPr>
              <a:xfrm rot="7800000" flipV="1">
                <a:off x="3186447" y="2676141"/>
                <a:ext cx="45720" cy="201769"/>
                <a:chOff x="3444869" y="3406777"/>
                <a:chExt cx="301625" cy="1238248"/>
              </a:xfrm>
            </p:grpSpPr>
            <p:sp>
              <p:nvSpPr>
                <p:cNvPr id="853" name="Oval 85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4" name="Freeform 85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5" name="Freeform 85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5" name="Group 1929"/>
              <p:cNvGrpSpPr/>
              <p:nvPr/>
            </p:nvGrpSpPr>
            <p:grpSpPr>
              <a:xfrm rot="6600000" flipV="1">
                <a:off x="3163215" y="2703240"/>
                <a:ext cx="45720" cy="201769"/>
                <a:chOff x="3444869" y="3406777"/>
                <a:chExt cx="301625" cy="1238248"/>
              </a:xfrm>
            </p:grpSpPr>
            <p:sp>
              <p:nvSpPr>
                <p:cNvPr id="850" name="Oval 84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1" name="Freeform 85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2" name="Freeform 85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6" name="Group 1933"/>
              <p:cNvGrpSpPr/>
              <p:nvPr/>
            </p:nvGrpSpPr>
            <p:grpSpPr>
              <a:xfrm rot="5400000" flipV="1">
                <a:off x="3153022" y="2753013"/>
                <a:ext cx="45720" cy="201769"/>
                <a:chOff x="3444869" y="3406777"/>
                <a:chExt cx="301625" cy="1238248"/>
              </a:xfrm>
            </p:grpSpPr>
            <p:sp>
              <p:nvSpPr>
                <p:cNvPr id="847" name="Oval 84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8" name="Freeform 84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9" name="Freeform 84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7" name="Group 1937"/>
              <p:cNvGrpSpPr/>
              <p:nvPr/>
            </p:nvGrpSpPr>
            <p:grpSpPr>
              <a:xfrm rot="4200000" flipV="1">
                <a:off x="3163781" y="2800262"/>
                <a:ext cx="45720" cy="201769"/>
                <a:chOff x="3444869" y="3406777"/>
                <a:chExt cx="301625" cy="1238248"/>
              </a:xfrm>
            </p:grpSpPr>
            <p:sp>
              <p:nvSpPr>
                <p:cNvPr id="844" name="Oval 84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5" name="Freeform 84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6" name="Freeform 84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8" name="Group 1941"/>
              <p:cNvGrpSpPr/>
              <p:nvPr/>
            </p:nvGrpSpPr>
            <p:grpSpPr>
              <a:xfrm rot="3000000" flipV="1">
                <a:off x="3178753" y="2834730"/>
                <a:ext cx="45720" cy="201771"/>
                <a:chOff x="3444875" y="3406774"/>
                <a:chExt cx="301625" cy="1238251"/>
              </a:xfrm>
            </p:grpSpPr>
            <p:sp>
              <p:nvSpPr>
                <p:cNvPr id="841" name="Oval 84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2" name="Freeform 84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3" name="Freeform 8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29" name="Group 1945"/>
              <p:cNvGrpSpPr/>
              <p:nvPr/>
            </p:nvGrpSpPr>
            <p:grpSpPr>
              <a:xfrm rot="1200000" flipV="1">
                <a:off x="3197572" y="2843377"/>
                <a:ext cx="45720" cy="201771"/>
                <a:chOff x="3444875" y="3406774"/>
                <a:chExt cx="301625" cy="1238251"/>
              </a:xfrm>
            </p:grpSpPr>
            <p:sp>
              <p:nvSpPr>
                <p:cNvPr id="838" name="Oval 83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9" name="Freeform 83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0" name="Freeform 83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0" name="Group 172"/>
              <p:cNvGrpSpPr/>
              <p:nvPr/>
            </p:nvGrpSpPr>
            <p:grpSpPr>
              <a:xfrm rot="10800000" flipH="1" flipV="1">
                <a:off x="3244990" y="3083255"/>
                <a:ext cx="45071" cy="201771"/>
                <a:chOff x="3444875" y="3406774"/>
                <a:chExt cx="301625" cy="1238251"/>
              </a:xfrm>
            </p:grpSpPr>
            <p:sp>
              <p:nvSpPr>
                <p:cNvPr id="835" name="Oval 83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6" name="Freeform 83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7" name="Freeform 83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1" name="Group 176"/>
              <p:cNvGrpSpPr/>
              <p:nvPr/>
            </p:nvGrpSpPr>
            <p:grpSpPr>
              <a:xfrm rot="10800000" flipH="1" flipV="1">
                <a:off x="3309745" y="3083255"/>
                <a:ext cx="45071" cy="201771"/>
                <a:chOff x="3444875" y="3406774"/>
                <a:chExt cx="301625" cy="1238251"/>
              </a:xfrm>
            </p:grpSpPr>
            <p:sp>
              <p:nvSpPr>
                <p:cNvPr id="832" name="Oval 83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3" name="Freeform 83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4" name="Freeform 83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2" name="Group 180"/>
              <p:cNvGrpSpPr/>
              <p:nvPr/>
            </p:nvGrpSpPr>
            <p:grpSpPr>
              <a:xfrm rot="10800000" flipH="1" flipV="1">
                <a:off x="3378604" y="3064205"/>
                <a:ext cx="45071" cy="201771"/>
                <a:chOff x="3444875" y="3406774"/>
                <a:chExt cx="301625" cy="1238251"/>
              </a:xfrm>
            </p:grpSpPr>
            <p:sp>
              <p:nvSpPr>
                <p:cNvPr id="829" name="Oval 82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0" name="Freeform 82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1" name="Freeform 8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3" name="Group 333"/>
              <p:cNvGrpSpPr/>
              <p:nvPr/>
            </p:nvGrpSpPr>
            <p:grpSpPr>
              <a:xfrm rot="11700000" flipH="1" flipV="1">
                <a:off x="3375359" y="2297504"/>
                <a:ext cx="45071" cy="201769"/>
                <a:chOff x="3444869" y="3406777"/>
                <a:chExt cx="301625" cy="1238248"/>
              </a:xfrm>
            </p:grpSpPr>
            <p:sp>
              <p:nvSpPr>
                <p:cNvPr id="826" name="Oval 82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7" name="Freeform 82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8" name="Freeform 82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4" name="Group 341"/>
              <p:cNvGrpSpPr/>
              <p:nvPr/>
            </p:nvGrpSpPr>
            <p:grpSpPr>
              <a:xfrm rot="15000000" flipH="1" flipV="1">
                <a:off x="3622259" y="2455756"/>
                <a:ext cx="45720" cy="198906"/>
                <a:chOff x="3444869" y="3406777"/>
                <a:chExt cx="301625" cy="1238248"/>
              </a:xfrm>
            </p:grpSpPr>
            <p:sp>
              <p:nvSpPr>
                <p:cNvPr id="823" name="Oval 82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4" name="Freeform 82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5" name="Freeform 82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5" name="Group 345"/>
              <p:cNvGrpSpPr/>
              <p:nvPr/>
            </p:nvGrpSpPr>
            <p:grpSpPr>
              <a:xfrm rot="16200000" flipH="1" flipV="1">
                <a:off x="3745545" y="2736725"/>
                <a:ext cx="45720" cy="198906"/>
                <a:chOff x="3444869" y="3406777"/>
                <a:chExt cx="301625" cy="1238248"/>
              </a:xfrm>
            </p:grpSpPr>
            <p:sp>
              <p:nvSpPr>
                <p:cNvPr id="820" name="Oval 81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1" name="Freeform 82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2" name="Freeform 82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6" name="Group 349"/>
              <p:cNvGrpSpPr/>
              <p:nvPr/>
            </p:nvGrpSpPr>
            <p:grpSpPr>
              <a:xfrm rot="17400000" flipH="1" flipV="1">
                <a:off x="3739872" y="2805012"/>
                <a:ext cx="45720" cy="198906"/>
                <a:chOff x="3444869" y="3406777"/>
                <a:chExt cx="301625" cy="1238248"/>
              </a:xfrm>
            </p:grpSpPr>
            <p:sp>
              <p:nvSpPr>
                <p:cNvPr id="817" name="Oval 81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8" name="Freeform 81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9" name="Freeform 81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7" name="Group 353"/>
              <p:cNvGrpSpPr/>
              <p:nvPr/>
            </p:nvGrpSpPr>
            <p:grpSpPr>
              <a:xfrm rot="18600000" flipH="1" flipV="1">
                <a:off x="3639347" y="3065060"/>
                <a:ext cx="45720" cy="198908"/>
                <a:chOff x="3444875" y="3406774"/>
                <a:chExt cx="301625" cy="1238251"/>
              </a:xfrm>
            </p:grpSpPr>
            <p:sp>
              <p:nvSpPr>
                <p:cNvPr id="814" name="Oval 81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5" name="Freeform 81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6" name="Freeform 81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8" name="Group 357"/>
              <p:cNvGrpSpPr/>
              <p:nvPr/>
            </p:nvGrpSpPr>
            <p:grpSpPr>
              <a:xfrm rot="20400000" flipH="1" flipV="1">
                <a:off x="3525555" y="3180967"/>
                <a:ext cx="45071" cy="201771"/>
                <a:chOff x="3444875" y="3406774"/>
                <a:chExt cx="301625" cy="1238251"/>
              </a:xfrm>
            </p:grpSpPr>
            <p:sp>
              <p:nvSpPr>
                <p:cNvPr id="811" name="Oval 81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2" name="Freeform 81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3" name="Freeform 81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9" name="Group 1985"/>
              <p:cNvGrpSpPr/>
              <p:nvPr/>
            </p:nvGrpSpPr>
            <p:grpSpPr>
              <a:xfrm flipH="1">
                <a:off x="3260203" y="2670245"/>
                <a:ext cx="232578" cy="393836"/>
                <a:chOff x="1132463" y="3111993"/>
                <a:chExt cx="235194" cy="393836"/>
              </a:xfrm>
            </p:grpSpPr>
            <p:grpSp>
              <p:nvGrpSpPr>
                <p:cNvPr id="779" name="Group 1223"/>
                <p:cNvGrpSpPr/>
                <p:nvPr/>
              </p:nvGrpSpPr>
              <p:grpSpPr>
                <a:xfrm flipV="1">
                  <a:off x="1292675" y="330405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808" name="Oval 807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9" name="Freeform 808"/>
                  <p:cNvSpPr/>
                  <p:nvPr/>
                </p:nvSpPr>
                <p:spPr>
                  <a:xfrm>
                    <a:off x="3472976" y="3629026"/>
                    <a:ext cx="95249" cy="1015999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10" name="Freeform 809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0" name="Group 1227"/>
                <p:cNvGrpSpPr/>
                <p:nvPr/>
              </p:nvGrpSpPr>
              <p:grpSpPr>
                <a:xfrm rot="9900000" flipV="1">
                  <a:off x="1263183" y="3111993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805" name="Oval 804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6" name="Freeform 805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7" name="Freeform 806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1" name="Group 1231"/>
                <p:cNvGrpSpPr/>
                <p:nvPr/>
              </p:nvGrpSpPr>
              <p:grpSpPr>
                <a:xfrm rot="7800000" flipV="1">
                  <a:off x="1243913" y="3120812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802" name="Oval 801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3" name="Freeform 802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4" name="Freeform 803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2" name="Group 1235"/>
                <p:cNvGrpSpPr/>
                <p:nvPr/>
              </p:nvGrpSpPr>
              <p:grpSpPr>
                <a:xfrm rot="6600000" flipV="1">
                  <a:off x="1220681" y="3147911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799" name="Oval 798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0" name="Freeform 799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01" name="Freeform 800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3" name="Group 1239"/>
                <p:cNvGrpSpPr/>
                <p:nvPr/>
              </p:nvGrpSpPr>
              <p:grpSpPr>
                <a:xfrm rot="5400000" flipV="1">
                  <a:off x="1210488" y="3197686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796" name="Oval 795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7" name="Freeform 796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8" name="Freeform 797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4" name="Group 1243"/>
                <p:cNvGrpSpPr/>
                <p:nvPr/>
              </p:nvGrpSpPr>
              <p:grpSpPr>
                <a:xfrm rot="4200000" flipV="1">
                  <a:off x="1221247" y="3244933"/>
                  <a:ext cx="45720" cy="201769"/>
                  <a:chOff x="3444869" y="3406777"/>
                  <a:chExt cx="301625" cy="1238248"/>
                </a:xfrm>
              </p:grpSpPr>
              <p:sp>
                <p:nvSpPr>
                  <p:cNvPr id="793" name="Oval 792"/>
                  <p:cNvSpPr/>
                  <p:nvPr/>
                </p:nvSpPr>
                <p:spPr>
                  <a:xfrm rot="10200000">
                    <a:off x="3444869" y="3406777"/>
                    <a:ext cx="301625" cy="269879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4" name="Freeform 793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5" name="Freeform 794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5" name="Group 1247"/>
                <p:cNvGrpSpPr/>
                <p:nvPr/>
              </p:nvGrpSpPr>
              <p:grpSpPr>
                <a:xfrm rot="3000000" flipV="1">
                  <a:off x="1236219" y="3279401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790" name="Oval 789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1" name="Freeform 790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2" name="Freeform 791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86" name="Group 1251"/>
                <p:cNvGrpSpPr/>
                <p:nvPr/>
              </p:nvGrpSpPr>
              <p:grpSpPr>
                <a:xfrm rot="1200000" flipV="1">
                  <a:off x="1255038" y="3288048"/>
                  <a:ext cx="45720" cy="201771"/>
                  <a:chOff x="3444875" y="3406774"/>
                  <a:chExt cx="301625" cy="1238251"/>
                </a:xfrm>
              </p:grpSpPr>
              <p:sp>
                <p:nvSpPr>
                  <p:cNvPr id="787" name="Oval 786"/>
                  <p:cNvSpPr/>
                  <p:nvPr/>
                </p:nvSpPr>
                <p:spPr>
                  <a:xfrm rot="10800000">
                    <a:off x="3444875" y="3406774"/>
                    <a:ext cx="301625" cy="269877"/>
                  </a:xfrm>
                  <a:prstGeom prst="ellipse">
                    <a:avLst/>
                  </a:prstGeom>
                  <a:solidFill>
                    <a:schemeClr val="tx1"/>
                  </a:solidFill>
                  <a:ln w="6350"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8" name="Freeform 787"/>
                  <p:cNvSpPr/>
                  <p:nvPr/>
                </p:nvSpPr>
                <p:spPr>
                  <a:xfrm>
                    <a:off x="3472979" y="3629023"/>
                    <a:ext cx="95251" cy="1016002"/>
                  </a:xfrm>
                  <a:custGeom>
                    <a:avLst/>
                    <a:gdLst>
                      <a:gd name="connsiteX0" fmla="*/ 41275 w 95250"/>
                      <a:gd name="connsiteY0" fmla="*/ 0 h 1016000"/>
                      <a:gd name="connsiteX1" fmla="*/ 9525 w 95250"/>
                      <a:gd name="connsiteY1" fmla="*/ 69850 h 1016000"/>
                      <a:gd name="connsiteX2" fmla="*/ 0 w 95250"/>
                      <a:gd name="connsiteY2" fmla="*/ 101600 h 1016000"/>
                      <a:gd name="connsiteX3" fmla="*/ 0 w 95250"/>
                      <a:gd name="connsiteY3" fmla="*/ 117475 h 1016000"/>
                      <a:gd name="connsiteX4" fmla="*/ 0 w 95250"/>
                      <a:gd name="connsiteY4" fmla="*/ 149225 h 1016000"/>
                      <a:gd name="connsiteX5" fmla="*/ 6350 w 95250"/>
                      <a:gd name="connsiteY5" fmla="*/ 168275 h 1016000"/>
                      <a:gd name="connsiteX6" fmla="*/ 25400 w 95250"/>
                      <a:gd name="connsiteY6" fmla="*/ 193675 h 1016000"/>
                      <a:gd name="connsiteX7" fmla="*/ 53975 w 95250"/>
                      <a:gd name="connsiteY7" fmla="*/ 228600 h 1016000"/>
                      <a:gd name="connsiteX8" fmla="*/ 76200 w 95250"/>
                      <a:gd name="connsiteY8" fmla="*/ 257175 h 1016000"/>
                      <a:gd name="connsiteX9" fmla="*/ 88900 w 95250"/>
                      <a:gd name="connsiteY9" fmla="*/ 288925 h 1016000"/>
                      <a:gd name="connsiteX10" fmla="*/ 92075 w 95250"/>
                      <a:gd name="connsiteY10" fmla="*/ 314325 h 1016000"/>
                      <a:gd name="connsiteX11" fmla="*/ 88900 w 95250"/>
                      <a:gd name="connsiteY11" fmla="*/ 352425 h 1016000"/>
                      <a:gd name="connsiteX12" fmla="*/ 69850 w 95250"/>
                      <a:gd name="connsiteY12" fmla="*/ 390525 h 1016000"/>
                      <a:gd name="connsiteX13" fmla="*/ 44450 w 95250"/>
                      <a:gd name="connsiteY13" fmla="*/ 441325 h 1016000"/>
                      <a:gd name="connsiteX14" fmla="*/ 31750 w 95250"/>
                      <a:gd name="connsiteY14" fmla="*/ 479425 h 1016000"/>
                      <a:gd name="connsiteX15" fmla="*/ 28575 w 95250"/>
                      <a:gd name="connsiteY15" fmla="*/ 520700 h 1016000"/>
                      <a:gd name="connsiteX16" fmla="*/ 38100 w 95250"/>
                      <a:gd name="connsiteY16" fmla="*/ 577850 h 1016000"/>
                      <a:gd name="connsiteX17" fmla="*/ 57150 w 95250"/>
                      <a:gd name="connsiteY17" fmla="*/ 628650 h 1016000"/>
                      <a:gd name="connsiteX18" fmla="*/ 69850 w 95250"/>
                      <a:gd name="connsiteY18" fmla="*/ 676275 h 1016000"/>
                      <a:gd name="connsiteX19" fmla="*/ 76200 w 95250"/>
                      <a:gd name="connsiteY19" fmla="*/ 708025 h 1016000"/>
                      <a:gd name="connsiteX20" fmla="*/ 69850 w 95250"/>
                      <a:gd name="connsiteY20" fmla="*/ 742950 h 1016000"/>
                      <a:gd name="connsiteX21" fmla="*/ 50800 w 95250"/>
                      <a:gd name="connsiteY21" fmla="*/ 790575 h 1016000"/>
                      <a:gd name="connsiteX22" fmla="*/ 22225 w 95250"/>
                      <a:gd name="connsiteY22" fmla="*/ 838200 h 1016000"/>
                      <a:gd name="connsiteX23" fmla="*/ 19050 w 95250"/>
                      <a:gd name="connsiteY23" fmla="*/ 863600 h 1016000"/>
                      <a:gd name="connsiteX24" fmla="*/ 19050 w 95250"/>
                      <a:gd name="connsiteY24" fmla="*/ 892175 h 1016000"/>
                      <a:gd name="connsiteX25" fmla="*/ 25400 w 95250"/>
                      <a:gd name="connsiteY25" fmla="*/ 917575 h 1016000"/>
                      <a:gd name="connsiteX26" fmla="*/ 47625 w 95250"/>
                      <a:gd name="connsiteY26" fmla="*/ 949325 h 1016000"/>
                      <a:gd name="connsiteX27" fmla="*/ 57150 w 95250"/>
                      <a:gd name="connsiteY27" fmla="*/ 965200 h 1016000"/>
                      <a:gd name="connsiteX28" fmla="*/ 95250 w 95250"/>
                      <a:gd name="connsiteY28" fmla="*/ 1016000 h 1016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5250" h="1016000">
                        <a:moveTo>
                          <a:pt x="41275" y="0"/>
                        </a:moveTo>
                        <a:lnTo>
                          <a:pt x="9525" y="69850"/>
                        </a:lnTo>
                        <a:lnTo>
                          <a:pt x="0" y="101600"/>
                        </a:lnTo>
                        <a:lnTo>
                          <a:pt x="0" y="117475"/>
                        </a:lnTo>
                        <a:lnTo>
                          <a:pt x="0" y="149225"/>
                        </a:lnTo>
                        <a:lnTo>
                          <a:pt x="6350" y="168275"/>
                        </a:lnTo>
                        <a:lnTo>
                          <a:pt x="25400" y="193675"/>
                        </a:lnTo>
                        <a:lnTo>
                          <a:pt x="53975" y="228600"/>
                        </a:lnTo>
                        <a:lnTo>
                          <a:pt x="76200" y="257175"/>
                        </a:lnTo>
                        <a:lnTo>
                          <a:pt x="88900" y="288925"/>
                        </a:lnTo>
                        <a:lnTo>
                          <a:pt x="92075" y="314325"/>
                        </a:lnTo>
                        <a:lnTo>
                          <a:pt x="88900" y="352425"/>
                        </a:lnTo>
                        <a:lnTo>
                          <a:pt x="69850" y="390525"/>
                        </a:lnTo>
                        <a:lnTo>
                          <a:pt x="44450" y="441325"/>
                        </a:lnTo>
                        <a:lnTo>
                          <a:pt x="31750" y="479425"/>
                        </a:lnTo>
                        <a:lnTo>
                          <a:pt x="28575" y="520700"/>
                        </a:lnTo>
                        <a:lnTo>
                          <a:pt x="38100" y="577850"/>
                        </a:lnTo>
                        <a:lnTo>
                          <a:pt x="57150" y="628650"/>
                        </a:lnTo>
                        <a:lnTo>
                          <a:pt x="69850" y="676275"/>
                        </a:lnTo>
                        <a:lnTo>
                          <a:pt x="76200" y="708025"/>
                        </a:lnTo>
                        <a:lnTo>
                          <a:pt x="69850" y="742950"/>
                        </a:lnTo>
                        <a:lnTo>
                          <a:pt x="50800" y="790575"/>
                        </a:lnTo>
                        <a:lnTo>
                          <a:pt x="22225" y="838200"/>
                        </a:lnTo>
                        <a:lnTo>
                          <a:pt x="19050" y="863600"/>
                        </a:lnTo>
                        <a:lnTo>
                          <a:pt x="19050" y="892175"/>
                        </a:lnTo>
                        <a:lnTo>
                          <a:pt x="25400" y="917575"/>
                        </a:lnTo>
                        <a:lnTo>
                          <a:pt x="47625" y="949325"/>
                        </a:lnTo>
                        <a:lnTo>
                          <a:pt x="57150" y="965200"/>
                        </a:lnTo>
                        <a:lnTo>
                          <a:pt x="95250" y="10160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9" name="Freeform 788"/>
                  <p:cNvSpPr/>
                  <p:nvPr/>
                </p:nvSpPr>
                <p:spPr>
                  <a:xfrm rot="10800000">
                    <a:off x="3667127" y="3613150"/>
                    <a:ext cx="69853" cy="876300"/>
                  </a:xfrm>
                  <a:custGeom>
                    <a:avLst/>
                    <a:gdLst>
                      <a:gd name="connsiteX0" fmla="*/ 28575 w 69850"/>
                      <a:gd name="connsiteY0" fmla="*/ 0 h 876300"/>
                      <a:gd name="connsiteX1" fmla="*/ 63500 w 69850"/>
                      <a:gd name="connsiteY1" fmla="*/ 50800 h 876300"/>
                      <a:gd name="connsiteX2" fmla="*/ 66675 w 69850"/>
                      <a:gd name="connsiteY2" fmla="*/ 82550 h 876300"/>
                      <a:gd name="connsiteX3" fmla="*/ 69850 w 69850"/>
                      <a:gd name="connsiteY3" fmla="*/ 107950 h 876300"/>
                      <a:gd name="connsiteX4" fmla="*/ 47625 w 69850"/>
                      <a:gd name="connsiteY4" fmla="*/ 136525 h 876300"/>
                      <a:gd name="connsiteX5" fmla="*/ 31750 w 69850"/>
                      <a:gd name="connsiteY5" fmla="*/ 168275 h 876300"/>
                      <a:gd name="connsiteX6" fmla="*/ 12700 w 69850"/>
                      <a:gd name="connsiteY6" fmla="*/ 200025 h 876300"/>
                      <a:gd name="connsiteX7" fmla="*/ 9525 w 69850"/>
                      <a:gd name="connsiteY7" fmla="*/ 219075 h 876300"/>
                      <a:gd name="connsiteX8" fmla="*/ 9525 w 69850"/>
                      <a:gd name="connsiteY8" fmla="*/ 244475 h 876300"/>
                      <a:gd name="connsiteX9" fmla="*/ 19050 w 69850"/>
                      <a:gd name="connsiteY9" fmla="*/ 288925 h 876300"/>
                      <a:gd name="connsiteX10" fmla="*/ 31750 w 69850"/>
                      <a:gd name="connsiteY10" fmla="*/ 320675 h 876300"/>
                      <a:gd name="connsiteX11" fmla="*/ 44450 w 69850"/>
                      <a:gd name="connsiteY11" fmla="*/ 355600 h 876300"/>
                      <a:gd name="connsiteX12" fmla="*/ 44450 w 69850"/>
                      <a:gd name="connsiteY12" fmla="*/ 384175 h 876300"/>
                      <a:gd name="connsiteX13" fmla="*/ 31750 w 69850"/>
                      <a:gd name="connsiteY13" fmla="*/ 419100 h 876300"/>
                      <a:gd name="connsiteX14" fmla="*/ 28575 w 69850"/>
                      <a:gd name="connsiteY14" fmla="*/ 454025 h 876300"/>
                      <a:gd name="connsiteX15" fmla="*/ 0 w 69850"/>
                      <a:gd name="connsiteY15" fmla="*/ 501650 h 876300"/>
                      <a:gd name="connsiteX16" fmla="*/ 6350 w 69850"/>
                      <a:gd name="connsiteY16" fmla="*/ 536575 h 876300"/>
                      <a:gd name="connsiteX17" fmla="*/ 25400 w 69850"/>
                      <a:gd name="connsiteY17" fmla="*/ 593725 h 876300"/>
                      <a:gd name="connsiteX18" fmla="*/ 41275 w 69850"/>
                      <a:gd name="connsiteY18" fmla="*/ 660400 h 876300"/>
                      <a:gd name="connsiteX19" fmla="*/ 57150 w 69850"/>
                      <a:gd name="connsiteY19" fmla="*/ 692150 h 876300"/>
                      <a:gd name="connsiteX20" fmla="*/ 57150 w 69850"/>
                      <a:gd name="connsiteY20" fmla="*/ 727075 h 876300"/>
                      <a:gd name="connsiteX21" fmla="*/ 44450 w 69850"/>
                      <a:gd name="connsiteY21" fmla="*/ 793750 h 876300"/>
                      <a:gd name="connsiteX22" fmla="*/ 28575 w 69850"/>
                      <a:gd name="connsiteY22" fmla="*/ 876300 h 876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69850" h="876300">
                        <a:moveTo>
                          <a:pt x="28575" y="0"/>
                        </a:moveTo>
                        <a:lnTo>
                          <a:pt x="63500" y="50800"/>
                        </a:lnTo>
                        <a:lnTo>
                          <a:pt x="66675" y="82550"/>
                        </a:lnTo>
                        <a:lnTo>
                          <a:pt x="69850" y="107950"/>
                        </a:lnTo>
                        <a:lnTo>
                          <a:pt x="47625" y="136525"/>
                        </a:lnTo>
                        <a:lnTo>
                          <a:pt x="31750" y="168275"/>
                        </a:lnTo>
                        <a:lnTo>
                          <a:pt x="12700" y="200025"/>
                        </a:lnTo>
                        <a:lnTo>
                          <a:pt x="9525" y="219075"/>
                        </a:lnTo>
                        <a:lnTo>
                          <a:pt x="9525" y="244475"/>
                        </a:lnTo>
                        <a:lnTo>
                          <a:pt x="19050" y="288925"/>
                        </a:lnTo>
                        <a:lnTo>
                          <a:pt x="31750" y="320675"/>
                        </a:lnTo>
                        <a:lnTo>
                          <a:pt x="44450" y="355600"/>
                        </a:lnTo>
                        <a:lnTo>
                          <a:pt x="44450" y="384175"/>
                        </a:lnTo>
                        <a:lnTo>
                          <a:pt x="31750" y="419100"/>
                        </a:lnTo>
                        <a:lnTo>
                          <a:pt x="28575" y="454025"/>
                        </a:lnTo>
                        <a:lnTo>
                          <a:pt x="0" y="501650"/>
                        </a:lnTo>
                        <a:lnTo>
                          <a:pt x="6350" y="536575"/>
                        </a:lnTo>
                        <a:lnTo>
                          <a:pt x="25400" y="593725"/>
                        </a:lnTo>
                        <a:lnTo>
                          <a:pt x="41275" y="660400"/>
                        </a:lnTo>
                        <a:lnTo>
                          <a:pt x="57150" y="692150"/>
                        </a:lnTo>
                        <a:lnTo>
                          <a:pt x="57150" y="727075"/>
                        </a:lnTo>
                        <a:lnTo>
                          <a:pt x="44450" y="793750"/>
                        </a:lnTo>
                        <a:lnTo>
                          <a:pt x="28575" y="876300"/>
                        </a:lnTo>
                      </a:path>
                    </a:pathLst>
                  </a:cu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40" name="Group 2018"/>
              <p:cNvGrpSpPr/>
              <p:nvPr/>
            </p:nvGrpSpPr>
            <p:grpSpPr>
              <a:xfrm rot="10800000" flipV="1">
                <a:off x="3259977" y="2666921"/>
                <a:ext cx="45720" cy="201771"/>
                <a:chOff x="3444875" y="3406774"/>
                <a:chExt cx="301625" cy="1238251"/>
              </a:xfrm>
            </p:grpSpPr>
            <p:sp>
              <p:nvSpPr>
                <p:cNvPr id="776" name="Oval 77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7" name="Freeform 77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8" name="Freeform 77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1" name="Group 2022"/>
              <p:cNvGrpSpPr/>
              <p:nvPr/>
            </p:nvGrpSpPr>
            <p:grpSpPr>
              <a:xfrm rot="4200000" flipV="1">
                <a:off x="3545227" y="2583283"/>
                <a:ext cx="45720" cy="201769"/>
                <a:chOff x="3444869" y="3406777"/>
                <a:chExt cx="301625" cy="1238248"/>
              </a:xfrm>
            </p:grpSpPr>
            <p:sp>
              <p:nvSpPr>
                <p:cNvPr id="773" name="Oval 77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4" name="Freeform 77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5" name="Freeform 77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2" name="Group 2026"/>
              <p:cNvGrpSpPr/>
              <p:nvPr/>
            </p:nvGrpSpPr>
            <p:grpSpPr>
              <a:xfrm rot="1200000" flipV="1">
                <a:off x="3370026" y="2461653"/>
                <a:ext cx="45720" cy="201771"/>
                <a:chOff x="3444875" y="3406774"/>
                <a:chExt cx="301625" cy="1238251"/>
              </a:xfrm>
            </p:grpSpPr>
            <p:sp>
              <p:nvSpPr>
                <p:cNvPr id="770" name="Oval 76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1" name="Freeform 77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2" name="Freeform 77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3" name="Group 2030"/>
              <p:cNvGrpSpPr/>
              <p:nvPr/>
            </p:nvGrpSpPr>
            <p:grpSpPr>
              <a:xfrm rot="2100000" flipV="1">
                <a:off x="3438347" y="2489813"/>
                <a:ext cx="45720" cy="201771"/>
                <a:chOff x="3444875" y="3406774"/>
                <a:chExt cx="301625" cy="1238251"/>
              </a:xfrm>
            </p:grpSpPr>
            <p:sp>
              <p:nvSpPr>
                <p:cNvPr id="767" name="Oval 76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8" name="Freeform 76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9" name="Freeform 76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4" name="Group 333"/>
              <p:cNvGrpSpPr/>
              <p:nvPr/>
            </p:nvGrpSpPr>
            <p:grpSpPr>
              <a:xfrm rot="11700000" flipH="1" flipV="1">
                <a:off x="3445116" y="2313327"/>
                <a:ext cx="45071" cy="201769"/>
                <a:chOff x="3444869" y="3406777"/>
                <a:chExt cx="301625" cy="1238248"/>
              </a:xfrm>
            </p:grpSpPr>
            <p:sp>
              <p:nvSpPr>
                <p:cNvPr id="764" name="Oval 76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5" name="Freeform 76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6" name="Freeform 76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5" name="Group 2038"/>
              <p:cNvGrpSpPr/>
              <p:nvPr/>
            </p:nvGrpSpPr>
            <p:grpSpPr>
              <a:xfrm rot="5400000" flipV="1">
                <a:off x="3578005" y="2718004"/>
                <a:ext cx="45720" cy="201769"/>
                <a:chOff x="3444869" y="3406777"/>
                <a:chExt cx="301625" cy="1238248"/>
              </a:xfrm>
            </p:grpSpPr>
            <p:sp>
              <p:nvSpPr>
                <p:cNvPr id="761" name="Oval 76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2" name="Freeform 76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3" name="Freeform 76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6" name="Group 2042"/>
              <p:cNvGrpSpPr/>
              <p:nvPr/>
            </p:nvGrpSpPr>
            <p:grpSpPr>
              <a:xfrm rot="2700000" flipV="1">
                <a:off x="3497942" y="2520689"/>
                <a:ext cx="45720" cy="201771"/>
                <a:chOff x="3444875" y="3406774"/>
                <a:chExt cx="301625" cy="1238251"/>
              </a:xfrm>
            </p:grpSpPr>
            <p:sp>
              <p:nvSpPr>
                <p:cNvPr id="758" name="Oval 75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9" name="Freeform 75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0" name="Freeform 75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7" name="Group 345"/>
              <p:cNvGrpSpPr/>
              <p:nvPr/>
            </p:nvGrpSpPr>
            <p:grpSpPr>
              <a:xfrm rot="16200000" flipH="1" flipV="1">
                <a:off x="3742568" y="2667318"/>
                <a:ext cx="45720" cy="198906"/>
                <a:chOff x="3444869" y="3406777"/>
                <a:chExt cx="301625" cy="1238248"/>
              </a:xfrm>
            </p:grpSpPr>
            <p:sp>
              <p:nvSpPr>
                <p:cNvPr id="755" name="Oval 75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6" name="Freeform 75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7" name="Freeform 75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8" name="Group 349"/>
              <p:cNvGrpSpPr/>
              <p:nvPr/>
            </p:nvGrpSpPr>
            <p:grpSpPr>
              <a:xfrm rot="17400000" flipH="1" flipV="1">
                <a:off x="3709196" y="2871082"/>
                <a:ext cx="45720" cy="198906"/>
                <a:chOff x="3444869" y="3406777"/>
                <a:chExt cx="301625" cy="1238248"/>
              </a:xfrm>
            </p:grpSpPr>
            <p:sp>
              <p:nvSpPr>
                <p:cNvPr id="752" name="Oval 75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3" name="Freeform 75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4" name="Freeform 75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9" name="Group 353"/>
              <p:cNvGrpSpPr/>
              <p:nvPr/>
            </p:nvGrpSpPr>
            <p:grpSpPr>
              <a:xfrm rot="18300000" flipH="1" flipV="1">
                <a:off x="3684586" y="3009850"/>
                <a:ext cx="45720" cy="198908"/>
                <a:chOff x="3444875" y="3406774"/>
                <a:chExt cx="301625" cy="1238251"/>
              </a:xfrm>
            </p:grpSpPr>
            <p:sp>
              <p:nvSpPr>
                <p:cNvPr id="749" name="Oval 74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0" name="Freeform 74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1" name="Freeform 7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0" name="Group 353"/>
              <p:cNvGrpSpPr/>
              <p:nvPr/>
            </p:nvGrpSpPr>
            <p:grpSpPr>
              <a:xfrm rot="17700000" flipH="1" flipV="1">
                <a:off x="3709195" y="2937571"/>
                <a:ext cx="45720" cy="198908"/>
                <a:chOff x="3444875" y="3406774"/>
                <a:chExt cx="301625" cy="1238251"/>
              </a:xfrm>
            </p:grpSpPr>
            <p:sp>
              <p:nvSpPr>
                <p:cNvPr id="746" name="Oval 74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7" name="Freeform 74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8" name="Freeform 74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1" name="Group 353"/>
              <p:cNvGrpSpPr/>
              <p:nvPr/>
            </p:nvGrpSpPr>
            <p:grpSpPr>
              <a:xfrm rot="19200000" flipH="1" flipV="1">
                <a:off x="3602727" y="3114995"/>
                <a:ext cx="45720" cy="198908"/>
                <a:chOff x="3444875" y="3406774"/>
                <a:chExt cx="301625" cy="1238251"/>
              </a:xfrm>
            </p:grpSpPr>
            <p:sp>
              <p:nvSpPr>
                <p:cNvPr id="743" name="Oval 74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4" name="Freeform 74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5" name="Freeform 74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2" name="Group 357"/>
              <p:cNvGrpSpPr/>
              <p:nvPr/>
            </p:nvGrpSpPr>
            <p:grpSpPr>
              <a:xfrm rot="20400000" flipH="1" flipV="1">
                <a:off x="3464983" y="3203933"/>
                <a:ext cx="45071" cy="201771"/>
                <a:chOff x="3444875" y="3406774"/>
                <a:chExt cx="301625" cy="1238251"/>
              </a:xfrm>
            </p:grpSpPr>
            <p:sp>
              <p:nvSpPr>
                <p:cNvPr id="740" name="Oval 73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1" name="Freeform 74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2" name="Freeform 74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3" name="Group 357"/>
              <p:cNvGrpSpPr/>
              <p:nvPr/>
            </p:nvGrpSpPr>
            <p:grpSpPr>
              <a:xfrm rot="20700000" flipH="1" flipV="1">
                <a:off x="3414522" y="3226736"/>
                <a:ext cx="45071" cy="201771"/>
                <a:chOff x="3444875" y="3406774"/>
                <a:chExt cx="301625" cy="1238251"/>
              </a:xfrm>
            </p:grpSpPr>
            <p:sp>
              <p:nvSpPr>
                <p:cNvPr id="737" name="Oval 73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8" name="Freeform 73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9" name="Freeform 73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4" name="Group 357"/>
              <p:cNvGrpSpPr/>
              <p:nvPr/>
            </p:nvGrpSpPr>
            <p:grpSpPr>
              <a:xfrm rot="19800000" flipH="1" flipV="1">
                <a:off x="3570548" y="3141851"/>
                <a:ext cx="45071" cy="201771"/>
                <a:chOff x="3444875" y="3406774"/>
                <a:chExt cx="301625" cy="1238251"/>
              </a:xfrm>
            </p:grpSpPr>
            <p:sp>
              <p:nvSpPr>
                <p:cNvPr id="734" name="Oval 73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5" name="Freeform 73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6" name="Freeform 73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5" name="Group 357"/>
              <p:cNvGrpSpPr/>
              <p:nvPr/>
            </p:nvGrpSpPr>
            <p:grpSpPr>
              <a:xfrm rot="21000000" flipH="1" flipV="1">
                <a:off x="3356196" y="3242003"/>
                <a:ext cx="45071" cy="201771"/>
                <a:chOff x="3444875" y="3406774"/>
                <a:chExt cx="301625" cy="1238251"/>
              </a:xfrm>
            </p:grpSpPr>
            <p:sp>
              <p:nvSpPr>
                <p:cNvPr id="731" name="Oval 73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2" name="Freeform 73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3" name="Freeform 73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6" name="Group 2082"/>
              <p:cNvGrpSpPr/>
              <p:nvPr/>
            </p:nvGrpSpPr>
            <p:grpSpPr>
              <a:xfrm flipV="1">
                <a:off x="3300299" y="3247557"/>
                <a:ext cx="45720" cy="201771"/>
                <a:chOff x="3444875" y="3406774"/>
                <a:chExt cx="301625" cy="1238251"/>
              </a:xfrm>
            </p:grpSpPr>
            <p:sp>
              <p:nvSpPr>
                <p:cNvPr id="728" name="Oval 72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9" name="Freeform 72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0" name="Freeform 72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7" name="Group 2086"/>
              <p:cNvGrpSpPr/>
              <p:nvPr/>
            </p:nvGrpSpPr>
            <p:grpSpPr>
              <a:xfrm flipV="1">
                <a:off x="3233766" y="3251387"/>
                <a:ext cx="45720" cy="201771"/>
                <a:chOff x="3444875" y="3406774"/>
                <a:chExt cx="301625" cy="1238251"/>
              </a:xfrm>
            </p:grpSpPr>
            <p:sp>
              <p:nvSpPr>
                <p:cNvPr id="725" name="Oval 72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6" name="Freeform 72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7" name="Freeform 72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8" name="Group 349"/>
              <p:cNvGrpSpPr/>
              <p:nvPr/>
            </p:nvGrpSpPr>
            <p:grpSpPr>
              <a:xfrm rot="4200000" flipH="1">
                <a:off x="3721919" y="2626330"/>
                <a:ext cx="45720" cy="198906"/>
                <a:chOff x="3444869" y="3406777"/>
                <a:chExt cx="301625" cy="1238248"/>
              </a:xfrm>
            </p:grpSpPr>
            <p:sp>
              <p:nvSpPr>
                <p:cNvPr id="722" name="Oval 72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3" name="Freeform 72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4" name="Freeform 72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59" name="Group 353"/>
              <p:cNvGrpSpPr/>
              <p:nvPr/>
            </p:nvGrpSpPr>
            <p:grpSpPr>
              <a:xfrm rot="3000000" flipH="1">
                <a:off x="3579263" y="2423116"/>
                <a:ext cx="45720" cy="198908"/>
                <a:chOff x="3444875" y="3406774"/>
                <a:chExt cx="301625" cy="1238251"/>
              </a:xfrm>
            </p:grpSpPr>
            <p:sp>
              <p:nvSpPr>
                <p:cNvPr id="719" name="Oval 71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0" name="Freeform 71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1" name="Freeform 72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0" name="Group 357"/>
              <p:cNvGrpSpPr/>
              <p:nvPr/>
            </p:nvGrpSpPr>
            <p:grpSpPr>
              <a:xfrm rot="1200000" flipH="1">
                <a:off x="3490121" y="2359326"/>
                <a:ext cx="45071" cy="201771"/>
                <a:chOff x="3444875" y="3406774"/>
                <a:chExt cx="301625" cy="1238251"/>
              </a:xfrm>
            </p:grpSpPr>
            <p:sp>
              <p:nvSpPr>
                <p:cNvPr id="716" name="Oval 71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7" name="Freeform 71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8" name="Freeform 71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1" name="Group 349"/>
              <p:cNvGrpSpPr/>
              <p:nvPr/>
            </p:nvGrpSpPr>
            <p:grpSpPr>
              <a:xfrm rot="4200000" flipH="1">
                <a:off x="3708818" y="2562530"/>
                <a:ext cx="45720" cy="198906"/>
                <a:chOff x="3444869" y="3406777"/>
                <a:chExt cx="301625" cy="1238248"/>
              </a:xfrm>
            </p:grpSpPr>
            <p:sp>
              <p:nvSpPr>
                <p:cNvPr id="713" name="Oval 71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4" name="Freeform 71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5" name="Freeform 71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2" name="Group 353"/>
              <p:cNvGrpSpPr/>
              <p:nvPr/>
            </p:nvGrpSpPr>
            <p:grpSpPr>
              <a:xfrm rot="3900000" flipH="1">
                <a:off x="3679368" y="2513705"/>
                <a:ext cx="45720" cy="198908"/>
                <a:chOff x="3444875" y="3406774"/>
                <a:chExt cx="301625" cy="1238251"/>
              </a:xfrm>
            </p:grpSpPr>
            <p:sp>
              <p:nvSpPr>
                <p:cNvPr id="710" name="Oval 70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1" name="Freeform 71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2" name="Freeform 71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3" name="Group 357"/>
              <p:cNvGrpSpPr/>
              <p:nvPr/>
            </p:nvGrpSpPr>
            <p:grpSpPr>
              <a:xfrm rot="1800000" flipH="1">
                <a:off x="3545981" y="2383864"/>
                <a:ext cx="45071" cy="201771"/>
                <a:chOff x="3444875" y="3406774"/>
                <a:chExt cx="301625" cy="1238251"/>
              </a:xfrm>
            </p:grpSpPr>
            <p:sp>
              <p:nvSpPr>
                <p:cNvPr id="707" name="Oval 70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8" name="Freeform 70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9" name="Freeform 70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4" name="Group 2114"/>
              <p:cNvGrpSpPr/>
              <p:nvPr/>
            </p:nvGrpSpPr>
            <p:grpSpPr>
              <a:xfrm rot="13800000" flipH="1" flipV="1">
                <a:off x="2972859" y="2922992"/>
                <a:ext cx="45720" cy="201769"/>
                <a:chOff x="3444869" y="3406777"/>
                <a:chExt cx="301625" cy="1238248"/>
              </a:xfrm>
            </p:grpSpPr>
            <p:sp>
              <p:nvSpPr>
                <p:cNvPr id="704" name="Oval 70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5" name="Freeform 70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6" name="Freeform 70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5" name="Group 2118"/>
              <p:cNvGrpSpPr/>
              <p:nvPr/>
            </p:nvGrpSpPr>
            <p:grpSpPr>
              <a:xfrm rot="12600000" flipH="1" flipV="1">
                <a:off x="3024017" y="2990371"/>
                <a:ext cx="45720" cy="201769"/>
                <a:chOff x="3444869" y="3406777"/>
                <a:chExt cx="301625" cy="1238248"/>
              </a:xfrm>
            </p:grpSpPr>
            <p:sp>
              <p:nvSpPr>
                <p:cNvPr id="701" name="Oval 70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2" name="Freeform 70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3" name="Freeform 7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6" name="Group 2122"/>
              <p:cNvGrpSpPr/>
              <p:nvPr/>
            </p:nvGrpSpPr>
            <p:grpSpPr>
              <a:xfrm rot="17400000" flipH="1" flipV="1">
                <a:off x="2947558" y="2632968"/>
                <a:ext cx="45720" cy="201769"/>
                <a:chOff x="3444869" y="3406777"/>
                <a:chExt cx="301625" cy="1238248"/>
              </a:xfrm>
            </p:grpSpPr>
            <p:sp>
              <p:nvSpPr>
                <p:cNvPr id="698" name="Oval 697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9" name="Freeform 69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0" name="Freeform 69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7" name="Group 2126"/>
              <p:cNvGrpSpPr/>
              <p:nvPr/>
            </p:nvGrpSpPr>
            <p:grpSpPr>
              <a:xfrm rot="16200000" flipH="1" flipV="1">
                <a:off x="2935224" y="2766967"/>
                <a:ext cx="45720" cy="201769"/>
                <a:chOff x="3444869" y="3406777"/>
                <a:chExt cx="301625" cy="1238248"/>
              </a:xfrm>
            </p:grpSpPr>
            <p:sp>
              <p:nvSpPr>
                <p:cNvPr id="695" name="Oval 69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6" name="Freeform 69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7" name="Freeform 69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8" name="Group 2130"/>
              <p:cNvGrpSpPr/>
              <p:nvPr/>
            </p:nvGrpSpPr>
            <p:grpSpPr>
              <a:xfrm rot="15000000" flipH="1" flipV="1">
                <a:off x="2944050" y="2846748"/>
                <a:ext cx="45720" cy="201769"/>
                <a:chOff x="3444869" y="3406777"/>
                <a:chExt cx="301625" cy="1238248"/>
              </a:xfrm>
            </p:grpSpPr>
            <p:sp>
              <p:nvSpPr>
                <p:cNvPr id="692" name="Oval 69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3" name="Freeform 69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4" name="Freeform 69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9" name="Group 268"/>
              <p:cNvGrpSpPr/>
              <p:nvPr/>
            </p:nvGrpSpPr>
            <p:grpSpPr>
              <a:xfrm rot="11700000" flipH="1" flipV="1">
                <a:off x="3076803" y="3038011"/>
                <a:ext cx="45720" cy="201769"/>
                <a:chOff x="3444869" y="3406777"/>
                <a:chExt cx="301625" cy="1238248"/>
              </a:xfrm>
            </p:grpSpPr>
            <p:sp>
              <p:nvSpPr>
                <p:cNvPr id="689" name="Oval 68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0" name="Freeform 68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1" name="Freeform 69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0" name="Group 176"/>
              <p:cNvGrpSpPr/>
              <p:nvPr/>
            </p:nvGrpSpPr>
            <p:grpSpPr>
              <a:xfrm rot="10800000" flipV="1">
                <a:off x="3189346" y="3077614"/>
                <a:ext cx="45071" cy="201771"/>
                <a:chOff x="3444875" y="3406774"/>
                <a:chExt cx="301625" cy="1238251"/>
              </a:xfrm>
            </p:grpSpPr>
            <p:sp>
              <p:nvSpPr>
                <p:cNvPr id="686" name="Oval 68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7" name="Freeform 68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8" name="Freeform 68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1" name="Group 180"/>
              <p:cNvGrpSpPr/>
              <p:nvPr/>
            </p:nvGrpSpPr>
            <p:grpSpPr>
              <a:xfrm rot="10800000" flipV="1">
                <a:off x="3142280" y="3057627"/>
                <a:ext cx="45071" cy="201771"/>
                <a:chOff x="3444875" y="3406774"/>
                <a:chExt cx="301625" cy="1238251"/>
              </a:xfrm>
            </p:grpSpPr>
            <p:sp>
              <p:nvSpPr>
                <p:cNvPr id="683" name="Oval 68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4" name="Freeform 68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5" name="Freeform 68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2" name="Group 341"/>
              <p:cNvGrpSpPr/>
              <p:nvPr/>
            </p:nvGrpSpPr>
            <p:grpSpPr>
              <a:xfrm rot="6600000" flipV="1">
                <a:off x="2897976" y="2449178"/>
                <a:ext cx="45720" cy="198906"/>
                <a:chOff x="3444869" y="3406777"/>
                <a:chExt cx="301625" cy="1238248"/>
              </a:xfrm>
            </p:grpSpPr>
            <p:sp>
              <p:nvSpPr>
                <p:cNvPr id="680" name="Oval 67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1" name="Freeform 68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2" name="Freeform 68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3" name="Group 345"/>
              <p:cNvGrpSpPr/>
              <p:nvPr/>
            </p:nvGrpSpPr>
            <p:grpSpPr>
              <a:xfrm rot="5400000" flipV="1">
                <a:off x="2774690" y="2730147"/>
                <a:ext cx="45720" cy="198906"/>
                <a:chOff x="3444869" y="3406777"/>
                <a:chExt cx="301625" cy="1238248"/>
              </a:xfrm>
            </p:grpSpPr>
            <p:sp>
              <p:nvSpPr>
                <p:cNvPr id="677" name="Oval 67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8" name="Freeform 67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9" name="Freeform 67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4" name="Group 349"/>
              <p:cNvGrpSpPr/>
              <p:nvPr/>
            </p:nvGrpSpPr>
            <p:grpSpPr>
              <a:xfrm rot="4200000" flipV="1">
                <a:off x="2780363" y="2798434"/>
                <a:ext cx="45720" cy="198906"/>
                <a:chOff x="3444869" y="3406777"/>
                <a:chExt cx="301625" cy="1238248"/>
              </a:xfrm>
            </p:grpSpPr>
            <p:sp>
              <p:nvSpPr>
                <p:cNvPr id="674" name="Oval 67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5" name="Freeform 67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6" name="Freeform 67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5" name="Group 353"/>
              <p:cNvGrpSpPr/>
              <p:nvPr/>
            </p:nvGrpSpPr>
            <p:grpSpPr>
              <a:xfrm rot="3000000" flipV="1">
                <a:off x="2880888" y="3058482"/>
                <a:ext cx="45720" cy="198908"/>
                <a:chOff x="3444875" y="3406774"/>
                <a:chExt cx="301625" cy="1238251"/>
              </a:xfrm>
            </p:grpSpPr>
            <p:sp>
              <p:nvSpPr>
                <p:cNvPr id="671" name="Oval 67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2" name="Freeform 67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3" name="Freeform 67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6" name="Group 357"/>
              <p:cNvGrpSpPr/>
              <p:nvPr/>
            </p:nvGrpSpPr>
            <p:grpSpPr>
              <a:xfrm rot="1200000" flipV="1">
                <a:off x="2995329" y="3174389"/>
                <a:ext cx="45071" cy="201771"/>
                <a:chOff x="3444875" y="3406774"/>
                <a:chExt cx="301625" cy="1238251"/>
              </a:xfrm>
            </p:grpSpPr>
            <p:sp>
              <p:nvSpPr>
                <p:cNvPr id="668" name="Oval 66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9" name="Freeform 66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0" name="Freeform 66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7" name="Group 2170"/>
              <p:cNvGrpSpPr/>
              <p:nvPr/>
            </p:nvGrpSpPr>
            <p:grpSpPr>
              <a:xfrm rot="17400000" flipH="1" flipV="1">
                <a:off x="2975008" y="2576705"/>
                <a:ext cx="45720" cy="201769"/>
                <a:chOff x="3444869" y="3406777"/>
                <a:chExt cx="301625" cy="1238248"/>
              </a:xfrm>
            </p:grpSpPr>
            <p:sp>
              <p:nvSpPr>
                <p:cNvPr id="665" name="Oval 66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6" name="Freeform 66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7" name="Freeform 66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8" name="Group 2174"/>
              <p:cNvGrpSpPr/>
              <p:nvPr/>
            </p:nvGrpSpPr>
            <p:grpSpPr>
              <a:xfrm rot="20400000" flipH="1" flipV="1">
                <a:off x="3150209" y="2455075"/>
                <a:ext cx="45720" cy="201771"/>
                <a:chOff x="3444875" y="3406774"/>
                <a:chExt cx="301625" cy="1238251"/>
              </a:xfrm>
            </p:grpSpPr>
            <p:sp>
              <p:nvSpPr>
                <p:cNvPr id="662" name="Oval 66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3" name="Freeform 66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4" name="Freeform 66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9" name="Group 2178"/>
              <p:cNvGrpSpPr/>
              <p:nvPr/>
            </p:nvGrpSpPr>
            <p:grpSpPr>
              <a:xfrm rot="19500000" flipH="1" flipV="1">
                <a:off x="3081888" y="2483235"/>
                <a:ext cx="45720" cy="201771"/>
                <a:chOff x="3444875" y="3406774"/>
                <a:chExt cx="301625" cy="1238251"/>
              </a:xfrm>
            </p:grpSpPr>
            <p:sp>
              <p:nvSpPr>
                <p:cNvPr id="659" name="Oval 65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0" name="Freeform 65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1" name="Freeform 66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0" name="Group 2186"/>
              <p:cNvGrpSpPr/>
              <p:nvPr/>
            </p:nvGrpSpPr>
            <p:grpSpPr>
              <a:xfrm rot="16200000" flipH="1" flipV="1">
                <a:off x="2942230" y="2711426"/>
                <a:ext cx="45720" cy="201769"/>
                <a:chOff x="3444869" y="3406777"/>
                <a:chExt cx="301625" cy="1238248"/>
              </a:xfrm>
            </p:grpSpPr>
            <p:sp>
              <p:nvSpPr>
                <p:cNvPr id="656" name="Oval 65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7" name="Freeform 65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8" name="Freeform 65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1" name="Group 2190"/>
              <p:cNvGrpSpPr/>
              <p:nvPr/>
            </p:nvGrpSpPr>
            <p:grpSpPr>
              <a:xfrm rot="18900000" flipH="1" flipV="1">
                <a:off x="3022293" y="2514111"/>
                <a:ext cx="45720" cy="201771"/>
                <a:chOff x="3444875" y="3406774"/>
                <a:chExt cx="301625" cy="1238251"/>
              </a:xfrm>
            </p:grpSpPr>
            <p:sp>
              <p:nvSpPr>
                <p:cNvPr id="653" name="Oval 65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4" name="Freeform 65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5" name="Freeform 65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2" name="Group 345"/>
              <p:cNvGrpSpPr/>
              <p:nvPr/>
            </p:nvGrpSpPr>
            <p:grpSpPr>
              <a:xfrm rot="5400000" flipV="1">
                <a:off x="2777667" y="2660740"/>
                <a:ext cx="45720" cy="198906"/>
                <a:chOff x="3444869" y="3406777"/>
                <a:chExt cx="301625" cy="1238248"/>
              </a:xfrm>
            </p:grpSpPr>
            <p:sp>
              <p:nvSpPr>
                <p:cNvPr id="650" name="Oval 64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1" name="Freeform 65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2" name="Freeform 651"/>
                <p:cNvSpPr/>
                <p:nvPr/>
              </p:nvSpPr>
              <p:spPr>
                <a:xfrm rot="10800000">
                  <a:off x="3667141" y="3613148"/>
                  <a:ext cx="69851" cy="876296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3" name="Group 349"/>
              <p:cNvGrpSpPr/>
              <p:nvPr/>
            </p:nvGrpSpPr>
            <p:grpSpPr>
              <a:xfrm rot="4200000" flipV="1">
                <a:off x="2811039" y="2864504"/>
                <a:ext cx="45720" cy="198906"/>
                <a:chOff x="3444869" y="3406777"/>
                <a:chExt cx="301625" cy="1238248"/>
              </a:xfrm>
            </p:grpSpPr>
            <p:sp>
              <p:nvSpPr>
                <p:cNvPr id="647" name="Oval 64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8" name="Freeform 64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9" name="Freeform 64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4" name="Group 353"/>
              <p:cNvGrpSpPr/>
              <p:nvPr/>
            </p:nvGrpSpPr>
            <p:grpSpPr>
              <a:xfrm rot="3300000" flipV="1">
                <a:off x="2835649" y="3003272"/>
                <a:ext cx="45720" cy="198908"/>
                <a:chOff x="3444875" y="3406774"/>
                <a:chExt cx="301625" cy="1238251"/>
              </a:xfrm>
            </p:grpSpPr>
            <p:sp>
              <p:nvSpPr>
                <p:cNvPr id="644" name="Oval 64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5" name="Freeform 64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6" name="Freeform 64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5" name="Group 353"/>
              <p:cNvGrpSpPr/>
              <p:nvPr/>
            </p:nvGrpSpPr>
            <p:grpSpPr>
              <a:xfrm rot="3900000" flipV="1">
                <a:off x="2811040" y="2930993"/>
                <a:ext cx="45720" cy="198908"/>
                <a:chOff x="3444875" y="3406774"/>
                <a:chExt cx="301625" cy="1238251"/>
              </a:xfrm>
            </p:grpSpPr>
            <p:sp>
              <p:nvSpPr>
                <p:cNvPr id="641" name="Oval 64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2" name="Freeform 64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3" name="Freeform 64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6" name="Group 353"/>
              <p:cNvGrpSpPr/>
              <p:nvPr/>
            </p:nvGrpSpPr>
            <p:grpSpPr>
              <a:xfrm rot="2400000" flipV="1">
                <a:off x="2917508" y="3108417"/>
                <a:ext cx="45720" cy="198908"/>
                <a:chOff x="3444875" y="3406774"/>
                <a:chExt cx="301625" cy="1238251"/>
              </a:xfrm>
            </p:grpSpPr>
            <p:sp>
              <p:nvSpPr>
                <p:cNvPr id="638" name="Oval 63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9" name="Freeform 63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0" name="Freeform 63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7" name="Group 357"/>
              <p:cNvGrpSpPr/>
              <p:nvPr/>
            </p:nvGrpSpPr>
            <p:grpSpPr>
              <a:xfrm rot="1200000" flipV="1">
                <a:off x="3055901" y="3197355"/>
                <a:ext cx="45071" cy="201771"/>
                <a:chOff x="3444875" y="3406774"/>
                <a:chExt cx="301625" cy="1238251"/>
              </a:xfrm>
            </p:grpSpPr>
            <p:sp>
              <p:nvSpPr>
                <p:cNvPr id="635" name="Oval 63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6" name="Freeform 63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7" name="Freeform 63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8" name="Group 357"/>
              <p:cNvGrpSpPr/>
              <p:nvPr/>
            </p:nvGrpSpPr>
            <p:grpSpPr>
              <a:xfrm rot="900000" flipV="1">
                <a:off x="3106362" y="3220158"/>
                <a:ext cx="45071" cy="201771"/>
                <a:chOff x="3444875" y="3406774"/>
                <a:chExt cx="301625" cy="1238251"/>
              </a:xfrm>
            </p:grpSpPr>
            <p:sp>
              <p:nvSpPr>
                <p:cNvPr id="632" name="Oval 63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3" name="Freeform 63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4" name="Freeform 63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9" name="Group 357"/>
              <p:cNvGrpSpPr/>
              <p:nvPr/>
            </p:nvGrpSpPr>
            <p:grpSpPr>
              <a:xfrm rot="1800000" flipV="1">
                <a:off x="2950336" y="3135273"/>
                <a:ext cx="45071" cy="201771"/>
                <a:chOff x="3444875" y="3406774"/>
                <a:chExt cx="301625" cy="1238251"/>
              </a:xfrm>
            </p:grpSpPr>
            <p:sp>
              <p:nvSpPr>
                <p:cNvPr id="629" name="Oval 62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0" name="Freeform 62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1" name="Freeform 63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0" name="Group 357"/>
              <p:cNvGrpSpPr/>
              <p:nvPr/>
            </p:nvGrpSpPr>
            <p:grpSpPr>
              <a:xfrm rot="600000" flipV="1">
                <a:off x="3164688" y="3235425"/>
                <a:ext cx="45071" cy="201771"/>
                <a:chOff x="3444875" y="3406774"/>
                <a:chExt cx="301625" cy="1238251"/>
              </a:xfrm>
            </p:grpSpPr>
            <p:sp>
              <p:nvSpPr>
                <p:cNvPr id="626" name="Oval 62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7" name="Freeform 62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8" name="Freeform 62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1" name="Group 349"/>
              <p:cNvGrpSpPr/>
              <p:nvPr/>
            </p:nvGrpSpPr>
            <p:grpSpPr>
              <a:xfrm rot="17400000">
                <a:off x="2798316" y="2619752"/>
                <a:ext cx="45720" cy="198906"/>
                <a:chOff x="3444869" y="3406777"/>
                <a:chExt cx="301625" cy="1238248"/>
              </a:xfrm>
            </p:grpSpPr>
            <p:sp>
              <p:nvSpPr>
                <p:cNvPr id="623" name="Oval 62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4" name="Freeform 62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5" name="Freeform 62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2" name="Group 353"/>
              <p:cNvGrpSpPr/>
              <p:nvPr/>
            </p:nvGrpSpPr>
            <p:grpSpPr>
              <a:xfrm rot="18600000">
                <a:off x="2940972" y="2416538"/>
                <a:ext cx="45720" cy="198908"/>
                <a:chOff x="3444875" y="3406774"/>
                <a:chExt cx="301625" cy="1238251"/>
              </a:xfrm>
            </p:grpSpPr>
            <p:sp>
              <p:nvSpPr>
                <p:cNvPr id="620" name="Oval 61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1" name="Freeform 62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2" name="Freeform 62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3" name="Group 357"/>
              <p:cNvGrpSpPr/>
              <p:nvPr/>
            </p:nvGrpSpPr>
            <p:grpSpPr>
              <a:xfrm rot="20400000">
                <a:off x="3030763" y="2352748"/>
                <a:ext cx="45071" cy="201771"/>
                <a:chOff x="3444875" y="3406774"/>
                <a:chExt cx="301625" cy="1238251"/>
              </a:xfrm>
            </p:grpSpPr>
            <p:sp>
              <p:nvSpPr>
                <p:cNvPr id="617" name="Oval 61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8" name="Freeform 61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9" name="Freeform 61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4" name="Group 349"/>
              <p:cNvGrpSpPr/>
              <p:nvPr/>
            </p:nvGrpSpPr>
            <p:grpSpPr>
              <a:xfrm rot="17400000">
                <a:off x="2811417" y="2555952"/>
                <a:ext cx="45720" cy="198906"/>
                <a:chOff x="3444869" y="3406777"/>
                <a:chExt cx="301625" cy="1238248"/>
              </a:xfrm>
            </p:grpSpPr>
            <p:sp>
              <p:nvSpPr>
                <p:cNvPr id="614" name="Oval 61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5" name="Freeform 61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6" name="Freeform 61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5" name="Group 353"/>
              <p:cNvGrpSpPr/>
              <p:nvPr/>
            </p:nvGrpSpPr>
            <p:grpSpPr>
              <a:xfrm rot="17700000">
                <a:off x="2840867" y="2507127"/>
                <a:ext cx="45720" cy="198908"/>
                <a:chOff x="3444875" y="3406774"/>
                <a:chExt cx="301625" cy="1238251"/>
              </a:xfrm>
            </p:grpSpPr>
            <p:sp>
              <p:nvSpPr>
                <p:cNvPr id="611" name="Oval 61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2" name="Freeform 61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3" name="Freeform 61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6" name="Group 357"/>
              <p:cNvGrpSpPr/>
              <p:nvPr/>
            </p:nvGrpSpPr>
            <p:grpSpPr>
              <a:xfrm rot="19800000">
                <a:off x="2974903" y="2377286"/>
                <a:ext cx="45071" cy="201771"/>
                <a:chOff x="3444875" y="3406774"/>
                <a:chExt cx="301625" cy="1238251"/>
              </a:xfrm>
            </p:grpSpPr>
            <p:sp>
              <p:nvSpPr>
                <p:cNvPr id="608" name="Oval 60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9" name="Freeform 608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0" name="Freeform 60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7" name="Group 2255"/>
              <p:cNvGrpSpPr/>
              <p:nvPr/>
            </p:nvGrpSpPr>
            <p:grpSpPr>
              <a:xfrm rot="7800000" flipV="1">
                <a:off x="1438421" y="2731503"/>
                <a:ext cx="45720" cy="201769"/>
                <a:chOff x="3444869" y="3406777"/>
                <a:chExt cx="301625" cy="1238248"/>
              </a:xfrm>
            </p:grpSpPr>
            <p:sp>
              <p:nvSpPr>
                <p:cNvPr id="605" name="Oval 60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6" name="Freeform 60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7" name="Freeform 60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8" name="Group 2259"/>
              <p:cNvGrpSpPr/>
              <p:nvPr/>
            </p:nvGrpSpPr>
            <p:grpSpPr>
              <a:xfrm rot="9000000" flipV="1">
                <a:off x="1388784" y="2767165"/>
                <a:ext cx="45720" cy="201769"/>
                <a:chOff x="3444869" y="3406777"/>
                <a:chExt cx="301625" cy="1238248"/>
              </a:xfrm>
            </p:grpSpPr>
            <p:sp>
              <p:nvSpPr>
                <p:cNvPr id="602" name="Oval 60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3" name="Freeform 60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4" name="Freeform 60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99" name="Group 2263"/>
              <p:cNvGrpSpPr/>
              <p:nvPr/>
            </p:nvGrpSpPr>
            <p:grpSpPr>
              <a:xfrm rot="9900000" flipV="1">
                <a:off x="1337231" y="2787116"/>
                <a:ext cx="45720" cy="201769"/>
                <a:chOff x="3444869" y="3406777"/>
                <a:chExt cx="301625" cy="1238248"/>
              </a:xfrm>
            </p:grpSpPr>
            <p:sp>
              <p:nvSpPr>
                <p:cNvPr id="599" name="Oval 59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0" name="Freeform 59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1" name="Freeform 60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0" name="Group 2267"/>
              <p:cNvGrpSpPr/>
              <p:nvPr/>
            </p:nvGrpSpPr>
            <p:grpSpPr>
              <a:xfrm rot="10800000" flipV="1">
                <a:off x="1275140" y="2793218"/>
                <a:ext cx="45720" cy="201769"/>
                <a:chOff x="3444869" y="3406775"/>
                <a:chExt cx="301625" cy="1238250"/>
              </a:xfrm>
            </p:grpSpPr>
            <p:sp>
              <p:nvSpPr>
                <p:cNvPr id="596" name="Oval 595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7" name="Freeform 59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8" name="Freeform 59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1" name="Group 2271"/>
              <p:cNvGrpSpPr/>
              <p:nvPr/>
            </p:nvGrpSpPr>
            <p:grpSpPr>
              <a:xfrm rot="10800000" flipV="1">
                <a:off x="1213795" y="2794162"/>
                <a:ext cx="45720" cy="201769"/>
                <a:chOff x="3444869" y="3406775"/>
                <a:chExt cx="301625" cy="1238250"/>
              </a:xfrm>
            </p:grpSpPr>
            <p:sp>
              <p:nvSpPr>
                <p:cNvPr id="593" name="Oval 592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4" name="Freeform 59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5" name="Freeform 59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2" name="Group 2275"/>
              <p:cNvGrpSpPr/>
              <p:nvPr/>
            </p:nvGrpSpPr>
            <p:grpSpPr>
              <a:xfrm rot="10800000" flipV="1">
                <a:off x="1152738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90" name="Oval 58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1" name="Freeform 59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2" name="Freeform 59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3" name="Group 2279"/>
              <p:cNvGrpSpPr/>
              <p:nvPr/>
            </p:nvGrpSpPr>
            <p:grpSpPr>
              <a:xfrm rot="10800000" flipV="1">
                <a:off x="1082888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87" name="Oval 58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8" name="Freeform 58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9" name="Freeform 58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4" name="Group 2283"/>
              <p:cNvGrpSpPr/>
              <p:nvPr/>
            </p:nvGrpSpPr>
            <p:grpSpPr>
              <a:xfrm rot="10800000" flipV="1">
                <a:off x="1013038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84" name="Oval 58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5" name="Freeform 58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6" name="Freeform 58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5" name="Group 2287"/>
              <p:cNvGrpSpPr/>
              <p:nvPr/>
            </p:nvGrpSpPr>
            <p:grpSpPr>
              <a:xfrm rot="10800000" flipV="1">
                <a:off x="946363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81" name="Oval 58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2" name="Freeform 58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Freeform 58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6" name="Group 2291"/>
              <p:cNvGrpSpPr/>
              <p:nvPr/>
            </p:nvGrpSpPr>
            <p:grpSpPr>
              <a:xfrm rot="10800000" flipV="1">
                <a:off x="876513" y="2794232"/>
                <a:ext cx="45720" cy="201771"/>
                <a:chOff x="3444875" y="3406774"/>
                <a:chExt cx="301625" cy="1238251"/>
              </a:xfrm>
            </p:grpSpPr>
            <p:sp>
              <p:nvSpPr>
                <p:cNvPr id="578" name="Oval 57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9" name="Freeform 57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0" name="Freeform 57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7" name="Group 2295"/>
              <p:cNvGrpSpPr/>
              <p:nvPr/>
            </p:nvGrpSpPr>
            <p:grpSpPr>
              <a:xfrm rot="10800000" flipV="1">
                <a:off x="806663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75" name="Oval 57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6" name="Freeform 57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7" name="Freeform 57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8" name="Group 2299"/>
              <p:cNvGrpSpPr/>
              <p:nvPr/>
            </p:nvGrpSpPr>
            <p:grpSpPr>
              <a:xfrm rot="10800000" flipV="1">
                <a:off x="740975" y="2797407"/>
                <a:ext cx="45720" cy="201771"/>
                <a:chOff x="3444875" y="3406774"/>
                <a:chExt cx="301625" cy="1238251"/>
              </a:xfrm>
            </p:grpSpPr>
            <p:sp>
              <p:nvSpPr>
                <p:cNvPr id="572" name="Oval 57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3" name="Freeform 57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4" name="Freeform 57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09" name="Group 337"/>
              <p:cNvGrpSpPr/>
              <p:nvPr/>
            </p:nvGrpSpPr>
            <p:grpSpPr>
              <a:xfrm rot="12900000" flipH="1" flipV="1">
                <a:off x="1696785" y="2754663"/>
                <a:ext cx="45720" cy="198906"/>
                <a:chOff x="3444869" y="3406777"/>
                <a:chExt cx="301625" cy="1238248"/>
              </a:xfrm>
            </p:grpSpPr>
            <p:sp>
              <p:nvSpPr>
                <p:cNvPr id="569" name="Oval 56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0" name="Freeform 56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1" name="Freeform 57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0" name="Group 2667"/>
              <p:cNvGrpSpPr/>
              <p:nvPr/>
            </p:nvGrpSpPr>
            <p:grpSpPr>
              <a:xfrm rot="7800000" flipV="1">
                <a:off x="1453475" y="2706785"/>
                <a:ext cx="45720" cy="201769"/>
                <a:chOff x="3444869" y="3406777"/>
                <a:chExt cx="301625" cy="1238248"/>
              </a:xfrm>
            </p:grpSpPr>
            <p:sp>
              <p:nvSpPr>
                <p:cNvPr id="566" name="Oval 56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7" name="Freeform 56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8" name="Freeform 56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1" name="Group 2675"/>
              <p:cNvGrpSpPr/>
              <p:nvPr/>
            </p:nvGrpSpPr>
            <p:grpSpPr>
              <a:xfrm rot="1200000" flipV="1">
                <a:off x="1376625" y="1977983"/>
                <a:ext cx="45720" cy="201771"/>
                <a:chOff x="3444875" y="3406774"/>
                <a:chExt cx="301625" cy="1238251"/>
              </a:xfrm>
            </p:grpSpPr>
            <p:sp>
              <p:nvSpPr>
                <p:cNvPr id="563" name="Oval 56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4" name="Freeform 56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5" name="Freeform 56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2" name="Group 2679"/>
              <p:cNvGrpSpPr/>
              <p:nvPr/>
            </p:nvGrpSpPr>
            <p:grpSpPr>
              <a:xfrm rot="4200000" flipV="1">
                <a:off x="1455766" y="2106697"/>
                <a:ext cx="45720" cy="201769"/>
                <a:chOff x="3444869" y="3406777"/>
                <a:chExt cx="301625" cy="1238248"/>
              </a:xfrm>
            </p:grpSpPr>
            <p:sp>
              <p:nvSpPr>
                <p:cNvPr id="560" name="Oval 55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1" name="Freeform 56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2" name="Freeform 56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3" name="Group 2683"/>
              <p:cNvGrpSpPr/>
              <p:nvPr/>
            </p:nvGrpSpPr>
            <p:grpSpPr>
              <a:xfrm rot="3000000" flipV="1">
                <a:off x="1433237" y="2046924"/>
                <a:ext cx="45720" cy="201771"/>
                <a:chOff x="3444875" y="3406774"/>
                <a:chExt cx="301625" cy="1238251"/>
              </a:xfrm>
            </p:grpSpPr>
            <p:sp>
              <p:nvSpPr>
                <p:cNvPr id="557" name="Oval 55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8" name="Freeform 55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9" name="Freeform 55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4" name="Group 2687"/>
              <p:cNvGrpSpPr/>
              <p:nvPr/>
            </p:nvGrpSpPr>
            <p:grpSpPr>
              <a:xfrm rot="5400000" flipV="1">
                <a:off x="1458941" y="2163849"/>
                <a:ext cx="45720" cy="201769"/>
                <a:chOff x="3444869" y="3406777"/>
                <a:chExt cx="301625" cy="1238248"/>
              </a:xfrm>
            </p:grpSpPr>
            <p:sp>
              <p:nvSpPr>
                <p:cNvPr id="554" name="Oval 55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5" name="Freeform 55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6" name="Freeform 55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5" name="Group 2691"/>
              <p:cNvGrpSpPr/>
              <p:nvPr/>
            </p:nvGrpSpPr>
            <p:grpSpPr>
              <a:xfrm rot="6600000" flipV="1">
                <a:off x="1482099" y="2649140"/>
                <a:ext cx="45720" cy="201769"/>
                <a:chOff x="3444869" y="3406777"/>
                <a:chExt cx="301625" cy="1238248"/>
              </a:xfrm>
            </p:grpSpPr>
            <p:sp>
              <p:nvSpPr>
                <p:cNvPr id="551" name="Oval 550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2" name="Freeform 55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3" name="Freeform 55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6" name="Group 107"/>
              <p:cNvGrpSpPr/>
              <p:nvPr/>
            </p:nvGrpSpPr>
            <p:grpSpPr>
              <a:xfrm flipH="1" flipV="1">
                <a:off x="1757275" y="1949628"/>
                <a:ext cx="45071" cy="201771"/>
                <a:chOff x="3444875" y="3406774"/>
                <a:chExt cx="301625" cy="1238251"/>
              </a:xfrm>
            </p:grpSpPr>
            <p:sp>
              <p:nvSpPr>
                <p:cNvPr id="548" name="Oval 54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9" name="Freeform 54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0" name="Freeform 54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7" name="Group 111"/>
              <p:cNvGrpSpPr/>
              <p:nvPr/>
            </p:nvGrpSpPr>
            <p:grpSpPr>
              <a:xfrm rot="20400000" flipH="1" flipV="1">
                <a:off x="1691408" y="1970364"/>
                <a:ext cx="45071" cy="201771"/>
                <a:chOff x="3444875" y="3406774"/>
                <a:chExt cx="301625" cy="1238251"/>
              </a:xfrm>
            </p:grpSpPr>
            <p:sp>
              <p:nvSpPr>
                <p:cNvPr id="545" name="Oval 54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6" name="Freeform 54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7" name="Freeform 54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8" name="Group 115"/>
              <p:cNvGrpSpPr/>
              <p:nvPr/>
            </p:nvGrpSpPr>
            <p:grpSpPr>
              <a:xfrm rot="17400000" flipH="1" flipV="1">
                <a:off x="1604534" y="2108973"/>
                <a:ext cx="45720" cy="198906"/>
                <a:chOff x="3444869" y="3406777"/>
                <a:chExt cx="301625" cy="1238248"/>
              </a:xfrm>
            </p:grpSpPr>
            <p:sp>
              <p:nvSpPr>
                <p:cNvPr id="542" name="Oval 54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3" name="Freeform 54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4" name="Freeform 54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9" name="Group 119"/>
              <p:cNvGrpSpPr/>
              <p:nvPr/>
            </p:nvGrpSpPr>
            <p:grpSpPr>
              <a:xfrm rot="18600000" flipH="1" flipV="1">
                <a:off x="1639751" y="2037328"/>
                <a:ext cx="45720" cy="198908"/>
                <a:chOff x="3444875" y="3406774"/>
                <a:chExt cx="301625" cy="1238251"/>
              </a:xfrm>
            </p:grpSpPr>
            <p:sp>
              <p:nvSpPr>
                <p:cNvPr id="539" name="Oval 53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0" name="Freeform 53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1" name="Freeform 54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0" name="Group 127"/>
              <p:cNvGrpSpPr/>
              <p:nvPr/>
            </p:nvGrpSpPr>
            <p:grpSpPr>
              <a:xfrm rot="15000000" flipH="1" flipV="1">
                <a:off x="1661499" y="2680891"/>
                <a:ext cx="45720" cy="198906"/>
                <a:chOff x="3444869" y="3406777"/>
                <a:chExt cx="301625" cy="1238248"/>
              </a:xfrm>
            </p:grpSpPr>
            <p:sp>
              <p:nvSpPr>
                <p:cNvPr id="536" name="Oval 53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7" name="Freeform 53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8" name="Freeform 53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1" name="Group 2784"/>
              <p:cNvGrpSpPr/>
              <p:nvPr/>
            </p:nvGrpSpPr>
            <p:grpSpPr>
              <a:xfrm flipV="1">
                <a:off x="82473" y="1922358"/>
                <a:ext cx="45720" cy="201771"/>
                <a:chOff x="3444875" y="3406774"/>
                <a:chExt cx="301625" cy="1238251"/>
              </a:xfrm>
            </p:grpSpPr>
            <p:sp>
              <p:nvSpPr>
                <p:cNvPr id="533" name="Oval 53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4" name="Freeform 53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5" name="Freeform 53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2" name="Group 2788"/>
              <p:cNvGrpSpPr/>
              <p:nvPr/>
            </p:nvGrpSpPr>
            <p:grpSpPr>
              <a:xfrm flipV="1">
                <a:off x="152323" y="1919183"/>
                <a:ext cx="45720" cy="201771"/>
                <a:chOff x="3444875" y="3406774"/>
                <a:chExt cx="301625" cy="1238251"/>
              </a:xfrm>
            </p:grpSpPr>
            <p:sp>
              <p:nvSpPr>
                <p:cNvPr id="530" name="Oval 52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1" name="Freeform 53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2" name="Freeform 53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3" name="Group 2804"/>
              <p:cNvGrpSpPr/>
              <p:nvPr/>
            </p:nvGrpSpPr>
            <p:grpSpPr>
              <a:xfrm flipV="1">
                <a:off x="616356" y="1924243"/>
                <a:ext cx="45720" cy="201771"/>
                <a:chOff x="3444875" y="3406774"/>
                <a:chExt cx="301625" cy="1238251"/>
              </a:xfrm>
            </p:grpSpPr>
            <p:sp>
              <p:nvSpPr>
                <p:cNvPr id="527" name="Oval 52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8" name="Freeform 52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9" name="Freeform 52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4" name="Group 139"/>
              <p:cNvGrpSpPr/>
              <p:nvPr/>
            </p:nvGrpSpPr>
            <p:grpSpPr>
              <a:xfrm rot="11700000" flipH="1" flipV="1">
                <a:off x="561136" y="2759444"/>
                <a:ext cx="45071" cy="201769"/>
                <a:chOff x="3444869" y="3406777"/>
                <a:chExt cx="301625" cy="1238248"/>
              </a:xfrm>
            </p:grpSpPr>
            <p:sp>
              <p:nvSpPr>
                <p:cNvPr id="524" name="Oval 523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5" name="Freeform 52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6" name="Freeform 52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5" name="Group 143"/>
              <p:cNvGrpSpPr/>
              <p:nvPr/>
            </p:nvGrpSpPr>
            <p:grpSpPr>
              <a:xfrm rot="10800000" flipH="1" flipV="1">
                <a:off x="615996" y="2771896"/>
                <a:ext cx="45071" cy="201769"/>
                <a:chOff x="3444869" y="3406775"/>
                <a:chExt cx="301625" cy="1238250"/>
              </a:xfrm>
            </p:grpSpPr>
            <p:sp>
              <p:nvSpPr>
                <p:cNvPr id="521" name="Oval 520"/>
                <p:cNvSpPr/>
                <p:nvPr/>
              </p:nvSpPr>
              <p:spPr>
                <a:xfrm rot="9900000">
                  <a:off x="3444869" y="3406775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2" name="Freeform 521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3" name="Freeform 52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6" name="Group 168"/>
              <p:cNvGrpSpPr/>
              <p:nvPr/>
            </p:nvGrpSpPr>
            <p:grpSpPr>
              <a:xfrm rot="10800000" flipH="1" flipV="1">
                <a:off x="673601" y="2767874"/>
                <a:ext cx="45071" cy="201771"/>
                <a:chOff x="3444875" y="3406774"/>
                <a:chExt cx="301625" cy="1238251"/>
              </a:xfrm>
            </p:grpSpPr>
            <p:sp>
              <p:nvSpPr>
                <p:cNvPr id="518" name="Oval 51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9" name="Freeform 51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0" name="Freeform 51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7" name="Group 337"/>
              <p:cNvGrpSpPr/>
              <p:nvPr/>
            </p:nvGrpSpPr>
            <p:grpSpPr>
              <a:xfrm rot="12900000" flipH="1" flipV="1">
                <a:off x="505665" y="2729319"/>
                <a:ext cx="45720" cy="198906"/>
                <a:chOff x="3444869" y="3406777"/>
                <a:chExt cx="301625" cy="1238248"/>
              </a:xfrm>
            </p:grpSpPr>
            <p:sp>
              <p:nvSpPr>
                <p:cNvPr id="515" name="Oval 514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6" name="Freeform 515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7" name="Freeform 51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8" name="Group 2856"/>
              <p:cNvGrpSpPr/>
              <p:nvPr/>
            </p:nvGrpSpPr>
            <p:grpSpPr>
              <a:xfrm rot="1200000" flipV="1">
                <a:off x="215136" y="1956872"/>
                <a:ext cx="45720" cy="201771"/>
                <a:chOff x="3444875" y="3406774"/>
                <a:chExt cx="301625" cy="1238251"/>
              </a:xfrm>
            </p:grpSpPr>
            <p:sp>
              <p:nvSpPr>
                <p:cNvPr id="512" name="Oval 51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3" name="Freeform 51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4" name="Freeform 51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29" name="Group 2860"/>
              <p:cNvGrpSpPr/>
              <p:nvPr/>
            </p:nvGrpSpPr>
            <p:grpSpPr>
              <a:xfrm rot="4200000" flipV="1">
                <a:off x="285811" y="2081353"/>
                <a:ext cx="45720" cy="201769"/>
                <a:chOff x="3444869" y="3406777"/>
                <a:chExt cx="301625" cy="1238248"/>
              </a:xfrm>
            </p:grpSpPr>
            <p:sp>
              <p:nvSpPr>
                <p:cNvPr id="509" name="Oval 50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0" name="Freeform 50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1" name="Freeform 51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0" name="Group 2864"/>
              <p:cNvGrpSpPr/>
              <p:nvPr/>
            </p:nvGrpSpPr>
            <p:grpSpPr>
              <a:xfrm rot="3000000" flipV="1">
                <a:off x="271748" y="2021580"/>
                <a:ext cx="45720" cy="201771"/>
                <a:chOff x="3444875" y="3406774"/>
                <a:chExt cx="301625" cy="1238251"/>
              </a:xfrm>
            </p:grpSpPr>
            <p:sp>
              <p:nvSpPr>
                <p:cNvPr id="506" name="Oval 50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7" name="Freeform 50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8" name="Freeform 50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1" name="Group 2868"/>
              <p:cNvGrpSpPr/>
              <p:nvPr/>
            </p:nvGrpSpPr>
            <p:grpSpPr>
              <a:xfrm rot="5400000" flipV="1">
                <a:off x="288986" y="2138505"/>
                <a:ext cx="45720" cy="201769"/>
                <a:chOff x="3444869" y="3406777"/>
                <a:chExt cx="301625" cy="1238248"/>
              </a:xfrm>
            </p:grpSpPr>
            <p:sp>
              <p:nvSpPr>
                <p:cNvPr id="503" name="Oval 50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4" name="Freeform 50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5" name="Freeform 50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2" name="Group 111"/>
              <p:cNvGrpSpPr/>
              <p:nvPr/>
            </p:nvGrpSpPr>
            <p:grpSpPr>
              <a:xfrm rot="20400000" flipH="1" flipV="1">
                <a:off x="508754" y="1983117"/>
                <a:ext cx="45071" cy="201771"/>
                <a:chOff x="3444875" y="3406774"/>
                <a:chExt cx="301625" cy="1238251"/>
              </a:xfrm>
            </p:grpSpPr>
            <p:sp>
              <p:nvSpPr>
                <p:cNvPr id="500" name="Oval 49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1" name="Freeform 50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2" name="Freeform 50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3" name="Group 115"/>
              <p:cNvGrpSpPr/>
              <p:nvPr/>
            </p:nvGrpSpPr>
            <p:grpSpPr>
              <a:xfrm rot="17400000" flipH="1" flipV="1">
                <a:off x="434579" y="2083629"/>
                <a:ext cx="45720" cy="198906"/>
                <a:chOff x="3444869" y="3406777"/>
                <a:chExt cx="301625" cy="1238248"/>
              </a:xfrm>
            </p:grpSpPr>
            <p:sp>
              <p:nvSpPr>
                <p:cNvPr id="497" name="Oval 496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8" name="Freeform 497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9" name="Freeform 49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4" name="Group 119"/>
              <p:cNvGrpSpPr/>
              <p:nvPr/>
            </p:nvGrpSpPr>
            <p:grpSpPr>
              <a:xfrm rot="18600000" flipH="1" flipV="1">
                <a:off x="456789" y="2023854"/>
                <a:ext cx="45720" cy="198908"/>
                <a:chOff x="3444875" y="3406774"/>
                <a:chExt cx="301625" cy="1238251"/>
              </a:xfrm>
            </p:grpSpPr>
            <p:sp>
              <p:nvSpPr>
                <p:cNvPr id="494" name="Oval 49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5" name="Freeform 494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6" name="Freeform 49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5" name="Group 2904"/>
              <p:cNvGrpSpPr/>
              <p:nvPr/>
            </p:nvGrpSpPr>
            <p:grpSpPr>
              <a:xfrm rot="5400000" flipV="1">
                <a:off x="1457694" y="2223222"/>
                <a:ext cx="45720" cy="201771"/>
                <a:chOff x="3444875" y="3406774"/>
                <a:chExt cx="301625" cy="1238251"/>
              </a:xfrm>
            </p:grpSpPr>
            <p:sp>
              <p:nvSpPr>
                <p:cNvPr id="491" name="Oval 49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2" name="Freeform 49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3" name="Freeform 49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6" name="Group 2908"/>
              <p:cNvGrpSpPr/>
              <p:nvPr/>
            </p:nvGrpSpPr>
            <p:grpSpPr>
              <a:xfrm rot="5400000" flipV="1">
                <a:off x="1467218" y="2284120"/>
                <a:ext cx="45720" cy="201771"/>
                <a:chOff x="3444875" y="3406774"/>
                <a:chExt cx="301625" cy="1238251"/>
              </a:xfrm>
            </p:grpSpPr>
            <p:sp>
              <p:nvSpPr>
                <p:cNvPr id="488" name="Oval 48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9" name="Freeform 48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0" name="Freeform 48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7" name="Group 2912"/>
              <p:cNvGrpSpPr/>
              <p:nvPr/>
            </p:nvGrpSpPr>
            <p:grpSpPr>
              <a:xfrm rot="5400000" flipV="1">
                <a:off x="1470393" y="2350223"/>
                <a:ext cx="45720" cy="201771"/>
                <a:chOff x="3444875" y="3406774"/>
                <a:chExt cx="301625" cy="1238251"/>
              </a:xfrm>
            </p:grpSpPr>
            <p:sp>
              <p:nvSpPr>
                <p:cNvPr id="485" name="Oval 48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6" name="Freeform 48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7" name="Freeform 48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8" name="Group 2916"/>
              <p:cNvGrpSpPr/>
              <p:nvPr/>
            </p:nvGrpSpPr>
            <p:grpSpPr>
              <a:xfrm rot="5400000" flipV="1">
                <a:off x="1474626" y="2415911"/>
                <a:ext cx="45720" cy="201771"/>
                <a:chOff x="3444875" y="3406774"/>
                <a:chExt cx="301625" cy="1238251"/>
              </a:xfrm>
            </p:grpSpPr>
            <p:sp>
              <p:nvSpPr>
                <p:cNvPr id="482" name="Oval 48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3" name="Freeform 48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4" name="Freeform 48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9" name="Group 2920"/>
              <p:cNvGrpSpPr/>
              <p:nvPr/>
            </p:nvGrpSpPr>
            <p:grpSpPr>
              <a:xfrm rot="5400000" flipV="1">
                <a:off x="1470393" y="2494227"/>
                <a:ext cx="45720" cy="201771"/>
                <a:chOff x="3444875" y="3406774"/>
                <a:chExt cx="301625" cy="1238251"/>
              </a:xfrm>
            </p:grpSpPr>
            <p:sp>
              <p:nvSpPr>
                <p:cNvPr id="479" name="Oval 47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0" name="Freeform 47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1" name="Freeform 48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0" name="Group 2924"/>
              <p:cNvGrpSpPr/>
              <p:nvPr/>
            </p:nvGrpSpPr>
            <p:grpSpPr>
              <a:xfrm rot="16200000" flipV="1">
                <a:off x="1624109" y="2490097"/>
                <a:ext cx="45720" cy="201771"/>
                <a:chOff x="3444875" y="3406774"/>
                <a:chExt cx="301625" cy="1238251"/>
              </a:xfrm>
            </p:grpSpPr>
            <p:sp>
              <p:nvSpPr>
                <p:cNvPr id="476" name="Oval 47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7" name="Freeform 47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8" name="Freeform 47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1" name="Group 2928"/>
              <p:cNvGrpSpPr/>
              <p:nvPr/>
            </p:nvGrpSpPr>
            <p:grpSpPr>
              <a:xfrm rot="16200000" flipV="1">
                <a:off x="1623709" y="2403362"/>
                <a:ext cx="45720" cy="201771"/>
                <a:chOff x="3444875" y="3406774"/>
                <a:chExt cx="301625" cy="1238251"/>
              </a:xfrm>
            </p:grpSpPr>
            <p:sp>
              <p:nvSpPr>
                <p:cNvPr id="473" name="Oval 47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4" name="Freeform 47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5" name="Freeform 47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2" name="Group 2932"/>
              <p:cNvGrpSpPr/>
              <p:nvPr/>
            </p:nvGrpSpPr>
            <p:grpSpPr>
              <a:xfrm rot="16200000" flipV="1">
                <a:off x="1615774" y="2329380"/>
                <a:ext cx="45720" cy="201771"/>
                <a:chOff x="3444875" y="3406774"/>
                <a:chExt cx="301625" cy="1238251"/>
              </a:xfrm>
            </p:grpSpPr>
            <p:sp>
              <p:nvSpPr>
                <p:cNvPr id="470" name="Oval 46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1" name="Freeform 47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2" name="Freeform 47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3" name="Group 2936"/>
              <p:cNvGrpSpPr/>
              <p:nvPr/>
            </p:nvGrpSpPr>
            <p:grpSpPr>
              <a:xfrm rot="16200000" flipV="1">
                <a:off x="1615680" y="2261912"/>
                <a:ext cx="45720" cy="201771"/>
                <a:chOff x="3444875" y="3406774"/>
                <a:chExt cx="301625" cy="1238251"/>
              </a:xfrm>
            </p:grpSpPr>
            <p:sp>
              <p:nvSpPr>
                <p:cNvPr id="467" name="Oval 46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8" name="Freeform 46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9" name="Freeform 46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4" name="Group 2940"/>
              <p:cNvGrpSpPr/>
              <p:nvPr/>
            </p:nvGrpSpPr>
            <p:grpSpPr>
              <a:xfrm rot="16200000" flipV="1">
                <a:off x="1605729" y="2192702"/>
                <a:ext cx="45720" cy="201771"/>
                <a:chOff x="3444875" y="3406774"/>
                <a:chExt cx="301625" cy="1238251"/>
              </a:xfrm>
            </p:grpSpPr>
            <p:sp>
              <p:nvSpPr>
                <p:cNvPr id="464" name="Oval 46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5" name="Freeform 46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6" name="Freeform 46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5" name="Group 2945"/>
              <p:cNvGrpSpPr/>
              <p:nvPr/>
            </p:nvGrpSpPr>
            <p:grpSpPr>
              <a:xfrm rot="16200000" flipV="1">
                <a:off x="1630265" y="2549130"/>
                <a:ext cx="45720" cy="201771"/>
                <a:chOff x="3444875" y="3406774"/>
                <a:chExt cx="301625" cy="1238251"/>
              </a:xfrm>
            </p:grpSpPr>
            <p:sp>
              <p:nvSpPr>
                <p:cNvPr id="461" name="Oval 46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2" name="Freeform 46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3" name="Freeform 46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6" name="Group 2949"/>
              <p:cNvGrpSpPr/>
              <p:nvPr/>
            </p:nvGrpSpPr>
            <p:grpSpPr>
              <a:xfrm rot="16200000" flipV="1">
                <a:off x="1619284" y="2605160"/>
                <a:ext cx="45720" cy="201771"/>
                <a:chOff x="3444875" y="3406774"/>
                <a:chExt cx="301625" cy="1238251"/>
              </a:xfrm>
            </p:grpSpPr>
            <p:sp>
              <p:nvSpPr>
                <p:cNvPr id="458" name="Oval 45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9" name="Freeform 45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0" name="Freeform 45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7" name="Group 2953"/>
              <p:cNvGrpSpPr/>
              <p:nvPr/>
            </p:nvGrpSpPr>
            <p:grpSpPr>
              <a:xfrm rot="5400000" flipV="1">
                <a:off x="1488147" y="2557762"/>
                <a:ext cx="45720" cy="201771"/>
                <a:chOff x="3444875" y="3406774"/>
                <a:chExt cx="301625" cy="1238251"/>
              </a:xfrm>
            </p:grpSpPr>
            <p:sp>
              <p:nvSpPr>
                <p:cNvPr id="455" name="Oval 45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6" name="Freeform 45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7" name="Freeform 45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8" name="Group 2957"/>
              <p:cNvGrpSpPr/>
              <p:nvPr/>
            </p:nvGrpSpPr>
            <p:grpSpPr>
              <a:xfrm rot="7800000" flipV="1">
                <a:off x="261823" y="2697282"/>
                <a:ext cx="45720" cy="201769"/>
                <a:chOff x="3444869" y="3406777"/>
                <a:chExt cx="301625" cy="1238248"/>
              </a:xfrm>
            </p:grpSpPr>
            <p:sp>
              <p:nvSpPr>
                <p:cNvPr id="452" name="Oval 451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3" name="Freeform 452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4" name="Freeform 45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49" name="Group 2961"/>
              <p:cNvGrpSpPr/>
              <p:nvPr/>
            </p:nvGrpSpPr>
            <p:grpSpPr>
              <a:xfrm rot="9000000" flipV="1">
                <a:off x="212186" y="2732944"/>
                <a:ext cx="45720" cy="201769"/>
                <a:chOff x="3444869" y="3406777"/>
                <a:chExt cx="301625" cy="1238248"/>
              </a:xfrm>
            </p:grpSpPr>
            <p:sp>
              <p:nvSpPr>
                <p:cNvPr id="449" name="Oval 448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0" name="Freeform 449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1" name="Freeform 45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0" name="Group 3005"/>
              <p:cNvGrpSpPr/>
              <p:nvPr/>
            </p:nvGrpSpPr>
            <p:grpSpPr>
              <a:xfrm rot="7800000" flipV="1">
                <a:off x="276877" y="2672564"/>
                <a:ext cx="45720" cy="201769"/>
                <a:chOff x="3444869" y="3406777"/>
                <a:chExt cx="301625" cy="1238248"/>
              </a:xfrm>
            </p:grpSpPr>
            <p:sp>
              <p:nvSpPr>
                <p:cNvPr id="446" name="Oval 445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7" name="Freeform 446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8" name="Freeform 44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1" name="Group 3013"/>
              <p:cNvGrpSpPr/>
              <p:nvPr/>
            </p:nvGrpSpPr>
            <p:grpSpPr>
              <a:xfrm rot="6600000" flipV="1">
                <a:off x="305501" y="2614919"/>
                <a:ext cx="45720" cy="201769"/>
                <a:chOff x="3444869" y="3406777"/>
                <a:chExt cx="301625" cy="1238248"/>
              </a:xfrm>
            </p:grpSpPr>
            <p:sp>
              <p:nvSpPr>
                <p:cNvPr id="443" name="Oval 442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4" name="Freeform 443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5" name="Freeform 44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2" name="Group 127"/>
              <p:cNvGrpSpPr/>
              <p:nvPr/>
            </p:nvGrpSpPr>
            <p:grpSpPr>
              <a:xfrm rot="15000000" flipH="1" flipV="1">
                <a:off x="484901" y="2646670"/>
                <a:ext cx="45720" cy="198906"/>
                <a:chOff x="3444869" y="3406777"/>
                <a:chExt cx="301625" cy="1238248"/>
              </a:xfrm>
            </p:grpSpPr>
            <p:sp>
              <p:nvSpPr>
                <p:cNvPr id="440" name="Oval 439"/>
                <p:cNvSpPr/>
                <p:nvPr/>
              </p:nvSpPr>
              <p:spPr>
                <a:xfrm rot="10200000">
                  <a:off x="3444869" y="3406777"/>
                  <a:ext cx="301625" cy="26987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1" name="Freeform 440"/>
                <p:cNvSpPr/>
                <p:nvPr/>
              </p:nvSpPr>
              <p:spPr>
                <a:xfrm>
                  <a:off x="3472979" y="3629023"/>
                  <a:ext cx="95251" cy="1016002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2" name="Freeform 44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3" name="Group 3021"/>
              <p:cNvGrpSpPr/>
              <p:nvPr/>
            </p:nvGrpSpPr>
            <p:grpSpPr>
              <a:xfrm rot="5400000" flipV="1">
                <a:off x="281096" y="2189001"/>
                <a:ext cx="45720" cy="201771"/>
                <a:chOff x="3444875" y="3406774"/>
                <a:chExt cx="301625" cy="1238251"/>
              </a:xfrm>
            </p:grpSpPr>
            <p:sp>
              <p:nvSpPr>
                <p:cNvPr id="437" name="Oval 43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8" name="Freeform 43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9" name="Freeform 43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4" name="Group 3025"/>
              <p:cNvGrpSpPr/>
              <p:nvPr/>
            </p:nvGrpSpPr>
            <p:grpSpPr>
              <a:xfrm rot="5400000" flipV="1">
                <a:off x="290620" y="2249899"/>
                <a:ext cx="45720" cy="201771"/>
                <a:chOff x="3444875" y="3406774"/>
                <a:chExt cx="301625" cy="1238251"/>
              </a:xfrm>
            </p:grpSpPr>
            <p:sp>
              <p:nvSpPr>
                <p:cNvPr id="434" name="Oval 43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5" name="Freeform 43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6" name="Freeform 43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5" name="Group 3029"/>
              <p:cNvGrpSpPr/>
              <p:nvPr/>
            </p:nvGrpSpPr>
            <p:grpSpPr>
              <a:xfrm rot="5400000" flipV="1">
                <a:off x="293795" y="2316002"/>
                <a:ext cx="45720" cy="201771"/>
                <a:chOff x="3444875" y="3406774"/>
                <a:chExt cx="301625" cy="1238251"/>
              </a:xfrm>
            </p:grpSpPr>
            <p:sp>
              <p:nvSpPr>
                <p:cNvPr id="431" name="Oval 43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2" name="Freeform 43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3" name="Freeform 43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6" name="Group 3033"/>
              <p:cNvGrpSpPr/>
              <p:nvPr/>
            </p:nvGrpSpPr>
            <p:grpSpPr>
              <a:xfrm rot="5400000" flipV="1">
                <a:off x="298028" y="2381690"/>
                <a:ext cx="45720" cy="201771"/>
                <a:chOff x="3444875" y="3406774"/>
                <a:chExt cx="301625" cy="1238251"/>
              </a:xfrm>
            </p:grpSpPr>
            <p:sp>
              <p:nvSpPr>
                <p:cNvPr id="428" name="Oval 427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9" name="Freeform 428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0" name="Freeform 429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7" name="Group 3037"/>
              <p:cNvGrpSpPr/>
              <p:nvPr/>
            </p:nvGrpSpPr>
            <p:grpSpPr>
              <a:xfrm rot="5400000" flipV="1">
                <a:off x="293795" y="2460006"/>
                <a:ext cx="45720" cy="201771"/>
                <a:chOff x="3444875" y="3406774"/>
                <a:chExt cx="301625" cy="1238251"/>
              </a:xfrm>
            </p:grpSpPr>
            <p:sp>
              <p:nvSpPr>
                <p:cNvPr id="425" name="Oval 424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6" name="Freeform 425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7" name="Freeform 426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8" name="Group 3041"/>
              <p:cNvGrpSpPr/>
              <p:nvPr/>
            </p:nvGrpSpPr>
            <p:grpSpPr>
              <a:xfrm rot="16200000" flipV="1">
                <a:off x="447511" y="2455876"/>
                <a:ext cx="45720" cy="201771"/>
                <a:chOff x="3444875" y="3406774"/>
                <a:chExt cx="301625" cy="1238251"/>
              </a:xfrm>
            </p:grpSpPr>
            <p:sp>
              <p:nvSpPr>
                <p:cNvPr id="422" name="Oval 421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3" name="Freeform 422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4" name="Freeform 423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59" name="Group 3045"/>
              <p:cNvGrpSpPr/>
              <p:nvPr/>
            </p:nvGrpSpPr>
            <p:grpSpPr>
              <a:xfrm rot="16200000" flipV="1">
                <a:off x="447111" y="2369141"/>
                <a:ext cx="45720" cy="201771"/>
                <a:chOff x="3444875" y="3406774"/>
                <a:chExt cx="301625" cy="1238251"/>
              </a:xfrm>
            </p:grpSpPr>
            <p:sp>
              <p:nvSpPr>
                <p:cNvPr id="419" name="Oval 418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0" name="Freeform 419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1" name="Freeform 420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0" name="Group 3049"/>
              <p:cNvGrpSpPr/>
              <p:nvPr/>
            </p:nvGrpSpPr>
            <p:grpSpPr>
              <a:xfrm rot="16200000" flipV="1">
                <a:off x="439176" y="2295159"/>
                <a:ext cx="45720" cy="201771"/>
                <a:chOff x="3444875" y="3406774"/>
                <a:chExt cx="301625" cy="1238251"/>
              </a:xfrm>
            </p:grpSpPr>
            <p:sp>
              <p:nvSpPr>
                <p:cNvPr id="416" name="Oval 41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7" name="Freeform 41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8" name="Freeform 41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1" name="Group 3053"/>
              <p:cNvGrpSpPr/>
              <p:nvPr/>
            </p:nvGrpSpPr>
            <p:grpSpPr>
              <a:xfrm rot="16200000" flipV="1">
                <a:off x="439082" y="2227691"/>
                <a:ext cx="45720" cy="201771"/>
                <a:chOff x="3444875" y="3406774"/>
                <a:chExt cx="301625" cy="1238251"/>
              </a:xfrm>
            </p:grpSpPr>
            <p:sp>
              <p:nvSpPr>
                <p:cNvPr id="413" name="Oval 41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4" name="Freeform 41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5" name="Freeform 41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2" name="Group 3057"/>
              <p:cNvGrpSpPr/>
              <p:nvPr/>
            </p:nvGrpSpPr>
            <p:grpSpPr>
              <a:xfrm rot="16200000" flipV="1">
                <a:off x="429131" y="2158481"/>
                <a:ext cx="45720" cy="201771"/>
                <a:chOff x="3444875" y="3406774"/>
                <a:chExt cx="301625" cy="1238251"/>
              </a:xfrm>
            </p:grpSpPr>
            <p:sp>
              <p:nvSpPr>
                <p:cNvPr id="410" name="Oval 40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1" name="Freeform 41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2" name="Freeform 41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3" name="Group 3061"/>
              <p:cNvGrpSpPr/>
              <p:nvPr/>
            </p:nvGrpSpPr>
            <p:grpSpPr>
              <a:xfrm rot="16200000" flipV="1">
                <a:off x="453667" y="2514909"/>
                <a:ext cx="45720" cy="201771"/>
                <a:chOff x="3444875" y="3406774"/>
                <a:chExt cx="301625" cy="1238251"/>
              </a:xfrm>
            </p:grpSpPr>
            <p:sp>
              <p:nvSpPr>
                <p:cNvPr id="407" name="Oval 406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8" name="Freeform 407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9" name="Freeform 408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4" name="Group 3065"/>
              <p:cNvGrpSpPr/>
              <p:nvPr/>
            </p:nvGrpSpPr>
            <p:grpSpPr>
              <a:xfrm rot="16200000" flipV="1">
                <a:off x="442686" y="2570939"/>
                <a:ext cx="45720" cy="201771"/>
                <a:chOff x="3444875" y="3406774"/>
                <a:chExt cx="301625" cy="1238251"/>
              </a:xfrm>
            </p:grpSpPr>
            <p:sp>
              <p:nvSpPr>
                <p:cNvPr id="404" name="Oval 403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5" name="Freeform 404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6" name="Freeform 405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5" name="Group 3069"/>
              <p:cNvGrpSpPr/>
              <p:nvPr/>
            </p:nvGrpSpPr>
            <p:grpSpPr>
              <a:xfrm rot="5400000" flipV="1">
                <a:off x="311549" y="2523541"/>
                <a:ext cx="45720" cy="201771"/>
                <a:chOff x="3444875" y="3406774"/>
                <a:chExt cx="301625" cy="1238251"/>
              </a:xfrm>
            </p:grpSpPr>
            <p:sp>
              <p:nvSpPr>
                <p:cNvPr id="401" name="Oval 400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2" name="Freeform 401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3" name="Freeform 402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6" name="Group 3108"/>
              <p:cNvGrpSpPr/>
              <p:nvPr/>
            </p:nvGrpSpPr>
            <p:grpSpPr>
              <a:xfrm>
                <a:off x="388561" y="2950767"/>
                <a:ext cx="1491039" cy="1011633"/>
                <a:chOff x="388561" y="2950767"/>
                <a:chExt cx="1491039" cy="1011633"/>
              </a:xfrm>
            </p:grpSpPr>
            <p:sp>
              <p:nvSpPr>
                <p:cNvPr id="396" name="Freeform 395"/>
                <p:cNvSpPr/>
                <p:nvPr/>
              </p:nvSpPr>
              <p:spPr>
                <a:xfrm>
                  <a:off x="422047" y="2950767"/>
                  <a:ext cx="1231900" cy="486826"/>
                </a:xfrm>
                <a:custGeom>
                  <a:avLst/>
                  <a:gdLst>
                    <a:gd name="connsiteX0" fmla="*/ 0 w 1231900"/>
                    <a:gd name="connsiteY0" fmla="*/ 42091 h 486826"/>
                    <a:gd name="connsiteX1" fmla="*/ 8466 w 1231900"/>
                    <a:gd name="connsiteY1" fmla="*/ 97124 h 486826"/>
                    <a:gd name="connsiteX2" fmla="*/ 16933 w 1231900"/>
                    <a:gd name="connsiteY2" fmla="*/ 122524 h 486826"/>
                    <a:gd name="connsiteX3" fmla="*/ 21166 w 1231900"/>
                    <a:gd name="connsiteY3" fmla="*/ 139457 h 486826"/>
                    <a:gd name="connsiteX4" fmla="*/ 29633 w 1231900"/>
                    <a:gd name="connsiteY4" fmla="*/ 169091 h 486826"/>
                    <a:gd name="connsiteX5" fmla="*/ 33866 w 1231900"/>
                    <a:gd name="connsiteY5" fmla="*/ 181791 h 486826"/>
                    <a:gd name="connsiteX6" fmla="*/ 46566 w 1231900"/>
                    <a:gd name="connsiteY6" fmla="*/ 202957 h 486826"/>
                    <a:gd name="connsiteX7" fmla="*/ 55033 w 1231900"/>
                    <a:gd name="connsiteY7" fmla="*/ 215657 h 486826"/>
                    <a:gd name="connsiteX8" fmla="*/ 63500 w 1231900"/>
                    <a:gd name="connsiteY8" fmla="*/ 236824 h 486826"/>
                    <a:gd name="connsiteX9" fmla="*/ 88900 w 1231900"/>
                    <a:gd name="connsiteY9" fmla="*/ 262224 h 486826"/>
                    <a:gd name="connsiteX10" fmla="*/ 122766 w 1231900"/>
                    <a:gd name="connsiteY10" fmla="*/ 291857 h 486826"/>
                    <a:gd name="connsiteX11" fmla="*/ 135466 w 1231900"/>
                    <a:gd name="connsiteY11" fmla="*/ 296091 h 486826"/>
                    <a:gd name="connsiteX12" fmla="*/ 169333 w 1231900"/>
                    <a:gd name="connsiteY12" fmla="*/ 325724 h 486826"/>
                    <a:gd name="connsiteX13" fmla="*/ 190500 w 1231900"/>
                    <a:gd name="connsiteY13" fmla="*/ 351124 h 486826"/>
                    <a:gd name="connsiteX14" fmla="*/ 215900 w 1231900"/>
                    <a:gd name="connsiteY14" fmla="*/ 368057 h 486826"/>
                    <a:gd name="connsiteX15" fmla="*/ 249766 w 1231900"/>
                    <a:gd name="connsiteY15" fmla="*/ 393457 h 486826"/>
                    <a:gd name="connsiteX16" fmla="*/ 266700 w 1231900"/>
                    <a:gd name="connsiteY16" fmla="*/ 406157 h 486826"/>
                    <a:gd name="connsiteX17" fmla="*/ 300566 w 1231900"/>
                    <a:gd name="connsiteY17" fmla="*/ 423091 h 486826"/>
                    <a:gd name="connsiteX18" fmla="*/ 334433 w 1231900"/>
                    <a:gd name="connsiteY18" fmla="*/ 431557 h 486826"/>
                    <a:gd name="connsiteX19" fmla="*/ 359833 w 1231900"/>
                    <a:gd name="connsiteY19" fmla="*/ 444257 h 486826"/>
                    <a:gd name="connsiteX20" fmla="*/ 402166 w 1231900"/>
                    <a:gd name="connsiteY20" fmla="*/ 456957 h 486826"/>
                    <a:gd name="connsiteX21" fmla="*/ 436033 w 1231900"/>
                    <a:gd name="connsiteY21" fmla="*/ 469657 h 486826"/>
                    <a:gd name="connsiteX22" fmla="*/ 448733 w 1231900"/>
                    <a:gd name="connsiteY22" fmla="*/ 478124 h 486826"/>
                    <a:gd name="connsiteX23" fmla="*/ 575733 w 1231900"/>
                    <a:gd name="connsiteY23" fmla="*/ 482357 h 486826"/>
                    <a:gd name="connsiteX24" fmla="*/ 588433 w 1231900"/>
                    <a:gd name="connsiteY24" fmla="*/ 486591 h 486826"/>
                    <a:gd name="connsiteX25" fmla="*/ 673100 w 1231900"/>
                    <a:gd name="connsiteY25" fmla="*/ 473891 h 486826"/>
                    <a:gd name="connsiteX26" fmla="*/ 698500 w 1231900"/>
                    <a:gd name="connsiteY26" fmla="*/ 469657 h 486826"/>
                    <a:gd name="connsiteX27" fmla="*/ 723900 w 1231900"/>
                    <a:gd name="connsiteY27" fmla="*/ 461191 h 486826"/>
                    <a:gd name="connsiteX28" fmla="*/ 740833 w 1231900"/>
                    <a:gd name="connsiteY28" fmla="*/ 456957 h 486826"/>
                    <a:gd name="connsiteX29" fmla="*/ 787400 w 1231900"/>
                    <a:gd name="connsiteY29" fmla="*/ 440024 h 486826"/>
                    <a:gd name="connsiteX30" fmla="*/ 859366 w 1231900"/>
                    <a:gd name="connsiteY30" fmla="*/ 418857 h 486826"/>
                    <a:gd name="connsiteX31" fmla="*/ 872066 w 1231900"/>
                    <a:gd name="connsiteY31" fmla="*/ 410391 h 486826"/>
                    <a:gd name="connsiteX32" fmla="*/ 927100 w 1231900"/>
                    <a:gd name="connsiteY32" fmla="*/ 380757 h 486826"/>
                    <a:gd name="connsiteX33" fmla="*/ 960966 w 1231900"/>
                    <a:gd name="connsiteY33" fmla="*/ 351124 h 486826"/>
                    <a:gd name="connsiteX34" fmla="*/ 994833 w 1231900"/>
                    <a:gd name="connsiteY34" fmla="*/ 325724 h 486826"/>
                    <a:gd name="connsiteX35" fmla="*/ 1011766 w 1231900"/>
                    <a:gd name="connsiteY35" fmla="*/ 304557 h 486826"/>
                    <a:gd name="connsiteX36" fmla="*/ 1049866 w 1231900"/>
                    <a:gd name="connsiteY36" fmla="*/ 266457 h 486826"/>
                    <a:gd name="connsiteX37" fmla="*/ 1062566 w 1231900"/>
                    <a:gd name="connsiteY37" fmla="*/ 253757 h 486826"/>
                    <a:gd name="connsiteX38" fmla="*/ 1104900 w 1231900"/>
                    <a:gd name="connsiteY38" fmla="*/ 190257 h 486826"/>
                    <a:gd name="connsiteX39" fmla="*/ 1138766 w 1231900"/>
                    <a:gd name="connsiteY39" fmla="*/ 147924 h 486826"/>
                    <a:gd name="connsiteX40" fmla="*/ 1198033 w 1231900"/>
                    <a:gd name="connsiteY40" fmla="*/ 63257 h 486826"/>
                    <a:gd name="connsiteX41" fmla="*/ 1210733 w 1231900"/>
                    <a:gd name="connsiteY41" fmla="*/ 42091 h 486826"/>
                    <a:gd name="connsiteX42" fmla="*/ 1223433 w 1231900"/>
                    <a:gd name="connsiteY42" fmla="*/ 16691 h 486826"/>
                    <a:gd name="connsiteX43" fmla="*/ 1231900 w 1231900"/>
                    <a:gd name="connsiteY43" fmla="*/ 12457 h 486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231900" h="486826">
                      <a:moveTo>
                        <a:pt x="0" y="42091"/>
                      </a:moveTo>
                      <a:cubicBezTo>
                        <a:pt x="2822" y="60435"/>
                        <a:pt x="4642" y="78962"/>
                        <a:pt x="8466" y="97124"/>
                      </a:cubicBezTo>
                      <a:cubicBezTo>
                        <a:pt x="10305" y="105857"/>
                        <a:pt x="14368" y="113976"/>
                        <a:pt x="16933" y="122524"/>
                      </a:cubicBezTo>
                      <a:cubicBezTo>
                        <a:pt x="18605" y="128097"/>
                        <a:pt x="19635" y="133844"/>
                        <a:pt x="21166" y="139457"/>
                      </a:cubicBezTo>
                      <a:cubicBezTo>
                        <a:pt x="23869" y="149368"/>
                        <a:pt x="26681" y="159251"/>
                        <a:pt x="29633" y="169091"/>
                      </a:cubicBezTo>
                      <a:cubicBezTo>
                        <a:pt x="30915" y="173365"/>
                        <a:pt x="31870" y="177800"/>
                        <a:pt x="33866" y="181791"/>
                      </a:cubicBezTo>
                      <a:cubicBezTo>
                        <a:pt x="37546" y="189150"/>
                        <a:pt x="42205" y="195980"/>
                        <a:pt x="46566" y="202957"/>
                      </a:cubicBezTo>
                      <a:cubicBezTo>
                        <a:pt x="49263" y="207271"/>
                        <a:pt x="52758" y="211106"/>
                        <a:pt x="55033" y="215657"/>
                      </a:cubicBezTo>
                      <a:cubicBezTo>
                        <a:pt x="58432" y="222454"/>
                        <a:pt x="59030" y="230678"/>
                        <a:pt x="63500" y="236824"/>
                      </a:cubicBezTo>
                      <a:cubicBezTo>
                        <a:pt x="70543" y="246508"/>
                        <a:pt x="80433" y="253757"/>
                        <a:pt x="88900" y="262224"/>
                      </a:cubicBezTo>
                      <a:cubicBezTo>
                        <a:pt x="99830" y="273154"/>
                        <a:pt x="109163" y="284084"/>
                        <a:pt x="122766" y="291857"/>
                      </a:cubicBezTo>
                      <a:cubicBezTo>
                        <a:pt x="126640" y="294071"/>
                        <a:pt x="131233" y="294680"/>
                        <a:pt x="135466" y="296091"/>
                      </a:cubicBezTo>
                      <a:cubicBezTo>
                        <a:pt x="146905" y="305242"/>
                        <a:pt x="159787" y="314269"/>
                        <a:pt x="169333" y="325724"/>
                      </a:cubicBezTo>
                      <a:cubicBezTo>
                        <a:pt x="182206" y="341171"/>
                        <a:pt x="172926" y="337456"/>
                        <a:pt x="190500" y="351124"/>
                      </a:cubicBezTo>
                      <a:cubicBezTo>
                        <a:pt x="198532" y="357371"/>
                        <a:pt x="207760" y="361952"/>
                        <a:pt x="215900" y="368057"/>
                      </a:cubicBezTo>
                      <a:lnTo>
                        <a:pt x="249766" y="393457"/>
                      </a:lnTo>
                      <a:cubicBezTo>
                        <a:pt x="255411" y="397690"/>
                        <a:pt x="260829" y="402243"/>
                        <a:pt x="266700" y="406157"/>
                      </a:cubicBezTo>
                      <a:cubicBezTo>
                        <a:pt x="281264" y="415867"/>
                        <a:pt x="281335" y="417174"/>
                        <a:pt x="300566" y="423091"/>
                      </a:cubicBezTo>
                      <a:cubicBezTo>
                        <a:pt x="311688" y="426513"/>
                        <a:pt x="334433" y="431557"/>
                        <a:pt x="334433" y="431557"/>
                      </a:cubicBezTo>
                      <a:cubicBezTo>
                        <a:pt x="342900" y="435790"/>
                        <a:pt x="351095" y="440616"/>
                        <a:pt x="359833" y="444257"/>
                      </a:cubicBezTo>
                      <a:cubicBezTo>
                        <a:pt x="399094" y="460616"/>
                        <a:pt x="371137" y="446614"/>
                        <a:pt x="402166" y="456957"/>
                      </a:cubicBezTo>
                      <a:cubicBezTo>
                        <a:pt x="413604" y="460770"/>
                        <a:pt x="425057" y="464668"/>
                        <a:pt x="436033" y="469657"/>
                      </a:cubicBezTo>
                      <a:cubicBezTo>
                        <a:pt x="440665" y="471762"/>
                        <a:pt x="443666" y="477663"/>
                        <a:pt x="448733" y="478124"/>
                      </a:cubicBezTo>
                      <a:cubicBezTo>
                        <a:pt x="490916" y="481959"/>
                        <a:pt x="533400" y="480946"/>
                        <a:pt x="575733" y="482357"/>
                      </a:cubicBezTo>
                      <a:cubicBezTo>
                        <a:pt x="579966" y="483768"/>
                        <a:pt x="583977" y="486826"/>
                        <a:pt x="588433" y="486591"/>
                      </a:cubicBezTo>
                      <a:cubicBezTo>
                        <a:pt x="677558" y="481901"/>
                        <a:pt x="630098" y="482492"/>
                        <a:pt x="673100" y="473891"/>
                      </a:cubicBezTo>
                      <a:cubicBezTo>
                        <a:pt x="681517" y="472208"/>
                        <a:pt x="690173" y="471739"/>
                        <a:pt x="698500" y="469657"/>
                      </a:cubicBezTo>
                      <a:cubicBezTo>
                        <a:pt x="707158" y="467492"/>
                        <a:pt x="715352" y="463755"/>
                        <a:pt x="723900" y="461191"/>
                      </a:cubicBezTo>
                      <a:cubicBezTo>
                        <a:pt x="729473" y="459519"/>
                        <a:pt x="735260" y="458629"/>
                        <a:pt x="740833" y="456957"/>
                      </a:cubicBezTo>
                      <a:cubicBezTo>
                        <a:pt x="810054" y="436191"/>
                        <a:pt x="726772" y="460233"/>
                        <a:pt x="787400" y="440024"/>
                      </a:cubicBezTo>
                      <a:cubicBezTo>
                        <a:pt x="829337" y="426045"/>
                        <a:pt x="829469" y="426333"/>
                        <a:pt x="859366" y="418857"/>
                      </a:cubicBezTo>
                      <a:cubicBezTo>
                        <a:pt x="863599" y="416035"/>
                        <a:pt x="867649" y="412915"/>
                        <a:pt x="872066" y="410391"/>
                      </a:cubicBezTo>
                      <a:cubicBezTo>
                        <a:pt x="924806" y="380255"/>
                        <a:pt x="830970" y="439915"/>
                        <a:pt x="927100" y="380757"/>
                      </a:cubicBezTo>
                      <a:cubicBezTo>
                        <a:pt x="948883" y="367352"/>
                        <a:pt x="940782" y="368425"/>
                        <a:pt x="960966" y="351124"/>
                      </a:cubicBezTo>
                      <a:cubicBezTo>
                        <a:pt x="988318" y="327679"/>
                        <a:pt x="957024" y="363533"/>
                        <a:pt x="994833" y="325724"/>
                      </a:cubicBezTo>
                      <a:cubicBezTo>
                        <a:pt x="1001222" y="319335"/>
                        <a:pt x="1005618" y="311178"/>
                        <a:pt x="1011766" y="304557"/>
                      </a:cubicBezTo>
                      <a:cubicBezTo>
                        <a:pt x="1023987" y="291396"/>
                        <a:pt x="1037166" y="279157"/>
                        <a:pt x="1049866" y="266457"/>
                      </a:cubicBezTo>
                      <a:cubicBezTo>
                        <a:pt x="1054099" y="262224"/>
                        <a:pt x="1059486" y="258891"/>
                        <a:pt x="1062566" y="253757"/>
                      </a:cubicBezTo>
                      <a:cubicBezTo>
                        <a:pt x="1079440" y="225634"/>
                        <a:pt x="1080363" y="222974"/>
                        <a:pt x="1104900" y="190257"/>
                      </a:cubicBezTo>
                      <a:cubicBezTo>
                        <a:pt x="1115742" y="175800"/>
                        <a:pt x="1127814" y="162298"/>
                        <a:pt x="1138766" y="147924"/>
                      </a:cubicBezTo>
                      <a:cubicBezTo>
                        <a:pt x="1152722" y="129606"/>
                        <a:pt x="1184960" y="85045"/>
                        <a:pt x="1198033" y="63257"/>
                      </a:cubicBezTo>
                      <a:cubicBezTo>
                        <a:pt x="1202266" y="56202"/>
                        <a:pt x="1207053" y="49450"/>
                        <a:pt x="1210733" y="42091"/>
                      </a:cubicBezTo>
                      <a:cubicBezTo>
                        <a:pt x="1228260" y="7037"/>
                        <a:pt x="1199167" y="53088"/>
                        <a:pt x="1223433" y="16691"/>
                      </a:cubicBezTo>
                      <a:cubicBezTo>
                        <a:pt x="1228664" y="998"/>
                        <a:pt x="1225670" y="0"/>
                        <a:pt x="1231900" y="12457"/>
                      </a:cubicBezTo>
                    </a:path>
                  </a:pathLst>
                </a:cu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7" name="Freeform 396"/>
                <p:cNvSpPr/>
                <p:nvPr/>
              </p:nvSpPr>
              <p:spPr>
                <a:xfrm>
                  <a:off x="388561" y="3204208"/>
                  <a:ext cx="1328886" cy="410950"/>
                </a:xfrm>
                <a:custGeom>
                  <a:avLst/>
                  <a:gdLst>
                    <a:gd name="connsiteX0" fmla="*/ 1328886 w 1328886"/>
                    <a:gd name="connsiteY0" fmla="*/ 59583 h 410950"/>
                    <a:gd name="connsiteX1" fmla="*/ 1311952 w 1328886"/>
                    <a:gd name="connsiteY1" fmla="*/ 68050 h 410950"/>
                    <a:gd name="connsiteX2" fmla="*/ 1295019 w 1328886"/>
                    <a:gd name="connsiteY2" fmla="*/ 72283 h 410950"/>
                    <a:gd name="connsiteX3" fmla="*/ 1261152 w 1328886"/>
                    <a:gd name="connsiteY3" fmla="*/ 97683 h 410950"/>
                    <a:gd name="connsiteX4" fmla="*/ 1244219 w 1328886"/>
                    <a:gd name="connsiteY4" fmla="*/ 106150 h 410950"/>
                    <a:gd name="connsiteX5" fmla="*/ 1231519 w 1328886"/>
                    <a:gd name="connsiteY5" fmla="*/ 118850 h 410950"/>
                    <a:gd name="connsiteX6" fmla="*/ 1214586 w 1328886"/>
                    <a:gd name="connsiteY6" fmla="*/ 131550 h 410950"/>
                    <a:gd name="connsiteX7" fmla="*/ 1201886 w 1328886"/>
                    <a:gd name="connsiteY7" fmla="*/ 144250 h 410950"/>
                    <a:gd name="connsiteX8" fmla="*/ 1172252 w 1328886"/>
                    <a:gd name="connsiteY8" fmla="*/ 161183 h 410950"/>
                    <a:gd name="connsiteX9" fmla="*/ 1146852 w 1328886"/>
                    <a:gd name="connsiteY9" fmla="*/ 182350 h 410950"/>
                    <a:gd name="connsiteX10" fmla="*/ 1129919 w 1328886"/>
                    <a:gd name="connsiteY10" fmla="*/ 190816 h 410950"/>
                    <a:gd name="connsiteX11" fmla="*/ 1108752 w 1328886"/>
                    <a:gd name="connsiteY11" fmla="*/ 211983 h 410950"/>
                    <a:gd name="connsiteX12" fmla="*/ 1074886 w 1328886"/>
                    <a:gd name="connsiteY12" fmla="*/ 233150 h 410950"/>
                    <a:gd name="connsiteX13" fmla="*/ 1062186 w 1328886"/>
                    <a:gd name="connsiteY13" fmla="*/ 245850 h 410950"/>
                    <a:gd name="connsiteX14" fmla="*/ 1045252 w 1328886"/>
                    <a:gd name="connsiteY14" fmla="*/ 258550 h 410950"/>
                    <a:gd name="connsiteX15" fmla="*/ 1032552 w 1328886"/>
                    <a:gd name="connsiteY15" fmla="*/ 271250 h 410950"/>
                    <a:gd name="connsiteX16" fmla="*/ 1019852 w 1328886"/>
                    <a:gd name="connsiteY16" fmla="*/ 275483 h 410950"/>
                    <a:gd name="connsiteX17" fmla="*/ 985986 w 1328886"/>
                    <a:gd name="connsiteY17" fmla="*/ 288183 h 410950"/>
                    <a:gd name="connsiteX18" fmla="*/ 969052 w 1328886"/>
                    <a:gd name="connsiteY18" fmla="*/ 296650 h 410950"/>
                    <a:gd name="connsiteX19" fmla="*/ 935186 w 1328886"/>
                    <a:gd name="connsiteY19" fmla="*/ 305116 h 410950"/>
                    <a:gd name="connsiteX20" fmla="*/ 888619 w 1328886"/>
                    <a:gd name="connsiteY20" fmla="*/ 313583 h 410950"/>
                    <a:gd name="connsiteX21" fmla="*/ 867452 w 1328886"/>
                    <a:gd name="connsiteY21" fmla="*/ 326283 h 410950"/>
                    <a:gd name="connsiteX22" fmla="*/ 842052 w 1328886"/>
                    <a:gd name="connsiteY22" fmla="*/ 334750 h 410950"/>
                    <a:gd name="connsiteX23" fmla="*/ 808186 w 1328886"/>
                    <a:gd name="connsiteY23" fmla="*/ 351683 h 410950"/>
                    <a:gd name="connsiteX24" fmla="*/ 774319 w 1328886"/>
                    <a:gd name="connsiteY24" fmla="*/ 360150 h 410950"/>
                    <a:gd name="connsiteX25" fmla="*/ 761619 w 1328886"/>
                    <a:gd name="connsiteY25" fmla="*/ 368616 h 410950"/>
                    <a:gd name="connsiteX26" fmla="*/ 676952 w 1328886"/>
                    <a:gd name="connsiteY26" fmla="*/ 377083 h 410950"/>
                    <a:gd name="connsiteX27" fmla="*/ 647319 w 1328886"/>
                    <a:gd name="connsiteY27" fmla="*/ 381316 h 410950"/>
                    <a:gd name="connsiteX28" fmla="*/ 604986 w 1328886"/>
                    <a:gd name="connsiteY28" fmla="*/ 389783 h 410950"/>
                    <a:gd name="connsiteX29" fmla="*/ 583819 w 1328886"/>
                    <a:gd name="connsiteY29" fmla="*/ 398250 h 410950"/>
                    <a:gd name="connsiteX30" fmla="*/ 482219 w 1328886"/>
                    <a:gd name="connsiteY30" fmla="*/ 410950 h 410950"/>
                    <a:gd name="connsiteX31" fmla="*/ 372152 w 1328886"/>
                    <a:gd name="connsiteY31" fmla="*/ 406716 h 410950"/>
                    <a:gd name="connsiteX32" fmla="*/ 308652 w 1328886"/>
                    <a:gd name="connsiteY32" fmla="*/ 398250 h 410950"/>
                    <a:gd name="connsiteX33" fmla="*/ 291719 w 1328886"/>
                    <a:gd name="connsiteY33" fmla="*/ 394016 h 410950"/>
                    <a:gd name="connsiteX34" fmla="*/ 253619 w 1328886"/>
                    <a:gd name="connsiteY34" fmla="*/ 381316 h 410950"/>
                    <a:gd name="connsiteX35" fmla="*/ 240919 w 1328886"/>
                    <a:gd name="connsiteY35" fmla="*/ 377083 h 410950"/>
                    <a:gd name="connsiteX36" fmla="*/ 228219 w 1328886"/>
                    <a:gd name="connsiteY36" fmla="*/ 372850 h 410950"/>
                    <a:gd name="connsiteX37" fmla="*/ 219752 w 1328886"/>
                    <a:gd name="connsiteY37" fmla="*/ 360150 h 410950"/>
                    <a:gd name="connsiteX38" fmla="*/ 207052 w 1328886"/>
                    <a:gd name="connsiteY38" fmla="*/ 355916 h 410950"/>
                    <a:gd name="connsiteX39" fmla="*/ 194352 w 1328886"/>
                    <a:gd name="connsiteY39" fmla="*/ 347450 h 410950"/>
                    <a:gd name="connsiteX40" fmla="*/ 185886 w 1328886"/>
                    <a:gd name="connsiteY40" fmla="*/ 334750 h 410950"/>
                    <a:gd name="connsiteX41" fmla="*/ 160486 w 1328886"/>
                    <a:gd name="connsiteY41" fmla="*/ 317816 h 410950"/>
                    <a:gd name="connsiteX42" fmla="*/ 147786 w 1328886"/>
                    <a:gd name="connsiteY42" fmla="*/ 309350 h 410950"/>
                    <a:gd name="connsiteX43" fmla="*/ 122386 w 1328886"/>
                    <a:gd name="connsiteY43" fmla="*/ 288183 h 410950"/>
                    <a:gd name="connsiteX44" fmla="*/ 101219 w 1328886"/>
                    <a:gd name="connsiteY44" fmla="*/ 271250 h 410950"/>
                    <a:gd name="connsiteX45" fmla="*/ 75819 w 1328886"/>
                    <a:gd name="connsiteY45" fmla="*/ 245850 h 410950"/>
                    <a:gd name="connsiteX46" fmla="*/ 58886 w 1328886"/>
                    <a:gd name="connsiteY46" fmla="*/ 233150 h 410950"/>
                    <a:gd name="connsiteX47" fmla="*/ 46186 w 1328886"/>
                    <a:gd name="connsiteY47" fmla="*/ 224683 h 410950"/>
                    <a:gd name="connsiteX48" fmla="*/ 16552 w 1328886"/>
                    <a:gd name="connsiteY48" fmla="*/ 186583 h 410950"/>
                    <a:gd name="connsiteX49" fmla="*/ 8086 w 1328886"/>
                    <a:gd name="connsiteY49" fmla="*/ 173883 h 410950"/>
                    <a:gd name="connsiteX50" fmla="*/ 8086 w 1328886"/>
                    <a:gd name="connsiteY50" fmla="*/ 106150 h 410950"/>
                    <a:gd name="connsiteX51" fmla="*/ 16552 w 1328886"/>
                    <a:gd name="connsiteY51" fmla="*/ 89216 h 410950"/>
                    <a:gd name="connsiteX52" fmla="*/ 29252 w 1328886"/>
                    <a:gd name="connsiteY52" fmla="*/ 80750 h 410950"/>
                    <a:gd name="connsiteX53" fmla="*/ 33486 w 1328886"/>
                    <a:gd name="connsiteY53" fmla="*/ 68050 h 410950"/>
                    <a:gd name="connsiteX54" fmla="*/ 58886 w 1328886"/>
                    <a:gd name="connsiteY54" fmla="*/ 46883 h 410950"/>
                    <a:gd name="connsiteX55" fmla="*/ 84286 w 1328886"/>
                    <a:gd name="connsiteY55" fmla="*/ 29950 h 410950"/>
                    <a:gd name="connsiteX56" fmla="*/ 109686 w 1328886"/>
                    <a:gd name="connsiteY56" fmla="*/ 8783 h 410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1328886" h="410950">
                      <a:moveTo>
                        <a:pt x="1328886" y="59583"/>
                      </a:moveTo>
                      <a:cubicBezTo>
                        <a:pt x="1323241" y="62405"/>
                        <a:pt x="1317861" y="65834"/>
                        <a:pt x="1311952" y="68050"/>
                      </a:cubicBezTo>
                      <a:cubicBezTo>
                        <a:pt x="1306504" y="70093"/>
                        <a:pt x="1300045" y="69351"/>
                        <a:pt x="1295019" y="72283"/>
                      </a:cubicBezTo>
                      <a:cubicBezTo>
                        <a:pt x="1282830" y="79393"/>
                        <a:pt x="1273773" y="91372"/>
                        <a:pt x="1261152" y="97683"/>
                      </a:cubicBezTo>
                      <a:cubicBezTo>
                        <a:pt x="1255508" y="100505"/>
                        <a:pt x="1249354" y="102482"/>
                        <a:pt x="1244219" y="106150"/>
                      </a:cubicBezTo>
                      <a:cubicBezTo>
                        <a:pt x="1239347" y="109630"/>
                        <a:pt x="1236065" y="114954"/>
                        <a:pt x="1231519" y="118850"/>
                      </a:cubicBezTo>
                      <a:cubicBezTo>
                        <a:pt x="1226162" y="123442"/>
                        <a:pt x="1219943" y="126958"/>
                        <a:pt x="1214586" y="131550"/>
                      </a:cubicBezTo>
                      <a:cubicBezTo>
                        <a:pt x="1210040" y="135446"/>
                        <a:pt x="1206485" y="140417"/>
                        <a:pt x="1201886" y="144250"/>
                      </a:cubicBezTo>
                      <a:cubicBezTo>
                        <a:pt x="1190637" y="153624"/>
                        <a:pt x="1185423" y="153656"/>
                        <a:pt x="1172252" y="161183"/>
                      </a:cubicBezTo>
                      <a:cubicBezTo>
                        <a:pt x="1138655" y="180382"/>
                        <a:pt x="1181877" y="157332"/>
                        <a:pt x="1146852" y="182350"/>
                      </a:cubicBezTo>
                      <a:cubicBezTo>
                        <a:pt x="1141717" y="186018"/>
                        <a:pt x="1135563" y="187994"/>
                        <a:pt x="1129919" y="190816"/>
                      </a:cubicBezTo>
                      <a:cubicBezTo>
                        <a:pt x="1122863" y="197872"/>
                        <a:pt x="1116544" y="205750"/>
                        <a:pt x="1108752" y="211983"/>
                      </a:cubicBezTo>
                      <a:cubicBezTo>
                        <a:pt x="1088086" y="228516"/>
                        <a:pt x="1091425" y="219367"/>
                        <a:pt x="1074886" y="233150"/>
                      </a:cubicBezTo>
                      <a:cubicBezTo>
                        <a:pt x="1070287" y="236983"/>
                        <a:pt x="1066732" y="241954"/>
                        <a:pt x="1062186" y="245850"/>
                      </a:cubicBezTo>
                      <a:cubicBezTo>
                        <a:pt x="1056829" y="250442"/>
                        <a:pt x="1050609" y="253958"/>
                        <a:pt x="1045252" y="258550"/>
                      </a:cubicBezTo>
                      <a:cubicBezTo>
                        <a:pt x="1040706" y="262446"/>
                        <a:pt x="1037533" y="267929"/>
                        <a:pt x="1032552" y="271250"/>
                      </a:cubicBezTo>
                      <a:cubicBezTo>
                        <a:pt x="1028839" y="273725"/>
                        <a:pt x="1023953" y="273725"/>
                        <a:pt x="1019852" y="275483"/>
                      </a:cubicBezTo>
                      <a:cubicBezTo>
                        <a:pt x="988858" y="288766"/>
                        <a:pt x="1017207" y="280378"/>
                        <a:pt x="985986" y="288183"/>
                      </a:cubicBezTo>
                      <a:cubicBezTo>
                        <a:pt x="980341" y="291005"/>
                        <a:pt x="974853" y="294164"/>
                        <a:pt x="969052" y="296650"/>
                      </a:cubicBezTo>
                      <a:cubicBezTo>
                        <a:pt x="955505" y="302456"/>
                        <a:pt x="951087" y="301140"/>
                        <a:pt x="935186" y="305116"/>
                      </a:cubicBezTo>
                      <a:cubicBezTo>
                        <a:pt x="896027" y="314906"/>
                        <a:pt x="966854" y="303805"/>
                        <a:pt x="888619" y="313583"/>
                      </a:cubicBezTo>
                      <a:cubicBezTo>
                        <a:pt x="881563" y="317816"/>
                        <a:pt x="874943" y="322878"/>
                        <a:pt x="867452" y="326283"/>
                      </a:cubicBezTo>
                      <a:cubicBezTo>
                        <a:pt x="859327" y="329976"/>
                        <a:pt x="849478" y="329800"/>
                        <a:pt x="842052" y="334750"/>
                      </a:cubicBezTo>
                      <a:cubicBezTo>
                        <a:pt x="827488" y="344459"/>
                        <a:pt x="827416" y="345766"/>
                        <a:pt x="808186" y="351683"/>
                      </a:cubicBezTo>
                      <a:cubicBezTo>
                        <a:pt x="797064" y="355105"/>
                        <a:pt x="774319" y="360150"/>
                        <a:pt x="774319" y="360150"/>
                      </a:cubicBezTo>
                      <a:cubicBezTo>
                        <a:pt x="770086" y="362972"/>
                        <a:pt x="766170" y="366341"/>
                        <a:pt x="761619" y="368616"/>
                      </a:cubicBezTo>
                      <a:cubicBezTo>
                        <a:pt x="739528" y="379662"/>
                        <a:pt x="681183" y="376834"/>
                        <a:pt x="676952" y="377083"/>
                      </a:cubicBezTo>
                      <a:cubicBezTo>
                        <a:pt x="667074" y="378494"/>
                        <a:pt x="657145" y="379582"/>
                        <a:pt x="647319" y="381316"/>
                      </a:cubicBezTo>
                      <a:cubicBezTo>
                        <a:pt x="633147" y="383817"/>
                        <a:pt x="604986" y="389783"/>
                        <a:pt x="604986" y="389783"/>
                      </a:cubicBezTo>
                      <a:cubicBezTo>
                        <a:pt x="597930" y="392605"/>
                        <a:pt x="591308" y="396959"/>
                        <a:pt x="583819" y="398250"/>
                      </a:cubicBezTo>
                      <a:cubicBezTo>
                        <a:pt x="550185" y="404049"/>
                        <a:pt x="482219" y="410950"/>
                        <a:pt x="482219" y="410950"/>
                      </a:cubicBezTo>
                      <a:lnTo>
                        <a:pt x="372152" y="406716"/>
                      </a:lnTo>
                      <a:cubicBezTo>
                        <a:pt x="345082" y="405212"/>
                        <a:pt x="332348" y="403516"/>
                        <a:pt x="308652" y="398250"/>
                      </a:cubicBezTo>
                      <a:cubicBezTo>
                        <a:pt x="302972" y="396988"/>
                        <a:pt x="297292" y="395688"/>
                        <a:pt x="291719" y="394016"/>
                      </a:cubicBezTo>
                      <a:cubicBezTo>
                        <a:pt x="291634" y="393991"/>
                        <a:pt x="260011" y="383447"/>
                        <a:pt x="253619" y="381316"/>
                      </a:cubicBezTo>
                      <a:lnTo>
                        <a:pt x="240919" y="377083"/>
                      </a:lnTo>
                      <a:lnTo>
                        <a:pt x="228219" y="372850"/>
                      </a:lnTo>
                      <a:cubicBezTo>
                        <a:pt x="225397" y="368617"/>
                        <a:pt x="223725" y="363328"/>
                        <a:pt x="219752" y="360150"/>
                      </a:cubicBezTo>
                      <a:cubicBezTo>
                        <a:pt x="216267" y="357362"/>
                        <a:pt x="211043" y="357912"/>
                        <a:pt x="207052" y="355916"/>
                      </a:cubicBezTo>
                      <a:cubicBezTo>
                        <a:pt x="202501" y="353641"/>
                        <a:pt x="198585" y="350272"/>
                        <a:pt x="194352" y="347450"/>
                      </a:cubicBezTo>
                      <a:cubicBezTo>
                        <a:pt x="191530" y="343217"/>
                        <a:pt x="189715" y="338100"/>
                        <a:pt x="185886" y="334750"/>
                      </a:cubicBezTo>
                      <a:cubicBezTo>
                        <a:pt x="178228" y="328049"/>
                        <a:pt x="168953" y="323461"/>
                        <a:pt x="160486" y="317816"/>
                      </a:cubicBezTo>
                      <a:cubicBezTo>
                        <a:pt x="156253" y="314994"/>
                        <a:pt x="151384" y="312948"/>
                        <a:pt x="147786" y="309350"/>
                      </a:cubicBezTo>
                      <a:cubicBezTo>
                        <a:pt x="131488" y="293052"/>
                        <a:pt x="140067" y="299971"/>
                        <a:pt x="122386" y="288183"/>
                      </a:cubicBezTo>
                      <a:cubicBezTo>
                        <a:pt x="99144" y="253322"/>
                        <a:pt x="129533" y="293272"/>
                        <a:pt x="101219" y="271250"/>
                      </a:cubicBezTo>
                      <a:cubicBezTo>
                        <a:pt x="91768" y="263899"/>
                        <a:pt x="85398" y="253034"/>
                        <a:pt x="75819" y="245850"/>
                      </a:cubicBezTo>
                      <a:cubicBezTo>
                        <a:pt x="70175" y="241617"/>
                        <a:pt x="64627" y="237251"/>
                        <a:pt x="58886" y="233150"/>
                      </a:cubicBezTo>
                      <a:cubicBezTo>
                        <a:pt x="54746" y="230193"/>
                        <a:pt x="50095" y="227940"/>
                        <a:pt x="46186" y="224683"/>
                      </a:cubicBezTo>
                      <a:cubicBezTo>
                        <a:pt x="31265" y="212249"/>
                        <a:pt x="28352" y="204283"/>
                        <a:pt x="16552" y="186583"/>
                      </a:cubicBezTo>
                      <a:lnTo>
                        <a:pt x="8086" y="173883"/>
                      </a:lnTo>
                      <a:cubicBezTo>
                        <a:pt x="884" y="145078"/>
                        <a:pt x="0" y="149276"/>
                        <a:pt x="8086" y="106150"/>
                      </a:cubicBezTo>
                      <a:cubicBezTo>
                        <a:pt x="9249" y="99947"/>
                        <a:pt x="12512" y="94064"/>
                        <a:pt x="16552" y="89216"/>
                      </a:cubicBezTo>
                      <a:cubicBezTo>
                        <a:pt x="19809" y="85307"/>
                        <a:pt x="25019" y="83572"/>
                        <a:pt x="29252" y="80750"/>
                      </a:cubicBezTo>
                      <a:cubicBezTo>
                        <a:pt x="30663" y="76517"/>
                        <a:pt x="31011" y="71763"/>
                        <a:pt x="33486" y="68050"/>
                      </a:cubicBezTo>
                      <a:cubicBezTo>
                        <a:pt x="42762" y="54137"/>
                        <a:pt x="47172" y="56645"/>
                        <a:pt x="58886" y="46883"/>
                      </a:cubicBezTo>
                      <a:cubicBezTo>
                        <a:pt x="80026" y="29266"/>
                        <a:pt x="61968" y="37389"/>
                        <a:pt x="84286" y="29950"/>
                      </a:cubicBezTo>
                      <a:cubicBezTo>
                        <a:pt x="102969" y="1925"/>
                        <a:pt x="92117" y="0"/>
                        <a:pt x="109686" y="8783"/>
                      </a:cubicBezTo>
                    </a:path>
                  </a:pathLst>
                </a:cu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8" name="Freeform 397"/>
                <p:cNvSpPr/>
                <p:nvPr/>
              </p:nvSpPr>
              <p:spPr>
                <a:xfrm>
                  <a:off x="660400" y="2968625"/>
                  <a:ext cx="1058189" cy="993775"/>
                </a:xfrm>
                <a:custGeom>
                  <a:avLst/>
                  <a:gdLst>
                    <a:gd name="connsiteX0" fmla="*/ 854075 w 1058189"/>
                    <a:gd name="connsiteY0" fmla="*/ 177800 h 993775"/>
                    <a:gd name="connsiteX1" fmla="*/ 758825 w 1058189"/>
                    <a:gd name="connsiteY1" fmla="*/ 47625 h 993775"/>
                    <a:gd name="connsiteX2" fmla="*/ 739775 w 1058189"/>
                    <a:gd name="connsiteY2" fmla="*/ 19050 h 993775"/>
                    <a:gd name="connsiteX3" fmla="*/ 704850 w 1058189"/>
                    <a:gd name="connsiteY3" fmla="*/ 0 h 993775"/>
                    <a:gd name="connsiteX4" fmla="*/ 663575 w 1058189"/>
                    <a:gd name="connsiteY4" fmla="*/ 3175 h 993775"/>
                    <a:gd name="connsiteX5" fmla="*/ 641350 w 1058189"/>
                    <a:gd name="connsiteY5" fmla="*/ 22225 h 993775"/>
                    <a:gd name="connsiteX6" fmla="*/ 625475 w 1058189"/>
                    <a:gd name="connsiteY6" fmla="*/ 73025 h 993775"/>
                    <a:gd name="connsiteX7" fmla="*/ 635000 w 1058189"/>
                    <a:gd name="connsiteY7" fmla="*/ 101600 h 993775"/>
                    <a:gd name="connsiteX8" fmla="*/ 650875 w 1058189"/>
                    <a:gd name="connsiteY8" fmla="*/ 127000 h 993775"/>
                    <a:gd name="connsiteX9" fmla="*/ 882650 w 1058189"/>
                    <a:gd name="connsiteY9" fmla="*/ 415925 h 993775"/>
                    <a:gd name="connsiteX10" fmla="*/ 936625 w 1058189"/>
                    <a:gd name="connsiteY10" fmla="*/ 498475 h 993775"/>
                    <a:gd name="connsiteX11" fmla="*/ 977900 w 1058189"/>
                    <a:gd name="connsiteY11" fmla="*/ 539750 h 993775"/>
                    <a:gd name="connsiteX12" fmla="*/ 1009650 w 1058189"/>
                    <a:gd name="connsiteY12" fmla="*/ 581025 h 993775"/>
                    <a:gd name="connsiteX13" fmla="*/ 1025525 w 1058189"/>
                    <a:gd name="connsiteY13" fmla="*/ 631825 h 993775"/>
                    <a:gd name="connsiteX14" fmla="*/ 1054100 w 1058189"/>
                    <a:gd name="connsiteY14" fmla="*/ 720725 h 993775"/>
                    <a:gd name="connsiteX15" fmla="*/ 1057275 w 1058189"/>
                    <a:gd name="connsiteY15" fmla="*/ 781050 h 993775"/>
                    <a:gd name="connsiteX16" fmla="*/ 1050925 w 1058189"/>
                    <a:gd name="connsiteY16" fmla="*/ 790575 h 993775"/>
                    <a:gd name="connsiteX17" fmla="*/ 1047750 w 1058189"/>
                    <a:gd name="connsiteY17" fmla="*/ 803275 h 993775"/>
                    <a:gd name="connsiteX18" fmla="*/ 1041400 w 1058189"/>
                    <a:gd name="connsiteY18" fmla="*/ 819150 h 993775"/>
                    <a:gd name="connsiteX19" fmla="*/ 1022350 w 1058189"/>
                    <a:gd name="connsiteY19" fmla="*/ 841375 h 993775"/>
                    <a:gd name="connsiteX20" fmla="*/ 981075 w 1058189"/>
                    <a:gd name="connsiteY20" fmla="*/ 831850 h 993775"/>
                    <a:gd name="connsiteX21" fmla="*/ 958850 w 1058189"/>
                    <a:gd name="connsiteY21" fmla="*/ 800100 h 993775"/>
                    <a:gd name="connsiteX22" fmla="*/ 936625 w 1058189"/>
                    <a:gd name="connsiteY22" fmla="*/ 746125 h 993775"/>
                    <a:gd name="connsiteX23" fmla="*/ 901700 w 1058189"/>
                    <a:gd name="connsiteY23" fmla="*/ 695325 h 993775"/>
                    <a:gd name="connsiteX24" fmla="*/ 876300 w 1058189"/>
                    <a:gd name="connsiteY24" fmla="*/ 638175 h 993775"/>
                    <a:gd name="connsiteX25" fmla="*/ 819150 w 1058189"/>
                    <a:gd name="connsiteY25" fmla="*/ 565150 h 993775"/>
                    <a:gd name="connsiteX26" fmla="*/ 603250 w 1058189"/>
                    <a:gd name="connsiteY26" fmla="*/ 244475 h 993775"/>
                    <a:gd name="connsiteX27" fmla="*/ 549275 w 1058189"/>
                    <a:gd name="connsiteY27" fmla="*/ 177800 h 993775"/>
                    <a:gd name="connsiteX28" fmla="*/ 498475 w 1058189"/>
                    <a:gd name="connsiteY28" fmla="*/ 120650 h 993775"/>
                    <a:gd name="connsiteX29" fmla="*/ 479425 w 1058189"/>
                    <a:gd name="connsiteY29" fmla="*/ 107950 h 993775"/>
                    <a:gd name="connsiteX30" fmla="*/ 447675 w 1058189"/>
                    <a:gd name="connsiteY30" fmla="*/ 101600 h 993775"/>
                    <a:gd name="connsiteX31" fmla="*/ 422275 w 1058189"/>
                    <a:gd name="connsiteY31" fmla="*/ 104775 h 993775"/>
                    <a:gd name="connsiteX32" fmla="*/ 390525 w 1058189"/>
                    <a:gd name="connsiteY32" fmla="*/ 130175 h 993775"/>
                    <a:gd name="connsiteX33" fmla="*/ 374650 w 1058189"/>
                    <a:gd name="connsiteY33" fmla="*/ 152400 h 993775"/>
                    <a:gd name="connsiteX34" fmla="*/ 371475 w 1058189"/>
                    <a:gd name="connsiteY34" fmla="*/ 184150 h 993775"/>
                    <a:gd name="connsiteX35" fmla="*/ 377825 w 1058189"/>
                    <a:gd name="connsiteY35" fmla="*/ 228600 h 993775"/>
                    <a:gd name="connsiteX36" fmla="*/ 396875 w 1058189"/>
                    <a:gd name="connsiteY36" fmla="*/ 244475 h 993775"/>
                    <a:gd name="connsiteX37" fmla="*/ 412750 w 1058189"/>
                    <a:gd name="connsiteY37" fmla="*/ 257175 h 993775"/>
                    <a:gd name="connsiteX38" fmla="*/ 790575 w 1058189"/>
                    <a:gd name="connsiteY38" fmla="*/ 790575 h 993775"/>
                    <a:gd name="connsiteX39" fmla="*/ 841375 w 1058189"/>
                    <a:gd name="connsiteY39" fmla="*/ 866775 h 993775"/>
                    <a:gd name="connsiteX40" fmla="*/ 857250 w 1058189"/>
                    <a:gd name="connsiteY40" fmla="*/ 911225 h 993775"/>
                    <a:gd name="connsiteX41" fmla="*/ 847725 w 1058189"/>
                    <a:gd name="connsiteY41" fmla="*/ 955675 h 993775"/>
                    <a:gd name="connsiteX42" fmla="*/ 815975 w 1058189"/>
                    <a:gd name="connsiteY42" fmla="*/ 981075 h 993775"/>
                    <a:gd name="connsiteX43" fmla="*/ 774700 w 1058189"/>
                    <a:gd name="connsiteY43" fmla="*/ 993775 h 993775"/>
                    <a:gd name="connsiteX44" fmla="*/ 727075 w 1058189"/>
                    <a:gd name="connsiteY44" fmla="*/ 977900 h 993775"/>
                    <a:gd name="connsiteX45" fmla="*/ 708025 w 1058189"/>
                    <a:gd name="connsiteY45" fmla="*/ 942975 h 993775"/>
                    <a:gd name="connsiteX46" fmla="*/ 692150 w 1058189"/>
                    <a:gd name="connsiteY46" fmla="*/ 914400 h 993775"/>
                    <a:gd name="connsiteX47" fmla="*/ 187325 w 1058189"/>
                    <a:gd name="connsiteY47" fmla="*/ 149225 h 993775"/>
                    <a:gd name="connsiteX48" fmla="*/ 152400 w 1058189"/>
                    <a:gd name="connsiteY48" fmla="*/ 120650 h 993775"/>
                    <a:gd name="connsiteX49" fmla="*/ 101600 w 1058189"/>
                    <a:gd name="connsiteY49" fmla="*/ 123825 h 993775"/>
                    <a:gd name="connsiteX50" fmla="*/ 66675 w 1058189"/>
                    <a:gd name="connsiteY50" fmla="*/ 152400 h 993775"/>
                    <a:gd name="connsiteX51" fmla="*/ 73025 w 1058189"/>
                    <a:gd name="connsiteY51" fmla="*/ 209550 h 993775"/>
                    <a:gd name="connsiteX52" fmla="*/ 114300 w 1058189"/>
                    <a:gd name="connsiteY52" fmla="*/ 298450 h 993775"/>
                    <a:gd name="connsiteX53" fmla="*/ 184150 w 1058189"/>
                    <a:gd name="connsiteY53" fmla="*/ 422275 h 993775"/>
                    <a:gd name="connsiteX54" fmla="*/ 457200 w 1058189"/>
                    <a:gd name="connsiteY54" fmla="*/ 882650 h 993775"/>
                    <a:gd name="connsiteX55" fmla="*/ 466725 w 1058189"/>
                    <a:gd name="connsiteY55" fmla="*/ 920750 h 993775"/>
                    <a:gd name="connsiteX56" fmla="*/ 438150 w 1058189"/>
                    <a:gd name="connsiteY56" fmla="*/ 955675 h 993775"/>
                    <a:gd name="connsiteX57" fmla="*/ 355600 w 1058189"/>
                    <a:gd name="connsiteY57" fmla="*/ 977900 h 993775"/>
                    <a:gd name="connsiteX58" fmla="*/ 285750 w 1058189"/>
                    <a:gd name="connsiteY58" fmla="*/ 939800 h 993775"/>
                    <a:gd name="connsiteX59" fmla="*/ 228600 w 1058189"/>
                    <a:gd name="connsiteY59" fmla="*/ 857250 h 993775"/>
                    <a:gd name="connsiteX60" fmla="*/ 0 w 1058189"/>
                    <a:gd name="connsiteY60" fmla="*/ 371475 h 993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1058189" h="993775">
                      <a:moveTo>
                        <a:pt x="854075" y="177800"/>
                      </a:moveTo>
                      <a:lnTo>
                        <a:pt x="758825" y="47625"/>
                      </a:lnTo>
                      <a:lnTo>
                        <a:pt x="739775" y="19050"/>
                      </a:lnTo>
                      <a:lnTo>
                        <a:pt x="704850" y="0"/>
                      </a:lnTo>
                      <a:lnTo>
                        <a:pt x="663575" y="3175"/>
                      </a:lnTo>
                      <a:lnTo>
                        <a:pt x="641350" y="22225"/>
                      </a:lnTo>
                      <a:lnTo>
                        <a:pt x="625475" y="73025"/>
                      </a:lnTo>
                      <a:lnTo>
                        <a:pt x="635000" y="101600"/>
                      </a:lnTo>
                      <a:lnTo>
                        <a:pt x="650875" y="127000"/>
                      </a:lnTo>
                      <a:lnTo>
                        <a:pt x="882650" y="415925"/>
                      </a:lnTo>
                      <a:lnTo>
                        <a:pt x="936625" y="498475"/>
                      </a:lnTo>
                      <a:lnTo>
                        <a:pt x="977900" y="539750"/>
                      </a:lnTo>
                      <a:lnTo>
                        <a:pt x="1009650" y="581025"/>
                      </a:lnTo>
                      <a:lnTo>
                        <a:pt x="1025525" y="631825"/>
                      </a:lnTo>
                      <a:lnTo>
                        <a:pt x="1054100" y="720725"/>
                      </a:lnTo>
                      <a:cubicBezTo>
                        <a:pt x="1055158" y="740833"/>
                        <a:pt x="1058189" y="760935"/>
                        <a:pt x="1057275" y="781050"/>
                      </a:cubicBezTo>
                      <a:cubicBezTo>
                        <a:pt x="1057102" y="784862"/>
                        <a:pt x="1052428" y="787068"/>
                        <a:pt x="1050925" y="790575"/>
                      </a:cubicBezTo>
                      <a:cubicBezTo>
                        <a:pt x="1049206" y="794586"/>
                        <a:pt x="1048949" y="799079"/>
                        <a:pt x="1047750" y="803275"/>
                      </a:cubicBezTo>
                      <a:cubicBezTo>
                        <a:pt x="1045134" y="812429"/>
                        <a:pt x="1045147" y="811656"/>
                        <a:pt x="1041400" y="819150"/>
                      </a:cubicBezTo>
                      <a:lnTo>
                        <a:pt x="1022350" y="841375"/>
                      </a:lnTo>
                      <a:lnTo>
                        <a:pt x="981075" y="831850"/>
                      </a:lnTo>
                      <a:lnTo>
                        <a:pt x="958850" y="800100"/>
                      </a:lnTo>
                      <a:lnTo>
                        <a:pt x="936625" y="746125"/>
                      </a:lnTo>
                      <a:lnTo>
                        <a:pt x="901700" y="695325"/>
                      </a:lnTo>
                      <a:lnTo>
                        <a:pt x="876300" y="638175"/>
                      </a:lnTo>
                      <a:lnTo>
                        <a:pt x="819150" y="565150"/>
                      </a:lnTo>
                      <a:lnTo>
                        <a:pt x="603250" y="244475"/>
                      </a:lnTo>
                      <a:lnTo>
                        <a:pt x="549275" y="177800"/>
                      </a:lnTo>
                      <a:lnTo>
                        <a:pt x="498475" y="120650"/>
                      </a:lnTo>
                      <a:lnTo>
                        <a:pt x="479425" y="107950"/>
                      </a:lnTo>
                      <a:lnTo>
                        <a:pt x="447675" y="101600"/>
                      </a:lnTo>
                      <a:lnTo>
                        <a:pt x="422275" y="104775"/>
                      </a:lnTo>
                      <a:lnTo>
                        <a:pt x="390525" y="130175"/>
                      </a:lnTo>
                      <a:lnTo>
                        <a:pt x="374650" y="152400"/>
                      </a:lnTo>
                      <a:lnTo>
                        <a:pt x="371475" y="184150"/>
                      </a:lnTo>
                      <a:lnTo>
                        <a:pt x="377825" y="228600"/>
                      </a:lnTo>
                      <a:lnTo>
                        <a:pt x="396875" y="244475"/>
                      </a:lnTo>
                      <a:lnTo>
                        <a:pt x="412750" y="257175"/>
                      </a:lnTo>
                      <a:lnTo>
                        <a:pt x="790575" y="790575"/>
                      </a:lnTo>
                      <a:lnTo>
                        <a:pt x="841375" y="866775"/>
                      </a:lnTo>
                      <a:lnTo>
                        <a:pt x="857250" y="911225"/>
                      </a:lnTo>
                      <a:lnTo>
                        <a:pt x="847725" y="955675"/>
                      </a:lnTo>
                      <a:lnTo>
                        <a:pt x="815975" y="981075"/>
                      </a:lnTo>
                      <a:lnTo>
                        <a:pt x="774700" y="993775"/>
                      </a:lnTo>
                      <a:lnTo>
                        <a:pt x="727075" y="977900"/>
                      </a:lnTo>
                      <a:lnTo>
                        <a:pt x="708025" y="942975"/>
                      </a:lnTo>
                      <a:lnTo>
                        <a:pt x="692150" y="914400"/>
                      </a:lnTo>
                      <a:lnTo>
                        <a:pt x="187325" y="149225"/>
                      </a:lnTo>
                      <a:lnTo>
                        <a:pt x="152400" y="120650"/>
                      </a:lnTo>
                      <a:lnTo>
                        <a:pt x="101600" y="123825"/>
                      </a:lnTo>
                      <a:lnTo>
                        <a:pt x="66675" y="152400"/>
                      </a:lnTo>
                      <a:lnTo>
                        <a:pt x="73025" y="209550"/>
                      </a:lnTo>
                      <a:lnTo>
                        <a:pt x="114300" y="298450"/>
                      </a:lnTo>
                      <a:lnTo>
                        <a:pt x="184150" y="422275"/>
                      </a:lnTo>
                      <a:lnTo>
                        <a:pt x="457200" y="882650"/>
                      </a:lnTo>
                      <a:lnTo>
                        <a:pt x="466725" y="920750"/>
                      </a:lnTo>
                      <a:lnTo>
                        <a:pt x="438150" y="955675"/>
                      </a:lnTo>
                      <a:lnTo>
                        <a:pt x="355600" y="977900"/>
                      </a:lnTo>
                      <a:lnTo>
                        <a:pt x="285750" y="939800"/>
                      </a:lnTo>
                      <a:lnTo>
                        <a:pt x="228600" y="857250"/>
                      </a:lnTo>
                      <a:lnTo>
                        <a:pt x="0" y="371475"/>
                      </a:lnTo>
                    </a:path>
                  </a:pathLst>
                </a:custGeom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9" name="Freeform 398"/>
                <p:cNvSpPr/>
                <p:nvPr/>
              </p:nvSpPr>
              <p:spPr>
                <a:xfrm>
                  <a:off x="641350" y="3048000"/>
                  <a:ext cx="800100" cy="276225"/>
                </a:xfrm>
                <a:custGeom>
                  <a:avLst/>
                  <a:gdLst>
                    <a:gd name="connsiteX0" fmla="*/ 800100 w 800100"/>
                    <a:gd name="connsiteY0" fmla="*/ 0 h 276225"/>
                    <a:gd name="connsiteX1" fmla="*/ 755650 w 800100"/>
                    <a:gd name="connsiteY1" fmla="*/ 47625 h 276225"/>
                    <a:gd name="connsiteX2" fmla="*/ 704850 w 800100"/>
                    <a:gd name="connsiteY2" fmla="*/ 104775 h 276225"/>
                    <a:gd name="connsiteX3" fmla="*/ 590550 w 800100"/>
                    <a:gd name="connsiteY3" fmla="*/ 158750 h 276225"/>
                    <a:gd name="connsiteX4" fmla="*/ 508000 w 800100"/>
                    <a:gd name="connsiteY4" fmla="*/ 190500 h 276225"/>
                    <a:gd name="connsiteX5" fmla="*/ 434975 w 800100"/>
                    <a:gd name="connsiteY5" fmla="*/ 203200 h 276225"/>
                    <a:gd name="connsiteX6" fmla="*/ 339725 w 800100"/>
                    <a:gd name="connsiteY6" fmla="*/ 215900 h 276225"/>
                    <a:gd name="connsiteX7" fmla="*/ 247650 w 800100"/>
                    <a:gd name="connsiteY7" fmla="*/ 219075 h 276225"/>
                    <a:gd name="connsiteX8" fmla="*/ 142875 w 800100"/>
                    <a:gd name="connsiteY8" fmla="*/ 206375 h 276225"/>
                    <a:gd name="connsiteX9" fmla="*/ 57150 w 800100"/>
                    <a:gd name="connsiteY9" fmla="*/ 174625 h 276225"/>
                    <a:gd name="connsiteX10" fmla="*/ 19050 w 800100"/>
                    <a:gd name="connsiteY10" fmla="*/ 168275 h 276225"/>
                    <a:gd name="connsiteX11" fmla="*/ 0 w 800100"/>
                    <a:gd name="connsiteY11" fmla="*/ 177800 h 276225"/>
                    <a:gd name="connsiteX12" fmla="*/ 0 w 800100"/>
                    <a:gd name="connsiteY12" fmla="*/ 209550 h 276225"/>
                    <a:gd name="connsiteX13" fmla="*/ 3175 w 800100"/>
                    <a:gd name="connsiteY13" fmla="*/ 231775 h 276225"/>
                    <a:gd name="connsiteX14" fmla="*/ 22225 w 800100"/>
                    <a:gd name="connsiteY14" fmla="*/ 276225 h 276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00100" h="276225">
                      <a:moveTo>
                        <a:pt x="800100" y="0"/>
                      </a:moveTo>
                      <a:lnTo>
                        <a:pt x="755650" y="47625"/>
                      </a:lnTo>
                      <a:lnTo>
                        <a:pt x="704850" y="104775"/>
                      </a:lnTo>
                      <a:lnTo>
                        <a:pt x="590550" y="158750"/>
                      </a:lnTo>
                      <a:lnTo>
                        <a:pt x="508000" y="190500"/>
                      </a:lnTo>
                      <a:lnTo>
                        <a:pt x="434975" y="203200"/>
                      </a:lnTo>
                      <a:lnTo>
                        <a:pt x="339725" y="215900"/>
                      </a:lnTo>
                      <a:lnTo>
                        <a:pt x="247650" y="219075"/>
                      </a:lnTo>
                      <a:lnTo>
                        <a:pt x="142875" y="206375"/>
                      </a:lnTo>
                      <a:lnTo>
                        <a:pt x="57150" y="174625"/>
                      </a:lnTo>
                      <a:lnTo>
                        <a:pt x="19050" y="168275"/>
                      </a:lnTo>
                      <a:lnTo>
                        <a:pt x="0" y="177800"/>
                      </a:lnTo>
                      <a:lnTo>
                        <a:pt x="0" y="209550"/>
                      </a:lnTo>
                      <a:lnTo>
                        <a:pt x="3175" y="231775"/>
                      </a:lnTo>
                      <a:lnTo>
                        <a:pt x="22225" y="276225"/>
                      </a:lnTo>
                    </a:path>
                  </a:pathLst>
                </a:custGeom>
                <a:ln>
                  <a:solidFill>
                    <a:srgbClr val="7F7F7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0" name="Freeform 399"/>
                <p:cNvSpPr/>
                <p:nvPr/>
              </p:nvSpPr>
              <p:spPr>
                <a:xfrm>
                  <a:off x="876300" y="3235325"/>
                  <a:ext cx="1003300" cy="552450"/>
                </a:xfrm>
                <a:custGeom>
                  <a:avLst/>
                  <a:gdLst>
                    <a:gd name="connsiteX0" fmla="*/ 0 w 1003300"/>
                    <a:gd name="connsiteY0" fmla="*/ 552450 h 552450"/>
                    <a:gd name="connsiteX1" fmla="*/ 60325 w 1003300"/>
                    <a:gd name="connsiteY1" fmla="*/ 539750 h 552450"/>
                    <a:gd name="connsiteX2" fmla="*/ 104775 w 1003300"/>
                    <a:gd name="connsiteY2" fmla="*/ 530225 h 552450"/>
                    <a:gd name="connsiteX3" fmla="*/ 203200 w 1003300"/>
                    <a:gd name="connsiteY3" fmla="*/ 520700 h 552450"/>
                    <a:gd name="connsiteX4" fmla="*/ 254000 w 1003300"/>
                    <a:gd name="connsiteY4" fmla="*/ 511175 h 552450"/>
                    <a:gd name="connsiteX5" fmla="*/ 355600 w 1003300"/>
                    <a:gd name="connsiteY5" fmla="*/ 479425 h 552450"/>
                    <a:gd name="connsiteX6" fmla="*/ 425450 w 1003300"/>
                    <a:gd name="connsiteY6" fmla="*/ 454025 h 552450"/>
                    <a:gd name="connsiteX7" fmla="*/ 473075 w 1003300"/>
                    <a:gd name="connsiteY7" fmla="*/ 434975 h 552450"/>
                    <a:gd name="connsiteX8" fmla="*/ 561975 w 1003300"/>
                    <a:gd name="connsiteY8" fmla="*/ 393700 h 552450"/>
                    <a:gd name="connsiteX9" fmla="*/ 644525 w 1003300"/>
                    <a:gd name="connsiteY9" fmla="*/ 365125 h 552450"/>
                    <a:gd name="connsiteX10" fmla="*/ 730250 w 1003300"/>
                    <a:gd name="connsiteY10" fmla="*/ 317500 h 552450"/>
                    <a:gd name="connsiteX11" fmla="*/ 774700 w 1003300"/>
                    <a:gd name="connsiteY11" fmla="*/ 288925 h 552450"/>
                    <a:gd name="connsiteX12" fmla="*/ 822325 w 1003300"/>
                    <a:gd name="connsiteY12" fmla="*/ 254000 h 552450"/>
                    <a:gd name="connsiteX13" fmla="*/ 889000 w 1003300"/>
                    <a:gd name="connsiteY13" fmla="*/ 193675 h 552450"/>
                    <a:gd name="connsiteX14" fmla="*/ 927100 w 1003300"/>
                    <a:gd name="connsiteY14" fmla="*/ 171450 h 552450"/>
                    <a:gd name="connsiteX15" fmla="*/ 968375 w 1003300"/>
                    <a:gd name="connsiteY15" fmla="*/ 120650 h 552450"/>
                    <a:gd name="connsiteX16" fmla="*/ 1000125 w 1003300"/>
                    <a:gd name="connsiteY16" fmla="*/ 73025 h 552450"/>
                    <a:gd name="connsiteX17" fmla="*/ 1003300 w 1003300"/>
                    <a:gd name="connsiteY17" fmla="*/ 34925 h 552450"/>
                    <a:gd name="connsiteX18" fmla="*/ 987425 w 1003300"/>
                    <a:gd name="connsiteY18" fmla="*/ 3175 h 552450"/>
                    <a:gd name="connsiteX19" fmla="*/ 955675 w 1003300"/>
                    <a:gd name="connsiteY19" fmla="*/ 0 h 552450"/>
                    <a:gd name="connsiteX20" fmla="*/ 901700 w 1003300"/>
                    <a:gd name="connsiteY20" fmla="*/ 12700 h 552450"/>
                    <a:gd name="connsiteX21" fmla="*/ 860425 w 1003300"/>
                    <a:gd name="connsiteY21" fmla="*/ 25400 h 552450"/>
                    <a:gd name="connsiteX22" fmla="*/ 831850 w 1003300"/>
                    <a:gd name="connsiteY22" fmla="*/ 38100 h 552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003300" h="552450">
                      <a:moveTo>
                        <a:pt x="0" y="552450"/>
                      </a:moveTo>
                      <a:lnTo>
                        <a:pt x="60325" y="539750"/>
                      </a:lnTo>
                      <a:lnTo>
                        <a:pt x="104775" y="530225"/>
                      </a:lnTo>
                      <a:lnTo>
                        <a:pt x="203200" y="520700"/>
                      </a:lnTo>
                      <a:lnTo>
                        <a:pt x="254000" y="511175"/>
                      </a:lnTo>
                      <a:lnTo>
                        <a:pt x="355600" y="479425"/>
                      </a:lnTo>
                      <a:lnTo>
                        <a:pt x="425450" y="454025"/>
                      </a:lnTo>
                      <a:lnTo>
                        <a:pt x="473075" y="434975"/>
                      </a:lnTo>
                      <a:lnTo>
                        <a:pt x="561975" y="393700"/>
                      </a:lnTo>
                      <a:lnTo>
                        <a:pt x="644525" y="365125"/>
                      </a:lnTo>
                      <a:lnTo>
                        <a:pt x="730250" y="317500"/>
                      </a:lnTo>
                      <a:lnTo>
                        <a:pt x="774700" y="288925"/>
                      </a:lnTo>
                      <a:lnTo>
                        <a:pt x="822325" y="254000"/>
                      </a:lnTo>
                      <a:lnTo>
                        <a:pt x="889000" y="193675"/>
                      </a:lnTo>
                      <a:lnTo>
                        <a:pt x="927100" y="171450"/>
                      </a:lnTo>
                      <a:lnTo>
                        <a:pt x="968375" y="120650"/>
                      </a:lnTo>
                      <a:lnTo>
                        <a:pt x="1000125" y="73025"/>
                      </a:lnTo>
                      <a:lnTo>
                        <a:pt x="1003300" y="34925"/>
                      </a:lnTo>
                      <a:lnTo>
                        <a:pt x="987425" y="3175"/>
                      </a:lnTo>
                      <a:lnTo>
                        <a:pt x="955675" y="0"/>
                      </a:lnTo>
                      <a:lnTo>
                        <a:pt x="901700" y="12700"/>
                      </a:lnTo>
                      <a:lnTo>
                        <a:pt x="860425" y="25400"/>
                      </a:lnTo>
                      <a:lnTo>
                        <a:pt x="831850" y="38100"/>
                      </a:lnTo>
                    </a:path>
                  </a:pathLst>
                </a:custGeom>
                <a:ln>
                  <a:solidFill>
                    <a:srgbClr val="7F7F7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7" name="Group 3119"/>
              <p:cNvGrpSpPr/>
              <p:nvPr/>
            </p:nvGrpSpPr>
            <p:grpSpPr>
              <a:xfrm>
                <a:off x="992694" y="4838700"/>
                <a:ext cx="909697" cy="930275"/>
                <a:chOff x="877956" y="5057775"/>
                <a:chExt cx="909697" cy="930275"/>
              </a:xfrm>
            </p:grpSpPr>
            <p:sp>
              <p:nvSpPr>
                <p:cNvPr id="389" name="Freeform 388"/>
                <p:cNvSpPr/>
                <p:nvPr/>
              </p:nvSpPr>
              <p:spPr>
                <a:xfrm>
                  <a:off x="1092200" y="5321300"/>
                  <a:ext cx="463550" cy="384175"/>
                </a:xfrm>
                <a:custGeom>
                  <a:avLst/>
                  <a:gdLst>
                    <a:gd name="connsiteX0" fmla="*/ 73025 w 463550"/>
                    <a:gd name="connsiteY0" fmla="*/ 22225 h 384175"/>
                    <a:gd name="connsiteX1" fmla="*/ 15875 w 463550"/>
                    <a:gd name="connsiteY1" fmla="*/ 82550 h 384175"/>
                    <a:gd name="connsiteX2" fmla="*/ 0 w 463550"/>
                    <a:gd name="connsiteY2" fmla="*/ 171450 h 384175"/>
                    <a:gd name="connsiteX3" fmla="*/ 19050 w 463550"/>
                    <a:gd name="connsiteY3" fmla="*/ 244475 h 384175"/>
                    <a:gd name="connsiteX4" fmla="*/ 73025 w 463550"/>
                    <a:gd name="connsiteY4" fmla="*/ 317500 h 384175"/>
                    <a:gd name="connsiteX5" fmla="*/ 130175 w 463550"/>
                    <a:gd name="connsiteY5" fmla="*/ 352425 h 384175"/>
                    <a:gd name="connsiteX6" fmla="*/ 231775 w 463550"/>
                    <a:gd name="connsiteY6" fmla="*/ 381000 h 384175"/>
                    <a:gd name="connsiteX7" fmla="*/ 333375 w 463550"/>
                    <a:gd name="connsiteY7" fmla="*/ 384175 h 384175"/>
                    <a:gd name="connsiteX8" fmla="*/ 412750 w 463550"/>
                    <a:gd name="connsiteY8" fmla="*/ 355600 h 384175"/>
                    <a:gd name="connsiteX9" fmla="*/ 447675 w 463550"/>
                    <a:gd name="connsiteY9" fmla="*/ 320675 h 384175"/>
                    <a:gd name="connsiteX10" fmla="*/ 460375 w 463550"/>
                    <a:gd name="connsiteY10" fmla="*/ 279400 h 384175"/>
                    <a:gd name="connsiteX11" fmla="*/ 463550 w 463550"/>
                    <a:gd name="connsiteY11" fmla="*/ 234950 h 384175"/>
                    <a:gd name="connsiteX12" fmla="*/ 457200 w 463550"/>
                    <a:gd name="connsiteY12" fmla="*/ 174625 h 384175"/>
                    <a:gd name="connsiteX13" fmla="*/ 434975 w 463550"/>
                    <a:gd name="connsiteY13" fmla="*/ 123825 h 384175"/>
                    <a:gd name="connsiteX14" fmla="*/ 400050 w 463550"/>
                    <a:gd name="connsiteY14" fmla="*/ 79375 h 384175"/>
                    <a:gd name="connsiteX15" fmla="*/ 352425 w 463550"/>
                    <a:gd name="connsiteY15" fmla="*/ 50800 h 384175"/>
                    <a:gd name="connsiteX16" fmla="*/ 273050 w 463550"/>
                    <a:gd name="connsiteY16" fmla="*/ 28575 h 384175"/>
                    <a:gd name="connsiteX17" fmla="*/ 200025 w 463550"/>
                    <a:gd name="connsiteY17" fmla="*/ 12700 h 384175"/>
                    <a:gd name="connsiteX18" fmla="*/ 146050 w 463550"/>
                    <a:gd name="connsiteY18" fmla="*/ 0 h 384175"/>
                    <a:gd name="connsiteX19" fmla="*/ 104775 w 463550"/>
                    <a:gd name="connsiteY19" fmla="*/ 12700 h 384175"/>
                    <a:gd name="connsiteX20" fmla="*/ 69850 w 463550"/>
                    <a:gd name="connsiteY20" fmla="*/ 22225 h 384175"/>
                    <a:gd name="connsiteX21" fmla="*/ 73025 w 463550"/>
                    <a:gd name="connsiteY21" fmla="*/ 2222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3550" h="384175">
                      <a:moveTo>
                        <a:pt x="73025" y="22225"/>
                      </a:moveTo>
                      <a:lnTo>
                        <a:pt x="15875" y="82550"/>
                      </a:lnTo>
                      <a:lnTo>
                        <a:pt x="0" y="171450"/>
                      </a:lnTo>
                      <a:lnTo>
                        <a:pt x="19050" y="244475"/>
                      </a:lnTo>
                      <a:lnTo>
                        <a:pt x="73025" y="317500"/>
                      </a:lnTo>
                      <a:lnTo>
                        <a:pt x="130175" y="352425"/>
                      </a:lnTo>
                      <a:lnTo>
                        <a:pt x="231775" y="381000"/>
                      </a:lnTo>
                      <a:lnTo>
                        <a:pt x="333375" y="384175"/>
                      </a:lnTo>
                      <a:lnTo>
                        <a:pt x="412750" y="355600"/>
                      </a:lnTo>
                      <a:lnTo>
                        <a:pt x="447675" y="320675"/>
                      </a:lnTo>
                      <a:lnTo>
                        <a:pt x="460375" y="279400"/>
                      </a:lnTo>
                      <a:lnTo>
                        <a:pt x="463550" y="234950"/>
                      </a:lnTo>
                      <a:lnTo>
                        <a:pt x="457200" y="174625"/>
                      </a:lnTo>
                      <a:lnTo>
                        <a:pt x="434975" y="123825"/>
                      </a:lnTo>
                      <a:lnTo>
                        <a:pt x="400050" y="79375"/>
                      </a:lnTo>
                      <a:lnTo>
                        <a:pt x="352425" y="50800"/>
                      </a:lnTo>
                      <a:lnTo>
                        <a:pt x="273050" y="28575"/>
                      </a:lnTo>
                      <a:lnTo>
                        <a:pt x="200025" y="12700"/>
                      </a:lnTo>
                      <a:lnTo>
                        <a:pt x="146050" y="0"/>
                      </a:lnTo>
                      <a:cubicBezTo>
                        <a:pt x="132292" y="4233"/>
                        <a:pt x="118740" y="9209"/>
                        <a:pt x="104775" y="12700"/>
                      </a:cubicBezTo>
                      <a:cubicBezTo>
                        <a:pt x="78388" y="19297"/>
                        <a:pt x="88913" y="10787"/>
                        <a:pt x="69850" y="22225"/>
                      </a:cubicBezTo>
                      <a:cubicBezTo>
                        <a:pt x="68567" y="22995"/>
                        <a:pt x="67733" y="24342"/>
                        <a:pt x="73025" y="22225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0" name="Freeform 389"/>
                <p:cNvSpPr/>
                <p:nvPr/>
              </p:nvSpPr>
              <p:spPr>
                <a:xfrm>
                  <a:off x="1140275" y="5407293"/>
                  <a:ext cx="371908" cy="209282"/>
                </a:xfrm>
                <a:custGeom>
                  <a:avLst/>
                  <a:gdLst>
                    <a:gd name="connsiteX0" fmla="*/ 117475 w 317500"/>
                    <a:gd name="connsiteY0" fmla="*/ 2907 h 209282"/>
                    <a:gd name="connsiteX1" fmla="*/ 19050 w 317500"/>
                    <a:gd name="connsiteY1" fmla="*/ 18782 h 209282"/>
                    <a:gd name="connsiteX2" fmla="*/ 3175 w 317500"/>
                    <a:gd name="connsiteY2" fmla="*/ 47357 h 209282"/>
                    <a:gd name="connsiteX3" fmla="*/ 0 w 317500"/>
                    <a:gd name="connsiteY3" fmla="*/ 88632 h 209282"/>
                    <a:gd name="connsiteX4" fmla="*/ 3175 w 317500"/>
                    <a:gd name="connsiteY4" fmla="*/ 129907 h 209282"/>
                    <a:gd name="connsiteX5" fmla="*/ 28575 w 317500"/>
                    <a:gd name="connsiteY5" fmla="*/ 161657 h 209282"/>
                    <a:gd name="connsiteX6" fmla="*/ 53975 w 317500"/>
                    <a:gd name="connsiteY6" fmla="*/ 177532 h 209282"/>
                    <a:gd name="connsiteX7" fmla="*/ 130175 w 317500"/>
                    <a:gd name="connsiteY7" fmla="*/ 202932 h 209282"/>
                    <a:gd name="connsiteX8" fmla="*/ 184150 w 317500"/>
                    <a:gd name="connsiteY8" fmla="*/ 202932 h 209282"/>
                    <a:gd name="connsiteX9" fmla="*/ 241300 w 317500"/>
                    <a:gd name="connsiteY9" fmla="*/ 209282 h 209282"/>
                    <a:gd name="connsiteX10" fmla="*/ 292100 w 317500"/>
                    <a:gd name="connsiteY10" fmla="*/ 209282 h 209282"/>
                    <a:gd name="connsiteX11" fmla="*/ 317500 w 317500"/>
                    <a:gd name="connsiteY11" fmla="*/ 183882 h 209282"/>
                    <a:gd name="connsiteX12" fmla="*/ 317500 w 317500"/>
                    <a:gd name="connsiteY12" fmla="*/ 155307 h 209282"/>
                    <a:gd name="connsiteX13" fmla="*/ 317500 w 317500"/>
                    <a:gd name="connsiteY13" fmla="*/ 129907 h 209282"/>
                    <a:gd name="connsiteX14" fmla="*/ 304800 w 317500"/>
                    <a:gd name="connsiteY14" fmla="*/ 94982 h 209282"/>
                    <a:gd name="connsiteX15" fmla="*/ 282575 w 317500"/>
                    <a:gd name="connsiteY15" fmla="*/ 60057 h 209282"/>
                    <a:gd name="connsiteX16" fmla="*/ 244475 w 317500"/>
                    <a:gd name="connsiteY16" fmla="*/ 31482 h 209282"/>
                    <a:gd name="connsiteX17" fmla="*/ 219075 w 317500"/>
                    <a:gd name="connsiteY17" fmla="*/ 25132 h 209282"/>
                    <a:gd name="connsiteX18" fmla="*/ 174625 w 317500"/>
                    <a:gd name="connsiteY18" fmla="*/ 9257 h 209282"/>
                    <a:gd name="connsiteX19" fmla="*/ 117475 w 317500"/>
                    <a:gd name="connsiteY19" fmla="*/ 2907 h 2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7500" h="209282">
                      <a:moveTo>
                        <a:pt x="117475" y="2907"/>
                      </a:moveTo>
                      <a:lnTo>
                        <a:pt x="19050" y="18782"/>
                      </a:lnTo>
                      <a:lnTo>
                        <a:pt x="3175" y="47357"/>
                      </a:lnTo>
                      <a:lnTo>
                        <a:pt x="0" y="88632"/>
                      </a:lnTo>
                      <a:lnTo>
                        <a:pt x="3175" y="129907"/>
                      </a:lnTo>
                      <a:lnTo>
                        <a:pt x="28575" y="161657"/>
                      </a:lnTo>
                      <a:lnTo>
                        <a:pt x="53975" y="177532"/>
                      </a:lnTo>
                      <a:lnTo>
                        <a:pt x="130175" y="202932"/>
                      </a:lnTo>
                      <a:lnTo>
                        <a:pt x="184150" y="202932"/>
                      </a:lnTo>
                      <a:lnTo>
                        <a:pt x="241300" y="209282"/>
                      </a:lnTo>
                      <a:lnTo>
                        <a:pt x="292100" y="209282"/>
                      </a:lnTo>
                      <a:lnTo>
                        <a:pt x="317500" y="183882"/>
                      </a:lnTo>
                      <a:lnTo>
                        <a:pt x="317500" y="155307"/>
                      </a:lnTo>
                      <a:lnTo>
                        <a:pt x="317500" y="129907"/>
                      </a:lnTo>
                      <a:lnTo>
                        <a:pt x="304800" y="94982"/>
                      </a:lnTo>
                      <a:lnTo>
                        <a:pt x="282575" y="60057"/>
                      </a:lnTo>
                      <a:lnTo>
                        <a:pt x="244475" y="31482"/>
                      </a:lnTo>
                      <a:lnTo>
                        <a:pt x="219075" y="25132"/>
                      </a:lnTo>
                      <a:lnTo>
                        <a:pt x="174625" y="9257"/>
                      </a:lnTo>
                      <a:cubicBezTo>
                        <a:pt x="142224" y="0"/>
                        <a:pt x="160105" y="2907"/>
                        <a:pt x="117475" y="2907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Freeform 390"/>
                <p:cNvSpPr/>
                <p:nvPr/>
              </p:nvSpPr>
              <p:spPr>
                <a:xfrm>
                  <a:off x="1045210" y="5241925"/>
                  <a:ext cx="566680" cy="527050"/>
                </a:xfrm>
                <a:custGeom>
                  <a:avLst/>
                  <a:gdLst>
                    <a:gd name="connsiteX0" fmla="*/ 117475 w 317500"/>
                    <a:gd name="connsiteY0" fmla="*/ 2907 h 209282"/>
                    <a:gd name="connsiteX1" fmla="*/ 19050 w 317500"/>
                    <a:gd name="connsiteY1" fmla="*/ 18782 h 209282"/>
                    <a:gd name="connsiteX2" fmla="*/ 3175 w 317500"/>
                    <a:gd name="connsiteY2" fmla="*/ 47357 h 209282"/>
                    <a:gd name="connsiteX3" fmla="*/ 0 w 317500"/>
                    <a:gd name="connsiteY3" fmla="*/ 88632 h 209282"/>
                    <a:gd name="connsiteX4" fmla="*/ 3175 w 317500"/>
                    <a:gd name="connsiteY4" fmla="*/ 129907 h 209282"/>
                    <a:gd name="connsiteX5" fmla="*/ 28575 w 317500"/>
                    <a:gd name="connsiteY5" fmla="*/ 161657 h 209282"/>
                    <a:gd name="connsiteX6" fmla="*/ 53975 w 317500"/>
                    <a:gd name="connsiteY6" fmla="*/ 177532 h 209282"/>
                    <a:gd name="connsiteX7" fmla="*/ 130175 w 317500"/>
                    <a:gd name="connsiteY7" fmla="*/ 202932 h 209282"/>
                    <a:gd name="connsiteX8" fmla="*/ 184150 w 317500"/>
                    <a:gd name="connsiteY8" fmla="*/ 202932 h 209282"/>
                    <a:gd name="connsiteX9" fmla="*/ 241300 w 317500"/>
                    <a:gd name="connsiteY9" fmla="*/ 209282 h 209282"/>
                    <a:gd name="connsiteX10" fmla="*/ 292100 w 317500"/>
                    <a:gd name="connsiteY10" fmla="*/ 209282 h 209282"/>
                    <a:gd name="connsiteX11" fmla="*/ 317500 w 317500"/>
                    <a:gd name="connsiteY11" fmla="*/ 183882 h 209282"/>
                    <a:gd name="connsiteX12" fmla="*/ 317500 w 317500"/>
                    <a:gd name="connsiteY12" fmla="*/ 155307 h 209282"/>
                    <a:gd name="connsiteX13" fmla="*/ 317500 w 317500"/>
                    <a:gd name="connsiteY13" fmla="*/ 129907 h 209282"/>
                    <a:gd name="connsiteX14" fmla="*/ 304800 w 317500"/>
                    <a:gd name="connsiteY14" fmla="*/ 94982 h 209282"/>
                    <a:gd name="connsiteX15" fmla="*/ 282575 w 317500"/>
                    <a:gd name="connsiteY15" fmla="*/ 60057 h 209282"/>
                    <a:gd name="connsiteX16" fmla="*/ 244475 w 317500"/>
                    <a:gd name="connsiteY16" fmla="*/ 31482 h 209282"/>
                    <a:gd name="connsiteX17" fmla="*/ 219075 w 317500"/>
                    <a:gd name="connsiteY17" fmla="*/ 25132 h 209282"/>
                    <a:gd name="connsiteX18" fmla="*/ 174625 w 317500"/>
                    <a:gd name="connsiteY18" fmla="*/ 9257 h 209282"/>
                    <a:gd name="connsiteX19" fmla="*/ 117475 w 317500"/>
                    <a:gd name="connsiteY19" fmla="*/ 2907 h 2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7500" h="209282">
                      <a:moveTo>
                        <a:pt x="117475" y="2907"/>
                      </a:moveTo>
                      <a:lnTo>
                        <a:pt x="19050" y="18782"/>
                      </a:lnTo>
                      <a:lnTo>
                        <a:pt x="3175" y="47357"/>
                      </a:lnTo>
                      <a:lnTo>
                        <a:pt x="0" y="88632"/>
                      </a:lnTo>
                      <a:lnTo>
                        <a:pt x="3175" y="129907"/>
                      </a:lnTo>
                      <a:lnTo>
                        <a:pt x="28575" y="161657"/>
                      </a:lnTo>
                      <a:lnTo>
                        <a:pt x="53975" y="177532"/>
                      </a:lnTo>
                      <a:lnTo>
                        <a:pt x="130175" y="202932"/>
                      </a:lnTo>
                      <a:lnTo>
                        <a:pt x="184150" y="202932"/>
                      </a:lnTo>
                      <a:lnTo>
                        <a:pt x="241300" y="209282"/>
                      </a:lnTo>
                      <a:lnTo>
                        <a:pt x="292100" y="209282"/>
                      </a:lnTo>
                      <a:lnTo>
                        <a:pt x="317500" y="183882"/>
                      </a:lnTo>
                      <a:lnTo>
                        <a:pt x="317500" y="155307"/>
                      </a:lnTo>
                      <a:lnTo>
                        <a:pt x="317500" y="129907"/>
                      </a:lnTo>
                      <a:lnTo>
                        <a:pt x="304800" y="94982"/>
                      </a:lnTo>
                      <a:lnTo>
                        <a:pt x="282575" y="60057"/>
                      </a:lnTo>
                      <a:lnTo>
                        <a:pt x="244475" y="31482"/>
                      </a:lnTo>
                      <a:lnTo>
                        <a:pt x="219075" y="25132"/>
                      </a:lnTo>
                      <a:lnTo>
                        <a:pt x="174625" y="9257"/>
                      </a:lnTo>
                      <a:cubicBezTo>
                        <a:pt x="142224" y="0"/>
                        <a:pt x="160105" y="2907"/>
                        <a:pt x="117475" y="2907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2" name="Freeform 391"/>
                <p:cNvSpPr/>
                <p:nvPr/>
              </p:nvSpPr>
              <p:spPr>
                <a:xfrm>
                  <a:off x="984700" y="5202505"/>
                  <a:ext cx="693498" cy="633145"/>
                </a:xfrm>
                <a:custGeom>
                  <a:avLst/>
                  <a:gdLst>
                    <a:gd name="connsiteX0" fmla="*/ 73025 w 463550"/>
                    <a:gd name="connsiteY0" fmla="*/ 22225 h 384175"/>
                    <a:gd name="connsiteX1" fmla="*/ 15875 w 463550"/>
                    <a:gd name="connsiteY1" fmla="*/ 82550 h 384175"/>
                    <a:gd name="connsiteX2" fmla="*/ 0 w 463550"/>
                    <a:gd name="connsiteY2" fmla="*/ 171450 h 384175"/>
                    <a:gd name="connsiteX3" fmla="*/ 19050 w 463550"/>
                    <a:gd name="connsiteY3" fmla="*/ 244475 h 384175"/>
                    <a:gd name="connsiteX4" fmla="*/ 73025 w 463550"/>
                    <a:gd name="connsiteY4" fmla="*/ 317500 h 384175"/>
                    <a:gd name="connsiteX5" fmla="*/ 130175 w 463550"/>
                    <a:gd name="connsiteY5" fmla="*/ 352425 h 384175"/>
                    <a:gd name="connsiteX6" fmla="*/ 231775 w 463550"/>
                    <a:gd name="connsiteY6" fmla="*/ 381000 h 384175"/>
                    <a:gd name="connsiteX7" fmla="*/ 333375 w 463550"/>
                    <a:gd name="connsiteY7" fmla="*/ 384175 h 384175"/>
                    <a:gd name="connsiteX8" fmla="*/ 412750 w 463550"/>
                    <a:gd name="connsiteY8" fmla="*/ 355600 h 384175"/>
                    <a:gd name="connsiteX9" fmla="*/ 447675 w 463550"/>
                    <a:gd name="connsiteY9" fmla="*/ 320675 h 384175"/>
                    <a:gd name="connsiteX10" fmla="*/ 460375 w 463550"/>
                    <a:gd name="connsiteY10" fmla="*/ 279400 h 384175"/>
                    <a:gd name="connsiteX11" fmla="*/ 463550 w 463550"/>
                    <a:gd name="connsiteY11" fmla="*/ 234950 h 384175"/>
                    <a:gd name="connsiteX12" fmla="*/ 457200 w 463550"/>
                    <a:gd name="connsiteY12" fmla="*/ 174625 h 384175"/>
                    <a:gd name="connsiteX13" fmla="*/ 434975 w 463550"/>
                    <a:gd name="connsiteY13" fmla="*/ 123825 h 384175"/>
                    <a:gd name="connsiteX14" fmla="*/ 400050 w 463550"/>
                    <a:gd name="connsiteY14" fmla="*/ 79375 h 384175"/>
                    <a:gd name="connsiteX15" fmla="*/ 352425 w 463550"/>
                    <a:gd name="connsiteY15" fmla="*/ 50800 h 384175"/>
                    <a:gd name="connsiteX16" fmla="*/ 273050 w 463550"/>
                    <a:gd name="connsiteY16" fmla="*/ 28575 h 384175"/>
                    <a:gd name="connsiteX17" fmla="*/ 200025 w 463550"/>
                    <a:gd name="connsiteY17" fmla="*/ 12700 h 384175"/>
                    <a:gd name="connsiteX18" fmla="*/ 146050 w 463550"/>
                    <a:gd name="connsiteY18" fmla="*/ 0 h 384175"/>
                    <a:gd name="connsiteX19" fmla="*/ 104775 w 463550"/>
                    <a:gd name="connsiteY19" fmla="*/ 12700 h 384175"/>
                    <a:gd name="connsiteX20" fmla="*/ 69850 w 463550"/>
                    <a:gd name="connsiteY20" fmla="*/ 22225 h 384175"/>
                    <a:gd name="connsiteX21" fmla="*/ 73025 w 463550"/>
                    <a:gd name="connsiteY21" fmla="*/ 2222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3550" h="384175">
                      <a:moveTo>
                        <a:pt x="73025" y="22225"/>
                      </a:moveTo>
                      <a:lnTo>
                        <a:pt x="15875" y="82550"/>
                      </a:lnTo>
                      <a:lnTo>
                        <a:pt x="0" y="171450"/>
                      </a:lnTo>
                      <a:lnTo>
                        <a:pt x="19050" y="244475"/>
                      </a:lnTo>
                      <a:lnTo>
                        <a:pt x="73025" y="317500"/>
                      </a:lnTo>
                      <a:lnTo>
                        <a:pt x="130175" y="352425"/>
                      </a:lnTo>
                      <a:lnTo>
                        <a:pt x="231775" y="381000"/>
                      </a:lnTo>
                      <a:lnTo>
                        <a:pt x="333375" y="384175"/>
                      </a:lnTo>
                      <a:lnTo>
                        <a:pt x="412750" y="355600"/>
                      </a:lnTo>
                      <a:lnTo>
                        <a:pt x="447675" y="320675"/>
                      </a:lnTo>
                      <a:lnTo>
                        <a:pt x="460375" y="279400"/>
                      </a:lnTo>
                      <a:lnTo>
                        <a:pt x="463550" y="234950"/>
                      </a:lnTo>
                      <a:lnTo>
                        <a:pt x="457200" y="174625"/>
                      </a:lnTo>
                      <a:lnTo>
                        <a:pt x="434975" y="123825"/>
                      </a:lnTo>
                      <a:lnTo>
                        <a:pt x="400050" y="79375"/>
                      </a:lnTo>
                      <a:lnTo>
                        <a:pt x="352425" y="50800"/>
                      </a:lnTo>
                      <a:lnTo>
                        <a:pt x="273050" y="28575"/>
                      </a:lnTo>
                      <a:lnTo>
                        <a:pt x="200025" y="12700"/>
                      </a:lnTo>
                      <a:lnTo>
                        <a:pt x="146050" y="0"/>
                      </a:lnTo>
                      <a:cubicBezTo>
                        <a:pt x="132292" y="4233"/>
                        <a:pt x="118740" y="9209"/>
                        <a:pt x="104775" y="12700"/>
                      </a:cubicBezTo>
                      <a:cubicBezTo>
                        <a:pt x="78388" y="19297"/>
                        <a:pt x="88913" y="10787"/>
                        <a:pt x="69850" y="22225"/>
                      </a:cubicBezTo>
                      <a:cubicBezTo>
                        <a:pt x="68567" y="22995"/>
                        <a:pt x="67733" y="24342"/>
                        <a:pt x="73025" y="22225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3" name="Freeform 392"/>
                <p:cNvSpPr/>
                <p:nvPr/>
              </p:nvSpPr>
              <p:spPr>
                <a:xfrm>
                  <a:off x="1205864" y="5448300"/>
                  <a:ext cx="248231" cy="127000"/>
                </a:xfrm>
                <a:custGeom>
                  <a:avLst/>
                  <a:gdLst>
                    <a:gd name="connsiteX0" fmla="*/ 73025 w 463550"/>
                    <a:gd name="connsiteY0" fmla="*/ 22225 h 384175"/>
                    <a:gd name="connsiteX1" fmla="*/ 15875 w 463550"/>
                    <a:gd name="connsiteY1" fmla="*/ 82550 h 384175"/>
                    <a:gd name="connsiteX2" fmla="*/ 0 w 463550"/>
                    <a:gd name="connsiteY2" fmla="*/ 171450 h 384175"/>
                    <a:gd name="connsiteX3" fmla="*/ 19050 w 463550"/>
                    <a:gd name="connsiteY3" fmla="*/ 244475 h 384175"/>
                    <a:gd name="connsiteX4" fmla="*/ 73025 w 463550"/>
                    <a:gd name="connsiteY4" fmla="*/ 317500 h 384175"/>
                    <a:gd name="connsiteX5" fmla="*/ 130175 w 463550"/>
                    <a:gd name="connsiteY5" fmla="*/ 352425 h 384175"/>
                    <a:gd name="connsiteX6" fmla="*/ 231775 w 463550"/>
                    <a:gd name="connsiteY6" fmla="*/ 381000 h 384175"/>
                    <a:gd name="connsiteX7" fmla="*/ 333375 w 463550"/>
                    <a:gd name="connsiteY7" fmla="*/ 384175 h 384175"/>
                    <a:gd name="connsiteX8" fmla="*/ 412750 w 463550"/>
                    <a:gd name="connsiteY8" fmla="*/ 355600 h 384175"/>
                    <a:gd name="connsiteX9" fmla="*/ 447675 w 463550"/>
                    <a:gd name="connsiteY9" fmla="*/ 320675 h 384175"/>
                    <a:gd name="connsiteX10" fmla="*/ 460375 w 463550"/>
                    <a:gd name="connsiteY10" fmla="*/ 279400 h 384175"/>
                    <a:gd name="connsiteX11" fmla="*/ 463550 w 463550"/>
                    <a:gd name="connsiteY11" fmla="*/ 234950 h 384175"/>
                    <a:gd name="connsiteX12" fmla="*/ 457200 w 463550"/>
                    <a:gd name="connsiteY12" fmla="*/ 174625 h 384175"/>
                    <a:gd name="connsiteX13" fmla="*/ 434975 w 463550"/>
                    <a:gd name="connsiteY13" fmla="*/ 123825 h 384175"/>
                    <a:gd name="connsiteX14" fmla="*/ 400050 w 463550"/>
                    <a:gd name="connsiteY14" fmla="*/ 79375 h 384175"/>
                    <a:gd name="connsiteX15" fmla="*/ 352425 w 463550"/>
                    <a:gd name="connsiteY15" fmla="*/ 50800 h 384175"/>
                    <a:gd name="connsiteX16" fmla="*/ 273050 w 463550"/>
                    <a:gd name="connsiteY16" fmla="*/ 28575 h 384175"/>
                    <a:gd name="connsiteX17" fmla="*/ 200025 w 463550"/>
                    <a:gd name="connsiteY17" fmla="*/ 12700 h 384175"/>
                    <a:gd name="connsiteX18" fmla="*/ 146050 w 463550"/>
                    <a:gd name="connsiteY18" fmla="*/ 0 h 384175"/>
                    <a:gd name="connsiteX19" fmla="*/ 104775 w 463550"/>
                    <a:gd name="connsiteY19" fmla="*/ 12700 h 384175"/>
                    <a:gd name="connsiteX20" fmla="*/ 69850 w 463550"/>
                    <a:gd name="connsiteY20" fmla="*/ 22225 h 384175"/>
                    <a:gd name="connsiteX21" fmla="*/ 73025 w 463550"/>
                    <a:gd name="connsiteY21" fmla="*/ 2222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3550" h="384175">
                      <a:moveTo>
                        <a:pt x="73025" y="22225"/>
                      </a:moveTo>
                      <a:lnTo>
                        <a:pt x="15875" y="82550"/>
                      </a:lnTo>
                      <a:lnTo>
                        <a:pt x="0" y="171450"/>
                      </a:lnTo>
                      <a:lnTo>
                        <a:pt x="19050" y="244475"/>
                      </a:lnTo>
                      <a:lnTo>
                        <a:pt x="73025" y="317500"/>
                      </a:lnTo>
                      <a:lnTo>
                        <a:pt x="130175" y="352425"/>
                      </a:lnTo>
                      <a:lnTo>
                        <a:pt x="231775" y="381000"/>
                      </a:lnTo>
                      <a:lnTo>
                        <a:pt x="333375" y="384175"/>
                      </a:lnTo>
                      <a:lnTo>
                        <a:pt x="412750" y="355600"/>
                      </a:lnTo>
                      <a:lnTo>
                        <a:pt x="447675" y="320675"/>
                      </a:lnTo>
                      <a:lnTo>
                        <a:pt x="460375" y="279400"/>
                      </a:lnTo>
                      <a:lnTo>
                        <a:pt x="463550" y="234950"/>
                      </a:lnTo>
                      <a:lnTo>
                        <a:pt x="457200" y="174625"/>
                      </a:lnTo>
                      <a:lnTo>
                        <a:pt x="434975" y="123825"/>
                      </a:lnTo>
                      <a:lnTo>
                        <a:pt x="400050" y="79375"/>
                      </a:lnTo>
                      <a:lnTo>
                        <a:pt x="352425" y="50800"/>
                      </a:lnTo>
                      <a:lnTo>
                        <a:pt x="273050" y="28575"/>
                      </a:lnTo>
                      <a:lnTo>
                        <a:pt x="200025" y="12700"/>
                      </a:lnTo>
                      <a:lnTo>
                        <a:pt x="146050" y="0"/>
                      </a:lnTo>
                      <a:cubicBezTo>
                        <a:pt x="132292" y="4233"/>
                        <a:pt x="118740" y="9209"/>
                        <a:pt x="104775" y="12700"/>
                      </a:cubicBezTo>
                      <a:cubicBezTo>
                        <a:pt x="78388" y="19297"/>
                        <a:pt x="88913" y="10787"/>
                        <a:pt x="69850" y="22225"/>
                      </a:cubicBezTo>
                      <a:cubicBezTo>
                        <a:pt x="68567" y="22995"/>
                        <a:pt x="67733" y="24342"/>
                        <a:pt x="73025" y="22225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4" name="Freeform 393"/>
                <p:cNvSpPr/>
                <p:nvPr/>
              </p:nvSpPr>
              <p:spPr>
                <a:xfrm>
                  <a:off x="946687" y="5130800"/>
                  <a:ext cx="783309" cy="755650"/>
                </a:xfrm>
                <a:custGeom>
                  <a:avLst/>
                  <a:gdLst>
                    <a:gd name="connsiteX0" fmla="*/ 117475 w 317500"/>
                    <a:gd name="connsiteY0" fmla="*/ 2907 h 209282"/>
                    <a:gd name="connsiteX1" fmla="*/ 19050 w 317500"/>
                    <a:gd name="connsiteY1" fmla="*/ 18782 h 209282"/>
                    <a:gd name="connsiteX2" fmla="*/ 3175 w 317500"/>
                    <a:gd name="connsiteY2" fmla="*/ 47357 h 209282"/>
                    <a:gd name="connsiteX3" fmla="*/ 0 w 317500"/>
                    <a:gd name="connsiteY3" fmla="*/ 88632 h 209282"/>
                    <a:gd name="connsiteX4" fmla="*/ 3175 w 317500"/>
                    <a:gd name="connsiteY4" fmla="*/ 129907 h 209282"/>
                    <a:gd name="connsiteX5" fmla="*/ 28575 w 317500"/>
                    <a:gd name="connsiteY5" fmla="*/ 161657 h 209282"/>
                    <a:gd name="connsiteX6" fmla="*/ 53975 w 317500"/>
                    <a:gd name="connsiteY6" fmla="*/ 177532 h 209282"/>
                    <a:gd name="connsiteX7" fmla="*/ 130175 w 317500"/>
                    <a:gd name="connsiteY7" fmla="*/ 202932 h 209282"/>
                    <a:gd name="connsiteX8" fmla="*/ 184150 w 317500"/>
                    <a:gd name="connsiteY8" fmla="*/ 202932 h 209282"/>
                    <a:gd name="connsiteX9" fmla="*/ 241300 w 317500"/>
                    <a:gd name="connsiteY9" fmla="*/ 209282 h 209282"/>
                    <a:gd name="connsiteX10" fmla="*/ 292100 w 317500"/>
                    <a:gd name="connsiteY10" fmla="*/ 209282 h 209282"/>
                    <a:gd name="connsiteX11" fmla="*/ 317500 w 317500"/>
                    <a:gd name="connsiteY11" fmla="*/ 183882 h 209282"/>
                    <a:gd name="connsiteX12" fmla="*/ 317500 w 317500"/>
                    <a:gd name="connsiteY12" fmla="*/ 155307 h 209282"/>
                    <a:gd name="connsiteX13" fmla="*/ 317500 w 317500"/>
                    <a:gd name="connsiteY13" fmla="*/ 129907 h 209282"/>
                    <a:gd name="connsiteX14" fmla="*/ 304800 w 317500"/>
                    <a:gd name="connsiteY14" fmla="*/ 94982 h 209282"/>
                    <a:gd name="connsiteX15" fmla="*/ 282575 w 317500"/>
                    <a:gd name="connsiteY15" fmla="*/ 60057 h 209282"/>
                    <a:gd name="connsiteX16" fmla="*/ 244475 w 317500"/>
                    <a:gd name="connsiteY16" fmla="*/ 31482 h 209282"/>
                    <a:gd name="connsiteX17" fmla="*/ 219075 w 317500"/>
                    <a:gd name="connsiteY17" fmla="*/ 25132 h 209282"/>
                    <a:gd name="connsiteX18" fmla="*/ 174625 w 317500"/>
                    <a:gd name="connsiteY18" fmla="*/ 9257 h 209282"/>
                    <a:gd name="connsiteX19" fmla="*/ 117475 w 317500"/>
                    <a:gd name="connsiteY19" fmla="*/ 2907 h 2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17500" h="209282">
                      <a:moveTo>
                        <a:pt x="117475" y="2907"/>
                      </a:moveTo>
                      <a:lnTo>
                        <a:pt x="19050" y="18782"/>
                      </a:lnTo>
                      <a:lnTo>
                        <a:pt x="3175" y="47357"/>
                      </a:lnTo>
                      <a:lnTo>
                        <a:pt x="0" y="88632"/>
                      </a:lnTo>
                      <a:lnTo>
                        <a:pt x="3175" y="129907"/>
                      </a:lnTo>
                      <a:lnTo>
                        <a:pt x="28575" y="161657"/>
                      </a:lnTo>
                      <a:lnTo>
                        <a:pt x="53975" y="177532"/>
                      </a:lnTo>
                      <a:lnTo>
                        <a:pt x="130175" y="202932"/>
                      </a:lnTo>
                      <a:lnTo>
                        <a:pt x="184150" y="202932"/>
                      </a:lnTo>
                      <a:lnTo>
                        <a:pt x="241300" y="209282"/>
                      </a:lnTo>
                      <a:lnTo>
                        <a:pt x="292100" y="209282"/>
                      </a:lnTo>
                      <a:lnTo>
                        <a:pt x="317500" y="183882"/>
                      </a:lnTo>
                      <a:lnTo>
                        <a:pt x="317500" y="155307"/>
                      </a:lnTo>
                      <a:lnTo>
                        <a:pt x="317500" y="129907"/>
                      </a:lnTo>
                      <a:lnTo>
                        <a:pt x="304800" y="94982"/>
                      </a:lnTo>
                      <a:lnTo>
                        <a:pt x="282575" y="60057"/>
                      </a:lnTo>
                      <a:lnTo>
                        <a:pt x="244475" y="31482"/>
                      </a:lnTo>
                      <a:lnTo>
                        <a:pt x="219075" y="25132"/>
                      </a:lnTo>
                      <a:lnTo>
                        <a:pt x="174625" y="9257"/>
                      </a:lnTo>
                      <a:cubicBezTo>
                        <a:pt x="142224" y="0"/>
                        <a:pt x="160105" y="2907"/>
                        <a:pt x="117475" y="2907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5" name="Freeform 394"/>
                <p:cNvSpPr/>
                <p:nvPr/>
              </p:nvSpPr>
              <p:spPr>
                <a:xfrm>
                  <a:off x="877956" y="5057775"/>
                  <a:ext cx="909697" cy="930275"/>
                </a:xfrm>
                <a:custGeom>
                  <a:avLst/>
                  <a:gdLst>
                    <a:gd name="connsiteX0" fmla="*/ 73025 w 463550"/>
                    <a:gd name="connsiteY0" fmla="*/ 22225 h 384175"/>
                    <a:gd name="connsiteX1" fmla="*/ 15875 w 463550"/>
                    <a:gd name="connsiteY1" fmla="*/ 82550 h 384175"/>
                    <a:gd name="connsiteX2" fmla="*/ 0 w 463550"/>
                    <a:gd name="connsiteY2" fmla="*/ 171450 h 384175"/>
                    <a:gd name="connsiteX3" fmla="*/ 19050 w 463550"/>
                    <a:gd name="connsiteY3" fmla="*/ 244475 h 384175"/>
                    <a:gd name="connsiteX4" fmla="*/ 73025 w 463550"/>
                    <a:gd name="connsiteY4" fmla="*/ 317500 h 384175"/>
                    <a:gd name="connsiteX5" fmla="*/ 130175 w 463550"/>
                    <a:gd name="connsiteY5" fmla="*/ 352425 h 384175"/>
                    <a:gd name="connsiteX6" fmla="*/ 231775 w 463550"/>
                    <a:gd name="connsiteY6" fmla="*/ 381000 h 384175"/>
                    <a:gd name="connsiteX7" fmla="*/ 333375 w 463550"/>
                    <a:gd name="connsiteY7" fmla="*/ 384175 h 384175"/>
                    <a:gd name="connsiteX8" fmla="*/ 412750 w 463550"/>
                    <a:gd name="connsiteY8" fmla="*/ 355600 h 384175"/>
                    <a:gd name="connsiteX9" fmla="*/ 447675 w 463550"/>
                    <a:gd name="connsiteY9" fmla="*/ 320675 h 384175"/>
                    <a:gd name="connsiteX10" fmla="*/ 460375 w 463550"/>
                    <a:gd name="connsiteY10" fmla="*/ 279400 h 384175"/>
                    <a:gd name="connsiteX11" fmla="*/ 463550 w 463550"/>
                    <a:gd name="connsiteY11" fmla="*/ 234950 h 384175"/>
                    <a:gd name="connsiteX12" fmla="*/ 457200 w 463550"/>
                    <a:gd name="connsiteY12" fmla="*/ 174625 h 384175"/>
                    <a:gd name="connsiteX13" fmla="*/ 434975 w 463550"/>
                    <a:gd name="connsiteY13" fmla="*/ 123825 h 384175"/>
                    <a:gd name="connsiteX14" fmla="*/ 400050 w 463550"/>
                    <a:gd name="connsiteY14" fmla="*/ 79375 h 384175"/>
                    <a:gd name="connsiteX15" fmla="*/ 352425 w 463550"/>
                    <a:gd name="connsiteY15" fmla="*/ 50800 h 384175"/>
                    <a:gd name="connsiteX16" fmla="*/ 273050 w 463550"/>
                    <a:gd name="connsiteY16" fmla="*/ 28575 h 384175"/>
                    <a:gd name="connsiteX17" fmla="*/ 200025 w 463550"/>
                    <a:gd name="connsiteY17" fmla="*/ 12700 h 384175"/>
                    <a:gd name="connsiteX18" fmla="*/ 146050 w 463550"/>
                    <a:gd name="connsiteY18" fmla="*/ 0 h 384175"/>
                    <a:gd name="connsiteX19" fmla="*/ 104775 w 463550"/>
                    <a:gd name="connsiteY19" fmla="*/ 12700 h 384175"/>
                    <a:gd name="connsiteX20" fmla="*/ 69850 w 463550"/>
                    <a:gd name="connsiteY20" fmla="*/ 22225 h 384175"/>
                    <a:gd name="connsiteX21" fmla="*/ 73025 w 463550"/>
                    <a:gd name="connsiteY21" fmla="*/ 2222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63550" h="384175">
                      <a:moveTo>
                        <a:pt x="73025" y="22225"/>
                      </a:moveTo>
                      <a:lnTo>
                        <a:pt x="15875" y="82550"/>
                      </a:lnTo>
                      <a:lnTo>
                        <a:pt x="0" y="171450"/>
                      </a:lnTo>
                      <a:lnTo>
                        <a:pt x="19050" y="244475"/>
                      </a:lnTo>
                      <a:lnTo>
                        <a:pt x="73025" y="317500"/>
                      </a:lnTo>
                      <a:lnTo>
                        <a:pt x="130175" y="352425"/>
                      </a:lnTo>
                      <a:lnTo>
                        <a:pt x="231775" y="381000"/>
                      </a:lnTo>
                      <a:lnTo>
                        <a:pt x="333375" y="384175"/>
                      </a:lnTo>
                      <a:lnTo>
                        <a:pt x="412750" y="355600"/>
                      </a:lnTo>
                      <a:lnTo>
                        <a:pt x="447675" y="320675"/>
                      </a:lnTo>
                      <a:lnTo>
                        <a:pt x="460375" y="279400"/>
                      </a:lnTo>
                      <a:lnTo>
                        <a:pt x="463550" y="234950"/>
                      </a:lnTo>
                      <a:lnTo>
                        <a:pt x="457200" y="174625"/>
                      </a:lnTo>
                      <a:lnTo>
                        <a:pt x="434975" y="123825"/>
                      </a:lnTo>
                      <a:lnTo>
                        <a:pt x="400050" y="79375"/>
                      </a:lnTo>
                      <a:lnTo>
                        <a:pt x="352425" y="50800"/>
                      </a:lnTo>
                      <a:lnTo>
                        <a:pt x="273050" y="28575"/>
                      </a:lnTo>
                      <a:lnTo>
                        <a:pt x="200025" y="12700"/>
                      </a:lnTo>
                      <a:lnTo>
                        <a:pt x="146050" y="0"/>
                      </a:lnTo>
                      <a:cubicBezTo>
                        <a:pt x="132292" y="4233"/>
                        <a:pt x="118740" y="9209"/>
                        <a:pt x="104775" y="12700"/>
                      </a:cubicBezTo>
                      <a:cubicBezTo>
                        <a:pt x="78388" y="19297"/>
                        <a:pt x="88913" y="10787"/>
                        <a:pt x="69850" y="22225"/>
                      </a:cubicBezTo>
                      <a:cubicBezTo>
                        <a:pt x="68567" y="22995"/>
                        <a:pt x="67733" y="24342"/>
                        <a:pt x="73025" y="22225"/>
                      </a:cubicBezTo>
                      <a:close/>
                    </a:path>
                  </a:pathLst>
                </a:custGeom>
                <a:noFill/>
                <a:ln w="25400" cap="flat" cmpd="sng" algn="ctr">
                  <a:solidFill>
                    <a:srgbClr val="7F7F7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68" name="Freeform 367"/>
              <p:cNvSpPr/>
              <p:nvPr/>
            </p:nvSpPr>
            <p:spPr>
              <a:xfrm>
                <a:off x="0" y="4792133"/>
                <a:ext cx="6849533" cy="1092200"/>
              </a:xfrm>
              <a:custGeom>
                <a:avLst/>
                <a:gdLst>
                  <a:gd name="connsiteX0" fmla="*/ 0 w 6849533"/>
                  <a:gd name="connsiteY0" fmla="*/ 16934 h 1092200"/>
                  <a:gd name="connsiteX1" fmla="*/ 118533 w 6849533"/>
                  <a:gd name="connsiteY1" fmla="*/ 0 h 1092200"/>
                  <a:gd name="connsiteX2" fmla="*/ 177800 w 6849533"/>
                  <a:gd name="connsiteY2" fmla="*/ 0 h 1092200"/>
                  <a:gd name="connsiteX3" fmla="*/ 262467 w 6849533"/>
                  <a:gd name="connsiteY3" fmla="*/ 8467 h 1092200"/>
                  <a:gd name="connsiteX4" fmla="*/ 347133 w 6849533"/>
                  <a:gd name="connsiteY4" fmla="*/ 16934 h 1092200"/>
                  <a:gd name="connsiteX5" fmla="*/ 440267 w 6849533"/>
                  <a:gd name="connsiteY5" fmla="*/ 33867 h 1092200"/>
                  <a:gd name="connsiteX6" fmla="*/ 491067 w 6849533"/>
                  <a:gd name="connsiteY6" fmla="*/ 42334 h 1092200"/>
                  <a:gd name="connsiteX7" fmla="*/ 584200 w 6849533"/>
                  <a:gd name="connsiteY7" fmla="*/ 67734 h 1092200"/>
                  <a:gd name="connsiteX8" fmla="*/ 711200 w 6849533"/>
                  <a:gd name="connsiteY8" fmla="*/ 67734 h 1092200"/>
                  <a:gd name="connsiteX9" fmla="*/ 778933 w 6849533"/>
                  <a:gd name="connsiteY9" fmla="*/ 76200 h 1092200"/>
                  <a:gd name="connsiteX10" fmla="*/ 804333 w 6849533"/>
                  <a:gd name="connsiteY10" fmla="*/ 93134 h 1092200"/>
                  <a:gd name="connsiteX11" fmla="*/ 829733 w 6849533"/>
                  <a:gd name="connsiteY11" fmla="*/ 118534 h 1092200"/>
                  <a:gd name="connsiteX12" fmla="*/ 838200 w 6849533"/>
                  <a:gd name="connsiteY12" fmla="*/ 211667 h 1092200"/>
                  <a:gd name="connsiteX13" fmla="*/ 838200 w 6849533"/>
                  <a:gd name="connsiteY13" fmla="*/ 262467 h 1092200"/>
                  <a:gd name="connsiteX14" fmla="*/ 846667 w 6849533"/>
                  <a:gd name="connsiteY14" fmla="*/ 321734 h 1092200"/>
                  <a:gd name="connsiteX15" fmla="*/ 855133 w 6849533"/>
                  <a:gd name="connsiteY15" fmla="*/ 381000 h 1092200"/>
                  <a:gd name="connsiteX16" fmla="*/ 880533 w 6849533"/>
                  <a:gd name="connsiteY16" fmla="*/ 474134 h 1092200"/>
                  <a:gd name="connsiteX17" fmla="*/ 889000 w 6849533"/>
                  <a:gd name="connsiteY17" fmla="*/ 677334 h 1092200"/>
                  <a:gd name="connsiteX18" fmla="*/ 922867 w 6849533"/>
                  <a:gd name="connsiteY18" fmla="*/ 795867 h 1092200"/>
                  <a:gd name="connsiteX19" fmla="*/ 965200 w 6849533"/>
                  <a:gd name="connsiteY19" fmla="*/ 829734 h 1092200"/>
                  <a:gd name="connsiteX20" fmla="*/ 1016000 w 6849533"/>
                  <a:gd name="connsiteY20" fmla="*/ 922867 h 1092200"/>
                  <a:gd name="connsiteX21" fmla="*/ 1083733 w 6849533"/>
                  <a:gd name="connsiteY21" fmla="*/ 965200 h 1092200"/>
                  <a:gd name="connsiteX22" fmla="*/ 1143000 w 6849533"/>
                  <a:gd name="connsiteY22" fmla="*/ 973667 h 1092200"/>
                  <a:gd name="connsiteX23" fmla="*/ 1210733 w 6849533"/>
                  <a:gd name="connsiteY23" fmla="*/ 1007534 h 1092200"/>
                  <a:gd name="connsiteX24" fmla="*/ 1219200 w 6849533"/>
                  <a:gd name="connsiteY24" fmla="*/ 1024467 h 1092200"/>
                  <a:gd name="connsiteX25" fmla="*/ 1320800 w 6849533"/>
                  <a:gd name="connsiteY25" fmla="*/ 1049867 h 1092200"/>
                  <a:gd name="connsiteX26" fmla="*/ 1481667 w 6849533"/>
                  <a:gd name="connsiteY26" fmla="*/ 1083734 h 1092200"/>
                  <a:gd name="connsiteX27" fmla="*/ 1540933 w 6849533"/>
                  <a:gd name="connsiteY27" fmla="*/ 1083734 h 1092200"/>
                  <a:gd name="connsiteX28" fmla="*/ 1634067 w 6849533"/>
                  <a:gd name="connsiteY28" fmla="*/ 1083734 h 1092200"/>
                  <a:gd name="connsiteX29" fmla="*/ 1744133 w 6849533"/>
                  <a:gd name="connsiteY29" fmla="*/ 1092200 h 1092200"/>
                  <a:gd name="connsiteX30" fmla="*/ 1854200 w 6849533"/>
                  <a:gd name="connsiteY30" fmla="*/ 1092200 h 1092200"/>
                  <a:gd name="connsiteX31" fmla="*/ 1989667 w 6849533"/>
                  <a:gd name="connsiteY31" fmla="*/ 1058334 h 1092200"/>
                  <a:gd name="connsiteX32" fmla="*/ 2023533 w 6849533"/>
                  <a:gd name="connsiteY32" fmla="*/ 1007534 h 1092200"/>
                  <a:gd name="connsiteX33" fmla="*/ 2065867 w 6849533"/>
                  <a:gd name="connsiteY33" fmla="*/ 880534 h 1092200"/>
                  <a:gd name="connsiteX34" fmla="*/ 2065867 w 6849533"/>
                  <a:gd name="connsiteY34" fmla="*/ 821267 h 1092200"/>
                  <a:gd name="connsiteX35" fmla="*/ 2074333 w 6849533"/>
                  <a:gd name="connsiteY35" fmla="*/ 728134 h 1092200"/>
                  <a:gd name="connsiteX36" fmla="*/ 2074333 w 6849533"/>
                  <a:gd name="connsiteY36" fmla="*/ 651934 h 1092200"/>
                  <a:gd name="connsiteX37" fmla="*/ 2082800 w 6849533"/>
                  <a:gd name="connsiteY37" fmla="*/ 550334 h 1092200"/>
                  <a:gd name="connsiteX38" fmla="*/ 2082800 w 6849533"/>
                  <a:gd name="connsiteY38" fmla="*/ 474134 h 1092200"/>
                  <a:gd name="connsiteX39" fmla="*/ 2116667 w 6849533"/>
                  <a:gd name="connsiteY39" fmla="*/ 457200 h 1092200"/>
                  <a:gd name="connsiteX40" fmla="*/ 2184400 w 6849533"/>
                  <a:gd name="connsiteY40" fmla="*/ 414867 h 1092200"/>
                  <a:gd name="connsiteX41" fmla="*/ 2319867 w 6849533"/>
                  <a:gd name="connsiteY41" fmla="*/ 414867 h 1092200"/>
                  <a:gd name="connsiteX42" fmla="*/ 2421467 w 6849533"/>
                  <a:gd name="connsiteY42" fmla="*/ 414867 h 1092200"/>
                  <a:gd name="connsiteX43" fmla="*/ 2556933 w 6849533"/>
                  <a:gd name="connsiteY43" fmla="*/ 414867 h 1092200"/>
                  <a:gd name="connsiteX44" fmla="*/ 2667000 w 6849533"/>
                  <a:gd name="connsiteY44" fmla="*/ 491067 h 1092200"/>
                  <a:gd name="connsiteX45" fmla="*/ 2667000 w 6849533"/>
                  <a:gd name="connsiteY45" fmla="*/ 499534 h 1092200"/>
                  <a:gd name="connsiteX46" fmla="*/ 2760133 w 6849533"/>
                  <a:gd name="connsiteY46" fmla="*/ 508000 h 1092200"/>
                  <a:gd name="connsiteX47" fmla="*/ 2810933 w 6849533"/>
                  <a:gd name="connsiteY47" fmla="*/ 541867 h 1092200"/>
                  <a:gd name="connsiteX48" fmla="*/ 2887133 w 6849533"/>
                  <a:gd name="connsiteY48" fmla="*/ 558800 h 1092200"/>
                  <a:gd name="connsiteX49" fmla="*/ 2988733 w 6849533"/>
                  <a:gd name="connsiteY49" fmla="*/ 609600 h 1092200"/>
                  <a:gd name="connsiteX50" fmla="*/ 3090333 w 6849533"/>
                  <a:gd name="connsiteY50" fmla="*/ 677334 h 1092200"/>
                  <a:gd name="connsiteX51" fmla="*/ 3141133 w 6849533"/>
                  <a:gd name="connsiteY51" fmla="*/ 778934 h 1092200"/>
                  <a:gd name="connsiteX52" fmla="*/ 3183467 w 6849533"/>
                  <a:gd name="connsiteY52" fmla="*/ 855134 h 1092200"/>
                  <a:gd name="connsiteX53" fmla="*/ 3234267 w 6849533"/>
                  <a:gd name="connsiteY53" fmla="*/ 948267 h 1092200"/>
                  <a:gd name="connsiteX54" fmla="*/ 3369733 w 6849533"/>
                  <a:gd name="connsiteY54" fmla="*/ 1016000 h 1092200"/>
                  <a:gd name="connsiteX55" fmla="*/ 3437467 w 6849533"/>
                  <a:gd name="connsiteY55" fmla="*/ 1032934 h 1092200"/>
                  <a:gd name="connsiteX56" fmla="*/ 3589867 w 6849533"/>
                  <a:gd name="connsiteY56" fmla="*/ 1041400 h 1092200"/>
                  <a:gd name="connsiteX57" fmla="*/ 3750733 w 6849533"/>
                  <a:gd name="connsiteY57" fmla="*/ 1049867 h 1092200"/>
                  <a:gd name="connsiteX58" fmla="*/ 3860800 w 6849533"/>
                  <a:gd name="connsiteY58" fmla="*/ 1049867 h 1092200"/>
                  <a:gd name="connsiteX59" fmla="*/ 4021667 w 6849533"/>
                  <a:gd name="connsiteY59" fmla="*/ 1049867 h 1092200"/>
                  <a:gd name="connsiteX60" fmla="*/ 4157133 w 6849533"/>
                  <a:gd name="connsiteY60" fmla="*/ 1024467 h 1092200"/>
                  <a:gd name="connsiteX61" fmla="*/ 4174067 w 6849533"/>
                  <a:gd name="connsiteY61" fmla="*/ 1007534 h 1092200"/>
                  <a:gd name="connsiteX62" fmla="*/ 4207933 w 6849533"/>
                  <a:gd name="connsiteY62" fmla="*/ 990600 h 1092200"/>
                  <a:gd name="connsiteX63" fmla="*/ 4284133 w 6849533"/>
                  <a:gd name="connsiteY63" fmla="*/ 889000 h 1092200"/>
                  <a:gd name="connsiteX64" fmla="*/ 4309533 w 6849533"/>
                  <a:gd name="connsiteY64" fmla="*/ 804334 h 1092200"/>
                  <a:gd name="connsiteX65" fmla="*/ 4318000 w 6849533"/>
                  <a:gd name="connsiteY65" fmla="*/ 795867 h 1092200"/>
                  <a:gd name="connsiteX66" fmla="*/ 4368800 w 6849533"/>
                  <a:gd name="connsiteY66" fmla="*/ 711200 h 1092200"/>
                  <a:gd name="connsiteX67" fmla="*/ 4394200 w 6849533"/>
                  <a:gd name="connsiteY67" fmla="*/ 694267 h 1092200"/>
                  <a:gd name="connsiteX68" fmla="*/ 4428067 w 6849533"/>
                  <a:gd name="connsiteY68" fmla="*/ 643467 h 1092200"/>
                  <a:gd name="connsiteX69" fmla="*/ 4445000 w 6849533"/>
                  <a:gd name="connsiteY69" fmla="*/ 609600 h 1092200"/>
                  <a:gd name="connsiteX70" fmla="*/ 4504267 w 6849533"/>
                  <a:gd name="connsiteY70" fmla="*/ 541867 h 1092200"/>
                  <a:gd name="connsiteX71" fmla="*/ 4529667 w 6849533"/>
                  <a:gd name="connsiteY71" fmla="*/ 516467 h 1092200"/>
                  <a:gd name="connsiteX72" fmla="*/ 4538133 w 6849533"/>
                  <a:gd name="connsiteY72" fmla="*/ 397934 h 1092200"/>
                  <a:gd name="connsiteX73" fmla="*/ 4546600 w 6849533"/>
                  <a:gd name="connsiteY73" fmla="*/ 364067 h 1092200"/>
                  <a:gd name="connsiteX74" fmla="*/ 4724400 w 6849533"/>
                  <a:gd name="connsiteY74" fmla="*/ 338667 h 1092200"/>
                  <a:gd name="connsiteX75" fmla="*/ 4834467 w 6849533"/>
                  <a:gd name="connsiteY75" fmla="*/ 330200 h 1092200"/>
                  <a:gd name="connsiteX76" fmla="*/ 4995333 w 6849533"/>
                  <a:gd name="connsiteY76" fmla="*/ 338667 h 1092200"/>
                  <a:gd name="connsiteX77" fmla="*/ 5105400 w 6849533"/>
                  <a:gd name="connsiteY77" fmla="*/ 355600 h 1092200"/>
                  <a:gd name="connsiteX78" fmla="*/ 5215467 w 6849533"/>
                  <a:gd name="connsiteY78" fmla="*/ 364067 h 1092200"/>
                  <a:gd name="connsiteX79" fmla="*/ 5325533 w 6849533"/>
                  <a:gd name="connsiteY79" fmla="*/ 474134 h 1092200"/>
                  <a:gd name="connsiteX80" fmla="*/ 5367867 w 6849533"/>
                  <a:gd name="connsiteY80" fmla="*/ 550334 h 1092200"/>
                  <a:gd name="connsiteX81" fmla="*/ 5410200 w 6849533"/>
                  <a:gd name="connsiteY81" fmla="*/ 601134 h 1092200"/>
                  <a:gd name="connsiteX82" fmla="*/ 5562600 w 6849533"/>
                  <a:gd name="connsiteY82" fmla="*/ 643467 h 1092200"/>
                  <a:gd name="connsiteX83" fmla="*/ 5875867 w 6849533"/>
                  <a:gd name="connsiteY83" fmla="*/ 643467 h 1092200"/>
                  <a:gd name="connsiteX84" fmla="*/ 6070600 w 6849533"/>
                  <a:gd name="connsiteY84" fmla="*/ 618067 h 1092200"/>
                  <a:gd name="connsiteX85" fmla="*/ 6392333 w 6849533"/>
                  <a:gd name="connsiteY85" fmla="*/ 609600 h 1092200"/>
                  <a:gd name="connsiteX86" fmla="*/ 6477000 w 6849533"/>
                  <a:gd name="connsiteY86" fmla="*/ 558800 h 1092200"/>
                  <a:gd name="connsiteX87" fmla="*/ 6578600 w 6849533"/>
                  <a:gd name="connsiteY87" fmla="*/ 465667 h 1092200"/>
                  <a:gd name="connsiteX88" fmla="*/ 6756400 w 6849533"/>
                  <a:gd name="connsiteY88" fmla="*/ 372534 h 1092200"/>
                  <a:gd name="connsiteX89" fmla="*/ 6849533 w 6849533"/>
                  <a:gd name="connsiteY89" fmla="*/ 372534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</a:cxnLst>
                <a:rect l="l" t="t" r="r" b="b"/>
                <a:pathLst>
                  <a:path w="6849533" h="1092200">
                    <a:moveTo>
                      <a:pt x="0" y="16934"/>
                    </a:moveTo>
                    <a:lnTo>
                      <a:pt x="118533" y="0"/>
                    </a:lnTo>
                    <a:lnTo>
                      <a:pt x="177800" y="0"/>
                    </a:lnTo>
                    <a:lnTo>
                      <a:pt x="262467" y="8467"/>
                    </a:lnTo>
                    <a:lnTo>
                      <a:pt x="347133" y="16934"/>
                    </a:lnTo>
                    <a:lnTo>
                      <a:pt x="440267" y="33867"/>
                    </a:lnTo>
                    <a:lnTo>
                      <a:pt x="491067" y="42334"/>
                    </a:lnTo>
                    <a:lnTo>
                      <a:pt x="584200" y="67734"/>
                    </a:lnTo>
                    <a:lnTo>
                      <a:pt x="711200" y="67734"/>
                    </a:lnTo>
                    <a:lnTo>
                      <a:pt x="778933" y="76200"/>
                    </a:lnTo>
                    <a:lnTo>
                      <a:pt x="804333" y="93134"/>
                    </a:lnTo>
                    <a:lnTo>
                      <a:pt x="829733" y="118534"/>
                    </a:lnTo>
                    <a:lnTo>
                      <a:pt x="838200" y="211667"/>
                    </a:lnTo>
                    <a:lnTo>
                      <a:pt x="838200" y="262467"/>
                    </a:lnTo>
                    <a:lnTo>
                      <a:pt x="846667" y="321734"/>
                    </a:lnTo>
                    <a:lnTo>
                      <a:pt x="855133" y="381000"/>
                    </a:lnTo>
                    <a:lnTo>
                      <a:pt x="880533" y="474134"/>
                    </a:lnTo>
                    <a:cubicBezTo>
                      <a:pt x="892322" y="603805"/>
                      <a:pt x="889000" y="536095"/>
                      <a:pt x="889000" y="677334"/>
                    </a:cubicBezTo>
                    <a:lnTo>
                      <a:pt x="922867" y="795867"/>
                    </a:lnTo>
                    <a:lnTo>
                      <a:pt x="965200" y="829734"/>
                    </a:lnTo>
                    <a:lnTo>
                      <a:pt x="1016000" y="922867"/>
                    </a:lnTo>
                    <a:cubicBezTo>
                      <a:pt x="1038578" y="936978"/>
                      <a:pt x="1059013" y="955312"/>
                      <a:pt x="1083733" y="965200"/>
                    </a:cubicBezTo>
                    <a:cubicBezTo>
                      <a:pt x="1102262" y="972612"/>
                      <a:pt x="1123640" y="968827"/>
                      <a:pt x="1143000" y="973667"/>
                    </a:cubicBezTo>
                    <a:cubicBezTo>
                      <a:pt x="1159173" y="977710"/>
                      <a:pt x="1196529" y="993330"/>
                      <a:pt x="1210733" y="1007534"/>
                    </a:cubicBezTo>
                    <a:cubicBezTo>
                      <a:pt x="1215195" y="1011996"/>
                      <a:pt x="1216378" y="1018823"/>
                      <a:pt x="1219200" y="1024467"/>
                    </a:cubicBezTo>
                    <a:lnTo>
                      <a:pt x="1320800" y="1049867"/>
                    </a:lnTo>
                    <a:cubicBezTo>
                      <a:pt x="1374798" y="1064077"/>
                      <a:pt x="1423771" y="1083734"/>
                      <a:pt x="1481667" y="1083734"/>
                    </a:cubicBezTo>
                    <a:lnTo>
                      <a:pt x="1540933" y="1083734"/>
                    </a:lnTo>
                    <a:lnTo>
                      <a:pt x="1634067" y="1083734"/>
                    </a:lnTo>
                    <a:lnTo>
                      <a:pt x="1744133" y="1092200"/>
                    </a:lnTo>
                    <a:lnTo>
                      <a:pt x="1854200" y="1092200"/>
                    </a:lnTo>
                    <a:lnTo>
                      <a:pt x="1989667" y="1058334"/>
                    </a:lnTo>
                    <a:lnTo>
                      <a:pt x="2023533" y="1007534"/>
                    </a:lnTo>
                    <a:lnTo>
                      <a:pt x="2065867" y="880534"/>
                    </a:lnTo>
                    <a:lnTo>
                      <a:pt x="2065867" y="821267"/>
                    </a:lnTo>
                    <a:lnTo>
                      <a:pt x="2074333" y="728134"/>
                    </a:lnTo>
                    <a:lnTo>
                      <a:pt x="2074333" y="651934"/>
                    </a:lnTo>
                    <a:lnTo>
                      <a:pt x="2082800" y="550334"/>
                    </a:lnTo>
                    <a:lnTo>
                      <a:pt x="2082800" y="474134"/>
                    </a:lnTo>
                    <a:lnTo>
                      <a:pt x="2116667" y="457200"/>
                    </a:lnTo>
                    <a:lnTo>
                      <a:pt x="2184400" y="414867"/>
                    </a:lnTo>
                    <a:lnTo>
                      <a:pt x="2319867" y="414867"/>
                    </a:lnTo>
                    <a:lnTo>
                      <a:pt x="2421467" y="414867"/>
                    </a:lnTo>
                    <a:lnTo>
                      <a:pt x="2556933" y="414867"/>
                    </a:lnTo>
                    <a:cubicBezTo>
                      <a:pt x="2588347" y="425338"/>
                      <a:pt x="2667000" y="434229"/>
                      <a:pt x="2667000" y="491067"/>
                    </a:cubicBezTo>
                    <a:lnTo>
                      <a:pt x="2667000" y="499534"/>
                    </a:lnTo>
                    <a:lnTo>
                      <a:pt x="2760133" y="508000"/>
                    </a:lnTo>
                    <a:lnTo>
                      <a:pt x="2810933" y="541867"/>
                    </a:lnTo>
                    <a:lnTo>
                      <a:pt x="2887133" y="558800"/>
                    </a:lnTo>
                    <a:lnTo>
                      <a:pt x="2988733" y="609600"/>
                    </a:lnTo>
                    <a:lnTo>
                      <a:pt x="3090333" y="677334"/>
                    </a:lnTo>
                    <a:lnTo>
                      <a:pt x="3141133" y="778934"/>
                    </a:lnTo>
                    <a:lnTo>
                      <a:pt x="3183467" y="855134"/>
                    </a:lnTo>
                    <a:lnTo>
                      <a:pt x="3234267" y="948267"/>
                    </a:lnTo>
                    <a:lnTo>
                      <a:pt x="3369733" y="1016000"/>
                    </a:lnTo>
                    <a:cubicBezTo>
                      <a:pt x="3392311" y="1021645"/>
                      <a:pt x="3414360" y="1030161"/>
                      <a:pt x="3437467" y="1032934"/>
                    </a:cubicBezTo>
                    <a:cubicBezTo>
                      <a:pt x="3509398" y="1041566"/>
                      <a:pt x="3537733" y="1041400"/>
                      <a:pt x="3589867" y="1041400"/>
                    </a:cubicBezTo>
                    <a:lnTo>
                      <a:pt x="3750733" y="1049867"/>
                    </a:lnTo>
                    <a:lnTo>
                      <a:pt x="3860800" y="1049867"/>
                    </a:lnTo>
                    <a:lnTo>
                      <a:pt x="4021667" y="1049867"/>
                    </a:lnTo>
                    <a:cubicBezTo>
                      <a:pt x="4104528" y="1043493"/>
                      <a:pt x="4111444" y="1061017"/>
                      <a:pt x="4157133" y="1024467"/>
                    </a:cubicBezTo>
                    <a:cubicBezTo>
                      <a:pt x="4163366" y="1019480"/>
                      <a:pt x="4167222" y="1011641"/>
                      <a:pt x="4174067" y="1007534"/>
                    </a:cubicBezTo>
                    <a:cubicBezTo>
                      <a:pt x="4222703" y="978353"/>
                      <a:pt x="4184459" y="1014077"/>
                      <a:pt x="4207933" y="990600"/>
                    </a:cubicBezTo>
                    <a:cubicBezTo>
                      <a:pt x="4233333" y="956733"/>
                      <a:pt x="4262922" y="925636"/>
                      <a:pt x="4284133" y="889000"/>
                    </a:cubicBezTo>
                    <a:cubicBezTo>
                      <a:pt x="4303849" y="854945"/>
                      <a:pt x="4294427" y="834547"/>
                      <a:pt x="4309533" y="804334"/>
                    </a:cubicBezTo>
                    <a:cubicBezTo>
                      <a:pt x="4311318" y="800764"/>
                      <a:pt x="4315178" y="798689"/>
                      <a:pt x="4318000" y="795867"/>
                    </a:cubicBezTo>
                    <a:lnTo>
                      <a:pt x="4368800" y="711200"/>
                    </a:lnTo>
                    <a:cubicBezTo>
                      <a:pt x="4377267" y="705556"/>
                      <a:pt x="4387499" y="701925"/>
                      <a:pt x="4394200" y="694267"/>
                    </a:cubicBezTo>
                    <a:cubicBezTo>
                      <a:pt x="4407602" y="678951"/>
                      <a:pt x="4428067" y="643467"/>
                      <a:pt x="4428067" y="643467"/>
                    </a:cubicBezTo>
                    <a:cubicBezTo>
                      <a:pt x="4437795" y="614280"/>
                      <a:pt x="4430222" y="624378"/>
                      <a:pt x="4445000" y="609600"/>
                    </a:cubicBezTo>
                    <a:cubicBezTo>
                      <a:pt x="4463297" y="586729"/>
                      <a:pt x="4481361" y="560955"/>
                      <a:pt x="4504267" y="541867"/>
                    </a:cubicBezTo>
                    <a:cubicBezTo>
                      <a:pt x="4532015" y="518744"/>
                      <a:pt x="4529667" y="536392"/>
                      <a:pt x="4529667" y="516467"/>
                    </a:cubicBezTo>
                    <a:cubicBezTo>
                      <a:pt x="4532489" y="476956"/>
                      <a:pt x="4533505" y="437274"/>
                      <a:pt x="4538133" y="397934"/>
                    </a:cubicBezTo>
                    <a:cubicBezTo>
                      <a:pt x="4547493" y="318377"/>
                      <a:pt x="4546600" y="397739"/>
                      <a:pt x="4546600" y="364067"/>
                    </a:cubicBezTo>
                    <a:lnTo>
                      <a:pt x="4724400" y="338667"/>
                    </a:lnTo>
                    <a:lnTo>
                      <a:pt x="4834467" y="330200"/>
                    </a:lnTo>
                    <a:lnTo>
                      <a:pt x="4995333" y="338667"/>
                    </a:lnTo>
                    <a:lnTo>
                      <a:pt x="5105400" y="355600"/>
                    </a:lnTo>
                    <a:lnTo>
                      <a:pt x="5215467" y="364067"/>
                    </a:lnTo>
                    <a:lnTo>
                      <a:pt x="5325533" y="474134"/>
                    </a:lnTo>
                    <a:lnTo>
                      <a:pt x="5367867" y="550334"/>
                    </a:lnTo>
                    <a:lnTo>
                      <a:pt x="5410200" y="601134"/>
                    </a:lnTo>
                    <a:lnTo>
                      <a:pt x="5562600" y="643467"/>
                    </a:lnTo>
                    <a:lnTo>
                      <a:pt x="5875867" y="643467"/>
                    </a:lnTo>
                    <a:lnTo>
                      <a:pt x="6070600" y="618067"/>
                    </a:lnTo>
                    <a:cubicBezTo>
                      <a:pt x="6352812" y="608963"/>
                      <a:pt x="6245532" y="609600"/>
                      <a:pt x="6392333" y="609600"/>
                    </a:cubicBezTo>
                    <a:lnTo>
                      <a:pt x="6477000" y="558800"/>
                    </a:lnTo>
                    <a:lnTo>
                      <a:pt x="6578600" y="465667"/>
                    </a:lnTo>
                    <a:cubicBezTo>
                      <a:pt x="6698924" y="355371"/>
                      <a:pt x="6634258" y="372534"/>
                      <a:pt x="6756400" y="372534"/>
                    </a:cubicBezTo>
                    <a:lnTo>
                      <a:pt x="6849533" y="372534"/>
                    </a:lnTo>
                  </a:path>
                </a:pathLst>
              </a:custGeom>
              <a:ln w="76200">
                <a:solidFill>
                  <a:srgbClr val="7F7F7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9" name="TextBox 368"/>
              <p:cNvSpPr txBox="1"/>
              <p:nvPr/>
            </p:nvSpPr>
            <p:spPr>
              <a:xfrm>
                <a:off x="6229860" y="1528591"/>
                <a:ext cx="579295" cy="369333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55000" lnSpcReduction="20000"/>
              </a:bodyPr>
              <a:lstStyle/>
              <a:p>
                <a:r>
                  <a:rPr lang="en-US" dirty="0"/>
                  <a:t>air</a:t>
                </a:r>
              </a:p>
            </p:txBody>
          </p:sp>
          <p:sp>
            <p:nvSpPr>
              <p:cNvPr id="370" name="TextBox 369"/>
              <p:cNvSpPr txBox="1"/>
              <p:nvPr/>
            </p:nvSpPr>
            <p:spPr>
              <a:xfrm>
                <a:off x="6033326" y="2174677"/>
                <a:ext cx="783596" cy="398106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62500" lnSpcReduction="20000"/>
              </a:bodyPr>
              <a:lstStyle/>
              <a:p>
                <a:r>
                  <a:rPr lang="en-US" dirty="0"/>
                  <a:t>fluid</a:t>
                </a:r>
              </a:p>
            </p:txBody>
          </p:sp>
          <p:grpSp>
            <p:nvGrpSpPr>
              <p:cNvPr id="371" name="Group 3127"/>
              <p:cNvGrpSpPr/>
              <p:nvPr/>
            </p:nvGrpSpPr>
            <p:grpSpPr>
              <a:xfrm flipV="1">
                <a:off x="6610652" y="1962712"/>
                <a:ext cx="45720" cy="201771"/>
                <a:chOff x="3444875" y="3406774"/>
                <a:chExt cx="301625" cy="1238251"/>
              </a:xfrm>
            </p:grpSpPr>
            <p:sp>
              <p:nvSpPr>
                <p:cNvPr id="386" name="Oval 385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Freeform 386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8" name="Freeform 387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2" name="Group 3131"/>
              <p:cNvGrpSpPr/>
              <p:nvPr/>
            </p:nvGrpSpPr>
            <p:grpSpPr>
              <a:xfrm flipV="1">
                <a:off x="6680502" y="1962712"/>
                <a:ext cx="45720" cy="201771"/>
                <a:chOff x="3444875" y="3406774"/>
                <a:chExt cx="301625" cy="1238251"/>
              </a:xfrm>
            </p:grpSpPr>
            <p:sp>
              <p:nvSpPr>
                <p:cNvPr id="383" name="Oval 382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4" name="Freeform 383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5" name="Freeform 384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3" name="Group 3135"/>
              <p:cNvGrpSpPr/>
              <p:nvPr/>
            </p:nvGrpSpPr>
            <p:grpSpPr>
              <a:xfrm flipV="1">
                <a:off x="6750352" y="1962712"/>
                <a:ext cx="45720" cy="201771"/>
                <a:chOff x="3444875" y="3406774"/>
                <a:chExt cx="301625" cy="1238251"/>
              </a:xfrm>
            </p:grpSpPr>
            <p:sp>
              <p:nvSpPr>
                <p:cNvPr id="380" name="Oval 379"/>
                <p:cNvSpPr/>
                <p:nvPr/>
              </p:nvSpPr>
              <p:spPr>
                <a:xfrm rot="10800000">
                  <a:off x="3444875" y="3406774"/>
                  <a:ext cx="301625" cy="26987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1" name="Freeform 380"/>
                <p:cNvSpPr/>
                <p:nvPr/>
              </p:nvSpPr>
              <p:spPr>
                <a:xfrm>
                  <a:off x="3472976" y="3629026"/>
                  <a:ext cx="95249" cy="1015999"/>
                </a:xfrm>
                <a:custGeom>
                  <a:avLst/>
                  <a:gdLst>
                    <a:gd name="connsiteX0" fmla="*/ 41275 w 95250"/>
                    <a:gd name="connsiteY0" fmla="*/ 0 h 1016000"/>
                    <a:gd name="connsiteX1" fmla="*/ 9525 w 95250"/>
                    <a:gd name="connsiteY1" fmla="*/ 69850 h 1016000"/>
                    <a:gd name="connsiteX2" fmla="*/ 0 w 95250"/>
                    <a:gd name="connsiteY2" fmla="*/ 101600 h 1016000"/>
                    <a:gd name="connsiteX3" fmla="*/ 0 w 95250"/>
                    <a:gd name="connsiteY3" fmla="*/ 117475 h 1016000"/>
                    <a:gd name="connsiteX4" fmla="*/ 0 w 95250"/>
                    <a:gd name="connsiteY4" fmla="*/ 149225 h 1016000"/>
                    <a:gd name="connsiteX5" fmla="*/ 6350 w 95250"/>
                    <a:gd name="connsiteY5" fmla="*/ 168275 h 1016000"/>
                    <a:gd name="connsiteX6" fmla="*/ 25400 w 95250"/>
                    <a:gd name="connsiteY6" fmla="*/ 193675 h 1016000"/>
                    <a:gd name="connsiteX7" fmla="*/ 53975 w 95250"/>
                    <a:gd name="connsiteY7" fmla="*/ 228600 h 1016000"/>
                    <a:gd name="connsiteX8" fmla="*/ 76200 w 95250"/>
                    <a:gd name="connsiteY8" fmla="*/ 257175 h 1016000"/>
                    <a:gd name="connsiteX9" fmla="*/ 88900 w 95250"/>
                    <a:gd name="connsiteY9" fmla="*/ 288925 h 1016000"/>
                    <a:gd name="connsiteX10" fmla="*/ 92075 w 95250"/>
                    <a:gd name="connsiteY10" fmla="*/ 314325 h 1016000"/>
                    <a:gd name="connsiteX11" fmla="*/ 88900 w 95250"/>
                    <a:gd name="connsiteY11" fmla="*/ 352425 h 1016000"/>
                    <a:gd name="connsiteX12" fmla="*/ 69850 w 95250"/>
                    <a:gd name="connsiteY12" fmla="*/ 390525 h 1016000"/>
                    <a:gd name="connsiteX13" fmla="*/ 44450 w 95250"/>
                    <a:gd name="connsiteY13" fmla="*/ 441325 h 1016000"/>
                    <a:gd name="connsiteX14" fmla="*/ 31750 w 95250"/>
                    <a:gd name="connsiteY14" fmla="*/ 479425 h 1016000"/>
                    <a:gd name="connsiteX15" fmla="*/ 28575 w 95250"/>
                    <a:gd name="connsiteY15" fmla="*/ 520700 h 1016000"/>
                    <a:gd name="connsiteX16" fmla="*/ 38100 w 95250"/>
                    <a:gd name="connsiteY16" fmla="*/ 577850 h 1016000"/>
                    <a:gd name="connsiteX17" fmla="*/ 57150 w 95250"/>
                    <a:gd name="connsiteY17" fmla="*/ 628650 h 1016000"/>
                    <a:gd name="connsiteX18" fmla="*/ 69850 w 95250"/>
                    <a:gd name="connsiteY18" fmla="*/ 676275 h 1016000"/>
                    <a:gd name="connsiteX19" fmla="*/ 76200 w 95250"/>
                    <a:gd name="connsiteY19" fmla="*/ 708025 h 1016000"/>
                    <a:gd name="connsiteX20" fmla="*/ 69850 w 95250"/>
                    <a:gd name="connsiteY20" fmla="*/ 742950 h 1016000"/>
                    <a:gd name="connsiteX21" fmla="*/ 50800 w 95250"/>
                    <a:gd name="connsiteY21" fmla="*/ 790575 h 1016000"/>
                    <a:gd name="connsiteX22" fmla="*/ 22225 w 95250"/>
                    <a:gd name="connsiteY22" fmla="*/ 838200 h 1016000"/>
                    <a:gd name="connsiteX23" fmla="*/ 19050 w 95250"/>
                    <a:gd name="connsiteY23" fmla="*/ 863600 h 1016000"/>
                    <a:gd name="connsiteX24" fmla="*/ 19050 w 95250"/>
                    <a:gd name="connsiteY24" fmla="*/ 892175 h 1016000"/>
                    <a:gd name="connsiteX25" fmla="*/ 25400 w 95250"/>
                    <a:gd name="connsiteY25" fmla="*/ 917575 h 1016000"/>
                    <a:gd name="connsiteX26" fmla="*/ 47625 w 95250"/>
                    <a:gd name="connsiteY26" fmla="*/ 949325 h 1016000"/>
                    <a:gd name="connsiteX27" fmla="*/ 57150 w 95250"/>
                    <a:gd name="connsiteY27" fmla="*/ 965200 h 1016000"/>
                    <a:gd name="connsiteX28" fmla="*/ 95250 w 95250"/>
                    <a:gd name="connsiteY28" fmla="*/ 1016000 h 101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95250" h="1016000">
                      <a:moveTo>
                        <a:pt x="41275" y="0"/>
                      </a:moveTo>
                      <a:lnTo>
                        <a:pt x="9525" y="69850"/>
                      </a:lnTo>
                      <a:lnTo>
                        <a:pt x="0" y="101600"/>
                      </a:lnTo>
                      <a:lnTo>
                        <a:pt x="0" y="117475"/>
                      </a:lnTo>
                      <a:lnTo>
                        <a:pt x="0" y="149225"/>
                      </a:lnTo>
                      <a:lnTo>
                        <a:pt x="6350" y="168275"/>
                      </a:lnTo>
                      <a:lnTo>
                        <a:pt x="25400" y="193675"/>
                      </a:lnTo>
                      <a:lnTo>
                        <a:pt x="53975" y="228600"/>
                      </a:lnTo>
                      <a:lnTo>
                        <a:pt x="76200" y="257175"/>
                      </a:lnTo>
                      <a:lnTo>
                        <a:pt x="88900" y="288925"/>
                      </a:lnTo>
                      <a:lnTo>
                        <a:pt x="92075" y="314325"/>
                      </a:lnTo>
                      <a:lnTo>
                        <a:pt x="88900" y="352425"/>
                      </a:lnTo>
                      <a:lnTo>
                        <a:pt x="69850" y="390525"/>
                      </a:lnTo>
                      <a:lnTo>
                        <a:pt x="44450" y="441325"/>
                      </a:lnTo>
                      <a:lnTo>
                        <a:pt x="31750" y="479425"/>
                      </a:lnTo>
                      <a:lnTo>
                        <a:pt x="28575" y="520700"/>
                      </a:lnTo>
                      <a:lnTo>
                        <a:pt x="38100" y="577850"/>
                      </a:lnTo>
                      <a:lnTo>
                        <a:pt x="57150" y="628650"/>
                      </a:lnTo>
                      <a:lnTo>
                        <a:pt x="69850" y="676275"/>
                      </a:lnTo>
                      <a:lnTo>
                        <a:pt x="76200" y="708025"/>
                      </a:lnTo>
                      <a:lnTo>
                        <a:pt x="69850" y="742950"/>
                      </a:lnTo>
                      <a:lnTo>
                        <a:pt x="50800" y="790575"/>
                      </a:lnTo>
                      <a:lnTo>
                        <a:pt x="22225" y="838200"/>
                      </a:lnTo>
                      <a:lnTo>
                        <a:pt x="19050" y="863600"/>
                      </a:lnTo>
                      <a:lnTo>
                        <a:pt x="19050" y="892175"/>
                      </a:lnTo>
                      <a:lnTo>
                        <a:pt x="25400" y="917575"/>
                      </a:lnTo>
                      <a:lnTo>
                        <a:pt x="47625" y="949325"/>
                      </a:lnTo>
                      <a:lnTo>
                        <a:pt x="57150" y="965200"/>
                      </a:lnTo>
                      <a:lnTo>
                        <a:pt x="95250" y="10160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2" name="Freeform 381"/>
                <p:cNvSpPr/>
                <p:nvPr/>
              </p:nvSpPr>
              <p:spPr>
                <a:xfrm rot="10800000">
                  <a:off x="3667127" y="3613150"/>
                  <a:ext cx="69853" cy="876300"/>
                </a:xfrm>
                <a:custGeom>
                  <a:avLst/>
                  <a:gdLst>
                    <a:gd name="connsiteX0" fmla="*/ 28575 w 69850"/>
                    <a:gd name="connsiteY0" fmla="*/ 0 h 876300"/>
                    <a:gd name="connsiteX1" fmla="*/ 63500 w 69850"/>
                    <a:gd name="connsiteY1" fmla="*/ 50800 h 876300"/>
                    <a:gd name="connsiteX2" fmla="*/ 66675 w 69850"/>
                    <a:gd name="connsiteY2" fmla="*/ 82550 h 876300"/>
                    <a:gd name="connsiteX3" fmla="*/ 69850 w 69850"/>
                    <a:gd name="connsiteY3" fmla="*/ 107950 h 876300"/>
                    <a:gd name="connsiteX4" fmla="*/ 47625 w 69850"/>
                    <a:gd name="connsiteY4" fmla="*/ 136525 h 876300"/>
                    <a:gd name="connsiteX5" fmla="*/ 31750 w 69850"/>
                    <a:gd name="connsiteY5" fmla="*/ 168275 h 876300"/>
                    <a:gd name="connsiteX6" fmla="*/ 12700 w 69850"/>
                    <a:gd name="connsiteY6" fmla="*/ 200025 h 876300"/>
                    <a:gd name="connsiteX7" fmla="*/ 9525 w 69850"/>
                    <a:gd name="connsiteY7" fmla="*/ 219075 h 876300"/>
                    <a:gd name="connsiteX8" fmla="*/ 9525 w 69850"/>
                    <a:gd name="connsiteY8" fmla="*/ 244475 h 876300"/>
                    <a:gd name="connsiteX9" fmla="*/ 19050 w 69850"/>
                    <a:gd name="connsiteY9" fmla="*/ 288925 h 876300"/>
                    <a:gd name="connsiteX10" fmla="*/ 31750 w 69850"/>
                    <a:gd name="connsiteY10" fmla="*/ 320675 h 876300"/>
                    <a:gd name="connsiteX11" fmla="*/ 44450 w 69850"/>
                    <a:gd name="connsiteY11" fmla="*/ 355600 h 876300"/>
                    <a:gd name="connsiteX12" fmla="*/ 44450 w 69850"/>
                    <a:gd name="connsiteY12" fmla="*/ 384175 h 876300"/>
                    <a:gd name="connsiteX13" fmla="*/ 31750 w 69850"/>
                    <a:gd name="connsiteY13" fmla="*/ 419100 h 876300"/>
                    <a:gd name="connsiteX14" fmla="*/ 28575 w 69850"/>
                    <a:gd name="connsiteY14" fmla="*/ 454025 h 876300"/>
                    <a:gd name="connsiteX15" fmla="*/ 0 w 69850"/>
                    <a:gd name="connsiteY15" fmla="*/ 501650 h 876300"/>
                    <a:gd name="connsiteX16" fmla="*/ 6350 w 69850"/>
                    <a:gd name="connsiteY16" fmla="*/ 536575 h 876300"/>
                    <a:gd name="connsiteX17" fmla="*/ 25400 w 69850"/>
                    <a:gd name="connsiteY17" fmla="*/ 593725 h 876300"/>
                    <a:gd name="connsiteX18" fmla="*/ 41275 w 69850"/>
                    <a:gd name="connsiteY18" fmla="*/ 660400 h 876300"/>
                    <a:gd name="connsiteX19" fmla="*/ 57150 w 69850"/>
                    <a:gd name="connsiteY19" fmla="*/ 692150 h 876300"/>
                    <a:gd name="connsiteX20" fmla="*/ 57150 w 69850"/>
                    <a:gd name="connsiteY20" fmla="*/ 727075 h 876300"/>
                    <a:gd name="connsiteX21" fmla="*/ 44450 w 69850"/>
                    <a:gd name="connsiteY21" fmla="*/ 793750 h 876300"/>
                    <a:gd name="connsiteX22" fmla="*/ 28575 w 69850"/>
                    <a:gd name="connsiteY22" fmla="*/ 87630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9850" h="876300">
                      <a:moveTo>
                        <a:pt x="28575" y="0"/>
                      </a:moveTo>
                      <a:lnTo>
                        <a:pt x="63500" y="50800"/>
                      </a:lnTo>
                      <a:lnTo>
                        <a:pt x="66675" y="82550"/>
                      </a:lnTo>
                      <a:lnTo>
                        <a:pt x="69850" y="107950"/>
                      </a:lnTo>
                      <a:lnTo>
                        <a:pt x="47625" y="136525"/>
                      </a:lnTo>
                      <a:lnTo>
                        <a:pt x="31750" y="168275"/>
                      </a:lnTo>
                      <a:lnTo>
                        <a:pt x="12700" y="200025"/>
                      </a:lnTo>
                      <a:lnTo>
                        <a:pt x="9525" y="219075"/>
                      </a:lnTo>
                      <a:lnTo>
                        <a:pt x="9525" y="244475"/>
                      </a:lnTo>
                      <a:lnTo>
                        <a:pt x="19050" y="288925"/>
                      </a:lnTo>
                      <a:lnTo>
                        <a:pt x="31750" y="320675"/>
                      </a:lnTo>
                      <a:lnTo>
                        <a:pt x="44450" y="355600"/>
                      </a:lnTo>
                      <a:lnTo>
                        <a:pt x="44450" y="384175"/>
                      </a:lnTo>
                      <a:lnTo>
                        <a:pt x="31750" y="419100"/>
                      </a:lnTo>
                      <a:lnTo>
                        <a:pt x="28575" y="454025"/>
                      </a:lnTo>
                      <a:lnTo>
                        <a:pt x="0" y="501650"/>
                      </a:lnTo>
                      <a:lnTo>
                        <a:pt x="6350" y="536575"/>
                      </a:lnTo>
                      <a:lnTo>
                        <a:pt x="25400" y="593725"/>
                      </a:lnTo>
                      <a:lnTo>
                        <a:pt x="41275" y="660400"/>
                      </a:lnTo>
                      <a:lnTo>
                        <a:pt x="57150" y="692150"/>
                      </a:lnTo>
                      <a:lnTo>
                        <a:pt x="57150" y="727075"/>
                      </a:lnTo>
                      <a:lnTo>
                        <a:pt x="44450" y="793750"/>
                      </a:lnTo>
                      <a:lnTo>
                        <a:pt x="28575" y="876300"/>
                      </a:lnTo>
                    </a:path>
                  </a:pathLst>
                </a:custGeom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4" name="TextBox 373"/>
              <p:cNvSpPr txBox="1"/>
              <p:nvPr/>
            </p:nvSpPr>
            <p:spPr>
              <a:xfrm>
                <a:off x="4758969" y="3320095"/>
                <a:ext cx="1718910" cy="391974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62500" lnSpcReduction="20000"/>
              </a:bodyPr>
              <a:lstStyle/>
              <a:p>
                <a:r>
                  <a:rPr lang="en-US" dirty="0"/>
                  <a:t>multilayers</a:t>
                </a:r>
              </a:p>
            </p:txBody>
          </p:sp>
          <p:sp>
            <p:nvSpPr>
              <p:cNvPr id="375" name="TextBox 374"/>
              <p:cNvSpPr txBox="1"/>
              <p:nvPr/>
            </p:nvSpPr>
            <p:spPr>
              <a:xfrm>
                <a:off x="1311262" y="2957366"/>
                <a:ext cx="1615989" cy="789065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r>
                  <a:rPr lang="en-US" sz="1100" dirty="0"/>
                  <a:t>tubular</a:t>
                </a:r>
                <a:br>
                  <a:rPr lang="en-US" sz="1100" dirty="0"/>
                </a:br>
                <a:r>
                  <a:rPr lang="en-US" sz="1100" dirty="0"/>
                  <a:t>   myelin</a:t>
                </a:r>
              </a:p>
            </p:txBody>
          </p:sp>
          <p:sp>
            <p:nvSpPr>
              <p:cNvPr id="376" name="Right Arrow 375"/>
              <p:cNvSpPr/>
              <p:nvPr/>
            </p:nvSpPr>
            <p:spPr>
              <a:xfrm rot="18734900">
                <a:off x="1783940" y="4229802"/>
                <a:ext cx="602165" cy="449120"/>
              </a:xfrm>
              <a:prstGeom prst="rightArrow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7" name="Right Arrow 376"/>
              <p:cNvSpPr/>
              <p:nvPr/>
            </p:nvSpPr>
            <p:spPr>
              <a:xfrm rot="15299639">
                <a:off x="1010180" y="4112561"/>
                <a:ext cx="602165" cy="449120"/>
              </a:xfrm>
              <a:prstGeom prst="rightArrow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rgbClr val="FFFFFF"/>
                  </a:gs>
                </a:gsLst>
                <a:lin ang="0" scaled="1"/>
                <a:tileRect/>
              </a:gradFill>
              <a:ln>
                <a:solidFill>
                  <a:srgbClr val="7F7F7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8" name="TextBox 377"/>
              <p:cNvSpPr txBox="1"/>
              <p:nvPr/>
            </p:nvSpPr>
            <p:spPr>
              <a:xfrm>
                <a:off x="2150469" y="4792130"/>
                <a:ext cx="2338473" cy="396837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62500" lnSpcReduction="20000"/>
              </a:bodyPr>
              <a:lstStyle/>
              <a:p>
                <a:r>
                  <a:rPr lang="en-US" dirty="0"/>
                  <a:t>lamellar bodies</a:t>
                </a:r>
              </a:p>
            </p:txBody>
          </p:sp>
          <p:sp>
            <p:nvSpPr>
              <p:cNvPr id="379" name="TextBox 378"/>
              <p:cNvSpPr txBox="1"/>
              <p:nvPr/>
            </p:nvSpPr>
            <p:spPr>
              <a:xfrm>
                <a:off x="320830" y="6075664"/>
                <a:ext cx="1431364" cy="369332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55000" lnSpcReduction="20000"/>
              </a:bodyPr>
              <a:lstStyle/>
              <a:p>
                <a:r>
                  <a:rPr lang="en-US" dirty="0"/>
                  <a:t>type II alveoli</a:t>
                </a:r>
              </a:p>
            </p:txBody>
          </p:sp>
        </p:grpSp>
      </p:grpSp>
      <p:pic>
        <p:nvPicPr>
          <p:cNvPr id="1873" name="Picture 1872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2"/>
              <a:stretch>
                <a:fillRect/>
              </a:stretch>
            </p:blipFill>
          </mc:Choice>
          <mc:Fallback>
            <p:blipFill>
              <a:blip r:embed="rId23"/>
              <a:stretch>
                <a:fillRect/>
              </a:stretch>
            </p:blipFill>
          </mc:Fallback>
        </mc:AlternateContent>
        <p:spPr>
          <a:xfrm>
            <a:off x="1148872" y="1870955"/>
            <a:ext cx="3675629" cy="109011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5308" y="1168400"/>
            <a:ext cx="5092700" cy="5520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Down Arrow 3"/>
          <p:cNvSpPr/>
          <p:nvPr/>
        </p:nvSpPr>
        <p:spPr>
          <a:xfrm rot="10800000">
            <a:off x="2850286" y="2851636"/>
            <a:ext cx="402743" cy="632487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1502944" y="1260674"/>
            <a:ext cx="309742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600" b="1" u="sng" dirty="0" smtClean="0"/>
              <a:t>Alveolar Function</a:t>
            </a:r>
            <a:endParaRPr lang="en-CA" sz="2600" b="1" u="sng" dirty="0"/>
          </a:p>
        </p:txBody>
      </p:sp>
      <p:sp>
        <p:nvSpPr>
          <p:cNvPr id="1874" name="Rectangle 1873"/>
          <p:cNvSpPr/>
          <p:nvPr/>
        </p:nvSpPr>
        <p:spPr>
          <a:xfrm>
            <a:off x="6517882" y="1168400"/>
            <a:ext cx="5092700" cy="55201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76" name="TextBox 1875"/>
          <p:cNvSpPr txBox="1"/>
          <p:nvPr/>
        </p:nvSpPr>
        <p:spPr>
          <a:xfrm>
            <a:off x="6663210" y="5956405"/>
            <a:ext cx="33017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H</a:t>
            </a:r>
            <a:r>
              <a:rPr lang="en-CA" baseline="-25000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3</a:t>
            </a:r>
            <a:r>
              <a:rPr lang="en-CA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N</a:t>
            </a:r>
            <a:r>
              <a:rPr lang="en-CA" baseline="30000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+</a:t>
            </a:r>
            <a:r>
              <a:rPr lang="en-CA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-</a:t>
            </a:r>
            <a:r>
              <a:rPr lang="en-CA" b="1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G</a:t>
            </a:r>
            <a:r>
              <a:rPr lang="en-CA" b="1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R</a:t>
            </a:r>
            <a:r>
              <a:rPr lang="en-CA" b="1" baseline="30000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+</a:t>
            </a:r>
            <a:r>
              <a:rPr lang="en-CA" b="1" dirty="0" smtClean="0">
                <a:solidFill>
                  <a:srgbClr val="00B050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ML</a:t>
            </a:r>
            <a:r>
              <a:rPr lang="en-CA" b="1" u="sng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PQ</a:t>
            </a:r>
            <a:r>
              <a:rPr lang="en-CA" b="1" u="sng" dirty="0" smtClean="0">
                <a:solidFill>
                  <a:srgbClr val="00B050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LV</a:t>
            </a:r>
            <a:r>
              <a:rPr lang="en-CA" b="1" u="sng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C</a:t>
            </a:r>
            <a:r>
              <a:rPr lang="en-CA" b="1" u="sng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R</a:t>
            </a:r>
            <a:r>
              <a:rPr lang="en-CA" b="1" u="sng" baseline="30000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+</a:t>
            </a:r>
            <a:r>
              <a:rPr lang="en-CA" b="1" u="sng" dirty="0" smtClean="0">
                <a:solidFill>
                  <a:srgbClr val="00B050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LVL</a:t>
            </a:r>
            <a:r>
              <a:rPr lang="en-CA" b="1" u="sng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R</a:t>
            </a:r>
            <a:r>
              <a:rPr lang="en-CA" b="1" u="sng" baseline="30000" dirty="0" smtClean="0">
                <a:solidFill>
                  <a:srgbClr val="0000FF"/>
                </a:solidFill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+</a:t>
            </a:r>
            <a:r>
              <a:rPr lang="en-CA" b="1" u="sng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CS</a:t>
            </a:r>
            <a:r>
              <a:rPr lang="en-CA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-COO</a:t>
            </a:r>
            <a:r>
              <a:rPr lang="en-CA" baseline="30000" dirty="0" smtClean="0">
                <a:latin typeface="HGHeiseiKakugothictaiW9" panose="020B0A09000000000000" pitchFamily="49" charset="-128"/>
                <a:ea typeface="HGHeiseiKakugothictaiW9" panose="020B0A09000000000000" pitchFamily="49" charset="-128"/>
              </a:rPr>
              <a:t>-</a:t>
            </a:r>
            <a:endParaRPr lang="en-CA" dirty="0">
              <a:latin typeface="HGHeiseiKakugothictaiW9" panose="020B0A09000000000000" pitchFamily="49" charset="-128"/>
              <a:ea typeface="HGHeiseiKakugothictaiW9" panose="020B0A09000000000000" pitchFamily="49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286907" y="4641895"/>
            <a:ext cx="2164246" cy="1104370"/>
            <a:chOff x="8176167" y="4235283"/>
            <a:chExt cx="3189743" cy="1627660"/>
          </a:xfrm>
        </p:grpSpPr>
        <p:pic>
          <p:nvPicPr>
            <p:cNvPr id="1877" name="Picture 1876" descr="SPB_only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6167" y="4516644"/>
              <a:ext cx="3189743" cy="1346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78" name="Rectangle 1877"/>
            <p:cNvSpPr/>
            <p:nvPr/>
          </p:nvSpPr>
          <p:spPr>
            <a:xfrm>
              <a:off x="8237414" y="4235283"/>
              <a:ext cx="1834381" cy="863752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6000" dirty="0" err="1" smtClean="0"/>
            </a:p>
          </p:txBody>
        </p:sp>
      </p:grpSp>
      <p:cxnSp>
        <p:nvCxnSpPr>
          <p:cNvPr id="1881" name="Elbow Connector 1880"/>
          <p:cNvCxnSpPr>
            <a:stCxn id="1878" idx="1"/>
            <a:endCxn id="1876" idx="0"/>
          </p:cNvCxnSpPr>
          <p:nvPr/>
        </p:nvCxnSpPr>
        <p:spPr>
          <a:xfrm rot="10800000" flipV="1">
            <a:off x="8314109" y="4934923"/>
            <a:ext cx="1014355" cy="1021481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6" name="Rectangle 1885"/>
          <p:cNvSpPr/>
          <p:nvPr/>
        </p:nvSpPr>
        <p:spPr>
          <a:xfrm>
            <a:off x="7581587" y="1255341"/>
            <a:ext cx="296529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A" sz="2600" b="1" u="sng" dirty="0" smtClean="0"/>
              <a:t>Surfactant Protein B</a:t>
            </a:r>
            <a:endParaRPr lang="en-CA" sz="2600" b="1" u="sng" dirty="0"/>
          </a:p>
        </p:txBody>
      </p:sp>
      <p:sp>
        <p:nvSpPr>
          <p:cNvPr id="1887" name="TextBox 1886"/>
          <p:cNvSpPr txBox="1"/>
          <p:nvPr/>
        </p:nvSpPr>
        <p:spPr>
          <a:xfrm>
            <a:off x="6517882" y="1751206"/>
            <a:ext cx="50846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SP-B: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79 residue monomer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Cationic (+7), amphipathic, mainly hydrophobic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SP-B</a:t>
            </a:r>
            <a:r>
              <a:rPr lang="en-CA" baseline="-25000" dirty="0" smtClean="0"/>
              <a:t>C-TERM</a:t>
            </a:r>
            <a:endParaRPr lang="en-CA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Amphipathic </a:t>
            </a:r>
            <a:r>
              <a:rPr lang="el-GR" dirty="0" smtClean="0"/>
              <a:t>α</a:t>
            </a:r>
            <a:r>
              <a:rPr lang="en-CA" dirty="0" smtClean="0"/>
              <a:t>-helix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Cationic (+3), mainly hydrophobic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 smtClean="0"/>
              <a:t>Retains some functionality of full length    SP-B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736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068" y="260622"/>
            <a:ext cx="10515600" cy="1325563"/>
          </a:xfrm>
        </p:spPr>
        <p:txBody>
          <a:bodyPr/>
          <a:lstStyle/>
          <a:p>
            <a:r>
              <a:rPr lang="en-CA" dirty="0" err="1" smtClean="0"/>
              <a:t>Magainin</a:t>
            </a:r>
            <a:r>
              <a:rPr lang="en-CA" dirty="0" smtClean="0"/>
              <a:t> 2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22" y="1770851"/>
            <a:ext cx="6235226" cy="4083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152300" y="3899647"/>
            <a:ext cx="4708006" cy="19542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Amphipathic </a:t>
            </a:r>
            <a:r>
              <a:rPr lang="el-GR" sz="2000" dirty="0" smtClean="0"/>
              <a:t>α</a:t>
            </a:r>
            <a:r>
              <a:rPr lang="en-CA" sz="2000" dirty="0" smtClean="0"/>
              <a:t>-helix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Cationic (+4) and hydrophobic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Suggested to disrupt membrane via pore formation</a:t>
            </a:r>
            <a:endParaRPr lang="en-CA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0" b="34409"/>
          <a:stretch/>
        </p:blipFill>
        <p:spPr>
          <a:xfrm>
            <a:off x="7152300" y="1770851"/>
            <a:ext cx="4708006" cy="169589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979886" y="6027003"/>
            <a:ext cx="6212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PDBID: 2MAG</a:t>
            </a:r>
          </a:p>
          <a:p>
            <a:r>
              <a:rPr lang="en-CA" sz="1200" dirty="0"/>
              <a:t>Gesell, J. . Z. M. . O. S. J. (1997). Two-dimensional 1H NMR experiments show that the 23-residue </a:t>
            </a:r>
            <a:r>
              <a:rPr lang="en-CA" sz="1200" dirty="0" err="1"/>
              <a:t>magainin</a:t>
            </a:r>
            <a:r>
              <a:rPr lang="en-CA" sz="1200" dirty="0"/>
              <a:t> antibiotic peptide is an alpha-helix in </a:t>
            </a:r>
            <a:r>
              <a:rPr lang="en-CA" sz="1200" dirty="0" err="1"/>
              <a:t>dodecylphosphocholine</a:t>
            </a:r>
            <a:r>
              <a:rPr lang="en-CA" sz="1200" dirty="0"/>
              <a:t> micelles, sodium </a:t>
            </a:r>
            <a:r>
              <a:rPr lang="en-CA" sz="1200" dirty="0" err="1"/>
              <a:t>dodecylsulfate</a:t>
            </a:r>
            <a:r>
              <a:rPr lang="en-CA" sz="1200" dirty="0"/>
              <a:t> micelles, and </a:t>
            </a:r>
            <a:r>
              <a:rPr lang="en-CA" sz="1200" dirty="0" err="1"/>
              <a:t>trifluoroethanol</a:t>
            </a:r>
            <a:r>
              <a:rPr lang="en-CA" sz="1200" dirty="0"/>
              <a:t>/water solution. </a:t>
            </a:r>
            <a:r>
              <a:rPr lang="en-CA" sz="1200" i="1" dirty="0" err="1"/>
              <a:t>J.Biomol.NMR</a:t>
            </a:r>
            <a:r>
              <a:rPr lang="en-CA" sz="1200" dirty="0"/>
              <a:t>, </a:t>
            </a:r>
            <a:r>
              <a:rPr lang="en-CA" sz="1200" i="1" dirty="0"/>
              <a:t>9</a:t>
            </a:r>
            <a:r>
              <a:rPr lang="en-CA" sz="1200" dirty="0"/>
              <a:t>, 127–135. </a:t>
            </a:r>
          </a:p>
        </p:txBody>
      </p:sp>
    </p:spTree>
    <p:extLst>
      <p:ext uri="{BB962C8B-B14F-4D97-AF65-F5344CB8AC3E}">
        <p14:creationId xmlns:p14="http://schemas.microsoft.com/office/powerpoint/2010/main" val="26152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56666" y="195705"/>
            <a:ext cx="10515600" cy="854075"/>
          </a:xfrm>
        </p:spPr>
        <p:txBody>
          <a:bodyPr>
            <a:normAutofit/>
          </a:bodyPr>
          <a:lstStyle/>
          <a:p>
            <a:r>
              <a:rPr lang="en-CA" sz="4000" dirty="0" err="1" smtClean="0"/>
              <a:t>Bicellar</a:t>
            </a:r>
            <a:r>
              <a:rPr lang="en-CA" sz="4000" dirty="0" smtClean="0"/>
              <a:t> Mixtures</a:t>
            </a:r>
            <a:endParaRPr lang="en-CA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807516" y="1480533"/>
            <a:ext cx="5626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Mixtures of long chain and short chain lipids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200" dirty="0" smtClean="0"/>
              <a:t>Coalesce to larger structures upon warming</a:t>
            </a:r>
            <a:endParaRPr lang="en-CA" sz="2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278289" y="3002656"/>
            <a:ext cx="11659274" cy="3595503"/>
            <a:chOff x="278289" y="2558905"/>
            <a:chExt cx="11659274" cy="3595503"/>
          </a:xfrm>
        </p:grpSpPr>
        <p:grpSp>
          <p:nvGrpSpPr>
            <p:cNvPr id="28" name="Group 27"/>
            <p:cNvGrpSpPr/>
            <p:nvPr/>
          </p:nvGrpSpPr>
          <p:grpSpPr>
            <a:xfrm>
              <a:off x="278289" y="2558905"/>
              <a:ext cx="11635422" cy="1937836"/>
              <a:chOff x="687187" y="4447692"/>
              <a:chExt cx="11635422" cy="1937836"/>
            </a:xfrm>
          </p:grpSpPr>
          <p:pic>
            <p:nvPicPr>
              <p:cNvPr id="4" name="Picture 5" descr="bicelle_cartoon.ep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3296" y="4447692"/>
                <a:ext cx="1245182" cy="1126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" name="Picture 6" descr="nematic_cartoon.eps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0454" y="4447692"/>
                <a:ext cx="1245182" cy="1126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7" descr="lamellar_cartoon.eps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47612" y="4447692"/>
                <a:ext cx="1168694" cy="1126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687187" y="5785362"/>
                <a:ext cx="2057400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200" b="1" dirty="0" smtClean="0"/>
                  <a:t>Isotropic Phase</a:t>
                </a:r>
                <a:endParaRPr lang="en-CA" sz="22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952395" y="5616087"/>
                <a:ext cx="27813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200" b="1" dirty="0" smtClean="0"/>
                  <a:t>Magnetically Oriented Phase</a:t>
                </a:r>
                <a:endParaRPr lang="en-CA" sz="22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541309" y="5616086"/>
                <a:ext cx="2781300" cy="7694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200" b="1" dirty="0" smtClean="0"/>
                  <a:t>Extended Lamellar Phase</a:t>
                </a:r>
                <a:endParaRPr lang="en-CA" sz="2200" b="1" dirty="0"/>
              </a:p>
            </p:txBody>
          </p:sp>
          <p:sp>
            <p:nvSpPr>
              <p:cNvPr id="22" name="Right Arrow 21"/>
              <p:cNvSpPr/>
              <p:nvPr/>
            </p:nvSpPr>
            <p:spPr bwMode="auto">
              <a:xfrm rot="10800000" flipH="1">
                <a:off x="8225716" y="4645551"/>
                <a:ext cx="1315593" cy="725232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flipH="1">
                <a:off x="8530107" y="4841527"/>
                <a:ext cx="706812" cy="369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 smtClean="0"/>
                  <a:t>2</a:t>
                </a:r>
              </a:p>
            </p:txBody>
          </p:sp>
          <p:sp>
            <p:nvSpPr>
              <p:cNvPr id="25" name="Right Arrow 24"/>
              <p:cNvSpPr/>
              <p:nvPr/>
            </p:nvSpPr>
            <p:spPr bwMode="auto">
              <a:xfrm rot="10800000" flipH="1">
                <a:off x="3366887" y="4645551"/>
                <a:ext cx="1325158" cy="730505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flipH="1">
                <a:off x="3673489" y="4841528"/>
                <a:ext cx="7119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 smtClean="0"/>
                  <a:t>1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78289" y="4552471"/>
              <a:ext cx="11659274" cy="1601937"/>
              <a:chOff x="254437" y="5067738"/>
              <a:chExt cx="11659274" cy="1601937"/>
            </a:xfrm>
          </p:grpSpPr>
          <p:sp>
            <p:nvSpPr>
              <p:cNvPr id="29" name="Up Arrow 28"/>
              <p:cNvSpPr/>
              <p:nvPr/>
            </p:nvSpPr>
            <p:spPr>
              <a:xfrm rot="5400000">
                <a:off x="5558545" y="342007"/>
                <a:ext cx="971550" cy="10423012"/>
              </a:xfrm>
              <a:prstGeom prst="upArrow">
                <a:avLst/>
              </a:prstGeom>
              <a:gradFill flip="none" rotWithShape="1">
                <a:gsLst>
                  <a:gs pos="0">
                    <a:srgbClr val="FF0000"/>
                  </a:gs>
                  <a:gs pos="53000">
                    <a:schemeClr val="bg1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54437" y="6193079"/>
                <a:ext cx="18951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 smtClean="0"/>
                  <a:t>Low Temperature</a:t>
                </a:r>
                <a:endParaRPr lang="en-CA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0018524" y="6300343"/>
                <a:ext cx="18951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 smtClean="0"/>
                  <a:t>High Temperature</a:t>
                </a:r>
                <a:endParaRPr lang="en-CA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1491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406" y="88900"/>
            <a:ext cx="10515600" cy="1058981"/>
          </a:xfrm>
        </p:spPr>
        <p:txBody>
          <a:bodyPr/>
          <a:lstStyle/>
          <a:p>
            <a:r>
              <a:rPr lang="en-CA" baseline="30000" dirty="0" smtClean="0"/>
              <a:t>2</a:t>
            </a:r>
            <a:r>
              <a:rPr lang="en-CA" dirty="0" smtClean="0"/>
              <a:t>H NMR of </a:t>
            </a:r>
            <a:r>
              <a:rPr lang="en-CA" dirty="0" err="1" smtClean="0"/>
              <a:t>Bicelles</a:t>
            </a:r>
            <a:endParaRPr lang="en-CA" baseline="300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6885816" y="1962164"/>
            <a:ext cx="905927" cy="4243327"/>
            <a:chOff x="7108093" y="1964850"/>
            <a:chExt cx="905927" cy="4243327"/>
          </a:xfrm>
        </p:grpSpPr>
        <p:pic>
          <p:nvPicPr>
            <p:cNvPr id="5" name="Picture 5" descr="bicelle_cartoon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8093" y="5388798"/>
              <a:ext cx="905927" cy="819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6" descr="nematic_cartoon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8093" y="3706061"/>
              <a:ext cx="905927" cy="819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lamellar_cartoon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8093" y="1964850"/>
              <a:ext cx="905927" cy="873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/>
            <p:cNvGrpSpPr/>
            <p:nvPr/>
          </p:nvGrpSpPr>
          <p:grpSpPr>
            <a:xfrm>
              <a:off x="7344352" y="2878852"/>
              <a:ext cx="433407" cy="786213"/>
              <a:chOff x="6277496" y="4846678"/>
              <a:chExt cx="433407" cy="786213"/>
            </a:xfrm>
          </p:grpSpPr>
          <p:sp>
            <p:nvSpPr>
              <p:cNvPr id="11" name="Right Arrow 10"/>
              <p:cNvSpPr/>
              <p:nvPr/>
            </p:nvSpPr>
            <p:spPr bwMode="auto">
              <a:xfrm rot="5400000" flipH="1">
                <a:off x="6101093" y="5023081"/>
                <a:ext cx="786213" cy="433407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flipH="1">
                <a:off x="6349063" y="5055118"/>
                <a:ext cx="298107" cy="36933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 smtClean="0"/>
                  <a:t>2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345688" y="4566436"/>
              <a:ext cx="430734" cy="781366"/>
              <a:chOff x="5574589" y="4760523"/>
              <a:chExt cx="430734" cy="781366"/>
            </a:xfrm>
          </p:grpSpPr>
          <p:sp>
            <p:nvSpPr>
              <p:cNvPr id="13" name="Right Arrow 12"/>
              <p:cNvSpPr/>
              <p:nvPr/>
            </p:nvSpPr>
            <p:spPr bwMode="auto">
              <a:xfrm rot="5400000" flipH="1">
                <a:off x="5399273" y="4935839"/>
                <a:ext cx="781366" cy="430734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flipH="1">
                <a:off x="5663054" y="4966540"/>
                <a:ext cx="259147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dirty="0"/>
                  <a:t>1</a:t>
                </a:r>
                <a:endParaRPr lang="en-CA" dirty="0" smtClean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6230257" y="1290277"/>
            <a:ext cx="5878286" cy="54283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Rectangle 23"/>
          <p:cNvSpPr/>
          <p:nvPr/>
        </p:nvSpPr>
        <p:spPr>
          <a:xfrm>
            <a:off x="87394" y="1290277"/>
            <a:ext cx="5878286" cy="54283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5" name="Picture 5" descr="lipid_ax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148" y="2457790"/>
            <a:ext cx="2110298" cy="167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885816" y="1450422"/>
            <a:ext cx="456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baseline="30000" dirty="0" smtClean="0"/>
              <a:t>2</a:t>
            </a:r>
            <a:r>
              <a:rPr lang="en-CA" b="1" dirty="0" smtClean="0"/>
              <a:t>H NMR distinguishes </a:t>
            </a:r>
            <a:r>
              <a:rPr lang="en-CA" b="1" dirty="0" err="1" smtClean="0"/>
              <a:t>bicelle</a:t>
            </a:r>
            <a:r>
              <a:rPr lang="en-CA" b="1" dirty="0" smtClean="0"/>
              <a:t> </a:t>
            </a:r>
            <a:r>
              <a:rPr lang="en-CA" b="1" dirty="0"/>
              <a:t>p</a:t>
            </a:r>
            <a:r>
              <a:rPr lang="en-CA" b="1" dirty="0" smtClean="0"/>
              <a:t>hases</a:t>
            </a:r>
            <a:endParaRPr lang="en-CA" b="1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742953" y="1450422"/>
            <a:ext cx="4567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baseline="30000" dirty="0" smtClean="0"/>
              <a:t>2</a:t>
            </a:r>
            <a:r>
              <a:rPr lang="en-CA" b="1" dirty="0" smtClean="0"/>
              <a:t>H NMR</a:t>
            </a:r>
            <a:endParaRPr lang="en-CA" b="1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52406" y="5208992"/>
                <a:ext cx="4559197" cy="837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CA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ν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𝑞𝑄</m:t>
                          </m:r>
                        </m:num>
                        <m:den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d>
                        <m:d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3 </m:t>
                              </m:r>
                              <m:func>
                                <m:funcPr>
                                  <m:ctrlPr>
                                    <a:rPr lang="en-CA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CA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CA" sz="24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e>
                                    <m:sup>
                                      <m:r>
                                        <a:rPr lang="en-CA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fName>
                                <m:e>
                                  <m:r>
                                    <a:rPr lang="en-CA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func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n-CA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CA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𝐶𝐷</m:t>
                          </m:r>
                        </m:sub>
                      </m:sSub>
                    </m:oMath>
                  </m:oMathPara>
                </a14:m>
                <a:endParaRPr lang="en-CA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06" y="5208992"/>
                <a:ext cx="4559197" cy="83734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46710" y="2752232"/>
            <a:ext cx="264256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smtClean="0"/>
              <a:t>Deuteron </a:t>
            </a:r>
            <a:r>
              <a:rPr lang="en-CA" dirty="0" err="1" smtClean="0"/>
              <a:t>splittings</a:t>
            </a:r>
            <a:r>
              <a:rPr lang="en-CA" dirty="0" smtClean="0"/>
              <a:t> reflect motional averaging of </a:t>
            </a:r>
            <a:r>
              <a:rPr lang="en-CA" dirty="0" err="1" smtClean="0"/>
              <a:t>orientational</a:t>
            </a:r>
            <a:r>
              <a:rPr lang="en-CA" dirty="0" smtClean="0"/>
              <a:t> dependent quadrupole interaction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57" y="2045290"/>
            <a:ext cx="3002214" cy="456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8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244" y="-68717"/>
            <a:ext cx="10515600" cy="1162489"/>
          </a:xfrm>
        </p:spPr>
        <p:txBody>
          <a:bodyPr>
            <a:normAutofit/>
          </a:bodyPr>
          <a:lstStyle/>
          <a:p>
            <a:r>
              <a:rPr lang="en-CA" sz="3600" dirty="0" err="1" smtClean="0"/>
              <a:t>Zwitterionic</a:t>
            </a:r>
            <a:r>
              <a:rPr lang="en-CA" sz="3600" dirty="0" smtClean="0"/>
              <a:t> </a:t>
            </a:r>
            <a:r>
              <a:rPr lang="en-CA" sz="3600" dirty="0" err="1" smtClean="0"/>
              <a:t>Bicellar</a:t>
            </a:r>
            <a:r>
              <a:rPr lang="en-CA" sz="3600" dirty="0" smtClean="0"/>
              <a:t> Mixtures with/without </a:t>
            </a:r>
            <a:r>
              <a:rPr lang="en-CA" sz="3600" dirty="0"/>
              <a:t>SP-B</a:t>
            </a:r>
            <a:r>
              <a:rPr lang="en-CA" sz="3600" baseline="-25000" dirty="0"/>
              <a:t>C-TERM</a:t>
            </a:r>
            <a:r>
              <a:rPr lang="en-CA" sz="3600" dirty="0"/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38419" y="1858531"/>
            <a:ext cx="3701226" cy="4819166"/>
            <a:chOff x="4433669" y="1648741"/>
            <a:chExt cx="3701226" cy="481916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40"/>
            <a:stretch/>
          </p:blipFill>
          <p:spPr>
            <a:xfrm>
              <a:off x="4433669" y="1648741"/>
              <a:ext cx="3000437" cy="481916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7414002" y="2968478"/>
              <a:ext cx="720893" cy="385063"/>
              <a:chOff x="40282047" y="9371919"/>
              <a:chExt cx="720893" cy="385063"/>
            </a:xfrm>
          </p:grpSpPr>
          <p:sp>
            <p:nvSpPr>
              <p:cNvPr id="15" name="Right Arrow 14"/>
              <p:cNvSpPr/>
              <p:nvPr/>
            </p:nvSpPr>
            <p:spPr bwMode="auto">
              <a:xfrm rot="10800000">
                <a:off x="40282047" y="9371919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0511915" y="9395173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7414002" y="5052730"/>
              <a:ext cx="720893" cy="385063"/>
              <a:chOff x="40260090" y="10799379"/>
              <a:chExt cx="720893" cy="385063"/>
            </a:xfrm>
          </p:grpSpPr>
          <p:sp>
            <p:nvSpPr>
              <p:cNvPr id="18" name="Right Arrow 17"/>
              <p:cNvSpPr/>
              <p:nvPr/>
            </p:nvSpPr>
            <p:spPr bwMode="auto">
              <a:xfrm rot="10800000">
                <a:off x="40260090" y="10799379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0489958" y="1082263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188300" y="1914743"/>
            <a:ext cx="3635258" cy="4816348"/>
            <a:chOff x="202521" y="1612669"/>
            <a:chExt cx="3635258" cy="481634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73"/>
            <a:stretch/>
          </p:blipFill>
          <p:spPr>
            <a:xfrm>
              <a:off x="896274" y="1612669"/>
              <a:ext cx="2941505" cy="4816348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 flipH="1">
              <a:off x="202521" y="2921428"/>
              <a:ext cx="698516" cy="385063"/>
              <a:chOff x="43275783" y="9371920"/>
              <a:chExt cx="720893" cy="385063"/>
            </a:xfrm>
          </p:grpSpPr>
          <p:sp>
            <p:nvSpPr>
              <p:cNvPr id="21" name="Right Arrow 20"/>
              <p:cNvSpPr/>
              <p:nvPr/>
            </p:nvSpPr>
            <p:spPr bwMode="auto">
              <a:xfrm rot="10800000">
                <a:off x="43275783" y="9371920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3447919" y="9395175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202521" y="5273255"/>
              <a:ext cx="698516" cy="385063"/>
              <a:chOff x="43275783" y="9371920"/>
              <a:chExt cx="720893" cy="385063"/>
            </a:xfrm>
          </p:grpSpPr>
          <p:sp>
            <p:nvSpPr>
              <p:cNvPr id="24" name="Right Arrow 23"/>
              <p:cNvSpPr/>
              <p:nvPr/>
            </p:nvSpPr>
            <p:spPr bwMode="auto">
              <a:xfrm rot="10800000">
                <a:off x="43275783" y="9371920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3447919" y="939517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8101858" y="3252433"/>
            <a:ext cx="3891957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DMPC-</a:t>
            </a:r>
            <a:r>
              <a:rPr lang="en-CA" b="1" i="1" dirty="0"/>
              <a:t>d</a:t>
            </a:r>
            <a:r>
              <a:rPr lang="en-CA" b="1" baseline="-25000" dirty="0"/>
              <a:t>54</a:t>
            </a:r>
            <a:r>
              <a:rPr lang="en-CA" b="1" dirty="0"/>
              <a:t> </a:t>
            </a:r>
            <a:r>
              <a:rPr lang="en-CA" b="1" dirty="0" smtClean="0"/>
              <a:t>/DHPC</a:t>
            </a:r>
            <a:endParaRPr lang="en-CA" b="1" dirty="0"/>
          </a:p>
          <a:p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SP-B</a:t>
            </a:r>
            <a:r>
              <a:rPr lang="en-CA" baseline="-25000" dirty="0" smtClean="0"/>
              <a:t>C-TERM </a:t>
            </a:r>
            <a:r>
              <a:rPr lang="en-CA" dirty="0" smtClean="0"/>
              <a:t> has little effect on transitions in mixtures of DMPC/DHPC (both </a:t>
            </a:r>
            <a:r>
              <a:rPr lang="en-CA" dirty="0" err="1" smtClean="0"/>
              <a:t>zwitterionic</a:t>
            </a:r>
            <a:r>
              <a:rPr lang="en-CA" dirty="0" smtClean="0"/>
              <a:t>) </a:t>
            </a:r>
            <a:endParaRPr lang="en-CA" dirty="0"/>
          </a:p>
          <a:p>
            <a:endParaRPr lang="en-CA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45668" y="1277603"/>
            <a:ext cx="32142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/DMPC/DHPC (3:1:1)</a:t>
            </a:r>
            <a:endParaRPr lang="en-CA" dirty="0"/>
          </a:p>
        </p:txBody>
      </p:sp>
      <p:sp>
        <p:nvSpPr>
          <p:cNvPr id="26" name="TextBox 25"/>
          <p:cNvSpPr txBox="1"/>
          <p:nvPr/>
        </p:nvSpPr>
        <p:spPr>
          <a:xfrm>
            <a:off x="4210762" y="1139104"/>
            <a:ext cx="30557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/DMPC/DHPC (3:1:1)</a:t>
            </a:r>
          </a:p>
          <a:p>
            <a:pPr algn="ctr"/>
            <a:r>
              <a:rPr lang="en-CA" dirty="0" smtClean="0"/>
              <a:t>With 10% SP-B</a:t>
            </a:r>
            <a:r>
              <a:rPr lang="en-CA" baseline="-25000" dirty="0" smtClean="0"/>
              <a:t>C-TERM</a:t>
            </a:r>
            <a:r>
              <a:rPr lang="en-CA" dirty="0" smtClean="0"/>
              <a:t> (w/w)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79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865" y="65267"/>
            <a:ext cx="11250677" cy="880211"/>
          </a:xfrm>
        </p:spPr>
        <p:txBody>
          <a:bodyPr>
            <a:normAutofit fontScale="90000"/>
          </a:bodyPr>
          <a:lstStyle/>
          <a:p>
            <a:r>
              <a:rPr lang="en-CA" dirty="0"/>
              <a:t>SP-B</a:t>
            </a:r>
            <a:r>
              <a:rPr lang="en-CA" baseline="-25000" dirty="0"/>
              <a:t>C-TERM </a:t>
            </a:r>
            <a:r>
              <a:rPr lang="en-CA" baseline="-25000" dirty="0" smtClean="0"/>
              <a:t> </a:t>
            </a:r>
            <a:r>
              <a:rPr lang="en-CA" dirty="0" smtClean="0"/>
              <a:t>and</a:t>
            </a:r>
            <a:r>
              <a:rPr lang="en-CA" baseline="-25000" dirty="0" smtClean="0"/>
              <a:t> </a:t>
            </a:r>
            <a:r>
              <a:rPr lang="en-CA" dirty="0" err="1" smtClean="0"/>
              <a:t>Bicellar</a:t>
            </a:r>
            <a:r>
              <a:rPr lang="en-CA" dirty="0" smtClean="0"/>
              <a:t> Mixtures with </a:t>
            </a:r>
            <a:r>
              <a:rPr lang="en-CA" dirty="0"/>
              <a:t>Anionic </a:t>
            </a:r>
            <a:r>
              <a:rPr lang="en-CA" dirty="0" smtClean="0"/>
              <a:t>Lipids</a:t>
            </a:r>
            <a:endParaRPr lang="en-CA" dirty="0"/>
          </a:p>
        </p:txBody>
      </p:sp>
      <p:grpSp>
        <p:nvGrpSpPr>
          <p:cNvPr id="4" name="Group 3"/>
          <p:cNvGrpSpPr/>
          <p:nvPr/>
        </p:nvGrpSpPr>
        <p:grpSpPr>
          <a:xfrm>
            <a:off x="232777" y="1696810"/>
            <a:ext cx="3771840" cy="5055362"/>
            <a:chOff x="132784" y="1322977"/>
            <a:chExt cx="4013549" cy="537932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29" b="1"/>
            <a:stretch/>
          </p:blipFill>
          <p:spPr>
            <a:xfrm>
              <a:off x="831301" y="1322977"/>
              <a:ext cx="3315032" cy="5379321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132784" y="3545205"/>
              <a:ext cx="698516" cy="385063"/>
              <a:chOff x="1328919" y="2646183"/>
              <a:chExt cx="698516" cy="385063"/>
            </a:xfrm>
          </p:grpSpPr>
          <p:sp>
            <p:nvSpPr>
              <p:cNvPr id="11" name="Right Arrow 10"/>
              <p:cNvSpPr/>
              <p:nvPr/>
            </p:nvSpPr>
            <p:spPr bwMode="auto">
              <a:xfrm rot="10800000" flipH="1">
                <a:off x="1328919" y="2646183"/>
                <a:ext cx="698516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flipH="1">
                <a:off x="1485359" y="2669438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32784" y="5417912"/>
              <a:ext cx="698516" cy="385063"/>
              <a:chOff x="1328919" y="5112914"/>
              <a:chExt cx="698516" cy="385063"/>
            </a:xfrm>
          </p:grpSpPr>
          <p:sp>
            <p:nvSpPr>
              <p:cNvPr id="13" name="Right Arrow 12"/>
              <p:cNvSpPr/>
              <p:nvPr/>
            </p:nvSpPr>
            <p:spPr bwMode="auto">
              <a:xfrm rot="10800000" flipH="1">
                <a:off x="1328919" y="5112914"/>
                <a:ext cx="698516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flipH="1">
                <a:off x="1485359" y="5136168"/>
                <a:ext cx="37528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4333009" y="1696810"/>
            <a:ext cx="3797432" cy="5055362"/>
            <a:chOff x="4189875" y="1305742"/>
            <a:chExt cx="4053726" cy="53965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01"/>
            <a:stretch/>
          </p:blipFill>
          <p:spPr>
            <a:xfrm>
              <a:off x="4189875" y="1305742"/>
              <a:ext cx="3361408" cy="5396555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7522708" y="3999311"/>
              <a:ext cx="720893" cy="385063"/>
              <a:chOff x="9526251" y="2976285"/>
              <a:chExt cx="720893" cy="385063"/>
            </a:xfrm>
          </p:grpSpPr>
          <p:sp>
            <p:nvSpPr>
              <p:cNvPr id="17" name="Right Arrow 16"/>
              <p:cNvSpPr/>
              <p:nvPr/>
            </p:nvSpPr>
            <p:spPr bwMode="auto">
              <a:xfrm rot="10800000">
                <a:off x="9526251" y="2976285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756119" y="2999539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7522708" y="4708409"/>
              <a:ext cx="720893" cy="385063"/>
              <a:chOff x="9526251" y="5136737"/>
              <a:chExt cx="720893" cy="385063"/>
            </a:xfrm>
          </p:grpSpPr>
          <p:sp>
            <p:nvSpPr>
              <p:cNvPr id="19" name="Right Arrow 18"/>
              <p:cNvSpPr/>
              <p:nvPr/>
            </p:nvSpPr>
            <p:spPr bwMode="auto">
              <a:xfrm rot="10800000">
                <a:off x="9526251" y="5136737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756119" y="5159992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8432286" y="1583301"/>
            <a:ext cx="3411370" cy="43088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/>
              <a:t>DMPC-</a:t>
            </a:r>
            <a:r>
              <a:rPr lang="en-CA" sz="2000" b="1" i="1" dirty="0" smtClean="0"/>
              <a:t>d</a:t>
            </a:r>
            <a:r>
              <a:rPr lang="en-CA" sz="2000" b="1" baseline="-25000" dirty="0" smtClean="0"/>
              <a:t>54</a:t>
            </a:r>
            <a:r>
              <a:rPr lang="en-CA" sz="2000" b="1" dirty="0" smtClean="0"/>
              <a:t> /DMPG/DHPC</a:t>
            </a:r>
          </a:p>
          <a:p>
            <a:pPr algn="ctr"/>
            <a:endParaRPr lang="en-CA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In lipid-only </a:t>
            </a:r>
            <a:r>
              <a:rPr lang="en-CA" dirty="0" err="1" smtClean="0"/>
              <a:t>bicellar</a:t>
            </a:r>
            <a:r>
              <a:rPr lang="en-CA" dirty="0" smtClean="0"/>
              <a:t> mixtures, anionic lipid lowers and sharpens the ribbon-to-extended lamellar transition.</a:t>
            </a:r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SP-B</a:t>
            </a:r>
            <a:r>
              <a:rPr lang="en-CA" baseline="-25000" dirty="0" smtClean="0"/>
              <a:t>C-TERM</a:t>
            </a:r>
            <a:r>
              <a:rPr lang="en-CA" dirty="0" smtClean="0"/>
              <a:t> further lowers the ribbon-to-extended lamellar transition</a:t>
            </a:r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Implies that SP-B</a:t>
            </a:r>
            <a:r>
              <a:rPr lang="en-CA" baseline="-25000" dirty="0" smtClean="0"/>
              <a:t>C-TERM</a:t>
            </a:r>
            <a:r>
              <a:rPr lang="en-CA" dirty="0" smtClean="0"/>
              <a:t> depends on the presence of anionic lipids to promote ribbon-micelle coalescence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9785" y="1172354"/>
            <a:ext cx="32142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/DMPG/DHPC (3:1:1)</a:t>
            </a:r>
            <a:endParaRPr lang="en-CA" dirty="0"/>
          </a:p>
        </p:txBody>
      </p:sp>
      <p:sp>
        <p:nvSpPr>
          <p:cNvPr id="25" name="TextBox 24"/>
          <p:cNvSpPr txBox="1"/>
          <p:nvPr/>
        </p:nvSpPr>
        <p:spPr>
          <a:xfrm>
            <a:off x="4372917" y="1025609"/>
            <a:ext cx="31023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DMPC-</a:t>
            </a:r>
            <a:r>
              <a:rPr lang="en-CA" i="1" dirty="0" smtClean="0"/>
              <a:t>d</a:t>
            </a:r>
            <a:r>
              <a:rPr lang="en-CA" baseline="-25000" dirty="0" smtClean="0"/>
              <a:t>54</a:t>
            </a:r>
            <a:r>
              <a:rPr lang="en-CA" dirty="0" smtClean="0"/>
              <a:t>/DMPG/DHPC (3:1:1)</a:t>
            </a:r>
          </a:p>
          <a:p>
            <a:pPr algn="ctr"/>
            <a:r>
              <a:rPr lang="en-CA" dirty="0" smtClean="0"/>
              <a:t>With 10% SP-B</a:t>
            </a:r>
            <a:r>
              <a:rPr lang="en-CA" baseline="-25000" dirty="0" smtClean="0"/>
              <a:t>C-TERM</a:t>
            </a:r>
            <a:r>
              <a:rPr lang="en-CA" dirty="0" smtClean="0"/>
              <a:t> (w/w)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20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554" y="65975"/>
            <a:ext cx="7275230" cy="759829"/>
          </a:xfrm>
        </p:spPr>
        <p:txBody>
          <a:bodyPr>
            <a:noAutofit/>
          </a:bodyPr>
          <a:lstStyle/>
          <a:p>
            <a:pPr algn="ctr"/>
            <a:r>
              <a:rPr lang="en-CA" sz="3600" dirty="0" smtClean="0"/>
              <a:t>Does SP-B</a:t>
            </a:r>
            <a:r>
              <a:rPr lang="en-CA" sz="3600" baseline="-25000" dirty="0" smtClean="0"/>
              <a:t>C-TERM</a:t>
            </a:r>
            <a:r>
              <a:rPr lang="en-CA" sz="3600" dirty="0" smtClean="0"/>
              <a:t> segregate DMPG?</a:t>
            </a:r>
            <a:endParaRPr lang="en-CA" sz="36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35406" y="1646935"/>
            <a:ext cx="3908385" cy="5129052"/>
            <a:chOff x="4357868" y="1546166"/>
            <a:chExt cx="3985172" cy="522982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27"/>
            <a:stretch/>
          </p:blipFill>
          <p:spPr>
            <a:xfrm>
              <a:off x="4357868" y="1546166"/>
              <a:ext cx="3300102" cy="5229821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7622147" y="3977340"/>
              <a:ext cx="720893" cy="385063"/>
              <a:chOff x="41755247" y="9371920"/>
              <a:chExt cx="720893" cy="385063"/>
            </a:xfrm>
          </p:grpSpPr>
          <p:sp>
            <p:nvSpPr>
              <p:cNvPr id="16" name="Right Arrow 15"/>
              <p:cNvSpPr/>
              <p:nvPr/>
            </p:nvSpPr>
            <p:spPr bwMode="auto">
              <a:xfrm rot="10800000">
                <a:off x="41755247" y="9371920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1922041" y="939517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7622146" y="4192092"/>
              <a:ext cx="720893" cy="385063"/>
              <a:chOff x="41733290" y="10799380"/>
              <a:chExt cx="720893" cy="385063"/>
            </a:xfrm>
          </p:grpSpPr>
          <p:sp>
            <p:nvSpPr>
              <p:cNvPr id="14" name="Right Arrow 13"/>
              <p:cNvSpPr/>
              <p:nvPr/>
            </p:nvSpPr>
            <p:spPr bwMode="auto">
              <a:xfrm rot="10800000">
                <a:off x="41733290" y="10799380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879371" y="1082263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42366" y="1646935"/>
            <a:ext cx="3869574" cy="5129052"/>
            <a:chOff x="149467" y="1546166"/>
            <a:chExt cx="3945598" cy="522982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27"/>
            <a:stretch/>
          </p:blipFill>
          <p:spPr>
            <a:xfrm>
              <a:off x="840170" y="1546166"/>
              <a:ext cx="3254895" cy="5229821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 flipH="1">
              <a:off x="149467" y="3316056"/>
              <a:ext cx="698516" cy="385063"/>
              <a:chOff x="41755247" y="9371920"/>
              <a:chExt cx="720893" cy="385063"/>
            </a:xfrm>
          </p:grpSpPr>
          <p:sp>
            <p:nvSpPr>
              <p:cNvPr id="12" name="Right Arrow 11"/>
              <p:cNvSpPr/>
              <p:nvPr/>
            </p:nvSpPr>
            <p:spPr bwMode="auto">
              <a:xfrm rot="10800000">
                <a:off x="41755247" y="9371920"/>
                <a:ext cx="720893" cy="385063"/>
              </a:xfrm>
              <a:prstGeom prst="rightArrow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1922041" y="939517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2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flipH="1">
              <a:off x="149841" y="5082712"/>
              <a:ext cx="698516" cy="385063"/>
              <a:chOff x="41755247" y="9371920"/>
              <a:chExt cx="720893" cy="385063"/>
            </a:xfrm>
          </p:grpSpPr>
          <p:sp>
            <p:nvSpPr>
              <p:cNvPr id="10" name="Right Arrow 9"/>
              <p:cNvSpPr/>
              <p:nvPr/>
            </p:nvSpPr>
            <p:spPr bwMode="auto">
              <a:xfrm rot="10800000">
                <a:off x="41755247" y="9371920"/>
                <a:ext cx="720893" cy="385063"/>
              </a:xfrm>
              <a:prstGeom prst="rightArrow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438943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8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1922041" y="9395174"/>
                <a:ext cx="38730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600" dirty="0" smtClean="0"/>
                  <a:t>1</a:t>
                </a: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8050424" y="1532964"/>
            <a:ext cx="374355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 smtClean="0"/>
              <a:t>DMPC </a:t>
            </a:r>
            <a:r>
              <a:rPr lang="en-CA" b="1" dirty="0"/>
              <a:t>/</a:t>
            </a:r>
            <a:r>
              <a:rPr lang="en-CA" b="1" dirty="0" smtClean="0"/>
              <a:t>DMPG</a:t>
            </a:r>
            <a:r>
              <a:rPr lang="en-CA" b="1" dirty="0"/>
              <a:t>-</a:t>
            </a:r>
            <a:r>
              <a:rPr lang="en-CA" b="1" i="1" dirty="0"/>
              <a:t>d</a:t>
            </a:r>
            <a:r>
              <a:rPr lang="en-CA" b="1" baseline="-25000" dirty="0"/>
              <a:t>54</a:t>
            </a:r>
            <a:r>
              <a:rPr lang="en-CA" b="1" dirty="0" smtClean="0"/>
              <a:t>/DHPC</a:t>
            </a:r>
            <a:endParaRPr lang="en-CA" b="1" dirty="0"/>
          </a:p>
          <a:p>
            <a:endParaRPr lang="en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/>
              <a:t>DMPG-d</a:t>
            </a:r>
            <a:r>
              <a:rPr lang="en-CA" baseline="-25000" dirty="0" smtClean="0"/>
              <a:t>54</a:t>
            </a:r>
            <a:r>
              <a:rPr lang="en-CA" dirty="0" smtClean="0"/>
              <a:t> </a:t>
            </a:r>
            <a:r>
              <a:rPr lang="en-CA" dirty="0"/>
              <a:t>and DMPC-d</a:t>
            </a:r>
            <a:r>
              <a:rPr lang="en-CA" baseline="-25000" dirty="0"/>
              <a:t>54 </a:t>
            </a:r>
            <a:r>
              <a:rPr lang="en-CA" dirty="0" smtClean="0"/>
              <a:t>report similar behaviours</a:t>
            </a:r>
            <a:endParaRPr lang="en-CA" dirty="0"/>
          </a:p>
        </p:txBody>
      </p:sp>
      <p:grpSp>
        <p:nvGrpSpPr>
          <p:cNvPr id="4" name="Group 3"/>
          <p:cNvGrpSpPr/>
          <p:nvPr/>
        </p:nvGrpSpPr>
        <p:grpSpPr>
          <a:xfrm>
            <a:off x="8057132" y="4053840"/>
            <a:ext cx="1852456" cy="2555822"/>
            <a:chOff x="8216789" y="4053840"/>
            <a:chExt cx="1852456" cy="255582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8"/>
            <a:stretch/>
          </p:blipFill>
          <p:spPr>
            <a:xfrm>
              <a:off x="8539190" y="4053840"/>
              <a:ext cx="1530055" cy="2555822"/>
            </a:xfrm>
            <a:prstGeom prst="rect">
              <a:avLst/>
            </a:prstGeom>
          </p:spPr>
        </p:pic>
        <p:sp>
          <p:nvSpPr>
            <p:cNvPr id="35" name="Right Arrow 34"/>
            <p:cNvSpPr/>
            <p:nvPr/>
          </p:nvSpPr>
          <p:spPr bwMode="auto">
            <a:xfrm rot="10800000" flipH="1">
              <a:off x="8216789" y="5105963"/>
              <a:ext cx="322401" cy="183403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 rot="10800000" flipH="1">
              <a:off x="8216789" y="5997919"/>
              <a:ext cx="322401" cy="183403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089341" y="4053840"/>
            <a:ext cx="1870999" cy="2555822"/>
            <a:chOff x="10089341" y="4053840"/>
            <a:chExt cx="1870999" cy="255582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26"/>
            <a:stretch/>
          </p:blipFill>
          <p:spPr>
            <a:xfrm>
              <a:off x="10089341" y="4053840"/>
              <a:ext cx="1551459" cy="2555822"/>
            </a:xfrm>
            <a:prstGeom prst="rect">
              <a:avLst/>
            </a:prstGeom>
          </p:spPr>
        </p:pic>
        <p:sp>
          <p:nvSpPr>
            <p:cNvPr id="31" name="Right Arrow 30"/>
            <p:cNvSpPr/>
            <p:nvPr/>
          </p:nvSpPr>
          <p:spPr bwMode="auto">
            <a:xfrm rot="10800000">
              <a:off x="11627611" y="5322250"/>
              <a:ext cx="332729" cy="183403"/>
            </a:xfrm>
            <a:prstGeom prst="rightArrow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 rot="10800000">
              <a:off x="11627611" y="5659988"/>
              <a:ext cx="332729" cy="183403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38943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8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08713" y="1051703"/>
            <a:ext cx="321427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DMPC/DMPG</a:t>
            </a:r>
            <a:r>
              <a:rPr lang="en-CA" dirty="0"/>
              <a:t>-</a:t>
            </a:r>
            <a:r>
              <a:rPr lang="en-CA" i="1" dirty="0"/>
              <a:t>d</a:t>
            </a:r>
            <a:r>
              <a:rPr lang="en-CA" baseline="-25000" dirty="0"/>
              <a:t>54</a:t>
            </a:r>
            <a:r>
              <a:rPr lang="en-CA" dirty="0" smtClean="0"/>
              <a:t>/DHPC (3:1:1)</a:t>
            </a:r>
            <a:endParaRPr lang="en-CA" dirty="0"/>
          </a:p>
        </p:txBody>
      </p:sp>
      <p:sp>
        <p:nvSpPr>
          <p:cNvPr id="28" name="TextBox 27"/>
          <p:cNvSpPr txBox="1"/>
          <p:nvPr/>
        </p:nvSpPr>
        <p:spPr>
          <a:xfrm>
            <a:off x="4198164" y="913204"/>
            <a:ext cx="311099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/>
              <a:t>DMPC/DMPG</a:t>
            </a:r>
            <a:r>
              <a:rPr lang="en-CA" dirty="0"/>
              <a:t>-</a:t>
            </a:r>
            <a:r>
              <a:rPr lang="en-CA" i="1" dirty="0"/>
              <a:t>d</a:t>
            </a:r>
            <a:r>
              <a:rPr lang="en-CA" baseline="-25000" dirty="0"/>
              <a:t>54</a:t>
            </a:r>
            <a:r>
              <a:rPr lang="en-CA" dirty="0" smtClean="0"/>
              <a:t>/DHPC (3:1:1)</a:t>
            </a:r>
          </a:p>
          <a:p>
            <a:pPr algn="ctr"/>
            <a:r>
              <a:rPr lang="en-CA" dirty="0" smtClean="0"/>
              <a:t>With 10% SP-B</a:t>
            </a:r>
            <a:r>
              <a:rPr lang="en-CA" baseline="-25000" dirty="0" smtClean="0"/>
              <a:t>C-TERM</a:t>
            </a:r>
            <a:r>
              <a:rPr lang="en-CA" dirty="0" smtClean="0"/>
              <a:t> (w/w)</a:t>
            </a:r>
            <a:endParaRPr lang="en-CA" dirty="0"/>
          </a:p>
        </p:txBody>
      </p:sp>
      <p:sp>
        <p:nvSpPr>
          <p:cNvPr id="32" name="TextBox 31"/>
          <p:cNvSpPr txBox="1"/>
          <p:nvPr/>
        </p:nvSpPr>
        <p:spPr>
          <a:xfrm>
            <a:off x="8231694" y="3442448"/>
            <a:ext cx="16778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dirty="0" smtClean="0"/>
              <a:t>DMPC-</a:t>
            </a:r>
            <a:r>
              <a:rPr lang="en-CA" sz="1200" i="1" dirty="0" smtClean="0"/>
              <a:t>d</a:t>
            </a:r>
            <a:r>
              <a:rPr lang="en-CA" sz="1200" baseline="-25000" dirty="0" smtClean="0"/>
              <a:t>54</a:t>
            </a:r>
            <a:r>
              <a:rPr lang="en-CA" sz="1200" dirty="0" smtClean="0"/>
              <a:t>/DMPG/DHPC (3:1:1)</a:t>
            </a:r>
            <a:endParaRPr lang="en-CA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0089341" y="3366598"/>
            <a:ext cx="18868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1200" dirty="0" smtClean="0"/>
              <a:t>DMPC-</a:t>
            </a:r>
            <a:r>
              <a:rPr lang="en-CA" sz="1200" i="1" dirty="0" smtClean="0"/>
              <a:t>d</a:t>
            </a:r>
            <a:r>
              <a:rPr lang="en-CA" sz="1200" baseline="-25000" dirty="0" smtClean="0"/>
              <a:t>54</a:t>
            </a:r>
            <a:r>
              <a:rPr lang="en-CA" sz="1200" dirty="0" smtClean="0"/>
              <a:t>/DMPG/DHPC (3:1:1)</a:t>
            </a:r>
          </a:p>
          <a:p>
            <a:pPr algn="ctr"/>
            <a:r>
              <a:rPr lang="en-CA" sz="1200" dirty="0" smtClean="0"/>
              <a:t>With 10% SP-B</a:t>
            </a:r>
            <a:r>
              <a:rPr lang="en-CA" sz="1200" baseline="-25000" dirty="0" smtClean="0"/>
              <a:t>C-TERM</a:t>
            </a:r>
            <a:r>
              <a:rPr lang="en-CA" sz="1200" dirty="0" smtClean="0"/>
              <a:t> (w/w)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422450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4698</TotalTime>
  <Words>1334</Words>
  <Application>Microsoft Office PowerPoint</Application>
  <PresentationFormat>Widescreen</PresentationFormat>
  <Paragraphs>206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HGHeiseiKakugothictaiW9</vt:lpstr>
      <vt:lpstr>Arial</vt:lpstr>
      <vt:lpstr>Calibri</vt:lpstr>
      <vt:lpstr>Calibri Light</vt:lpstr>
      <vt:lpstr>Cambria Math</vt:lpstr>
      <vt:lpstr>Wingdings</vt:lpstr>
      <vt:lpstr>Office Theme</vt:lpstr>
      <vt:lpstr>Effect of lipid composition on peptide-induced coalescence in bicellar mixtures</vt:lpstr>
      <vt:lpstr>Protein-Lipid Interactions</vt:lpstr>
      <vt:lpstr>Surfactant Protein B</vt:lpstr>
      <vt:lpstr>Magainin 2</vt:lpstr>
      <vt:lpstr>Bicellar Mixtures</vt:lpstr>
      <vt:lpstr>2H NMR of Bicelles</vt:lpstr>
      <vt:lpstr>Zwitterionic Bicellar Mixtures with/without SP-BC-TERM </vt:lpstr>
      <vt:lpstr>SP-BC-TERM  and Bicellar Mixtures with Anionic Lipids</vt:lpstr>
      <vt:lpstr>Does SP-BC-TERM segregate DMPG?</vt:lpstr>
      <vt:lpstr>How does Magainin 2 affect bicellar phase behaviour?</vt:lpstr>
      <vt:lpstr>DMPC and DMPG appear to be in different environments in bicellar mixtures with Magainin 2</vt:lpstr>
      <vt:lpstr>Conclusions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lipid composition on peptide-induced coalescence in bicellar mixtures</dc:title>
  <dc:creator>Chris Miranda</dc:creator>
  <cp:lastModifiedBy>Chris Miranda</cp:lastModifiedBy>
  <cp:revision>545</cp:revision>
  <dcterms:created xsi:type="dcterms:W3CDTF">2015-06-04T14:24:35Z</dcterms:created>
  <dcterms:modified xsi:type="dcterms:W3CDTF">2015-06-17T13:03:08Z</dcterms:modified>
</cp:coreProperties>
</file>