
<file path=[Content_Types].xml><?xml version="1.0" encoding="utf-8"?>
<Types xmlns="http://schemas.openxmlformats.org/package/2006/content-types">
  <Override PartName="/ppt/theme/theme5.xml" ContentType="application/vnd.openxmlformats-officedocument.theme+xml"/>
  <Override PartName="/ppt/slideLayouts/slideLayout307.xml" ContentType="application/vnd.openxmlformats-officedocument.presentationml.slideLayout+xml"/>
  <Override PartName="/ppt/slideLayouts/slideLayout46.xml" ContentType="application/vnd.openxmlformats-officedocument.presentationml.slideLayout+xml"/>
  <Override PartName="/ppt/slideLayouts/slideLayout93.xml" ContentType="application/vnd.openxmlformats-officedocument.presentationml.slideLayout+xml"/>
  <Override PartName="/ppt/slideLayouts/slideLayout146.xml" ContentType="application/vnd.openxmlformats-officedocument.presentationml.slideLayout+xml"/>
  <Override PartName="/ppt/slideLayouts/slideLayout193.xml" ContentType="application/vnd.openxmlformats-officedocument.presentationml.slideLayout+xml"/>
  <Override PartName="/ppt/slideLayouts/slideLayout332.xml" ContentType="application/vnd.openxmlformats-officedocument.presentationml.slideLayout+xml"/>
  <Override PartName="/ppt/slideLayouts/slideLayout2.xml" ContentType="application/vnd.openxmlformats-officedocument.presentationml.slideLayout+xml"/>
  <Override PartName="/ppt/slideLayouts/slideLayout124.xml" ContentType="application/vnd.openxmlformats-officedocument.presentationml.slideLayout+xml"/>
  <Override PartName="/ppt/slideLayouts/slideLayout171.xml" ContentType="application/vnd.openxmlformats-officedocument.presentationml.slideLayout+xml"/>
  <Override PartName="/ppt/slideLayouts/slideLayout269.xml" ContentType="application/vnd.openxmlformats-officedocument.presentationml.slideLayout+xml"/>
  <Default Extension="xml" ContentType="application/xml"/>
  <Override PartName="/ppt/slideLayouts/slideLayout24.xml" ContentType="application/vnd.openxmlformats-officedocument.presentationml.slideLayout+xml"/>
  <Override PartName="/ppt/slideLayouts/slideLayout71.xml" ContentType="application/vnd.openxmlformats-officedocument.presentationml.slideLayout+xml"/>
  <Override PartName="/ppt/slideLayouts/slideLayout247.xml" ContentType="application/vnd.openxmlformats-officedocument.presentationml.slideLayout+xml"/>
  <Override PartName="/ppt/slideLayouts/slideLayout294.xml" ContentType="application/vnd.openxmlformats-officedocument.presentationml.slideLayout+xml"/>
  <Override PartName="/ppt/slideLayouts/slideLayout310.xml" ContentType="application/vnd.openxmlformats-officedocument.presentationml.slideLayout+xml"/>
  <Override PartName="/ppt/theme/theme29.xml" ContentType="application/vnd.openxmlformats-officedocument.theme+xml"/>
  <Override PartName="/ppt/slideLayouts/slideLayout102.xml" ContentType="application/vnd.openxmlformats-officedocument.presentationml.slideLayout+xml"/>
  <Override PartName="/ppt/slideMasters/slideMaster8.xml" ContentType="application/vnd.openxmlformats-officedocument.presentationml.slideMaster+xml"/>
  <Override PartName="/ppt/slideMasters/slideMaster11.xml" ContentType="application/vnd.openxmlformats-officedocument.presentationml.slideMaster+xml"/>
  <Override PartName="/ppt/slideLayouts/slideLayout225.xml" ContentType="application/vnd.openxmlformats-officedocument.presentationml.slideLayout+xml"/>
  <Override PartName="/ppt/slideLayouts/slideLayout272.xml" ContentType="application/vnd.openxmlformats-officedocument.presentationml.slideLayout+xml"/>
  <Override PartName="/ppt/slideLayouts/slideLayout203.xml" ContentType="application/vnd.openxmlformats-officedocument.presentationml.slideLayout+xml"/>
  <Override PartName="/ppt/slideLayouts/slideLayout250.xml" ContentType="application/vnd.openxmlformats-officedocument.presentationml.slideLayout+xml"/>
  <Override PartName="/ppt/theme/theme32.xml" ContentType="application/vnd.openxmlformats-officedocument.theme+xml"/>
  <Override PartName="/ppt/slideLayouts/slideLayout87.xml" ContentType="application/vnd.openxmlformats-officedocument.presentationml.slideLayout+xml"/>
  <Override PartName="/ppt/theme/theme10.xml" ContentType="application/vnd.openxmlformats-officedocument.theme+xml"/>
  <Override PartName="/ppt/slideLayouts/slideLayout187.xml" ContentType="application/vnd.openxmlformats-officedocument.presentationml.slideLayout+xml"/>
  <Override PartName="/ppt/slideLayouts/slideLayout326.xml" ContentType="application/vnd.openxmlformats-officedocument.presentationml.slideLayout+xml"/>
  <Override PartName="/ppt/slides/slide19.xml" ContentType="application/vnd.openxmlformats-officedocument.presentationml.slide+xml"/>
  <Default Extension="png" ContentType="image/png"/>
  <Override PartName="/ppt/slideLayouts/slideLayout118.xml" ContentType="application/vnd.openxmlformats-officedocument.presentationml.slideLayout+xml"/>
  <Override PartName="/ppt/slideLayouts/slideLayout165.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65.xml" ContentType="application/vnd.openxmlformats-officedocument.presentationml.slideLayout+xml"/>
  <Override PartName="/ppt/slideLayouts/slideLayout304.xml" ContentType="application/vnd.openxmlformats-officedocument.presentationml.slideLayout+xml"/>
  <Override PartName="/ppt/slideMasters/slideMaster27.xml" ContentType="application/vnd.openxmlformats-officedocument.presentationml.slideMaster+xml"/>
  <Override PartName="/ppt/slideLayouts/slideLayout43.xml" ContentType="application/vnd.openxmlformats-officedocument.presentationml.slideLayout+xml"/>
  <Override PartName="/ppt/slideLayouts/slideLayout54.xml" ContentType="application/vnd.openxmlformats-officedocument.presentationml.slideLayout+xml"/>
  <Override PartName="/ppt/slideLayouts/slideLayout90.xml" ContentType="application/vnd.openxmlformats-officedocument.presentationml.slideLayout+xml"/>
  <Override PartName="/ppt/slideLayouts/slideLayout143.xml" ContentType="application/vnd.openxmlformats-officedocument.presentationml.slideLayout+xml"/>
  <Override PartName="/ppt/slideLayouts/slideLayout190.xml" ContentType="application/vnd.openxmlformats-officedocument.presentationml.slideLayout+xml"/>
  <Override PartName="/ppt/slideLayouts/slideLayout277.xml" ContentType="application/vnd.openxmlformats-officedocument.presentationml.slideLayout+xml"/>
  <Override PartName="/ppt/slideLayouts/slideLayout288.xml" ContentType="application/vnd.openxmlformats-officedocument.presentationml.slideLayout+xml"/>
  <Override PartName="/ppt/slideLayouts/slideLayout340.xml" ContentType="application/vnd.openxmlformats-officedocument.presentationml.slideLayout+xml"/>
  <Override PartName="/ppt/presentation.xml" ContentType="application/vnd.openxmlformats-officedocument.presentationml.presentation.main+xml"/>
  <Override PartName="/ppt/slideMasters/slideMaster16.xml" ContentType="application/vnd.openxmlformats-officedocument.presentationml.slideMaster+xml"/>
  <Override PartName="/ppt/slideLayouts/slideLayout32.xml" ContentType="application/vnd.openxmlformats-officedocument.presentationml.slideLayout+xml"/>
  <Override PartName="/ppt/slideLayouts/slideLayout132.xml" ContentType="application/vnd.openxmlformats-officedocument.presentationml.slideLayout+xml"/>
  <Override PartName="/ppt/slideLayouts/slideLayout219.xml" ContentType="application/vnd.openxmlformats-officedocument.presentationml.slideLayout+xml"/>
  <Override PartName="/ppt/slideLayouts/slideLayout266.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Layouts/slideLayout21.xml" ContentType="application/vnd.openxmlformats-officedocument.presentationml.slideLayout+xml"/>
  <Override PartName="/ppt/slideLayouts/slideLayout110.xml" ContentType="application/vnd.openxmlformats-officedocument.presentationml.slideLayout+xml"/>
  <Override PartName="/ppt/slideLayouts/slideLayout121.xml" ContentType="application/vnd.openxmlformats-officedocument.presentationml.slideLayout+xml"/>
  <Override PartName="/ppt/slideLayouts/slideLayout208.xml" ContentType="application/vnd.openxmlformats-officedocument.presentationml.slideLayout+xml"/>
  <Override PartName="/ppt/slideLayouts/slideLayout255.xml" ContentType="application/vnd.openxmlformats-officedocument.presentationml.slideLayout+xml"/>
  <Override PartName="/ppt/theme/theme26.xml" ContentType="application/vnd.openxmlformats-officedocument.theme+xml"/>
  <Override PartName="/ppt/slideMasters/slideMaster30.xml" ContentType="application/vnd.openxmlformats-officedocument.presentationml.slideMaster+xml"/>
  <Override PartName="/ppt/slideLayouts/slideLayout10.xml" ContentType="application/vnd.openxmlformats-officedocument.presentationml.slideLayout+xml"/>
  <Override PartName="/ppt/theme/theme15.xml" ContentType="application/vnd.openxmlformats-officedocument.theme+xml"/>
  <Override PartName="/ppt/slideLayouts/slideLayout233.xml" ContentType="application/vnd.openxmlformats-officedocument.presentationml.slideLayout+xml"/>
  <Override PartName="/ppt/slideLayouts/slideLayout244.xml" ContentType="application/vnd.openxmlformats-officedocument.presentationml.slideLayout+xml"/>
  <Override PartName="/ppt/slideLayouts/slideLayout280.xml" ContentType="application/vnd.openxmlformats-officedocument.presentationml.slideLayout+xml"/>
  <Override PartName="/ppt/slideLayouts/slideLayout291.xml" ContentType="application/vnd.openxmlformats-officedocument.presentationml.slideLayout+xml"/>
  <Override PartName="/ppt/slideLayouts/slideLayout222.xml" ContentType="application/vnd.openxmlformats-officedocument.presentationml.slideLayout+xml"/>
  <Override PartName="/ppt/slideMasters/slideMaster5.xml" ContentType="application/vnd.openxmlformats-officedocument.presentationml.slideMaster+xml"/>
  <Override PartName="/ppt/slideLayouts/slideLayout59.xml" ContentType="application/vnd.openxmlformats-officedocument.presentationml.slideLayout+xml"/>
  <Override PartName="/ppt/theme/theme7.xml" ContentType="application/vnd.openxmlformats-officedocument.theme+xml"/>
  <Override PartName="/ppt/slideLayouts/slideLayout159.xml" ContentType="application/vnd.openxmlformats-officedocument.presentationml.slideLayout+xml"/>
  <Override PartName="/ppt/slideLayouts/slideLayout211.xml" ContentType="application/vnd.openxmlformats-officedocument.presentationml.slideLayout+xml"/>
  <Override PartName="/ppt/slideLayouts/slideLayout309.xml" ContentType="application/vnd.openxmlformats-officedocument.presentationml.slideLayout+xml"/>
  <Override PartName="/ppt/slideLayouts/slideLayout345.xml" ContentType="application/vnd.openxmlformats-officedocument.presentationml.slideLayout+xml"/>
  <Override PartName="/ppt/slideLayouts/slideLayout48.xml" ContentType="application/vnd.openxmlformats-officedocument.presentationml.slideLayout+xml"/>
  <Override PartName="/ppt/slideLayouts/slideLayout95.xml" ContentType="application/vnd.openxmlformats-officedocument.presentationml.slideLayout+xml"/>
  <Override PartName="/ppt/slideLayouts/slideLayout137.xml" ContentType="application/vnd.openxmlformats-officedocument.presentationml.slideLayout+xml"/>
  <Override PartName="/ppt/slideLayouts/slideLayout148.xml" ContentType="application/vnd.openxmlformats-officedocument.presentationml.slideLayout+xml"/>
  <Override PartName="/ppt/slideLayouts/slideLayout184.xml" ContentType="application/vnd.openxmlformats-officedocument.presentationml.slideLayout+xml"/>
  <Override PartName="/ppt/slideLayouts/slideLayout195.xml" ContentType="application/vnd.openxmlformats-officedocument.presentationml.slideLayout+xml"/>
  <Override PartName="/ppt/slideLayouts/slideLayout200.xml" ContentType="application/vnd.openxmlformats-officedocument.presentationml.slideLayout+xml"/>
  <Override PartName="/ppt/slideLayouts/slideLayout334.xml" ContentType="application/vnd.openxmlformats-officedocument.presentationml.slideLayout+xml"/>
  <Override PartName="/ppt/slideLayouts/slideLayout4.xml" ContentType="application/vnd.openxmlformats-officedocument.presentationml.slideLayout+xml"/>
  <Override PartName="/ppt/slideLayouts/slideLayout37.xml" ContentType="application/vnd.openxmlformats-officedocument.presentationml.slideLayout+xml"/>
  <Override PartName="/ppt/slideLayouts/slideLayout84.xml" ContentType="application/vnd.openxmlformats-officedocument.presentationml.slideLayout+xml"/>
  <Override PartName="/ppt/slideLayouts/slideLayout126.xml" ContentType="application/vnd.openxmlformats-officedocument.presentationml.slideLayout+xml"/>
  <Override PartName="/ppt/slideLayouts/slideLayout173.xml" ContentType="application/vnd.openxmlformats-officedocument.presentationml.slideLayout+xml"/>
  <Override PartName="/ppt/slideLayouts/slideLayout323.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Layouts/slideLayout15.xml" ContentType="application/vnd.openxmlformats-officedocument.presentationml.slideLayout+xml"/>
  <Override PartName="/ppt/slideLayouts/slideLayout26.xml" ContentType="application/vnd.openxmlformats-officedocument.presentationml.slideLayout+xml"/>
  <Override PartName="/ppt/slideLayouts/slideLayout62.xml" ContentType="application/vnd.openxmlformats-officedocument.presentationml.slideLayout+xml"/>
  <Override PartName="/ppt/slideLayouts/slideLayout73.xml" ContentType="application/vnd.openxmlformats-officedocument.presentationml.slideLayout+xml"/>
  <Override PartName="/ppt/slideLayouts/slideLayout115.xml" ContentType="application/vnd.openxmlformats-officedocument.presentationml.slideLayout+xml"/>
  <Override PartName="/ppt/slideLayouts/slideLayout162.xml" ContentType="application/vnd.openxmlformats-officedocument.presentationml.slideLayout+xml"/>
  <Override PartName="/ppt/slideLayouts/slideLayout249.xml" ContentType="application/vnd.openxmlformats-officedocument.presentationml.slideLayout+xml"/>
  <Override PartName="/ppt/slideLayouts/slideLayout296.xml" ContentType="application/vnd.openxmlformats-officedocument.presentationml.slideLayout+xml"/>
  <Override PartName="/ppt/slideLayouts/slideLayout301.xml" ContentType="application/vnd.openxmlformats-officedocument.presentationml.slideLayout+xml"/>
  <Override PartName="/ppt/slideLayouts/slideLayout312.xml" ContentType="application/vnd.openxmlformats-officedocument.presentationml.slideLayout+xml"/>
  <Override PartName="/ppt/slideLayouts/slideLayout51.xml" ContentType="application/vnd.openxmlformats-officedocument.presentationml.slideLayout+xml"/>
  <Override PartName="/ppt/slideLayouts/slideLayout104.xml" ContentType="application/vnd.openxmlformats-officedocument.presentationml.slideLayout+xml"/>
  <Override PartName="/ppt/slideLayouts/slideLayout140.xml" ContentType="application/vnd.openxmlformats-officedocument.presentationml.slideLayout+xml"/>
  <Override PartName="/ppt/slideLayouts/slideLayout151.xml" ContentType="application/vnd.openxmlformats-officedocument.presentationml.slideLayout+xml"/>
  <Override PartName="/ppt/slideLayouts/slideLayout238.xml" ContentType="application/vnd.openxmlformats-officedocument.presentationml.slideLayout+xml"/>
  <Override PartName="/ppt/slideLayouts/slideLayout285.xml" ContentType="application/vnd.openxmlformats-officedocument.presentationml.slideLayout+xml"/>
  <Override PartName="/ppt/slideMasters/slideMaster24.xml" ContentType="application/vnd.openxmlformats-officedocument.presentationml.slideMaster+xml"/>
  <Override PartName="/ppt/slideLayouts/slideLayout40.xml" ContentType="application/vnd.openxmlformats-officedocument.presentationml.slideLayout+xml"/>
  <Override PartName="/ppt/slideLayouts/slideLayout227.xml" ContentType="application/vnd.openxmlformats-officedocument.presentationml.slideLayout+xml"/>
  <Override PartName="/ppt/slideLayouts/slideLayout274.xml" ContentType="application/vnd.openxmlformats-officedocument.presentationml.slideLayout+xml"/>
  <Override PartName="/ppt/slideMasters/slideMaster13.xml" ContentType="application/vnd.openxmlformats-officedocument.presentationml.slideMaster+xml"/>
  <Override PartName="/ppt/slideLayouts/slideLayout205.xml" ContentType="application/vnd.openxmlformats-officedocument.presentationml.slideLayout+xml"/>
  <Override PartName="/ppt/slideLayouts/slideLayout216.xml" ContentType="application/vnd.openxmlformats-officedocument.presentationml.slideLayout+xml"/>
  <Override PartName="/ppt/slideLayouts/slideLayout252.xml" ContentType="application/vnd.openxmlformats-officedocument.presentationml.slideLayout+xml"/>
  <Override PartName="/ppt/theme/theme23.xml" ContentType="application/vnd.openxmlformats-officedocument.theme+xml"/>
  <Override PartName="/ppt/slideLayouts/slideLayout263.xml" ContentType="application/vnd.openxmlformats-officedocument.presentationml.slideLayout+xml"/>
  <Override PartName="/ppt/slideLayouts/slideLayout89.xml" ContentType="application/vnd.openxmlformats-officedocument.presentationml.slideLayout+xml"/>
  <Override PartName="/ppt/theme/theme12.xml" ContentType="application/vnd.openxmlformats-officedocument.theme+xml"/>
  <Override PartName="/ppt/slideLayouts/slideLayout189.xml" ContentType="application/vnd.openxmlformats-officedocument.presentationml.slideLayout+xml"/>
  <Override PartName="/ppt/slideLayouts/slideLayout241.xml" ContentType="application/vnd.openxmlformats-officedocument.presentationml.slideLayout+xml"/>
  <Override PartName="/ppt/slideLayouts/slideLayout339.xml" ContentType="application/vnd.openxmlformats-officedocument.presentationml.slideLayout+xml"/>
  <Override PartName="/ppt/slides/slide7.xml" ContentType="application/vnd.openxmlformats-officedocument.presentationml.slide+xml"/>
  <Override PartName="/ppt/slideLayouts/slideLayout9.xml" ContentType="application/vnd.openxmlformats-officedocument.presentationml.slideLayout+xml"/>
  <Override PartName="/ppt/slideLayouts/slideLayout78.xml" ContentType="application/vnd.openxmlformats-officedocument.presentationml.slideLayout+xml"/>
  <Override PartName="/ppt/slideLayouts/slideLayout178.xml" ContentType="application/vnd.openxmlformats-officedocument.presentationml.slideLayout+xml"/>
  <Override PartName="/ppt/slideLayouts/slideLayout230.xml" ContentType="application/vnd.openxmlformats-officedocument.presentationml.slideLayout+xml"/>
  <Override PartName="/ppt/slideLayouts/slideLayout317.xml" ContentType="application/vnd.openxmlformats-officedocument.presentationml.slideLayout+xml"/>
  <Override PartName="/ppt/slideLayouts/slideLayout328.xml" ContentType="application/vnd.openxmlformats-officedocument.presentationml.slideLayout+xml"/>
  <Override PartName="/ppt/slideMasters/slideMaster2.xml" ContentType="application/vnd.openxmlformats-officedocument.presentationml.slideMaster+xml"/>
  <Override PartName="/ppt/theme/theme4.xml" ContentType="application/vnd.openxmlformats-officedocument.theme+xml"/>
  <Override PartName="/ppt/slideLayouts/slideLayout67.xml" ContentType="application/vnd.openxmlformats-officedocument.presentationml.slideLayout+xml"/>
  <Override PartName="/ppt/slideLayouts/slideLayout109.xml" ContentType="application/vnd.openxmlformats-officedocument.presentationml.slideLayout+xml"/>
  <Override PartName="/ppt/slideLayouts/slideLayout156.xml" ContentType="application/vnd.openxmlformats-officedocument.presentationml.slideLayout+xml"/>
  <Override PartName="/ppt/slideLayouts/slideLayout167.xml" ContentType="application/vnd.openxmlformats-officedocument.presentationml.slideLayout+xml"/>
  <Override PartName="/ppt/slideLayouts/slideLayout306.xml" ContentType="application/vnd.openxmlformats-officedocument.presentationml.slideLayout+xml"/>
  <Override PartName="/ppt/notesSlides/notesSlide1.xml" ContentType="application/vnd.openxmlformats-officedocument.presentationml.notesSlide+xml"/>
  <Override PartName="/ppt/slideMasters/slideMaster29.xml" ContentType="application/vnd.openxmlformats-officedocument.presentationml.slideMaster+xml"/>
  <Override PartName="/ppt/slideLayouts/slideLayout45.xml" ContentType="application/vnd.openxmlformats-officedocument.presentationml.slideLayout+xml"/>
  <Override PartName="/ppt/slideLayouts/slideLayout56.xml" ContentType="application/vnd.openxmlformats-officedocument.presentationml.slideLayout+xml"/>
  <Override PartName="/ppt/slideLayouts/slideLayout145.xml" ContentType="application/vnd.openxmlformats-officedocument.presentationml.slideLayout+xml"/>
  <Override PartName="/ppt/slideLayouts/slideLayout192.xml" ContentType="application/vnd.openxmlformats-officedocument.presentationml.slideLayout+xml"/>
  <Override PartName="/ppt/slideLayouts/slideLayout279.xml" ContentType="application/vnd.openxmlformats-officedocument.presentationml.slideLayout+xml"/>
  <Override PartName="/ppt/slideLayouts/slideLayout342.xml" ContentType="application/vnd.openxmlformats-officedocument.presentationml.slideLayout+xml"/>
  <Override PartName="/ppt/slideMasters/slideMaster18.xml" ContentType="application/vnd.openxmlformats-officedocument.presentationml.slideMaster+xml"/>
  <Override PartName="/ppt/slideLayouts/slideLayout34.xml" ContentType="application/vnd.openxmlformats-officedocument.presentationml.slideLayout+xml"/>
  <Override PartName="/ppt/slideLayouts/slideLayout81.xml" ContentType="application/vnd.openxmlformats-officedocument.presentationml.slideLayout+xml"/>
  <Override PartName="/ppt/slideLayouts/slideLayout92.xml" ContentType="application/vnd.openxmlformats-officedocument.presentationml.slideLayout+xml"/>
  <Override PartName="/ppt/slideLayouts/slideLayout134.xml" ContentType="application/vnd.openxmlformats-officedocument.presentationml.slideLayout+xml"/>
  <Override PartName="/ppt/slideLayouts/slideLayout181.xml" ContentType="application/vnd.openxmlformats-officedocument.presentationml.slideLayout+xml"/>
  <Override PartName="/ppt/slideLayouts/slideLayout268.xml" ContentType="application/vnd.openxmlformats-officedocument.presentationml.slideLayout+xml"/>
  <Override PartName="/ppt/slideLayouts/slideLayout320.xml" ContentType="application/vnd.openxmlformats-officedocument.presentationml.slideLayout+xml"/>
  <Override PartName="/ppt/slideLayouts/slideLayout331.xml" ContentType="application/vnd.openxmlformats-officedocument.presentationml.slideLayout+xml"/>
  <Override PartName="/ppt/slides/slide13.xml" ContentType="application/vnd.openxmlformats-officedocument.presentationml.slide+xml"/>
  <Override PartName="/ppt/slideLayouts/slideLayout1.xml" ContentType="application/vnd.openxmlformats-officedocument.presentationml.slideLayout+xml"/>
  <Override PartName="/ppt/slideLayouts/slideLayout23.xml" ContentType="application/vnd.openxmlformats-officedocument.presentationml.slideLayout+xml"/>
  <Override PartName="/ppt/slideLayouts/slideLayout70.xml" ContentType="application/vnd.openxmlformats-officedocument.presentationml.slideLayout+xml"/>
  <Override PartName="/ppt/slideLayouts/slideLayout112.xml" ContentType="application/vnd.openxmlformats-officedocument.presentationml.slideLayout+xml"/>
  <Override PartName="/ppt/slideLayouts/slideLayout123.xml" ContentType="application/vnd.openxmlformats-officedocument.presentationml.slideLayout+xml"/>
  <Override PartName="/ppt/slideLayouts/slideLayout170.xml" ContentType="application/vnd.openxmlformats-officedocument.presentationml.slideLayout+xml"/>
  <Override PartName="/ppt/slideLayouts/slideLayout257.xml" ContentType="application/vnd.openxmlformats-officedocument.presentationml.slideLayout+xml"/>
  <Override PartName="/ppt/theme/theme28.xml" ContentType="application/vnd.openxmlformats-officedocument.theme+xml"/>
  <Override PartName="/ppt/slideLayouts/slideLayout12.xml" ContentType="application/vnd.openxmlformats-officedocument.presentationml.slideLayout+xml"/>
  <Override PartName="/ppt/slideLayouts/slideLayout101.xml" ContentType="application/vnd.openxmlformats-officedocument.presentationml.slideLayout+xml"/>
  <Override PartName="/ppt/theme/theme17.xml" ContentType="application/vnd.openxmlformats-officedocument.theme+xml"/>
  <Override PartName="/ppt/slideLayouts/slideLayout235.xml" ContentType="application/vnd.openxmlformats-officedocument.presentationml.slideLayout+xml"/>
  <Override PartName="/ppt/slideLayouts/slideLayout246.xml" ContentType="application/vnd.openxmlformats-officedocument.presentationml.slideLayout+xml"/>
  <Override PartName="/ppt/slideLayouts/slideLayout293.xml" ContentType="application/vnd.openxmlformats-officedocument.presentationml.slideLayout+xml"/>
  <Override PartName="/ppt/slideMasters/slideMaster21.xml" ContentType="application/vnd.openxmlformats-officedocument.presentationml.slideMaster+xml"/>
  <Override PartName="/ppt/slideLayouts/slideLayout224.xml" ContentType="application/vnd.openxmlformats-officedocument.presentationml.slideLayout+xml"/>
  <Override PartName="/ppt/slideLayouts/slideLayout271.xml" ContentType="application/vnd.openxmlformats-officedocument.presentationml.slideLayout+xml"/>
  <Override PartName="/ppt/slideLayouts/slideLayout282.xml" ContentType="application/vnd.openxmlformats-officedocument.presentationml.slideLayout+xml"/>
  <Override PartName="/ppt/slideMasters/slideMaster7.xml" ContentType="application/vnd.openxmlformats-officedocument.presentationml.slideMaster+xml"/>
  <Override PartName="/ppt/slideMasters/slideMaster10.xml" ContentType="application/vnd.openxmlformats-officedocument.presentationml.slideMaster+xml"/>
  <Override PartName="/ppt/theme/theme9.xml" ContentType="application/vnd.openxmlformats-officedocument.theme+xml"/>
  <Override PartName="/ppt/slideLayouts/slideLayout213.xml" ContentType="application/vnd.openxmlformats-officedocument.presentationml.slideLayout+xml"/>
  <Override PartName="/ppt/slideLayouts/slideLayout260.xml" ContentType="application/vnd.openxmlformats-officedocument.presentationml.slideLayout+xml"/>
  <Override PartName="/ppt/theme/theme31.xml" ContentType="application/vnd.openxmlformats-officedocument.theme+xml"/>
  <Override PartName="/ppt/slideLayouts/slideLayout97.xml" ContentType="application/vnd.openxmlformats-officedocument.presentationml.slideLayout+xml"/>
  <Override PartName="/ppt/slideLayouts/slideLayout139.xml" ContentType="application/vnd.openxmlformats-officedocument.presentationml.slideLayout+xml"/>
  <Override PartName="/ppt/slideLayouts/slideLayout186.xml" ContentType="application/vnd.openxmlformats-officedocument.presentationml.slideLayout+xml"/>
  <Override PartName="/ppt/slideLayouts/slideLayout197.xml" ContentType="application/vnd.openxmlformats-officedocument.presentationml.slideLayout+xml"/>
  <Override PartName="/ppt/slideLayouts/slideLayout202.xml" ContentType="application/vnd.openxmlformats-officedocument.presentationml.slideLayout+xml"/>
  <Override PartName="/ppt/theme/theme20.xml" ContentType="application/vnd.openxmlformats-officedocument.theme+xml"/>
  <Override PartName="/ppt/slideLayouts/slideLayout336.xml" ContentType="application/vnd.openxmlformats-officedocument.presentationml.slideLayout+xml"/>
  <Override PartName="/ppt/slideLayouts/slideLayout39.xml" ContentType="application/vnd.openxmlformats-officedocument.presentationml.slideLayout+xml"/>
  <Override PartName="/ppt/slideLayouts/slideLayout86.xml" ContentType="application/vnd.openxmlformats-officedocument.presentationml.slideLayout+xml"/>
  <Override PartName="/ppt/slideLayouts/slideLayout128.xml" ContentType="application/vnd.openxmlformats-officedocument.presentationml.slideLayout+xml"/>
  <Override PartName="/ppt/slideLayouts/slideLayout175.xml" ContentType="application/vnd.openxmlformats-officedocument.presentationml.slideLayout+xml"/>
  <Override PartName="/ppt/slideLayouts/slideLayout325.xml" ContentType="application/vnd.openxmlformats-officedocument.presentationml.slideLayout+xml"/>
  <Override PartName="/ppt/slides/slide4.xml" ContentType="application/vnd.openxmlformats-officedocument.presentationml.slide+xml"/>
  <Override PartName="/ppt/slides/slide18.xml" ContentType="application/vnd.openxmlformats-officedocument.presentationml.slide+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Layouts/slideLayout28.xml" ContentType="application/vnd.openxmlformats-officedocument.presentationml.slideLayout+xml"/>
  <Override PartName="/ppt/slideLayouts/slideLayout64.xml" ContentType="application/vnd.openxmlformats-officedocument.presentationml.slideLayout+xml"/>
  <Override PartName="/ppt/slideLayouts/slideLayout75.xml" ContentType="application/vnd.openxmlformats-officedocument.presentationml.slideLayout+xml"/>
  <Override PartName="/ppt/slideLayouts/slideLayout117.xml" ContentType="application/vnd.openxmlformats-officedocument.presentationml.slideLayout+xml"/>
  <Override PartName="/ppt/slideLayouts/slideLayout164.xml" ContentType="application/vnd.openxmlformats-officedocument.presentationml.slideLayout+xml"/>
  <Override PartName="/ppt/slideLayouts/slideLayout298.xml" ContentType="application/vnd.openxmlformats-officedocument.presentationml.slideLayout+xml"/>
  <Override PartName="/ppt/slideLayouts/slideLayout303.xml" ContentType="application/vnd.openxmlformats-officedocument.presentationml.slideLayout+xml"/>
  <Override PartName="/ppt/slideLayouts/slideLayout314.xml" ContentType="application/vnd.openxmlformats-officedocument.presentationml.slideLayout+xml"/>
  <Override PartName="/ppt/theme/theme1.xml" ContentType="application/vnd.openxmlformats-officedocument.theme+xml"/>
  <Override PartName="/ppt/slideLayouts/slideLayout53.xml" ContentType="application/vnd.openxmlformats-officedocument.presentationml.slideLayout+xml"/>
  <Override PartName="/ppt/slideLayouts/slideLayout106.xml" ContentType="application/vnd.openxmlformats-officedocument.presentationml.slideLayout+xml"/>
  <Override PartName="/ppt/slideLayouts/slideLayout142.xml" ContentType="application/vnd.openxmlformats-officedocument.presentationml.slideLayout+xml"/>
  <Override PartName="/ppt/slideLayouts/slideLayout153.xml" ContentType="application/vnd.openxmlformats-officedocument.presentationml.slideLayout+xml"/>
  <Override PartName="/ppt/slideLayouts/slideLayout287.xml" ContentType="application/vnd.openxmlformats-officedocument.presentationml.slideLayout+xml"/>
  <Override PartName="/ppt/slideMasters/slideMaster26.xml" ContentType="application/vnd.openxmlformats-officedocument.presentationml.slideMaster+xml"/>
  <Override PartName="/ppt/slideLayouts/slideLayout42.xml" ContentType="application/vnd.openxmlformats-officedocument.presentationml.slideLayout+xml"/>
  <Override PartName="/ppt/slideLayouts/slideLayout131.xml" ContentType="application/vnd.openxmlformats-officedocument.presentationml.slideLayout+xml"/>
  <Override PartName="/ppt/slideLayouts/slideLayout229.xml" ContentType="application/vnd.openxmlformats-officedocument.presentationml.slideLayout+xml"/>
  <Override PartName="/ppt/slideLayouts/slideLayout276.xml" ContentType="application/vnd.openxmlformats-officedocument.presentationml.slideLayout+xml"/>
  <Override PartName="/ppt/slideMasters/slideMaster15.xml" ContentType="application/vnd.openxmlformats-officedocument.presentationml.slideMaster+xml"/>
  <Override PartName="/ppt/slides/slide10.xml" ContentType="application/vnd.openxmlformats-officedocument.presentationml.slide+xml"/>
  <Override PartName="/ppt/slides/slide21.xml" ContentType="application/vnd.openxmlformats-officedocument.presentationml.slide+xml"/>
  <Override PartName="/ppt/slideLayouts/slideLayout20.xml" ContentType="application/vnd.openxmlformats-officedocument.presentationml.slideLayout+xml"/>
  <Override PartName="/ppt/slideLayouts/slideLayout31.xml" ContentType="application/vnd.openxmlformats-officedocument.presentationml.slideLayout+xml"/>
  <Override PartName="/ppt/slideLayouts/slideLayout120.xml" ContentType="application/vnd.openxmlformats-officedocument.presentationml.slideLayout+xml"/>
  <Override PartName="/ppt/slideLayouts/slideLayout207.xml" ContentType="application/vnd.openxmlformats-officedocument.presentationml.slideLayout+xml"/>
  <Override PartName="/ppt/slideLayouts/slideLayout218.xml" ContentType="application/vnd.openxmlformats-officedocument.presentationml.slideLayout+xml"/>
  <Override PartName="/ppt/slideLayouts/slideLayout254.xml" ContentType="application/vnd.openxmlformats-officedocument.presentationml.slideLayout+xml"/>
  <Override PartName="/ppt/slideLayouts/slideLayout265.xml" ContentType="application/vnd.openxmlformats-officedocument.presentationml.slideLayout+xml"/>
  <Override PartName="/ppt/theme/theme14.xml" ContentType="application/vnd.openxmlformats-officedocument.theme+xml"/>
  <Override PartName="/ppt/slideLayouts/slideLayout243.xml" ContentType="application/vnd.openxmlformats-officedocument.presentationml.slideLayout+xml"/>
  <Override PartName="/ppt/theme/theme25.xml" ContentType="application/vnd.openxmlformats-officedocument.theme+xml"/>
  <Override PartName="/ppt/slideLayouts/slideLayout290.xml" ContentType="application/vnd.openxmlformats-officedocument.presentationml.slideLayout+xml"/>
  <Override PartName="/ppt/slideLayouts/slideLayout232.xml" ContentType="application/vnd.openxmlformats-officedocument.presentationml.slideLayout+xml"/>
  <Override PartName="/ppt/slideLayouts/slideLayout319.xml" ContentType="application/vnd.openxmlformats-officedocument.presentationml.slideLayout+xml"/>
  <Override PartName="/ppt/slideMasters/slideMaster4.xml" ContentType="application/vnd.openxmlformats-officedocument.presentationml.slideMaster+xml"/>
  <Override PartName="/ppt/slides/slide9.xml" ContentType="application/vnd.openxmlformats-officedocument.presentationml.slide+xml"/>
  <Override PartName="/ppt/viewProps.xml" ContentType="application/vnd.openxmlformats-officedocument.presentationml.viewProps+xml"/>
  <Override PartName="/ppt/slideLayouts/slideLayout69.xml" ContentType="application/vnd.openxmlformats-officedocument.presentationml.slideLayout+xml"/>
  <Override PartName="/ppt/theme/theme6.xml" ContentType="application/vnd.openxmlformats-officedocument.theme+xml"/>
  <Override PartName="/ppt/slideLayouts/slideLayout158.xml" ContentType="application/vnd.openxmlformats-officedocument.presentationml.slideLayout+xml"/>
  <Override PartName="/ppt/slideLayouts/slideLayout169.xml" ContentType="application/vnd.openxmlformats-officedocument.presentationml.slideLayout+xml"/>
  <Override PartName="/ppt/slideLayouts/slideLayout210.xml" ContentType="application/vnd.openxmlformats-officedocument.presentationml.slideLayout+xml"/>
  <Override PartName="/ppt/slideLayouts/slideLayout221.xml" ContentType="application/vnd.openxmlformats-officedocument.presentationml.slideLayout+xml"/>
  <Override PartName="/ppt/slideLayouts/slideLayout308.xml" ContentType="application/vnd.openxmlformats-officedocument.presentationml.slideLayout+xml"/>
  <Override PartName="/ppt/slideLayouts/slideLayout58.xml" ContentType="application/vnd.openxmlformats-officedocument.presentationml.slideLayout+xml"/>
  <Override PartName="/ppt/slideLayouts/slideLayout147.xml" ContentType="application/vnd.openxmlformats-officedocument.presentationml.slideLayout+xml"/>
  <Override PartName="/ppt/slideLayouts/slideLayout194.xml" ContentType="application/vnd.openxmlformats-officedocument.presentationml.slideLayout+xml"/>
  <Override PartName="/ppt/slideLayouts/slideLayout344.xml" ContentType="application/vnd.openxmlformats-officedocument.presentationml.slideLayout+xml"/>
  <Override PartName="/ppt/presProps.xml" ContentType="application/vnd.openxmlformats-officedocument.presentationml.presProps+xml"/>
  <Override PartName="/ppt/slideLayouts/slideLayout36.xml" ContentType="application/vnd.openxmlformats-officedocument.presentationml.slideLayout+xml"/>
  <Override PartName="/ppt/slideLayouts/slideLayout47.xml" ContentType="application/vnd.openxmlformats-officedocument.presentationml.slideLayout+xml"/>
  <Override PartName="/ppt/slideLayouts/slideLayout83.xml" ContentType="application/vnd.openxmlformats-officedocument.presentationml.slideLayout+xml"/>
  <Override PartName="/ppt/slideLayouts/slideLayout94.xml" ContentType="application/vnd.openxmlformats-officedocument.presentationml.slideLayout+xml"/>
  <Override PartName="/ppt/slideLayouts/slideLayout136.xml" ContentType="application/vnd.openxmlformats-officedocument.presentationml.slideLayout+xml"/>
  <Override PartName="/ppt/slideLayouts/slideLayout183.xml" ContentType="application/vnd.openxmlformats-officedocument.presentationml.slideLayout+xml"/>
  <Override PartName="/ppt/slideLayouts/slideLayout322.xml" ContentType="application/vnd.openxmlformats-officedocument.presentationml.slideLayout+xml"/>
  <Override PartName="/ppt/slideLayouts/slideLayout333.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Override PartName="/ppt/slideLayouts/slideLayout25.xml" ContentType="application/vnd.openxmlformats-officedocument.presentationml.slideLayout+xml"/>
  <Override PartName="/ppt/slideLayouts/slideLayout72.xml" ContentType="application/vnd.openxmlformats-officedocument.presentationml.slideLayout+xml"/>
  <Override PartName="/ppt/slideLayouts/slideLayout114.xml" ContentType="application/vnd.openxmlformats-officedocument.presentationml.slideLayout+xml"/>
  <Override PartName="/ppt/slideLayouts/slideLayout125.xml" ContentType="application/vnd.openxmlformats-officedocument.presentationml.slideLayout+xml"/>
  <Override PartName="/ppt/slideLayouts/slideLayout161.xml" ContentType="application/vnd.openxmlformats-officedocument.presentationml.slideLayout+xml"/>
  <Override PartName="/ppt/slideLayouts/slideLayout172.xml" ContentType="application/vnd.openxmlformats-officedocument.presentationml.slideLayout+xml"/>
  <Override PartName="/ppt/slideLayouts/slideLayout259.xml" ContentType="application/vnd.openxmlformats-officedocument.presentationml.slideLayout+xml"/>
  <Override PartName="/ppt/slideLayouts/slideLayout311.xml" ContentType="application/vnd.openxmlformats-officedocument.presentationml.slideLayout+xml"/>
  <Override PartName="/ppt/slideLayouts/slideLayout14.xml" ContentType="application/vnd.openxmlformats-officedocument.presentationml.slideLayout+xml"/>
  <Override PartName="/ppt/slideLayouts/slideLayout61.xml" ContentType="application/vnd.openxmlformats-officedocument.presentationml.slideLayout+xml"/>
  <Override PartName="/ppt/slideLayouts/slideLayout103.xml" ContentType="application/vnd.openxmlformats-officedocument.presentationml.slideLayout+xml"/>
  <Override PartName="/ppt/slideLayouts/slideLayout150.xml" ContentType="application/vnd.openxmlformats-officedocument.presentationml.slideLayout+xml"/>
  <Override PartName="/ppt/theme/theme19.xml" ContentType="application/vnd.openxmlformats-officedocument.theme+xml"/>
  <Override PartName="/ppt/slideLayouts/slideLayout248.xml" ContentType="application/vnd.openxmlformats-officedocument.presentationml.slideLayout+xml"/>
  <Override PartName="/ppt/slideLayouts/slideLayout295.xml" ContentType="application/vnd.openxmlformats-officedocument.presentationml.slideLayout+xml"/>
  <Override PartName="/ppt/slideLayouts/slideLayout300.xml" ContentType="application/vnd.openxmlformats-officedocument.presentationml.slideLayout+xml"/>
  <Override PartName="/ppt/slideMasters/slideMaster23.xml" ContentType="application/vnd.openxmlformats-officedocument.presentationml.slideMaster+xml"/>
  <Override PartName="/ppt/slideLayouts/slideLayout50.xml" ContentType="application/vnd.openxmlformats-officedocument.presentationml.slideLayout+xml"/>
  <Override PartName="/ppt/slideLayouts/slideLayout226.xml" ContentType="application/vnd.openxmlformats-officedocument.presentationml.slideLayout+xml"/>
  <Override PartName="/ppt/slideLayouts/slideLayout237.xml" ContentType="application/vnd.openxmlformats-officedocument.presentationml.slideLayout+xml"/>
  <Override PartName="/ppt/slideLayouts/slideLayout273.xml" ContentType="application/vnd.openxmlformats-officedocument.presentationml.slideLayout+xml"/>
  <Override PartName="/ppt/slideLayouts/slideLayout284.xml" ContentType="application/vnd.openxmlformats-officedocument.presentationml.slideLayout+xml"/>
  <Override PartName="/ppt/slideMasters/slideMaster9.xml" ContentType="application/vnd.openxmlformats-officedocument.presentationml.slideMaster+xml"/>
  <Override PartName="/ppt/slideMasters/slideMaster12.xml" ContentType="application/vnd.openxmlformats-officedocument.presentationml.slideMaster+xml"/>
  <Override PartName="/ppt/slideLayouts/slideLayout215.xml" ContentType="application/vnd.openxmlformats-officedocument.presentationml.slideLayout+xml"/>
  <Override PartName="/ppt/slideLayouts/slideLayout262.xml" ContentType="application/vnd.openxmlformats-officedocument.presentationml.slideLayout+xml"/>
  <Override PartName="/ppt/slideLayouts/slideLayout99.xml" ContentType="application/vnd.openxmlformats-officedocument.presentationml.slideLayout+xml"/>
  <Override PartName="/ppt/slideLayouts/slideLayout188.xml" ContentType="application/vnd.openxmlformats-officedocument.presentationml.slideLayout+xml"/>
  <Override PartName="/ppt/slideLayouts/slideLayout199.xml" ContentType="application/vnd.openxmlformats-officedocument.presentationml.slideLayout+xml"/>
  <Override PartName="/ppt/slideLayouts/slideLayout204.xml" ContentType="application/vnd.openxmlformats-officedocument.presentationml.slideLayout+xml"/>
  <Override PartName="/ppt/theme/theme22.xml" ContentType="application/vnd.openxmlformats-officedocument.theme+xml"/>
  <Override PartName="/ppt/slideLayouts/slideLayout251.xml" ContentType="application/vnd.openxmlformats-officedocument.presentationml.slideLayout+xml"/>
  <Override PartName="/ppt/slideLayouts/slideLayout338.xml" ContentType="application/vnd.openxmlformats-officedocument.presentationml.slideLayout+xml"/>
  <Override PartName="/ppt/slideLayouts/slideLayout88.xml" ContentType="application/vnd.openxmlformats-officedocument.presentationml.slideLayout+xml"/>
  <Override PartName="/ppt/theme/theme11.xml" ContentType="application/vnd.openxmlformats-officedocument.theme+xml"/>
  <Override PartName="/ppt/slideLayouts/slideLayout177.xml" ContentType="application/vnd.openxmlformats-officedocument.presentationml.slideLayout+xml"/>
  <Override PartName="/ppt/slideLayouts/slideLayout240.xml" ContentType="application/vnd.openxmlformats-officedocument.presentationml.slideLayout+xml"/>
  <Override PartName="/ppt/slideLayouts/slideLayout327.xml" ContentType="application/vnd.openxmlformats-officedocument.presentationml.slideLayout+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slideLayouts/slideLayout19.xml" ContentType="application/vnd.openxmlformats-officedocument.presentationml.slideLayout+xml"/>
  <Override PartName="/ppt/slideLayouts/slideLayout66.xml" ContentType="application/vnd.openxmlformats-officedocument.presentationml.slideLayout+xml"/>
  <Override PartName="/ppt/slideLayouts/slideLayout77.xml" ContentType="application/vnd.openxmlformats-officedocument.presentationml.slideLayout+xml"/>
  <Override PartName="/ppt/slideLayouts/slideLayout119.xml" ContentType="application/vnd.openxmlformats-officedocument.presentationml.slideLayout+xml"/>
  <Override PartName="/ppt/slideLayouts/slideLayout166.xml" ContentType="application/vnd.openxmlformats-officedocument.presentationml.slideLayout+xml"/>
  <Override PartName="/ppt/slideLayouts/slideLayout316.xml" ContentType="application/vnd.openxmlformats-officedocument.presentationml.slideLayout+xml"/>
  <Override PartName="/ppt/slideMasters/slideMaster1.xml" ContentType="application/vnd.openxmlformats-officedocument.presentationml.slideMaster+xml"/>
  <Override PartName="/ppt/theme/theme3.xml" ContentType="application/vnd.openxmlformats-officedocument.theme+xml"/>
  <Override PartName="/ppt/slideLayouts/slideLayout55.xml" ContentType="application/vnd.openxmlformats-officedocument.presentationml.slideLayout+xml"/>
  <Override PartName="/ppt/slideLayouts/slideLayout108.xml" ContentType="application/vnd.openxmlformats-officedocument.presentationml.slideLayout+xml"/>
  <Override PartName="/ppt/slideLayouts/slideLayout155.xml" ContentType="application/vnd.openxmlformats-officedocument.presentationml.slideLayout+xml"/>
  <Override PartName="/ppt/slideLayouts/slideLayout289.xml" ContentType="application/vnd.openxmlformats-officedocument.presentationml.slideLayout+xml"/>
  <Override PartName="/ppt/slideLayouts/slideLayout305.xml" ContentType="application/vnd.openxmlformats-officedocument.presentationml.slideLayout+xml"/>
  <Override PartName="/ppt/slideLayouts/slideLayout341.xml" ContentType="application/vnd.openxmlformats-officedocument.presentationml.slideLayout+xml"/>
  <Override PartName="/ppt/slideMasters/slideMaster28.xml" ContentType="application/vnd.openxmlformats-officedocument.presentationml.slideMaster+xml"/>
  <Override PartName="/ppt/slideLayouts/slideLayout44.xml" ContentType="application/vnd.openxmlformats-officedocument.presentationml.slideLayout+xml"/>
  <Override PartName="/ppt/slideLayouts/slideLayout91.xml" ContentType="application/vnd.openxmlformats-officedocument.presentationml.slideLayout+xml"/>
  <Override PartName="/ppt/slideLayouts/slideLayout133.xml" ContentType="application/vnd.openxmlformats-officedocument.presentationml.slideLayout+xml"/>
  <Override PartName="/ppt/slideLayouts/slideLayout144.xml" ContentType="application/vnd.openxmlformats-officedocument.presentationml.slideLayout+xml"/>
  <Override PartName="/ppt/slideLayouts/slideLayout180.xml" ContentType="application/vnd.openxmlformats-officedocument.presentationml.slideLayout+xml"/>
  <Override PartName="/ppt/slideLayouts/slideLayout191.xml" ContentType="application/vnd.openxmlformats-officedocument.presentationml.slideLayout+xml"/>
  <Override PartName="/ppt/slideLayouts/slideLayout278.xml" ContentType="application/vnd.openxmlformats-officedocument.presentationml.slideLayout+xml"/>
  <Override PartName="/ppt/slideLayouts/slideLayout330.xml" ContentType="application/vnd.openxmlformats-officedocument.presentationml.slideLayout+xml"/>
  <Default Extension="rels" ContentType="application/vnd.openxmlformats-package.relationships+xml"/>
  <Override PartName="/ppt/slideMasters/slideMaster17.xml" ContentType="application/vnd.openxmlformats-officedocument.presentationml.slideMaster+xml"/>
  <Override PartName="/ppt/slideLayouts/slideLayout22.xml" ContentType="application/vnd.openxmlformats-officedocument.presentationml.slideLayout+xml"/>
  <Override PartName="/ppt/slideLayouts/slideLayout33.xml" ContentType="application/vnd.openxmlformats-officedocument.presentationml.slideLayout+xml"/>
  <Override PartName="/ppt/slideLayouts/slideLayout80.xml" ContentType="application/vnd.openxmlformats-officedocument.presentationml.slideLayout+xml"/>
  <Override PartName="/ppt/slideLayouts/slideLayout122.xml" ContentType="application/vnd.openxmlformats-officedocument.presentationml.slideLayout+xml"/>
  <Override PartName="/ppt/slideLayouts/slideLayout209.xml" ContentType="application/vnd.openxmlformats-officedocument.presentationml.slideLayout+xml"/>
  <Override PartName="/ppt/slideLayouts/slideLayout256.xml" ContentType="application/vnd.openxmlformats-officedocument.presentationml.slideLayout+xml"/>
  <Override PartName="/ppt/slideLayouts/slideLayout267.xml" ContentType="application/vnd.openxmlformats-officedocument.presentationml.slideLayout+xml"/>
  <Override PartName="/ppt/slides/slide12.xml" ContentType="application/vnd.openxmlformats-officedocument.presentationml.slide+xml"/>
  <Override PartName="/ppt/slideLayouts/slideLayout11.xml" ContentType="application/vnd.openxmlformats-officedocument.presentationml.slideLayout+xml"/>
  <Override PartName="/ppt/slideLayouts/slideLayout111.xml" ContentType="application/vnd.openxmlformats-officedocument.presentationml.slideLayout+xml"/>
  <Override PartName="/ppt/theme/theme16.xml" ContentType="application/vnd.openxmlformats-officedocument.theme+xml"/>
  <Override PartName="/ppt/slideLayouts/slideLayout245.xml" ContentType="application/vnd.openxmlformats-officedocument.presentationml.slideLayout+xml"/>
  <Override PartName="/ppt/slideLayouts/slideLayout292.xml" ContentType="application/vnd.openxmlformats-officedocument.presentationml.slideLayout+xml"/>
  <Override PartName="/ppt/theme/theme27.xml" ContentType="application/vnd.openxmlformats-officedocument.theme+xml"/>
  <Override PartName="/ppt/slideMasters/slideMaster31.xml" ContentType="application/vnd.openxmlformats-officedocument.presentationml.slideMaster+xml"/>
  <Override PartName="/ppt/slideLayouts/slideLayout100.xml" ContentType="application/vnd.openxmlformats-officedocument.presentationml.slideLayout+xml"/>
  <Override PartName="/ppt/slideLayouts/slideLayout234.xml" ContentType="application/vnd.openxmlformats-officedocument.presentationml.slideLayout+xml"/>
  <Override PartName="/ppt/slideLayouts/slideLayout281.xml" ContentType="application/vnd.openxmlformats-officedocument.presentationml.slideLayout+xml"/>
  <Override PartName="/ppt/slideMasters/slideMaster6.xml" ContentType="application/vnd.openxmlformats-officedocument.presentationml.slideMaster+xml"/>
  <Override PartName="/ppt/slideMasters/slideMaster20.xml" ContentType="application/vnd.openxmlformats-officedocument.presentationml.slideMaster+xml"/>
  <Override PartName="/ppt/theme/theme8.xml" ContentType="application/vnd.openxmlformats-officedocument.theme+xml"/>
  <Override PartName="/ppt/slideLayouts/slideLayout223.xml" ContentType="application/vnd.openxmlformats-officedocument.presentationml.slideLayout+xml"/>
  <Override PartName="/ppt/slideLayouts/slideLayout270.xml" ContentType="application/vnd.openxmlformats-officedocument.presentationml.slideLayout+xml"/>
  <Override PartName="/ppt/slideLayouts/slideLayout149.xml" ContentType="application/vnd.openxmlformats-officedocument.presentationml.slideLayout+xml"/>
  <Override PartName="/ppt/slideLayouts/slideLayout196.xml" ContentType="application/vnd.openxmlformats-officedocument.presentationml.slideLayout+xml"/>
  <Override PartName="/ppt/slideLayouts/slideLayout201.xml" ContentType="application/vnd.openxmlformats-officedocument.presentationml.slideLayout+xml"/>
  <Override PartName="/ppt/slideLayouts/slideLayout212.xml" ContentType="application/vnd.openxmlformats-officedocument.presentationml.slideLayout+xml"/>
  <Override PartName="/ppt/theme/theme30.xml" ContentType="application/vnd.openxmlformats-officedocument.theme+xml"/>
  <Override PartName="/ppt/slideLayouts/slideLayout346.xml" ContentType="application/vnd.openxmlformats-officedocument.presentationml.slideLayout+xml"/>
  <Override PartName="/ppt/slideLayouts/slideLayout38.xml" ContentType="application/vnd.openxmlformats-officedocument.presentationml.slideLayout+xml"/>
  <Override PartName="/ppt/slideLayouts/slideLayout49.xml" ContentType="application/vnd.openxmlformats-officedocument.presentationml.slideLayout+xml"/>
  <Override PartName="/ppt/slideLayouts/slideLayout85.xml" ContentType="application/vnd.openxmlformats-officedocument.presentationml.slideLayout+xml"/>
  <Override PartName="/ppt/slideLayouts/slideLayout96.xml" ContentType="application/vnd.openxmlformats-officedocument.presentationml.slideLayout+xml"/>
  <Override PartName="/ppt/slideLayouts/slideLayout138.xml" ContentType="application/vnd.openxmlformats-officedocument.presentationml.slideLayout+xml"/>
  <Override PartName="/ppt/slideLayouts/slideLayout185.xml" ContentType="application/vnd.openxmlformats-officedocument.presentationml.slideLayout+xml"/>
  <Override PartName="/ppt/slideLayouts/slideLayout324.xml" ContentType="application/vnd.openxmlformats-officedocument.presentationml.slideLayout+xml"/>
  <Override PartName="/ppt/slideLayouts/slideLayout335.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Layouts/slideLayout5.xml" ContentType="application/vnd.openxmlformats-officedocument.presentationml.slideLayout+xml"/>
  <Override PartName="/ppt/slideLayouts/slideLayout27.xml" ContentType="application/vnd.openxmlformats-officedocument.presentationml.slideLayout+xml"/>
  <Override PartName="/ppt/slideLayouts/slideLayout74.xml" ContentType="application/vnd.openxmlformats-officedocument.presentationml.slideLayout+xml"/>
  <Override PartName="/ppt/slideLayouts/slideLayout116.xml" ContentType="application/vnd.openxmlformats-officedocument.presentationml.slideLayout+xml"/>
  <Override PartName="/ppt/slideLayouts/slideLayout127.xml" ContentType="application/vnd.openxmlformats-officedocument.presentationml.slideLayout+xml"/>
  <Override PartName="/ppt/slideLayouts/slideLayout163.xml" ContentType="application/vnd.openxmlformats-officedocument.presentationml.slideLayout+xml"/>
  <Override PartName="/ppt/slideLayouts/slideLayout174.xml" ContentType="application/vnd.openxmlformats-officedocument.presentationml.slideLayout+xml"/>
  <Override PartName="/ppt/slideLayouts/slideLayout313.xml" ContentType="application/vnd.openxmlformats-officedocument.presentationml.slideLayout+xml"/>
  <Override PartName="/ppt/slideLayouts/slideLayout16.xml" ContentType="application/vnd.openxmlformats-officedocument.presentationml.slideLayout+xml"/>
  <Default Extension="jpeg" ContentType="image/jpeg"/>
  <Override PartName="/ppt/slideLayouts/slideLayout63.xml" ContentType="application/vnd.openxmlformats-officedocument.presentationml.slideLayout+xml"/>
  <Override PartName="/ppt/slideLayouts/slideLayout105.xml" ContentType="application/vnd.openxmlformats-officedocument.presentationml.slideLayout+xml"/>
  <Override PartName="/ppt/slideLayouts/slideLayout152.xml" ContentType="application/vnd.openxmlformats-officedocument.presentationml.slideLayout+xml"/>
  <Override PartName="/ppt/slideLayouts/slideLayout297.xml" ContentType="application/vnd.openxmlformats-officedocument.presentationml.slideLayout+xml"/>
  <Override PartName="/ppt/slideLayouts/slideLayout302.xml" ContentType="application/vnd.openxmlformats-officedocument.presentationml.slideLayout+xml"/>
  <Override PartName="/ppt/slideMasters/slideMaster25.xml" ContentType="application/vnd.openxmlformats-officedocument.presentationml.slideMaster+xml"/>
  <Override PartName="/ppt/slideLayouts/slideLayout41.xml" ContentType="application/vnd.openxmlformats-officedocument.presentationml.slideLayout+xml"/>
  <Override PartName="/ppt/slideLayouts/slideLayout52.xml" ContentType="application/vnd.openxmlformats-officedocument.presentationml.slideLayout+xml"/>
  <Override PartName="/ppt/slideLayouts/slideLayout141.xml" ContentType="application/vnd.openxmlformats-officedocument.presentationml.slideLayout+xml"/>
  <Override PartName="/ppt/slideLayouts/slideLayout228.xml" ContentType="application/vnd.openxmlformats-officedocument.presentationml.slideLayout+xml"/>
  <Override PartName="/ppt/slideLayouts/slideLayout239.xml" ContentType="application/vnd.openxmlformats-officedocument.presentationml.slideLayout+xml"/>
  <Override PartName="/ppt/slideLayouts/slideLayout275.xml" ContentType="application/vnd.openxmlformats-officedocument.presentationml.slideLayout+xml"/>
  <Override PartName="/ppt/slideLayouts/slideLayout286.xml" ContentType="application/vnd.openxmlformats-officedocument.presentationml.slideLayout+xml"/>
  <Override PartName="/ppt/slideMasters/slideMaster14.xml" ContentType="application/vnd.openxmlformats-officedocument.presentationml.slideMaster+xml"/>
  <Override PartName="/ppt/slides/slide20.xml" ContentType="application/vnd.openxmlformats-officedocument.presentationml.slide+xml"/>
  <Override PartName="/ppt/slideLayouts/slideLayout30.xml" ContentType="application/vnd.openxmlformats-officedocument.presentationml.slideLayout+xml"/>
  <Override PartName="/ppt/slideLayouts/slideLayout130.xml" ContentType="application/vnd.openxmlformats-officedocument.presentationml.slideLayout+xml"/>
  <Override PartName="/ppt/slideLayouts/slideLayout217.xml" ContentType="application/vnd.openxmlformats-officedocument.presentationml.slideLayout+xml"/>
  <Override PartName="/ppt/slideLayouts/slideLayout264.xml" ContentType="application/vnd.openxmlformats-officedocument.presentationml.slideLayout+xml"/>
  <Override PartName="/ppt/slideLayouts/slideLayout206.xml" ContentType="application/vnd.openxmlformats-officedocument.presentationml.slideLayout+xml"/>
  <Override PartName="/ppt/slideLayouts/slideLayout253.xml" ContentType="application/vnd.openxmlformats-officedocument.presentationml.slideLayout+xml"/>
  <Override PartName="/ppt/theme/theme24.xml" ContentType="application/vnd.openxmlformats-officedocument.theme+xml"/>
  <Override PartName="/ppt/theme/theme13.xml" ContentType="application/vnd.openxmlformats-officedocument.theme+xml"/>
  <Override PartName="/ppt/slideLayouts/slideLayout179.xml" ContentType="application/vnd.openxmlformats-officedocument.presentationml.slideLayout+xml"/>
  <Override PartName="/ppt/slideLayouts/slideLayout231.xml" ContentType="application/vnd.openxmlformats-officedocument.presentationml.slideLayout+xml"/>
  <Override PartName="/ppt/slideLayouts/slideLayout242.xml" ContentType="application/vnd.openxmlformats-officedocument.presentationml.slideLayout+xml"/>
  <Override PartName="/ppt/slideLayouts/slideLayout329.xml" ContentType="application/vnd.openxmlformats-officedocument.presentationml.slideLayout+xml"/>
  <Override PartName="/ppt/slides/slide8.xml" ContentType="application/vnd.openxmlformats-officedocument.presentationml.slide+xml"/>
  <Override PartName="/ppt/slideLayouts/slideLayout68.xml" ContentType="application/vnd.openxmlformats-officedocument.presentationml.slideLayout+xml"/>
  <Override PartName="/ppt/slideLayouts/slideLayout79.xml" ContentType="application/vnd.openxmlformats-officedocument.presentationml.slideLayout+xml"/>
  <Override PartName="/ppt/slideLayouts/slideLayout168.xml" ContentType="application/vnd.openxmlformats-officedocument.presentationml.slideLayout+xml"/>
  <Override PartName="/ppt/slideLayouts/slideLayout220.xml" ContentType="application/vnd.openxmlformats-officedocument.presentationml.slideLayout+xml"/>
  <Override PartName="/ppt/slideLayouts/slideLayout318.xml" ContentType="application/vnd.openxmlformats-officedocument.presentationml.slideLayout+xml"/>
  <Override PartName="/ppt/slideMasters/slideMaster3.xml" ContentType="application/vnd.openxmlformats-officedocument.presentationml.slideMaster+xml"/>
  <Override PartName="/ppt/slideLayouts/slideLayout57.xml" ContentType="application/vnd.openxmlformats-officedocument.presentationml.slideLayout+xml"/>
  <Override PartName="/ppt/slideLayouts/slideLayout157.xml" ContentType="application/vnd.openxmlformats-officedocument.presentationml.slideLayout+xml"/>
  <Override PartName="/ppt/slideLayouts/slideLayout343.xml" ContentType="application/vnd.openxmlformats-officedocument.presentationml.slideLayout+xml"/>
  <Override PartName="/ppt/slideLayouts/slideLayout135.xml" ContentType="application/vnd.openxmlformats-officedocument.presentationml.slideLayout+xml"/>
  <Override PartName="/ppt/slideLayouts/slideLayout182.xml" ContentType="application/vnd.openxmlformats-officedocument.presentationml.slideLayout+xml"/>
  <Override PartName="/ppt/slideMasters/slideMaster19.xml" ContentType="application/vnd.openxmlformats-officedocument.presentationml.slideMaster+xml"/>
  <Override PartName="/ppt/slideLayouts/slideLayout35.xml" ContentType="application/vnd.openxmlformats-officedocument.presentationml.slideLayout+xml"/>
  <Override PartName="/ppt/slideLayouts/slideLayout82.xml" ContentType="application/vnd.openxmlformats-officedocument.presentationml.slideLayout+xml"/>
  <Override PartName="/ppt/slideLayouts/slideLayout258.xml" ContentType="application/vnd.openxmlformats-officedocument.presentationml.slideLayout+xml"/>
  <Override PartName="/ppt/slideLayouts/slideLayout321.xml" ContentType="application/vnd.openxmlformats-officedocument.presentationml.slideLayout+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Layouts/slideLayout60.xml" ContentType="application/vnd.openxmlformats-officedocument.presentationml.slideLayout+xml"/>
  <Override PartName="/ppt/slideLayouts/slideLayout113.xml" ContentType="application/vnd.openxmlformats-officedocument.presentationml.slideLayout+xml"/>
  <Override PartName="/ppt/slideLayouts/slideLayout160.xml" ContentType="application/vnd.openxmlformats-officedocument.presentationml.slideLayout+xml"/>
  <Override PartName="/ppt/theme/theme18.xml" ContentType="application/vnd.openxmlformats-officedocument.theme+xml"/>
  <Override PartName="/ppt/tableStyles.xml" ContentType="application/vnd.openxmlformats-officedocument.presentationml.tableStyles+xml"/>
  <Override PartName="/ppt/slideLayouts/slideLayout236.xml" ContentType="application/vnd.openxmlformats-officedocument.presentationml.slideLayout+xml"/>
  <Override PartName="/ppt/slideLayouts/slideLayout283.xml" ContentType="application/vnd.openxmlformats-officedocument.presentationml.slideLayout+xml"/>
  <Override PartName="/ppt/slideMasters/slideMaster22.xml" ContentType="application/vnd.openxmlformats-officedocument.presentationml.slideMaster+xml"/>
  <Override PartName="/ppt/slideLayouts/slideLayout198.xml" ContentType="application/vnd.openxmlformats-officedocument.presentationml.slideLayout+xml"/>
  <Override PartName="/ppt/slideLayouts/slideLayout214.xml" ContentType="application/vnd.openxmlformats-officedocument.presentationml.slideLayout+xml"/>
  <Override PartName="/ppt/theme/theme21.xml" ContentType="application/vnd.openxmlformats-officedocument.theme+xml"/>
  <Override PartName="/ppt/slideLayouts/slideLayout261.xml" ContentType="application/vnd.openxmlformats-officedocument.presentationml.slideLayout+xml"/>
  <Override PartName="/ppt/slideLayouts/slideLayout98.xml" ContentType="application/vnd.openxmlformats-officedocument.presentationml.slideLayout+xml"/>
  <Override PartName="/ppt/slideLayouts/slideLayout337.xml" ContentType="application/vnd.openxmlformats-officedocument.presentationml.slideLayout+xml"/>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29.xml" ContentType="application/vnd.openxmlformats-officedocument.presentationml.slideLayout+xml"/>
  <Override PartName="/ppt/slideLayouts/slideLayout76.xml" ContentType="application/vnd.openxmlformats-officedocument.presentationml.slideLayout+xml"/>
  <Override PartName="/ppt/slideLayouts/slideLayout129.xml" ContentType="application/vnd.openxmlformats-officedocument.presentationml.slideLayout+xml"/>
  <Override PartName="/ppt/slideLayouts/slideLayout176.xml" ContentType="application/vnd.openxmlformats-officedocument.presentationml.slideLayout+xml"/>
  <Override PartName="/ppt/slideLayouts/slideLayout315.xml" ContentType="application/vnd.openxmlformats-officedocument.presentationml.slideLayout+xml"/>
  <Override PartName="/ppt/slideLayouts/slideLayout107.xml" ContentType="application/vnd.openxmlformats-officedocument.presentationml.slideLayout+xml"/>
  <Override PartName="/ppt/slideLayouts/slideLayout154.xml" ContentType="application/vnd.openxmlformats-officedocument.presentationml.slideLayout+xml"/>
  <Override PartName="/ppt/slideLayouts/slideLayout29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 id="2147483697" r:id="rId4"/>
    <p:sldMasterId id="2147483712" r:id="rId5"/>
    <p:sldMasterId id="2147483725" r:id="rId6"/>
    <p:sldMasterId id="2147483737" r:id="rId7"/>
    <p:sldMasterId id="2147483749" r:id="rId8"/>
    <p:sldMasterId id="2147483761" r:id="rId9"/>
    <p:sldMasterId id="2147483773" r:id="rId10"/>
    <p:sldMasterId id="2147483785" r:id="rId11"/>
    <p:sldMasterId id="2147483797" r:id="rId12"/>
    <p:sldMasterId id="2147483809" r:id="rId13"/>
    <p:sldMasterId id="2147483821" r:id="rId14"/>
    <p:sldMasterId id="2147483833" r:id="rId15"/>
    <p:sldMasterId id="2147483845" r:id="rId16"/>
    <p:sldMasterId id="2147483857" r:id="rId17"/>
    <p:sldMasterId id="2147483869" r:id="rId18"/>
    <p:sldMasterId id="2147483881" r:id="rId19"/>
    <p:sldMasterId id="2147483893" r:id="rId20"/>
    <p:sldMasterId id="2147483905" r:id="rId21"/>
    <p:sldMasterId id="2147483917" r:id="rId22"/>
    <p:sldMasterId id="2147483929" r:id="rId23"/>
    <p:sldMasterId id="2147483941" r:id="rId24"/>
    <p:sldMasterId id="2147483953" r:id="rId25"/>
    <p:sldMasterId id="2147483965" r:id="rId26"/>
    <p:sldMasterId id="2147483977" r:id="rId27"/>
    <p:sldMasterId id="2147483989" r:id="rId28"/>
    <p:sldMasterId id="2147484001" r:id="rId29"/>
    <p:sldMasterId id="2147484013" r:id="rId30"/>
    <p:sldMasterId id="2147484025" r:id="rId31"/>
  </p:sldMasterIdLst>
  <p:notesMasterIdLst>
    <p:notesMasterId r:id="rId53"/>
  </p:notesMasterIdLst>
  <p:sldIdLst>
    <p:sldId id="256" r:id="rId32"/>
    <p:sldId id="258" r:id="rId33"/>
    <p:sldId id="274" r:id="rId34"/>
    <p:sldId id="290" r:id="rId35"/>
    <p:sldId id="275" r:id="rId36"/>
    <p:sldId id="277" r:id="rId37"/>
    <p:sldId id="279" r:id="rId38"/>
    <p:sldId id="280" r:id="rId39"/>
    <p:sldId id="291" r:id="rId40"/>
    <p:sldId id="293" r:id="rId41"/>
    <p:sldId id="292" r:id="rId42"/>
    <p:sldId id="281" r:id="rId43"/>
    <p:sldId id="282" r:id="rId44"/>
    <p:sldId id="264" r:id="rId45"/>
    <p:sldId id="263" r:id="rId46"/>
    <p:sldId id="284" r:id="rId47"/>
    <p:sldId id="283" r:id="rId48"/>
    <p:sldId id="294" r:id="rId49"/>
    <p:sldId id="287" r:id="rId50"/>
    <p:sldId id="286" r:id="rId51"/>
    <p:sldId id="273" r:id="rId52"/>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76" autoAdjust="0"/>
    <p:restoredTop sz="94660"/>
  </p:normalViewPr>
  <p:slideViewPr>
    <p:cSldViewPr>
      <p:cViewPr varScale="1">
        <p:scale>
          <a:sx n="64" d="100"/>
          <a:sy n="64" d="100"/>
        </p:scale>
        <p:origin x="-1316" y="-7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Master" Target="slideMasters/slideMaster18.xml"/><Relationship Id="rId26" Type="http://schemas.openxmlformats.org/officeDocument/2006/relationships/slideMaster" Target="slideMasters/slideMaster26.xml"/><Relationship Id="rId39" Type="http://schemas.openxmlformats.org/officeDocument/2006/relationships/slide" Target="slides/slide8.xml"/><Relationship Id="rId21" Type="http://schemas.openxmlformats.org/officeDocument/2006/relationships/slideMaster" Target="slideMasters/slideMaster21.xml"/><Relationship Id="rId34" Type="http://schemas.openxmlformats.org/officeDocument/2006/relationships/slide" Target="slides/slide3.xml"/><Relationship Id="rId42" Type="http://schemas.openxmlformats.org/officeDocument/2006/relationships/slide" Target="slides/slide11.xml"/><Relationship Id="rId47" Type="http://schemas.openxmlformats.org/officeDocument/2006/relationships/slide" Target="slides/slide16.xml"/><Relationship Id="rId50" Type="http://schemas.openxmlformats.org/officeDocument/2006/relationships/slide" Target="slides/slide19.xml"/><Relationship Id="rId55" Type="http://schemas.openxmlformats.org/officeDocument/2006/relationships/viewProps" Target="viewProps.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Master" Target="slideMasters/slideMaster17.xml"/><Relationship Id="rId25" Type="http://schemas.openxmlformats.org/officeDocument/2006/relationships/slideMaster" Target="slideMasters/slideMaster25.xml"/><Relationship Id="rId33" Type="http://schemas.openxmlformats.org/officeDocument/2006/relationships/slide" Target="slides/slide2.xml"/><Relationship Id="rId38" Type="http://schemas.openxmlformats.org/officeDocument/2006/relationships/slide" Target="slides/slide7.xml"/><Relationship Id="rId46" Type="http://schemas.openxmlformats.org/officeDocument/2006/relationships/slide" Target="slides/slide15.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Master" Target="slideMasters/slideMaster20.xml"/><Relationship Id="rId29" Type="http://schemas.openxmlformats.org/officeDocument/2006/relationships/slideMaster" Target="slideMasters/slideMaster29.xml"/><Relationship Id="rId41" Type="http://schemas.openxmlformats.org/officeDocument/2006/relationships/slide" Target="slides/slide1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Master" Target="slideMasters/slideMaster24.xml"/><Relationship Id="rId32" Type="http://schemas.openxmlformats.org/officeDocument/2006/relationships/slide" Target="slides/slide1.xml"/><Relationship Id="rId37" Type="http://schemas.openxmlformats.org/officeDocument/2006/relationships/slide" Target="slides/slide6.xml"/><Relationship Id="rId40" Type="http://schemas.openxmlformats.org/officeDocument/2006/relationships/slide" Target="slides/slide9.xml"/><Relationship Id="rId45" Type="http://schemas.openxmlformats.org/officeDocument/2006/relationships/slide" Target="slides/slide14.xml"/><Relationship Id="rId53" Type="http://schemas.openxmlformats.org/officeDocument/2006/relationships/notesMaster" Target="notesMasters/notesMaster1.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Master" Target="slideMasters/slideMaster23.xml"/><Relationship Id="rId28" Type="http://schemas.openxmlformats.org/officeDocument/2006/relationships/slideMaster" Target="slideMasters/slideMaster28.xml"/><Relationship Id="rId36" Type="http://schemas.openxmlformats.org/officeDocument/2006/relationships/slide" Target="slides/slide5.xml"/><Relationship Id="rId49" Type="http://schemas.openxmlformats.org/officeDocument/2006/relationships/slide" Target="slides/slide18.xml"/><Relationship Id="rId57" Type="http://schemas.openxmlformats.org/officeDocument/2006/relationships/tableStyles" Target="tableStyles.xml"/><Relationship Id="rId10" Type="http://schemas.openxmlformats.org/officeDocument/2006/relationships/slideMaster" Target="slideMasters/slideMaster10.xml"/><Relationship Id="rId19" Type="http://schemas.openxmlformats.org/officeDocument/2006/relationships/slideMaster" Target="slideMasters/slideMaster19.xml"/><Relationship Id="rId31" Type="http://schemas.openxmlformats.org/officeDocument/2006/relationships/slideMaster" Target="slideMasters/slideMaster31.xml"/><Relationship Id="rId44" Type="http://schemas.openxmlformats.org/officeDocument/2006/relationships/slide" Target="slides/slide13.xml"/><Relationship Id="rId52" Type="http://schemas.openxmlformats.org/officeDocument/2006/relationships/slide" Target="slides/slide21.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Master" Target="slideMasters/slideMaster22.xml"/><Relationship Id="rId27" Type="http://schemas.openxmlformats.org/officeDocument/2006/relationships/slideMaster" Target="slideMasters/slideMaster27.xml"/><Relationship Id="rId30" Type="http://schemas.openxmlformats.org/officeDocument/2006/relationships/slideMaster" Target="slideMasters/slideMaster30.xml"/><Relationship Id="rId35" Type="http://schemas.openxmlformats.org/officeDocument/2006/relationships/slide" Target="slides/slide4.xml"/><Relationship Id="rId43" Type="http://schemas.openxmlformats.org/officeDocument/2006/relationships/slide" Target="slides/slide12.xml"/><Relationship Id="rId48" Type="http://schemas.openxmlformats.org/officeDocument/2006/relationships/slide" Target="slides/slide17.xml"/><Relationship Id="rId56" Type="http://schemas.openxmlformats.org/officeDocument/2006/relationships/theme" Target="theme/theme1.xml"/><Relationship Id="rId8" Type="http://schemas.openxmlformats.org/officeDocument/2006/relationships/slideMaster" Target="slideMasters/slideMaster8.xml"/><Relationship Id="rId51" Type="http://schemas.openxmlformats.org/officeDocument/2006/relationships/slide" Target="slides/slide20.xml"/><Relationship Id="rId3" Type="http://schemas.openxmlformats.org/officeDocument/2006/relationships/slideMaster" Target="slideMasters/slideMaster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63E5D2F-1CE6-4D78-9A05-B12715BAF63C}" type="datetimeFigureOut">
              <a:rPr lang="zh-CN" altLang="en-US" smtClean="0"/>
              <a:pPr/>
              <a:t>2015/6/14</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F3FF64A-EAEF-4A39-887E-BD48B1C70681}"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i="1" dirty="0"/>
          </a:p>
        </p:txBody>
      </p:sp>
      <p:sp>
        <p:nvSpPr>
          <p:cNvPr id="4" name="Slide Number Placeholder 3"/>
          <p:cNvSpPr>
            <a:spLocks noGrp="1"/>
          </p:cNvSpPr>
          <p:nvPr>
            <p:ph type="sldNum" sz="quarter" idx="10"/>
          </p:nvPr>
        </p:nvSpPr>
        <p:spPr/>
        <p:txBody>
          <a:bodyPr/>
          <a:lstStyle/>
          <a:p>
            <a:fld id="{90F20243-E2E1-4C49-86E5-8DA4743E0545}" type="slidenum">
              <a:rPr lang="zh-CN" altLang="en-US" smtClean="0"/>
              <a:pPr/>
              <a:t>2</a:t>
            </a:fld>
            <a:endParaRPr lang="zh-CN" altLang="en-US"/>
          </a:p>
        </p:txBody>
      </p:sp>
    </p:spTree>
    <p:extLst>
      <p:ext uri="{BB962C8B-B14F-4D97-AF65-F5344CB8AC3E}">
        <p14:creationId xmlns="" xmlns:p14="http://schemas.microsoft.com/office/powerpoint/2010/main" val="37804993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0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4.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4.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5.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7.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8.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6.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7.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8.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7.xml"/></Relationships>
</file>

<file path=ppt/slideLayouts/_rels/slideLayout19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7.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8.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199.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00.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1.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2.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8.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8.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0.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9.xml"/></Relationships>
</file>

<file path=ppt/slideLayouts/_rels/slideLayout21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7.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8.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19.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0.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1.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2.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3.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4.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5.xml.rels><?xml version="1.0" encoding="UTF-8" standalone="yes"?>
<Relationships xmlns="http://schemas.openxmlformats.org/package/2006/relationships"><Relationship Id="rId1" Type="http://schemas.openxmlformats.org/officeDocument/2006/relationships/slideMaster" Target="../slideMasters/slideMaster20.xml"/></Relationships>
</file>

<file path=ppt/slideLayouts/_rels/slideLayout22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7.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8.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29.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230.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1.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2.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3.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4.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5.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6.xml.rels><?xml version="1.0" encoding="UTF-8" standalone="yes"?>
<Relationships xmlns="http://schemas.openxmlformats.org/package/2006/relationships"><Relationship Id="rId1" Type="http://schemas.openxmlformats.org/officeDocument/2006/relationships/slideMaster" Target="../slideMasters/slideMaster21.xml"/></Relationships>
</file>

<file path=ppt/slideLayouts/_rels/slideLayout23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8.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39.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0.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1.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2.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3.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4.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5.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6.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7.xml.rels><?xml version="1.0" encoding="UTF-8" standalone="yes"?>
<Relationships xmlns="http://schemas.openxmlformats.org/package/2006/relationships"><Relationship Id="rId1" Type="http://schemas.openxmlformats.org/officeDocument/2006/relationships/slideMaster" Target="../slideMasters/slideMaster22.xml"/></Relationships>
</file>

<file path=ppt/slideLayouts/_rels/slideLayout24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49.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0.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1.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2.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3.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4.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5.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6.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7.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8.xml.rels><?xml version="1.0" encoding="UTF-8" standalone="yes"?>
<Relationships xmlns="http://schemas.openxmlformats.org/package/2006/relationships"><Relationship Id="rId1" Type="http://schemas.openxmlformats.org/officeDocument/2006/relationships/slideMaster" Target="../slideMasters/slideMaster23.xml"/></Relationships>
</file>

<file path=ppt/slideLayouts/_rels/slideLayout25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0.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1.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2.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3.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4.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5.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6.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7.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8.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69.xml.rels><?xml version="1.0" encoding="UTF-8" standalone="yes"?>
<Relationships xmlns="http://schemas.openxmlformats.org/package/2006/relationships"><Relationship Id="rId1" Type="http://schemas.openxmlformats.org/officeDocument/2006/relationships/slideMaster" Target="../slideMasters/slideMaster24.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1.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2.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3.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4.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5.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6.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7.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8.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79.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0.xml.rels><?xml version="1.0" encoding="UTF-8" standalone="yes"?>
<Relationships xmlns="http://schemas.openxmlformats.org/package/2006/relationships"><Relationship Id="rId1" Type="http://schemas.openxmlformats.org/officeDocument/2006/relationships/slideMaster" Target="../slideMasters/slideMaster25.xml"/></Relationships>
</file>

<file path=ppt/slideLayouts/_rels/slideLayout28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2.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3.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4.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5.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6.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7.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8.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89.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0.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1.xml.rels><?xml version="1.0" encoding="UTF-8" standalone="yes"?>
<Relationships xmlns="http://schemas.openxmlformats.org/package/2006/relationships"><Relationship Id="rId1" Type="http://schemas.openxmlformats.org/officeDocument/2006/relationships/slideMaster" Target="../slideMasters/slideMaster26.xml"/></Relationships>
</file>

<file path=ppt/slideLayouts/_rels/slideLayout29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3.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4.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5.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6.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7.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8.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299.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00.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1.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2.xml.rels><?xml version="1.0" encoding="UTF-8" standalone="yes"?>
<Relationships xmlns="http://schemas.openxmlformats.org/package/2006/relationships"><Relationship Id="rId1" Type="http://schemas.openxmlformats.org/officeDocument/2006/relationships/slideMaster" Target="../slideMasters/slideMaster27.xml"/></Relationships>
</file>

<file path=ppt/slideLayouts/_rels/slideLayout30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4.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5.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6.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7.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8.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09.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0.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1.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2.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3.xml.rels><?xml version="1.0" encoding="UTF-8" standalone="yes"?>
<Relationships xmlns="http://schemas.openxmlformats.org/package/2006/relationships"><Relationship Id="rId1" Type="http://schemas.openxmlformats.org/officeDocument/2006/relationships/slideMaster" Target="../slideMasters/slideMaster28.xml"/></Relationships>
</file>

<file path=ppt/slideLayouts/_rels/slideLayout31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5.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6.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7.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8.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19.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0.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1.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2.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3.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4.xml.rels><?xml version="1.0" encoding="UTF-8" standalone="yes"?>
<Relationships xmlns="http://schemas.openxmlformats.org/package/2006/relationships"><Relationship Id="rId1" Type="http://schemas.openxmlformats.org/officeDocument/2006/relationships/slideMaster" Target="../slideMasters/slideMaster29.xml"/></Relationships>
</file>

<file path=ppt/slideLayouts/_rels/slideLayout32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6.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7.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8.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29.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0.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1.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2.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3.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4.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5.xml.rels><?xml version="1.0" encoding="UTF-8" standalone="yes"?>
<Relationships xmlns="http://schemas.openxmlformats.org/package/2006/relationships"><Relationship Id="rId1" Type="http://schemas.openxmlformats.org/officeDocument/2006/relationships/slideMaster" Target="../slideMasters/slideMaster30.xml"/></Relationships>
</file>

<file path=ppt/slideLayouts/_rels/slideLayout33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7.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8.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39.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0.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1.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2.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3.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4.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5.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46.xml.rels><?xml version="1.0" encoding="UTF-8" standalone="yes"?>
<Relationships xmlns="http://schemas.openxmlformats.org/package/2006/relationships"><Relationship Id="rId1" Type="http://schemas.openxmlformats.org/officeDocument/2006/relationships/slideMaster" Target="../slideMasters/slideMaster3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9E2B9EC7-4D79-49B7-B2EF-13517D48D32C}" type="datetime5">
              <a:rPr lang="zh-CN" altLang="en-US" smtClean="0"/>
              <a:pPr>
                <a:defRPr/>
              </a:pPr>
              <a:t>2015/6/14</a:t>
            </a:fld>
            <a:endParaRPr lang="zh-CN" altLang="en-US" dirty="0"/>
          </a:p>
        </p:txBody>
      </p:sp>
      <p:sp>
        <p:nvSpPr>
          <p:cNvPr id="3" name="灯片编号占位符 2"/>
          <p:cNvSpPr>
            <a:spLocks noGrp="1"/>
          </p:cNvSpPr>
          <p:nvPr>
            <p:ph type="sldNum" sz="quarter" idx="11"/>
          </p:nvPr>
        </p:nvSpPr>
        <p:spPr/>
        <p:txBody>
          <a:bodyPr/>
          <a:lstStyle>
            <a:lvl1pPr>
              <a:defRPr/>
            </a:lvl1pPr>
          </a:lstStyle>
          <a:p>
            <a:pPr>
              <a:defRPr/>
            </a:pPr>
            <a:fld id="{EE6B4C4C-8E3D-4C59-9C4A-CD41C94A3D61}" type="slidenum">
              <a:rPr lang="zh-CN" altLang="en-US"/>
              <a:pPr>
                <a:defRPr/>
              </a:pPr>
              <a:t>‹#›</a:t>
            </a:fld>
            <a:endParaRPr lang="zh-CN" altLang="en-US" dirty="0"/>
          </a:p>
        </p:txBody>
      </p:sp>
      <p:sp>
        <p:nvSpPr>
          <p:cNvPr id="4" name="页脚占位符 3"/>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53594F94-7755-458A-8FB7-8CB95DF1B586}" type="datetime5">
              <a:rPr lang="zh-CN" altLang="en-US" smtClean="0"/>
              <a:pPr>
                <a:defRPr/>
              </a:pPr>
              <a:t>2015/6/14</a:t>
            </a:fld>
            <a:endParaRPr lang="zh-CN" altLang="en-US" dirty="0"/>
          </a:p>
        </p:txBody>
      </p:sp>
      <p:sp>
        <p:nvSpPr>
          <p:cNvPr id="6" name="灯片编号占位符 5"/>
          <p:cNvSpPr>
            <a:spLocks noGrp="1"/>
          </p:cNvSpPr>
          <p:nvPr>
            <p:ph type="sldNum" sz="quarter" idx="11"/>
          </p:nvPr>
        </p:nvSpPr>
        <p:spPr/>
        <p:txBody>
          <a:bodyPr/>
          <a:lstStyle>
            <a:lvl1pPr>
              <a:defRPr/>
            </a:lvl1pPr>
          </a:lstStyle>
          <a:p>
            <a:pPr>
              <a:defRPr/>
            </a:pPr>
            <a:fld id="{72351B7C-097B-4D0C-819A-CFD7AB658B1F}" type="slidenum">
              <a:rPr lang="zh-CN" altLang="en-US"/>
              <a:pPr>
                <a:defRPr/>
              </a:pPr>
              <a:t>‹#›</a:t>
            </a:fld>
            <a:endParaRPr lang="zh-CN" altLang="en-US" dirty="0"/>
          </a:p>
        </p:txBody>
      </p:sp>
      <p:sp>
        <p:nvSpPr>
          <p:cNvPr id="7" name="页脚占位符 6"/>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D2F9B7B8-ADD8-43EB-9973-F7F1E941265C}" type="datetime5">
              <a:rPr lang="zh-CN" altLang="en-US" smtClean="0"/>
              <a:pPr>
                <a:defRPr/>
              </a:pPr>
              <a:t>2015/6/14</a:t>
            </a:fld>
            <a:endParaRPr lang="zh-CN" altLang="en-US" dirty="0"/>
          </a:p>
        </p:txBody>
      </p:sp>
      <p:sp>
        <p:nvSpPr>
          <p:cNvPr id="6" name="灯片编号占位符 5"/>
          <p:cNvSpPr>
            <a:spLocks noGrp="1"/>
          </p:cNvSpPr>
          <p:nvPr>
            <p:ph type="sldNum" sz="quarter" idx="11"/>
          </p:nvPr>
        </p:nvSpPr>
        <p:spPr/>
        <p:txBody>
          <a:bodyPr/>
          <a:lstStyle>
            <a:lvl1pPr>
              <a:defRPr/>
            </a:lvl1pPr>
          </a:lstStyle>
          <a:p>
            <a:pPr>
              <a:defRPr/>
            </a:pPr>
            <a:fld id="{0E350718-A39F-4333-B947-828012598C4D}" type="slidenum">
              <a:rPr lang="zh-CN" altLang="en-US"/>
              <a:pPr>
                <a:defRPr/>
              </a:pPr>
              <a:t>‹#›</a:t>
            </a:fld>
            <a:endParaRPr lang="zh-CN" altLang="en-US" dirty="0"/>
          </a:p>
        </p:txBody>
      </p:sp>
      <p:sp>
        <p:nvSpPr>
          <p:cNvPr id="7" name="页脚占位符 6"/>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7E1CD70-DDD7-4D64-9579-605238E093FF}" type="datetime5">
              <a:rPr lang="zh-CN" altLang="en-US" smtClean="0"/>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591498BE-081E-4D8D-B878-0AC8DB0AF623}"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DADD10D-91F5-4E32-9731-F05A27DCD513}" type="datetime5">
              <a:rPr lang="zh-CN" altLang="en-US" smtClean="0"/>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6B9E8A54-E6CF-46E9-B8C4-4DD34D2422DC}"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0A11CB92-CE47-45D4-8C67-AC2F1FA9C638}"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D59E3975-3887-49B1-B53D-273C5FCF4503}" type="slidenum">
              <a:rPr lang="zh-CN" altLang="en-US"/>
              <a:pPr>
                <a:defRPr/>
              </a:pPr>
              <a:t>‹#›</a:t>
            </a:fld>
            <a:endParaRPr lang="zh-CN" altLang="en-US" dirty="0"/>
          </a:p>
        </p:txBody>
      </p:sp>
    </p:spTree>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497C6B2-AF36-4211-9803-046DA45E5364}"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0F2BC224-F676-49DE-9742-625DE52CB1E7}" type="slidenum">
              <a:rPr lang="zh-CN" altLang="en-US"/>
              <a:pPr>
                <a:defRPr/>
              </a:pPr>
              <a:t>‹#›</a:t>
            </a:fld>
            <a:endParaRPr lang="zh-CN" altLang="en-US" dirty="0"/>
          </a:p>
        </p:txBody>
      </p:sp>
    </p:spTree>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2C9D6F2-9B24-45FB-8D56-C60E3F634E45}"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5EE3A1D9-85B0-4C80-8301-1D5123A9BF14}" type="slidenum">
              <a:rPr lang="zh-CN" altLang="en-US"/>
              <a:pPr>
                <a:defRPr/>
              </a:pPr>
              <a:t>‹#›</a:t>
            </a:fld>
            <a:endParaRPr lang="zh-CN" altLang="en-US" dirty="0"/>
          </a:p>
        </p:txBody>
      </p:sp>
    </p:spTree>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3F7FBA3B-1F72-477F-AFA1-01EF42837DCB}"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45CC5D6F-CDA7-4536-A062-6D08689452D3}" type="slidenum">
              <a:rPr lang="zh-CN" altLang="en-US"/>
              <a:pPr>
                <a:defRPr/>
              </a:pPr>
              <a:t>‹#›</a:t>
            </a:fld>
            <a:endParaRPr lang="zh-CN" altLang="en-US" dirty="0"/>
          </a:p>
        </p:txBody>
      </p:sp>
    </p:spTree>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DCF05E3C-B934-4B4B-909A-BF765002734D}"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C959759D-F7EB-4743-BFBE-6DC45E2FC651}" type="slidenum">
              <a:rPr lang="zh-CN" altLang="en-US"/>
              <a:pPr>
                <a:defRPr/>
              </a:pPr>
              <a:t>‹#›</a:t>
            </a:fld>
            <a:endParaRPr lang="zh-CN" alt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14252327-0CE3-44DF-A82E-AB05B640501A}"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1FD8CD47-A84E-4AA2-9252-E2400C055B68}" type="slidenum">
              <a:rPr lang="zh-CN" altLang="en-US"/>
              <a:pPr>
                <a:defRPr/>
              </a:pPr>
              <a:t>‹#›</a:t>
            </a:fld>
            <a:endParaRPr lang="zh-CN" altLang="en-US" dirty="0"/>
          </a:p>
        </p:txBody>
      </p:sp>
    </p:spTree>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DFA96E4C-80BB-4623-9312-E1FDA9A08CFF}"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D02A9184-58ED-4FDD-9AA5-B7CC3129030E}" type="slidenum">
              <a:rPr lang="zh-CN" altLang="en-US"/>
              <a:pPr>
                <a:defRPr/>
              </a:pPr>
              <a:t>‹#›</a:t>
            </a:fld>
            <a:endParaRPr lang="zh-CN" altLang="en-US" dirty="0"/>
          </a:p>
        </p:txBody>
      </p:sp>
    </p:spTree>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EC823256-5781-4D73-85D0-251A106F0457}"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36DCC3B8-D142-4D2A-BB55-CA9803FFE388}" type="slidenum">
              <a:rPr lang="zh-CN" altLang="en-US"/>
              <a:pPr>
                <a:defRPr/>
              </a:pPr>
              <a:t>‹#›</a:t>
            </a:fld>
            <a:endParaRPr lang="zh-CN" altLang="en-US" dirty="0"/>
          </a:p>
        </p:txBody>
      </p:sp>
    </p:spTree>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BA94093E-5E20-4B8D-96E0-F4BD442EA105}"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EAA626D0-2524-4205-8146-F5970D9A8FFD}" type="slidenum">
              <a:rPr lang="zh-CN" altLang="en-US"/>
              <a:pPr>
                <a:defRPr/>
              </a:pPr>
              <a:t>‹#›</a:t>
            </a:fld>
            <a:endParaRPr lang="zh-CN" altLang="en-US" dirty="0"/>
          </a:p>
        </p:txBody>
      </p:sp>
    </p:spTree>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C34E751-2CA9-4905-8BEB-C73B0D86B87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E2FF2441-D34B-4267-8B51-9801B2C9C014}" type="slidenum">
              <a:rPr lang="zh-CN" altLang="en-US"/>
              <a:pPr>
                <a:defRPr/>
              </a:pPr>
              <a:t>‹#›</a:t>
            </a:fld>
            <a:endParaRPr lang="zh-CN" altLang="en-US" dirty="0"/>
          </a:p>
        </p:txBody>
      </p:sp>
    </p:spTree>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379575E-7F61-4FE7-A212-1EBB2F9D02DD}"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D5FB9B16-A7AF-46F9-A24F-FFE02683A620}" type="slidenum">
              <a:rPr lang="zh-CN" altLang="en-US"/>
              <a:pPr>
                <a:defRPr/>
              </a:pPr>
              <a:t>‹#›</a:t>
            </a:fld>
            <a:endParaRPr lang="zh-CN" altLang="en-US" dirty="0"/>
          </a:p>
        </p:txBody>
      </p:sp>
    </p:spTree>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99567BC4-3EF9-4549-824B-CE68FEE780B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2CEF86B1-BC7E-44AA-B3B1-C80AF45A1F7B}" type="slidenum">
              <a:rPr lang="zh-CN" altLang="en-US"/>
              <a:pPr>
                <a:defRPr/>
              </a:pPr>
              <a:t>‹#›</a:t>
            </a:fld>
            <a:endParaRPr lang="zh-CN" altLang="en-US" dirty="0"/>
          </a:p>
        </p:txBody>
      </p:sp>
    </p:spTree>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C64A088-759B-4E2A-B418-344A3D3CA9E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4CB990D6-2AA2-4D29-8872-B8CA71B9177E}" type="slidenum">
              <a:rPr lang="zh-CN" altLang="en-US"/>
              <a:pPr>
                <a:defRPr/>
              </a:pPr>
              <a:t>‹#›</a:t>
            </a:fld>
            <a:endParaRPr lang="zh-CN" altLang="en-US" dirty="0"/>
          </a:p>
        </p:txBody>
      </p:sp>
    </p:spTree>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D3F1CC2F-09BC-4F19-A1EB-3D009133DC9B}"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7A9A681A-6C94-45DB-AD69-69E73E0B3E34}" type="slidenum">
              <a:rPr lang="zh-CN" altLang="en-US"/>
              <a:pPr>
                <a:defRPr/>
              </a:pPr>
              <a:t>‹#›</a:t>
            </a:fld>
            <a:endParaRPr lang="zh-CN" altLang="en-US" dirty="0"/>
          </a:p>
        </p:txBody>
      </p:sp>
    </p:spTree>
  </p:cSld>
  <p:clrMapOvr>
    <a:masterClrMapping/>
  </p:clrMapOvr>
</p:sldLayout>
</file>

<file path=ppt/slideLayouts/slideLayout11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8229859C-41DE-4AE1-BE0E-4899577BCC98}"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8F49B03A-CE9D-4C6A-9E87-2F0067E413A8}" type="slidenum">
              <a:rPr lang="zh-CN" altLang="en-US"/>
              <a:pPr>
                <a:defRPr/>
              </a:pPr>
              <a:t>‹#›</a:t>
            </a:fld>
            <a:endParaRPr lang="zh-CN" alt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5" name="Rectangle 60"/>
          <p:cNvSpPr>
            <a:spLocks noGrp="1" noChangeArrowheads="1"/>
          </p:cNvSpPr>
          <p:nvPr>
            <p:ph type="ftr" sz="quarter" idx="11"/>
          </p:nvPr>
        </p:nvSpPr>
        <p:spPr>
          <a:ln/>
        </p:spPr>
        <p:txBody>
          <a:bodyPr/>
          <a:lstStyle>
            <a:lvl1pPr>
              <a:defRPr/>
            </a:lvl1pPr>
          </a:lstStyle>
          <a:p>
            <a:endParaRPr lang="zh-CN" altLang="en-US"/>
          </a:p>
        </p:txBody>
      </p:sp>
      <p:sp>
        <p:nvSpPr>
          <p:cNvPr id="6"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pic>
        <p:nvPicPr>
          <p:cNvPr id="1026" name="Picture 2" descr="C:\Users\asura\Desktop\external_logo21770.jpg"/>
          <p:cNvPicPr>
            <a:picLocks noChangeAspect="1" noChangeArrowheads="1"/>
          </p:cNvPicPr>
          <p:nvPr/>
        </p:nvPicPr>
        <p:blipFill>
          <a:blip r:embed="rId2" cstate="print"/>
          <a:srcRect/>
          <a:stretch>
            <a:fillRect/>
          </a:stretch>
        </p:blipFill>
        <p:spPr bwMode="auto">
          <a:xfrm>
            <a:off x="6636694" y="0"/>
            <a:ext cx="2507306" cy="785794"/>
          </a:xfrm>
          <a:prstGeom prst="rect">
            <a:avLst/>
          </a:prstGeom>
          <a:noFill/>
        </p:spPr>
      </p:pic>
    </p:spTree>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6DA48E91-5827-42FB-B26B-F6C7277DC470}"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CA43E063-8764-4477-AE40-29C75088FCA4}" type="slidenum">
              <a:rPr lang="zh-CN" altLang="en-US"/>
              <a:pPr>
                <a:defRPr/>
              </a:pPr>
              <a:t>‹#›</a:t>
            </a:fld>
            <a:endParaRPr lang="zh-CN" altLang="en-US" dirty="0"/>
          </a:p>
        </p:txBody>
      </p:sp>
    </p:spTree>
  </p:cSld>
  <p:clrMapOvr>
    <a:masterClrMapping/>
  </p:clrMapOvr>
</p:sldLayout>
</file>

<file path=ppt/slideLayouts/slideLayout12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A9346CF7-D098-48BB-A2E7-DD555D519990}"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50A3417F-40A8-4347-B9F5-C885AB65B6FE}" type="slidenum">
              <a:rPr lang="zh-CN" altLang="en-US"/>
              <a:pPr>
                <a:defRPr/>
              </a:pPr>
              <a:t>‹#›</a:t>
            </a:fld>
            <a:endParaRPr lang="zh-CN" altLang="en-US" dirty="0"/>
          </a:p>
        </p:txBody>
      </p:sp>
    </p:spTree>
  </p:cSld>
  <p:clrMapOvr>
    <a:masterClrMapping/>
  </p:clrMapOvr>
</p:sldLayout>
</file>

<file path=ppt/slideLayouts/slideLayout12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4BCDA2A2-6319-4818-AEF7-2BAC1F3D8938}"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0A8F645D-EFAC-4A1B-9BDD-5B6DF958A626}" type="slidenum">
              <a:rPr lang="zh-CN" altLang="en-US"/>
              <a:pPr>
                <a:defRPr/>
              </a:pPr>
              <a:t>‹#›</a:t>
            </a:fld>
            <a:endParaRPr lang="zh-CN" altLang="en-US" dirty="0"/>
          </a:p>
        </p:txBody>
      </p:sp>
    </p:spTree>
  </p:cSld>
  <p:clrMapOvr>
    <a:masterClrMapping/>
  </p:clrMapOvr>
</p:sldLayout>
</file>

<file path=ppt/slideLayouts/slideLayout12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28D80BFE-1E68-479A-BFE5-6A67A4231AF4}"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9B01DE25-9C82-4381-BF8C-CD60D439233C}" type="slidenum">
              <a:rPr lang="zh-CN" altLang="en-US"/>
              <a:pPr>
                <a:defRPr/>
              </a:pPr>
              <a:t>‹#›</a:t>
            </a:fld>
            <a:endParaRPr lang="zh-CN" altLang="en-US" dirty="0"/>
          </a:p>
        </p:txBody>
      </p:sp>
    </p:spTree>
  </p:cSld>
  <p:clrMapOvr>
    <a:masterClrMapping/>
  </p:clrMapOvr>
</p:sldLayout>
</file>

<file path=ppt/slideLayouts/slideLayout12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C3CECC40-6535-40FC-840A-842BDECF99E5}"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A565837B-6CDB-4AA1-AE0C-F91B17B677A1}" type="slidenum">
              <a:rPr lang="zh-CN" altLang="en-US"/>
              <a:pPr>
                <a:defRPr/>
              </a:pPr>
              <a:t>‹#›</a:t>
            </a:fld>
            <a:endParaRPr lang="zh-CN" altLang="en-US" dirty="0"/>
          </a:p>
        </p:txBody>
      </p:sp>
    </p:spTree>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791DB4A-763F-4CD2-B5B4-CF3AE16B01C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2321216-1600-481A-A0B6-3E7C1E145DDF}" type="slidenum">
              <a:rPr lang="zh-CN" altLang="en-US"/>
              <a:pPr>
                <a:defRPr/>
              </a:pPr>
              <a:t>‹#›</a:t>
            </a:fld>
            <a:endParaRPr lang="zh-CN" altLang="en-US" dirty="0"/>
          </a:p>
        </p:txBody>
      </p:sp>
    </p:spTree>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C45AF6E-1B88-4F43-9DE0-9786C5BD9A9F}"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F2B453B7-E718-4A27-97F5-6B0BEA1A557E}" type="slidenum">
              <a:rPr lang="zh-CN" altLang="en-US"/>
              <a:pPr>
                <a:defRPr/>
              </a:pPr>
              <a:t>‹#›</a:t>
            </a:fld>
            <a:endParaRPr lang="zh-CN" altLang="en-US" dirty="0"/>
          </a:p>
        </p:txBody>
      </p:sp>
    </p:spTree>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C232986-FEEE-4DA4-92ED-E069655D2BCB}"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86682A90-51D7-4F69-97D9-FC695F0F4265}" type="slidenum">
              <a:rPr lang="zh-CN" altLang="en-US"/>
              <a:pPr>
                <a:defRPr/>
              </a:pPr>
              <a:t>‹#›</a:t>
            </a:fld>
            <a:endParaRPr lang="zh-CN" altLang="en-US" dirty="0"/>
          </a:p>
        </p:txBody>
      </p:sp>
    </p:spTree>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86A948E-28ED-47A6-8D8D-83AD54D225C5}"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4B463F15-B738-48B7-B9D5-49DF6642FBE6}" type="slidenum">
              <a:rPr lang="zh-CN" altLang="en-US"/>
              <a:pPr>
                <a:defRPr/>
              </a:pPr>
              <a:t>‹#›</a:t>
            </a:fld>
            <a:endParaRPr lang="zh-CN" altLang="en-US" dirty="0"/>
          </a:p>
        </p:txBody>
      </p:sp>
    </p:spTree>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70CB002-1642-4671-A5FC-2A1299F6EC4D}"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7D35D444-E005-4495-BCFA-D58ADEC43F25}" type="slidenum">
              <a:rPr lang="zh-CN" altLang="en-US"/>
              <a:pPr>
                <a:defRPr/>
              </a:pPr>
              <a:t>‹#›</a:t>
            </a:fld>
            <a:endParaRPr lang="zh-CN" alt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5" name="Rectangle 60"/>
          <p:cNvSpPr>
            <a:spLocks noGrp="1" noChangeArrowheads="1"/>
          </p:cNvSpPr>
          <p:nvPr>
            <p:ph type="ftr" sz="quarter" idx="11"/>
          </p:nvPr>
        </p:nvSpPr>
        <p:spPr>
          <a:ln/>
        </p:spPr>
        <p:txBody>
          <a:bodyPr/>
          <a:lstStyle>
            <a:lvl1pPr>
              <a:defRPr/>
            </a:lvl1pPr>
          </a:lstStyle>
          <a:p>
            <a:endParaRPr lang="zh-CN" altLang="en-US"/>
          </a:p>
        </p:txBody>
      </p:sp>
      <p:sp>
        <p:nvSpPr>
          <p:cNvPr id="6"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pic>
        <p:nvPicPr>
          <p:cNvPr id="7" name="Picture 2" descr="F:\科研\科研\Article\PKU_logo\PKU_logo.png"/>
          <p:cNvPicPr>
            <a:picLocks noChangeAspect="1" noChangeArrowheads="1"/>
          </p:cNvPicPr>
          <p:nvPr/>
        </p:nvPicPr>
        <p:blipFill>
          <a:blip r:embed="rId2" cstate="print"/>
          <a:srcRect/>
          <a:stretch>
            <a:fillRect/>
          </a:stretch>
        </p:blipFill>
        <p:spPr bwMode="auto">
          <a:xfrm>
            <a:off x="7858148" y="357166"/>
            <a:ext cx="1143007" cy="1143007"/>
          </a:xfrm>
          <a:prstGeom prst="rect">
            <a:avLst/>
          </a:prstGeom>
          <a:noFill/>
        </p:spPr>
      </p:pic>
    </p:spTree>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17974D8A-9463-4CA7-8EDF-70343A83AC51}"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EEF39640-ABB5-4D98-91B8-977F80A199D4}" type="slidenum">
              <a:rPr lang="zh-CN" altLang="en-US"/>
              <a:pPr>
                <a:defRPr/>
              </a:pPr>
              <a:t>‹#›</a:t>
            </a:fld>
            <a:endParaRPr lang="zh-CN" altLang="en-US" dirty="0"/>
          </a:p>
        </p:txBody>
      </p:sp>
    </p:spTree>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EC6D80A4-6B61-48C7-B876-41076B9AC45F}"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A21FD432-F970-4A59-843E-3D02BF6547AF}" type="slidenum">
              <a:rPr lang="zh-CN" altLang="en-US"/>
              <a:pPr>
                <a:defRPr/>
              </a:pPr>
              <a:t>‹#›</a:t>
            </a:fld>
            <a:endParaRPr lang="zh-CN" altLang="en-US" dirty="0"/>
          </a:p>
        </p:txBody>
      </p:sp>
    </p:spTree>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8ECD3CAA-159D-425D-A6F4-988095F28F05}"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54975259-8465-4729-AA25-8A81545EA62D}" type="slidenum">
              <a:rPr lang="zh-CN" altLang="en-US"/>
              <a:pPr>
                <a:defRPr/>
              </a:pPr>
              <a:t>‹#›</a:t>
            </a:fld>
            <a:endParaRPr lang="zh-CN" altLang="en-US" dirty="0"/>
          </a:p>
        </p:txBody>
      </p:sp>
    </p:spTree>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3C18B5D5-AC93-45F0-B41A-4B6A87E87B10}"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A31C08F0-118D-4AC4-8986-5494A666E28F}" type="slidenum">
              <a:rPr lang="zh-CN" altLang="en-US"/>
              <a:pPr>
                <a:defRPr/>
              </a:pPr>
              <a:t>‹#›</a:t>
            </a:fld>
            <a:endParaRPr lang="zh-CN" altLang="en-US" dirty="0"/>
          </a:p>
        </p:txBody>
      </p:sp>
    </p:spTree>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EE72593D-B393-48FB-B1E9-BEBB698429AC}"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D5306FD2-D195-42D9-88D8-0A10B8300E39}" type="slidenum">
              <a:rPr lang="zh-CN" altLang="en-US"/>
              <a:pPr>
                <a:defRPr/>
              </a:pPr>
              <a:t>‹#›</a:t>
            </a:fld>
            <a:endParaRPr lang="zh-CN" altLang="en-US" dirty="0"/>
          </a:p>
        </p:txBody>
      </p:sp>
    </p:spTree>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6D135210-ACAC-452E-A099-4CAD16977DB5}"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C2312B1B-A1AD-4BDF-9412-AC102F7713DB}" type="slidenum">
              <a:rPr lang="zh-CN" altLang="en-US"/>
              <a:pPr>
                <a:defRPr/>
              </a:pPr>
              <a:t>‹#›</a:t>
            </a:fld>
            <a:endParaRPr lang="zh-CN" altLang="en-US" dirty="0"/>
          </a:p>
        </p:txBody>
      </p:sp>
    </p:spTree>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99A567B-8CF7-4959-8AFA-A0CD35113542}"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F4E1ECCC-9EE0-4685-89FB-EE657111439E}" type="slidenum">
              <a:rPr lang="zh-CN" altLang="en-US"/>
              <a:pPr>
                <a:defRPr/>
              </a:pPr>
              <a:t>‹#›</a:t>
            </a:fld>
            <a:endParaRPr lang="zh-CN" altLang="en-US" dirty="0"/>
          </a:p>
        </p:txBody>
      </p:sp>
    </p:spTree>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1F502C9-6918-49A7-A20C-1E527C9E93D0}"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33C7BC25-18BA-4E6B-8495-74AF24F2F751}" type="slidenum">
              <a:rPr lang="zh-CN" altLang="en-US"/>
              <a:pPr>
                <a:defRPr/>
              </a:pPr>
              <a:t>‹#›</a:t>
            </a:fld>
            <a:endParaRPr lang="zh-CN" altLang="en-US" dirty="0"/>
          </a:p>
        </p:txBody>
      </p:sp>
    </p:spTree>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F5888F9B-6C8D-44B3-92CD-F8B83C11E78D}"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45B11645-3DD6-4F20-89C5-2DAD478124A9}" type="slidenum">
              <a:rPr lang="zh-CN" altLang="en-US"/>
              <a:pPr>
                <a:defRPr/>
              </a:pPr>
              <a:t>‹#›</a:t>
            </a:fld>
            <a:endParaRPr lang="zh-CN" altLang="en-US" dirty="0"/>
          </a:p>
        </p:txBody>
      </p:sp>
    </p:spTree>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2A16F87-D342-4210-915F-9A083414840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16B55A53-2426-43BF-9A8B-8B9C7ACA5DB7}" type="slidenum">
              <a:rPr lang="zh-CN" altLang="en-US"/>
              <a:pPr>
                <a:defRPr/>
              </a:pPr>
              <a:t>‹#›</a:t>
            </a:fld>
            <a:endParaRPr lang="zh-CN" alt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5" name="Rectangle 60"/>
          <p:cNvSpPr>
            <a:spLocks noGrp="1" noChangeArrowheads="1"/>
          </p:cNvSpPr>
          <p:nvPr>
            <p:ph type="ftr" sz="quarter" idx="11"/>
          </p:nvPr>
        </p:nvSpPr>
        <p:spPr>
          <a:ln/>
        </p:spPr>
        <p:txBody>
          <a:bodyPr/>
          <a:lstStyle>
            <a:lvl1pPr>
              <a:defRPr/>
            </a:lvl1pPr>
          </a:lstStyle>
          <a:p>
            <a:endParaRPr lang="zh-CN" altLang="en-US"/>
          </a:p>
        </p:txBody>
      </p:sp>
      <p:sp>
        <p:nvSpPr>
          <p:cNvPr id="6"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09E477D4-BC95-457B-A97D-F8791B8099CC}"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BFF46E32-F9BD-498A-BF37-BD7698BD526E}" type="slidenum">
              <a:rPr lang="zh-CN" altLang="en-US"/>
              <a:pPr>
                <a:defRPr/>
              </a:pPr>
              <a:t>‹#›</a:t>
            </a:fld>
            <a:endParaRPr lang="zh-CN" altLang="en-US" dirty="0"/>
          </a:p>
        </p:txBody>
      </p:sp>
    </p:spTree>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BFEC8078-940C-441C-8632-6DEF76ECC3EB}"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2FFA4E55-B1B6-4F6C-94F7-983A897C935F}" type="slidenum">
              <a:rPr lang="zh-CN" altLang="en-US"/>
              <a:pPr>
                <a:defRPr/>
              </a:pPr>
              <a:t>‹#›</a:t>
            </a:fld>
            <a:endParaRPr lang="zh-CN" altLang="en-US" dirty="0"/>
          </a:p>
        </p:txBody>
      </p:sp>
    </p:spTree>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E3CE74B6-A50B-4E07-9966-34DCDA7D8E73}"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DDAECD70-6610-4534-8351-2808FD489CF5}" type="slidenum">
              <a:rPr lang="zh-CN" altLang="en-US"/>
              <a:pPr>
                <a:defRPr/>
              </a:pPr>
              <a:t>‹#›</a:t>
            </a:fld>
            <a:endParaRPr lang="zh-CN" altLang="en-US" dirty="0"/>
          </a:p>
        </p:txBody>
      </p:sp>
    </p:spTree>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194818D7-CC98-402A-8614-B8AAF51F8148}"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DCC0ABC9-A2A2-49B5-BA03-66981FB95CB0}" type="slidenum">
              <a:rPr lang="zh-CN" altLang="en-US"/>
              <a:pPr>
                <a:defRPr/>
              </a:pPr>
              <a:t>‹#›</a:t>
            </a:fld>
            <a:endParaRPr lang="zh-CN" altLang="en-US" dirty="0"/>
          </a:p>
        </p:txBody>
      </p:sp>
    </p:spTree>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922324C9-CFA6-4815-A6C5-11D2D141516A}"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1EC8BF3A-296E-419F-A7AB-3E566B5A9A97}" type="slidenum">
              <a:rPr lang="zh-CN" altLang="en-US"/>
              <a:pPr>
                <a:defRPr/>
              </a:pPr>
              <a:t>‹#›</a:t>
            </a:fld>
            <a:endParaRPr lang="zh-CN" altLang="en-US" dirty="0"/>
          </a:p>
        </p:txBody>
      </p:sp>
    </p:spTree>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17725B0B-CFA7-41E3-A87D-92BFC5B282F8}"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D75700EE-C6D6-4D81-B4EE-88ED84B5A5D2}" type="slidenum">
              <a:rPr lang="zh-CN" altLang="en-US"/>
              <a:pPr>
                <a:defRPr/>
              </a:pPr>
              <a:t>‹#›</a:t>
            </a:fld>
            <a:endParaRPr lang="zh-CN" altLang="en-US" dirty="0"/>
          </a:p>
        </p:txBody>
      </p:sp>
    </p:spTree>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74D9C489-4DA1-48B5-8F36-2873DFEEA2B1}"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3A8B5F12-6185-4A13-B52E-C4E93F9FDBD2}" type="slidenum">
              <a:rPr lang="zh-CN" altLang="en-US"/>
              <a:pPr>
                <a:defRPr/>
              </a:pPr>
              <a:t>‹#›</a:t>
            </a:fld>
            <a:endParaRPr lang="zh-CN" altLang="en-US" dirty="0"/>
          </a:p>
        </p:txBody>
      </p:sp>
    </p:spTree>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E9B214E-268B-423A-BE09-C32DFF77CEF7}"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75DEFDDA-4D69-4A33-AB7F-D181E3750CAF}" type="slidenum">
              <a:rPr lang="zh-CN" altLang="en-US"/>
              <a:pPr>
                <a:defRPr/>
              </a:pPr>
              <a:t>‹#›</a:t>
            </a:fld>
            <a:endParaRPr lang="zh-CN" altLang="en-US" dirty="0"/>
          </a:p>
        </p:txBody>
      </p:sp>
    </p:spTree>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939525D-34DB-4BF9-B6FD-774E347F1E6E}"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E56FDF41-8D39-492B-9C3D-8047D036058A}" type="slidenum">
              <a:rPr lang="zh-CN" altLang="en-US"/>
              <a:pPr>
                <a:defRPr/>
              </a:pPr>
              <a:t>‹#›</a:t>
            </a:fld>
            <a:endParaRPr lang="zh-CN" altLang="en-US" dirty="0"/>
          </a:p>
        </p:txBody>
      </p:sp>
    </p:spTree>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6AA97C6-A3EB-4897-8E8B-5CAFCA1F204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4629DB3-893A-4218-9E07-BF6DAD8E89F6}" type="slidenum">
              <a:rPr lang="zh-CN" altLang="en-US"/>
              <a:pPr>
                <a:defRPr/>
              </a:pPr>
              <a:t>‹#›</a:t>
            </a:fld>
            <a:endParaRPr lang="zh-CN" alt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27088" y="1600200"/>
            <a:ext cx="3668712"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3668713"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6" name="Rectangle 60"/>
          <p:cNvSpPr>
            <a:spLocks noGrp="1" noChangeArrowheads="1"/>
          </p:cNvSpPr>
          <p:nvPr>
            <p:ph type="ftr" sz="quarter" idx="11"/>
          </p:nvPr>
        </p:nvSpPr>
        <p:spPr>
          <a:ln/>
        </p:spPr>
        <p:txBody>
          <a:bodyPr/>
          <a:lstStyle>
            <a:lvl1pPr>
              <a:defRPr/>
            </a:lvl1pPr>
          </a:lstStyle>
          <a:p>
            <a:endParaRPr lang="zh-CN" altLang="en-US"/>
          </a:p>
        </p:txBody>
      </p:sp>
      <p:sp>
        <p:nvSpPr>
          <p:cNvPr id="7"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7929407-FE1E-4F36-86D7-A91F3543BD77}"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E1F1EBD2-7FC1-4819-87D1-7AAD2F86E760}" type="slidenum">
              <a:rPr lang="zh-CN" altLang="en-US"/>
              <a:pPr>
                <a:defRPr/>
              </a:pPr>
              <a:t>‹#›</a:t>
            </a:fld>
            <a:endParaRPr lang="zh-CN" altLang="en-US" dirty="0"/>
          </a:p>
        </p:txBody>
      </p:sp>
    </p:spTree>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1ACB0020-F666-4FE7-9180-6F49CE5E8BD4}"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9857E537-23BA-407F-9E29-CA71176C66CB}" type="slidenum">
              <a:rPr lang="zh-CN" altLang="en-US"/>
              <a:pPr>
                <a:defRPr/>
              </a:pPr>
              <a:t>‹#›</a:t>
            </a:fld>
            <a:endParaRPr lang="zh-CN" altLang="en-US" dirty="0"/>
          </a:p>
        </p:txBody>
      </p:sp>
    </p:spTree>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6B7A33D7-5701-4E8F-97D6-1704CC4B997F}"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36126B59-35A4-486B-91DD-4405DF0E0DAE}" type="slidenum">
              <a:rPr lang="zh-CN" altLang="en-US"/>
              <a:pPr>
                <a:defRPr/>
              </a:pPr>
              <a:t>‹#›</a:t>
            </a:fld>
            <a:endParaRPr lang="zh-CN" altLang="en-US" dirty="0"/>
          </a:p>
        </p:txBody>
      </p:sp>
    </p:spTree>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1E27C3F9-B58B-4223-93B2-C0484C5DD19F}"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3E421FD6-C0D5-4D35-B043-C5AA62457C99}" type="slidenum">
              <a:rPr lang="zh-CN" altLang="en-US"/>
              <a:pPr>
                <a:defRPr/>
              </a:pPr>
              <a:t>‹#›</a:t>
            </a:fld>
            <a:endParaRPr lang="zh-CN" altLang="en-US" dirty="0"/>
          </a:p>
        </p:txBody>
      </p:sp>
    </p:spTree>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8E686F49-E635-4D6C-B01E-9ACC1D3C82B6}"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8C5D84CB-7B83-454E-9D99-230FB81F3931}" type="slidenum">
              <a:rPr lang="zh-CN" altLang="en-US"/>
              <a:pPr>
                <a:defRPr/>
              </a:pPr>
              <a:t>‹#›</a:t>
            </a:fld>
            <a:endParaRPr lang="zh-CN" altLang="en-US" dirty="0"/>
          </a:p>
        </p:txBody>
      </p:sp>
    </p:spTree>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D0DF388C-22F3-49D0-80DF-3A76A2662A2D}"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09925F26-6F4C-468E-B136-C90D781BBA4E}" type="slidenum">
              <a:rPr lang="zh-CN" altLang="en-US"/>
              <a:pPr>
                <a:defRPr/>
              </a:pPr>
              <a:t>‹#›</a:t>
            </a:fld>
            <a:endParaRPr lang="zh-CN" altLang="en-US" dirty="0"/>
          </a:p>
        </p:txBody>
      </p:sp>
    </p:spTree>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2217B477-027C-48AA-B5A7-F056CC5DA3EC}"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A6CB02E8-EF8B-4BFE-BAC4-FB6D2E0A30DC}" type="slidenum">
              <a:rPr lang="zh-CN" altLang="en-US"/>
              <a:pPr>
                <a:defRPr/>
              </a:pPr>
              <a:t>‹#›</a:t>
            </a:fld>
            <a:endParaRPr lang="zh-CN" altLang="en-US" dirty="0"/>
          </a:p>
        </p:txBody>
      </p:sp>
    </p:spTree>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6224A980-82D6-42A3-A493-FCEA1EDB3E34}"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B85BF008-F23A-4B51-9FF4-B4B4147B5555}" type="slidenum">
              <a:rPr lang="zh-CN" altLang="en-US"/>
              <a:pPr>
                <a:defRPr/>
              </a:pPr>
              <a:t>‹#›</a:t>
            </a:fld>
            <a:endParaRPr lang="zh-CN" altLang="en-US" dirty="0"/>
          </a:p>
        </p:txBody>
      </p:sp>
    </p:spTree>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AED746F-6CDD-4625-86A7-EB817EFB78C0}"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FC4F13AD-618B-4E7A-818D-A50FDD58FE67}" type="slidenum">
              <a:rPr lang="zh-CN" altLang="en-US"/>
              <a:pPr>
                <a:defRPr/>
              </a:pPr>
              <a:t>‹#›</a:t>
            </a:fld>
            <a:endParaRPr lang="zh-CN" altLang="en-US" dirty="0"/>
          </a:p>
        </p:txBody>
      </p:sp>
    </p:spTree>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1AC456F-8778-4C22-9372-5F10160C2F1F}"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D0C57077-72DE-4A4B-846A-D29E1234B955}" type="slidenum">
              <a:rPr lang="zh-CN" altLang="en-US"/>
              <a:pPr>
                <a:defRPr/>
              </a:pPr>
              <a:t>‹#›</a:t>
            </a:fld>
            <a:endParaRPr lang="zh-CN" alt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8" name="Rectangle 60"/>
          <p:cNvSpPr>
            <a:spLocks noGrp="1" noChangeArrowheads="1"/>
          </p:cNvSpPr>
          <p:nvPr>
            <p:ph type="ftr" sz="quarter" idx="11"/>
          </p:nvPr>
        </p:nvSpPr>
        <p:spPr>
          <a:ln/>
        </p:spPr>
        <p:txBody>
          <a:bodyPr/>
          <a:lstStyle>
            <a:lvl1pPr>
              <a:defRPr/>
            </a:lvl1pPr>
          </a:lstStyle>
          <a:p>
            <a:endParaRPr lang="zh-CN" altLang="en-US"/>
          </a:p>
        </p:txBody>
      </p:sp>
      <p:sp>
        <p:nvSpPr>
          <p:cNvPr id="9"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1DEEA5A0-F796-478D-899D-4F20D0E5F5A3}"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73914C73-A4F7-45E0-AAB0-F7A70AD36DE3}" type="slidenum">
              <a:rPr lang="zh-CN" altLang="en-US"/>
              <a:pPr>
                <a:defRPr/>
              </a:pPr>
              <a:t>‹#›</a:t>
            </a:fld>
            <a:endParaRPr lang="zh-CN" altLang="en-US" dirty="0"/>
          </a:p>
        </p:txBody>
      </p:sp>
    </p:spTree>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E0A7668-95D4-4E0E-8E34-843F66CB4ADD}"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1BFDC1FE-FCF6-4E13-84FB-91ED8BD06896}" type="slidenum">
              <a:rPr lang="zh-CN" altLang="en-US"/>
              <a:pPr>
                <a:defRPr/>
              </a:pPr>
              <a:t>‹#›</a:t>
            </a:fld>
            <a:endParaRPr lang="zh-CN" altLang="en-US" dirty="0"/>
          </a:p>
        </p:txBody>
      </p:sp>
    </p:spTree>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F42EB24E-536E-47C5-B472-3F96BBDD312B}"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8AEACFBC-B12F-41D0-8048-E962CA8AB464}" type="slidenum">
              <a:rPr lang="zh-CN" altLang="en-US"/>
              <a:pPr>
                <a:defRPr/>
              </a:pPr>
              <a:t>‹#›</a:t>
            </a:fld>
            <a:endParaRPr lang="zh-CN" altLang="en-US" dirty="0"/>
          </a:p>
        </p:txBody>
      </p:sp>
    </p:spTree>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AA701858-F452-4E5F-A2BC-0B1BB82E94F6}"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492D10E9-FD2C-4993-8977-DB31E4BABE52}" type="slidenum">
              <a:rPr lang="zh-CN" altLang="en-US"/>
              <a:pPr>
                <a:defRPr/>
              </a:pPr>
              <a:t>‹#›</a:t>
            </a:fld>
            <a:endParaRPr lang="zh-CN" altLang="en-US" dirty="0"/>
          </a:p>
        </p:txBody>
      </p:sp>
    </p:spTree>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52D499E5-BAE3-4178-BF31-9F27091E7FBB}"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09AA5C33-E159-4DE9-8A0D-45BC64AE53DA}" type="slidenum">
              <a:rPr lang="zh-CN" altLang="en-US"/>
              <a:pPr>
                <a:defRPr/>
              </a:pPr>
              <a:t>‹#›</a:t>
            </a:fld>
            <a:endParaRPr lang="zh-CN" altLang="en-US" dirty="0"/>
          </a:p>
        </p:txBody>
      </p:sp>
    </p:spTree>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B4A637B4-D29B-4F11-A509-0664449EFD82}"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8FA4558F-7BA3-43DB-ACA2-3BFA28F500CC}" type="slidenum">
              <a:rPr lang="zh-CN" altLang="en-US"/>
              <a:pPr>
                <a:defRPr/>
              </a:pPr>
              <a:t>‹#›</a:t>
            </a:fld>
            <a:endParaRPr lang="zh-CN" altLang="en-US" dirty="0"/>
          </a:p>
        </p:txBody>
      </p:sp>
    </p:spTree>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73A46C15-65DC-43E5-919F-7C1A355926AC}"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423411BE-B500-4298-AED1-38756EB33D92}" type="slidenum">
              <a:rPr lang="zh-CN" altLang="en-US"/>
              <a:pPr>
                <a:defRPr/>
              </a:pPr>
              <a:t>‹#›</a:t>
            </a:fld>
            <a:endParaRPr lang="zh-CN" altLang="en-US" dirty="0"/>
          </a:p>
        </p:txBody>
      </p:sp>
    </p:spTree>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8FC0A28D-23F9-47E5-B259-E2A7800635DE}"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AC2F966E-CDB1-4C4A-BE7A-1E4769502D8C}" type="slidenum">
              <a:rPr lang="zh-CN" altLang="en-US"/>
              <a:pPr>
                <a:defRPr/>
              </a:pPr>
              <a:t>‹#›</a:t>
            </a:fld>
            <a:endParaRPr lang="zh-CN" altLang="en-US" dirty="0"/>
          </a:p>
        </p:txBody>
      </p:sp>
    </p:spTree>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691D80D5-C5B2-4460-ADC4-FEA91FD10DBD}"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059C62B7-0AAB-4C00-9A3B-304BB26177DE}" type="slidenum">
              <a:rPr lang="zh-CN" altLang="en-US"/>
              <a:pPr>
                <a:defRPr/>
              </a:pPr>
              <a:t>‹#›</a:t>
            </a:fld>
            <a:endParaRPr lang="zh-CN" altLang="en-US" dirty="0"/>
          </a:p>
        </p:txBody>
      </p:sp>
    </p:spTree>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74B2466-4427-4ACF-9EB1-329FE70FB4EE}"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92CAF03-D7E5-4118-8A4E-6EAB453D5933}" type="slidenum">
              <a:rPr lang="zh-CN" altLang="en-US"/>
              <a:pPr>
                <a:defRPr/>
              </a:pPr>
              <a:t>‹#›</a:t>
            </a:fld>
            <a:endParaRPr lang="zh-CN" alt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4" name="Rectangle 60"/>
          <p:cNvSpPr>
            <a:spLocks noGrp="1" noChangeArrowheads="1"/>
          </p:cNvSpPr>
          <p:nvPr>
            <p:ph type="ftr" sz="quarter" idx="11"/>
          </p:nvPr>
        </p:nvSpPr>
        <p:spPr>
          <a:ln/>
        </p:spPr>
        <p:txBody>
          <a:bodyPr/>
          <a:lstStyle>
            <a:lvl1pPr>
              <a:defRPr/>
            </a:lvl1pPr>
          </a:lstStyle>
          <a:p>
            <a:endParaRPr lang="zh-CN" altLang="en-US"/>
          </a:p>
        </p:txBody>
      </p:sp>
      <p:sp>
        <p:nvSpPr>
          <p:cNvPr id="5"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2728EA0-8AF8-4BD7-AD45-4E14F78262A5}"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E86CD0CC-E009-4C8F-BA0B-C085409E5BB2}" type="slidenum">
              <a:rPr lang="zh-CN" altLang="en-US"/>
              <a:pPr>
                <a:defRPr/>
              </a:pPr>
              <a:t>‹#›</a:t>
            </a:fld>
            <a:endParaRPr lang="zh-CN" altLang="en-US" dirty="0"/>
          </a:p>
        </p:txBody>
      </p:sp>
    </p:spTree>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E012079-6478-47A6-9862-DC40B8B35A77}"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8B281D44-480A-47B7-A0FA-497C1C273A93}" type="slidenum">
              <a:rPr lang="zh-CN" altLang="en-US"/>
              <a:pPr>
                <a:defRPr/>
              </a:pPr>
              <a:t>‹#›</a:t>
            </a:fld>
            <a:endParaRPr lang="zh-CN" altLang="en-US" dirty="0"/>
          </a:p>
        </p:txBody>
      </p:sp>
    </p:spTree>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E0DC4ED-C10B-40B7-96BC-3183CDA5E1BF}"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7D13A41-4FDF-42A1-ABFA-619F20C8B98A}" type="slidenum">
              <a:rPr lang="zh-CN" altLang="en-US"/>
              <a:pPr>
                <a:defRPr/>
              </a:pPr>
              <a:t>‹#›</a:t>
            </a:fld>
            <a:endParaRPr lang="zh-CN" altLang="en-US" dirty="0"/>
          </a:p>
        </p:txBody>
      </p:sp>
    </p:spTree>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1C3D307D-CF7C-4C42-8191-2D82E552DBEB}"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7A6AB91-7F63-4BEE-855E-00B57F15C0F9}" type="slidenum">
              <a:rPr lang="zh-CN" altLang="en-US"/>
              <a:pPr>
                <a:defRPr/>
              </a:pPr>
              <a:t>‹#›</a:t>
            </a:fld>
            <a:endParaRPr lang="zh-CN" altLang="en-US" dirty="0"/>
          </a:p>
        </p:txBody>
      </p:sp>
    </p:spTree>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CC8BC038-C96C-46AE-A60C-FC119832C0E5}"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BFB68EC6-F6CB-4E03-BF1E-B2D7848F0854}" type="slidenum">
              <a:rPr lang="zh-CN" altLang="en-US"/>
              <a:pPr>
                <a:defRPr/>
              </a:pPr>
              <a:t>‹#›</a:t>
            </a:fld>
            <a:endParaRPr lang="zh-CN" altLang="en-US" dirty="0"/>
          </a:p>
        </p:txBody>
      </p:sp>
    </p:spTree>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949F8F9D-9EC0-4E4E-8128-40D26BCB2C5C}"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AAEB43B8-8134-446F-9E6D-1ADFBE124CBC}" type="slidenum">
              <a:rPr lang="zh-CN" altLang="en-US"/>
              <a:pPr>
                <a:defRPr/>
              </a:pPr>
              <a:t>‹#›</a:t>
            </a:fld>
            <a:endParaRPr lang="zh-CN" altLang="en-US" dirty="0"/>
          </a:p>
        </p:txBody>
      </p:sp>
    </p:spTree>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ADBECA43-1EDF-4428-A19B-DECE6FE75C07}"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99EADF01-BD9B-48D5-8415-0EEF03852141}" type="slidenum">
              <a:rPr lang="zh-CN" altLang="en-US"/>
              <a:pPr>
                <a:defRPr/>
              </a:pPr>
              <a:t>‹#›</a:t>
            </a:fld>
            <a:endParaRPr lang="zh-CN" altLang="en-US" dirty="0"/>
          </a:p>
        </p:txBody>
      </p:sp>
    </p:spTree>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63858E4B-79F4-48F3-8FA7-47A0E112FF5B}"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7D5175E5-F569-4558-B188-3B2325BF58C0}" type="slidenum">
              <a:rPr lang="zh-CN" altLang="en-US"/>
              <a:pPr>
                <a:defRPr/>
              </a:pPr>
              <a:t>‹#›</a:t>
            </a:fld>
            <a:endParaRPr lang="zh-CN" altLang="en-US" dirty="0"/>
          </a:p>
        </p:txBody>
      </p:sp>
    </p:spTree>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91006710-A196-4210-AD18-E6409717CE8C}"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13FD8C8D-D0BC-48C4-9B00-F10BA663C607}" type="slidenum">
              <a:rPr lang="zh-CN" altLang="en-US"/>
              <a:pPr>
                <a:defRPr/>
              </a:pPr>
              <a:t>‹#›</a:t>
            </a:fld>
            <a:endParaRPr lang="zh-CN" altLang="en-US" dirty="0"/>
          </a:p>
        </p:txBody>
      </p:sp>
    </p:spTree>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9C3ED07C-1E7E-45FC-8F65-7E2DCB70D573}"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D9C96909-1468-4DDC-A918-EEE6D1F5D4FF}" type="slidenum">
              <a:rPr lang="zh-CN" altLang="en-US"/>
              <a:pPr>
                <a:defRPr/>
              </a:pPr>
              <a:t>‹#›</a:t>
            </a:fld>
            <a:endParaRPr lang="zh-CN" altLang="en-US" dirty="0"/>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3" name="Rectangle 60"/>
          <p:cNvSpPr>
            <a:spLocks noGrp="1" noChangeArrowheads="1"/>
          </p:cNvSpPr>
          <p:nvPr>
            <p:ph type="ftr" sz="quarter" idx="11"/>
          </p:nvPr>
        </p:nvSpPr>
        <p:spPr>
          <a:ln/>
        </p:spPr>
        <p:txBody>
          <a:bodyPr/>
          <a:lstStyle>
            <a:lvl1pPr>
              <a:defRPr/>
            </a:lvl1pPr>
          </a:lstStyle>
          <a:p>
            <a:endParaRPr lang="zh-CN" altLang="en-US"/>
          </a:p>
        </p:txBody>
      </p:sp>
      <p:sp>
        <p:nvSpPr>
          <p:cNvPr id="4"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30F3684-69F0-44B3-9493-76BB504E6606}"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449CD771-D11A-409E-AC5A-DF35BA1D421F}" type="slidenum">
              <a:rPr lang="zh-CN" altLang="en-US"/>
              <a:pPr>
                <a:defRPr/>
              </a:pPr>
              <a:t>‹#›</a:t>
            </a:fld>
            <a:endParaRPr lang="zh-CN" altLang="en-US" dirty="0"/>
          </a:p>
        </p:txBody>
      </p:sp>
    </p:spTree>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A0D289F-E694-4D9E-B234-4F5D2DC56EFC}"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542ECAFC-9911-41F4-8C24-DEF37F501677}" type="slidenum">
              <a:rPr lang="zh-CN" altLang="en-US"/>
              <a:pPr>
                <a:defRPr/>
              </a:pPr>
              <a:t>‹#›</a:t>
            </a:fld>
            <a:endParaRPr lang="zh-CN" altLang="en-US" dirty="0"/>
          </a:p>
        </p:txBody>
      </p:sp>
    </p:spTree>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085EF7AB-015B-491B-B89A-5801DAD788AD}"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0C9F08D7-BD57-40A8-B73E-0005B3C309BB}" type="slidenum">
              <a:rPr lang="zh-CN" altLang="en-US"/>
              <a:pPr>
                <a:defRPr/>
              </a:pPr>
              <a:t>‹#›</a:t>
            </a:fld>
            <a:endParaRPr lang="zh-CN" altLang="en-US" dirty="0"/>
          </a:p>
        </p:txBody>
      </p:sp>
    </p:spTree>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E678DFF-3F27-4E5E-B8C4-F409A63F7F67}"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5C6A00E3-1CF8-43F4-957B-332B7D61A878}" type="slidenum">
              <a:rPr lang="zh-CN" altLang="en-US"/>
              <a:pPr>
                <a:defRPr/>
              </a:pPr>
              <a:t>‹#›</a:t>
            </a:fld>
            <a:endParaRPr lang="zh-CN" altLang="en-US" dirty="0"/>
          </a:p>
        </p:txBody>
      </p:sp>
    </p:spTree>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76C2FFFC-5905-4656-917F-286C7C88380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67D1CC5F-E257-4D38-A6A2-00911103B860}" type="slidenum">
              <a:rPr lang="zh-CN" altLang="en-US"/>
              <a:pPr>
                <a:defRPr/>
              </a:pPr>
              <a:t>‹#›</a:t>
            </a:fld>
            <a:endParaRPr lang="zh-CN" altLang="en-US" dirty="0"/>
          </a:p>
        </p:txBody>
      </p:sp>
    </p:spTree>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09438BBC-3311-45FB-9F49-5E0E91BB3FE1}"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4DDE8C0C-CFD4-401F-8D11-08E0F26B8D72}" type="slidenum">
              <a:rPr lang="zh-CN" altLang="en-US"/>
              <a:pPr>
                <a:defRPr/>
              </a:pPr>
              <a:t>‹#›</a:t>
            </a:fld>
            <a:endParaRPr lang="zh-CN" altLang="en-US" dirty="0"/>
          </a:p>
        </p:txBody>
      </p:sp>
    </p:spTree>
  </p:cSld>
  <p:clrMapOvr>
    <a:masterClrMapping/>
  </p:clrMapOvr>
</p:sldLayout>
</file>

<file path=ppt/slideLayouts/slideLayout18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DBB45454-4138-4989-852C-DF9A67C318D5}"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0EAB083E-51AF-4955-BAD9-389A5226CDDE}" type="slidenum">
              <a:rPr lang="zh-CN" altLang="en-US"/>
              <a:pPr>
                <a:defRPr/>
              </a:pPr>
              <a:t>‹#›</a:t>
            </a:fld>
            <a:endParaRPr lang="zh-CN" altLang="en-US" dirty="0"/>
          </a:p>
        </p:txBody>
      </p:sp>
    </p:spTree>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026696B7-16F2-4D52-B7C1-7B1D5AAA64E6}"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190BC030-0F1E-495B-A5A1-322D71E03E88}" type="slidenum">
              <a:rPr lang="zh-CN" altLang="en-US"/>
              <a:pPr>
                <a:defRPr/>
              </a:pPr>
              <a:t>‹#›</a:t>
            </a:fld>
            <a:endParaRPr lang="zh-CN" altLang="en-US" dirty="0"/>
          </a:p>
        </p:txBody>
      </p:sp>
    </p:spTree>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AAA8B60D-3D37-4E34-A220-6FC51A0DFDD0}"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FF4A49E3-5CE0-45A8-802C-9990D0E53375}" type="slidenum">
              <a:rPr lang="zh-CN" altLang="en-US"/>
              <a:pPr>
                <a:defRPr/>
              </a:pPr>
              <a:t>‹#›</a:t>
            </a:fld>
            <a:endParaRPr lang="zh-CN" altLang="en-US" dirty="0"/>
          </a:p>
        </p:txBody>
      </p:sp>
    </p:spTree>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88AC4F07-99DC-4B8A-95FA-0561B9B80847}"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1595A17D-88A7-409E-B8EA-2B8466AF4A20}" type="slidenum">
              <a:rPr lang="zh-CN" altLang="en-US"/>
              <a:pPr>
                <a:defRPr/>
              </a:pPr>
              <a:t>‹#›</a:t>
            </a:fld>
            <a:endParaRPr lang="zh-CN" altLang="en-US" dirty="0"/>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6" name="Rectangle 60"/>
          <p:cNvSpPr>
            <a:spLocks noGrp="1" noChangeArrowheads="1"/>
          </p:cNvSpPr>
          <p:nvPr>
            <p:ph type="ftr" sz="quarter" idx="11"/>
          </p:nvPr>
        </p:nvSpPr>
        <p:spPr>
          <a:ln/>
        </p:spPr>
        <p:txBody>
          <a:bodyPr/>
          <a:lstStyle>
            <a:lvl1pPr>
              <a:defRPr/>
            </a:lvl1pPr>
          </a:lstStyle>
          <a:p>
            <a:endParaRPr lang="zh-CN" altLang="en-US"/>
          </a:p>
        </p:txBody>
      </p:sp>
      <p:sp>
        <p:nvSpPr>
          <p:cNvPr id="7"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19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CBE8D88E-AD14-46C2-973B-86062484FAE5}"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4B4AAB1D-1ECC-434D-B39D-2F27070457CD}" type="slidenum">
              <a:rPr lang="zh-CN" altLang="en-US"/>
              <a:pPr>
                <a:defRPr/>
              </a:pPr>
              <a:t>‹#›</a:t>
            </a:fld>
            <a:endParaRPr lang="zh-CN" altLang="en-US" dirty="0"/>
          </a:p>
        </p:txBody>
      </p:sp>
    </p:spTree>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FB7E7F5-FFA2-4805-942D-32F364125083}"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B2B330DB-C9F2-46FB-99C7-79528D86A80E}" type="slidenum">
              <a:rPr lang="zh-CN" altLang="en-US"/>
              <a:pPr>
                <a:defRPr/>
              </a:pPr>
              <a:t>‹#›</a:t>
            </a:fld>
            <a:endParaRPr lang="zh-CN" altLang="en-US" dirty="0"/>
          </a:p>
        </p:txBody>
      </p:sp>
    </p:spTree>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0F5AB58-A1EE-4784-9BB9-967B29A70AE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92D47660-A9B0-4A90-9566-7A032A8659B6}" type="slidenum">
              <a:rPr lang="zh-CN" altLang="en-US"/>
              <a:pPr>
                <a:defRPr/>
              </a:pPr>
              <a:t>‹#›</a:t>
            </a:fld>
            <a:endParaRPr lang="zh-CN" altLang="en-US" dirty="0"/>
          </a:p>
        </p:txBody>
      </p:sp>
    </p:spTree>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57AA7C9D-91C5-49B0-815B-03420FE4B634}"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0B20A080-F97A-4218-8CE2-25207DBA83D1}" type="slidenum">
              <a:rPr lang="zh-CN" altLang="en-US"/>
              <a:pPr>
                <a:defRPr/>
              </a:pPr>
              <a:t>‹#›</a:t>
            </a:fld>
            <a:endParaRPr lang="zh-CN" altLang="en-US" dirty="0"/>
          </a:p>
        </p:txBody>
      </p:sp>
    </p:spTree>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47FAE99-EF95-4C81-8B4C-ED1176959D23}"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E8B6557E-7B74-4F63-BC75-C4458AB4652B}" type="slidenum">
              <a:rPr lang="zh-CN" altLang="en-US"/>
              <a:pPr>
                <a:defRPr/>
              </a:pPr>
              <a:t>‹#›</a:t>
            </a:fld>
            <a:endParaRPr lang="zh-CN" altLang="en-US" dirty="0"/>
          </a:p>
        </p:txBody>
      </p:sp>
    </p:spTree>
  </p:cSld>
  <p:clrMapOvr>
    <a:masterClrMapping/>
  </p:clrMapOvr>
</p:sldLayout>
</file>

<file path=ppt/slideLayouts/slideLayout19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CE652D92-0F9E-4909-8B32-5B2EA99BA5D8}"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C06338F7-52B0-48D9-AB7A-7B12EAE3624B}" type="slidenum">
              <a:rPr lang="zh-CN" altLang="en-US"/>
              <a:pPr>
                <a:defRPr/>
              </a:pPr>
              <a:t>‹#›</a:t>
            </a:fld>
            <a:endParaRPr lang="zh-CN" altLang="en-US" dirty="0"/>
          </a:p>
        </p:txBody>
      </p:sp>
    </p:spTree>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62BF5EF5-50A2-4B6C-8959-A5E52564A712}"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68D42BE2-901E-4288-AB18-FE898A1D2E07}" type="slidenum">
              <a:rPr lang="zh-CN" altLang="en-US"/>
              <a:pPr>
                <a:defRPr/>
              </a:pPr>
              <a:t>‹#›</a:t>
            </a:fld>
            <a:endParaRPr lang="zh-CN" altLang="en-US" dirty="0"/>
          </a:p>
        </p:txBody>
      </p:sp>
    </p:spTree>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79D1098A-2D87-4993-A332-6E3306E86E4C}"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6E853A20-8D73-4869-8E0A-78A442592F00}" type="slidenum">
              <a:rPr lang="zh-CN" altLang="en-US"/>
              <a:pPr>
                <a:defRPr/>
              </a:pPr>
              <a:t>‹#›</a:t>
            </a:fld>
            <a:endParaRPr lang="zh-CN" altLang="en-US" dirty="0"/>
          </a:p>
        </p:txBody>
      </p:sp>
    </p:spTree>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0727CDAE-E56D-4A14-8E55-C0AA4F8A8D16}"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CE6A35E2-B9D1-4DE9-B18C-EDD925A7BA3D}" type="slidenum">
              <a:rPr lang="zh-CN" altLang="en-US"/>
              <a:pPr>
                <a:defRPr/>
              </a:pPr>
              <a:t>‹#›</a:t>
            </a:fld>
            <a:endParaRPr lang="zh-CN" altLang="en-US" dirty="0"/>
          </a:p>
        </p:txBody>
      </p:sp>
    </p:spTree>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21A989FB-3981-416B-ADFE-192A487AB5B0}"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129B82FA-620B-41BE-B4C6-5997B550828A}" type="slidenum">
              <a:rPr lang="zh-CN" altLang="en-US"/>
              <a:pPr>
                <a:defRPr/>
              </a:pPr>
              <a:t>‹#›</a:t>
            </a:fld>
            <a:endParaRPr lang="zh-CN" alt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6" name="Rectangle 60"/>
          <p:cNvSpPr>
            <a:spLocks noGrp="1" noChangeArrowheads="1"/>
          </p:cNvSpPr>
          <p:nvPr>
            <p:ph type="ftr" sz="quarter" idx="11"/>
          </p:nvPr>
        </p:nvSpPr>
        <p:spPr>
          <a:ln/>
        </p:spPr>
        <p:txBody>
          <a:bodyPr/>
          <a:lstStyle>
            <a:lvl1pPr>
              <a:defRPr/>
            </a:lvl1pPr>
          </a:lstStyle>
          <a:p>
            <a:endParaRPr lang="zh-CN" altLang="en-US"/>
          </a:p>
        </p:txBody>
      </p:sp>
      <p:sp>
        <p:nvSpPr>
          <p:cNvPr id="7"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0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06C36FB6-B516-4C55-A2CD-330AC62C063E}"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E3DBF1E6-09F6-483A-A210-69A277519D29}" type="slidenum">
              <a:rPr lang="zh-CN" altLang="en-US"/>
              <a:pPr>
                <a:defRPr/>
              </a:pPr>
              <a:t>‹#›</a:t>
            </a:fld>
            <a:endParaRPr lang="zh-CN" altLang="en-US" dirty="0"/>
          </a:p>
        </p:txBody>
      </p:sp>
    </p:spTree>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6A49E350-CCFE-4EDB-AF5C-58EA4083F021}"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CA1E2176-5DD4-4453-9B71-20110B06B293}" type="slidenum">
              <a:rPr lang="zh-CN" altLang="en-US"/>
              <a:pPr>
                <a:defRPr/>
              </a:pPr>
              <a:t>‹#›</a:t>
            </a:fld>
            <a:endParaRPr lang="zh-CN" altLang="en-US" dirty="0"/>
          </a:p>
        </p:txBody>
      </p:sp>
    </p:spTree>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AA01C17-D928-4DDF-A1E3-E3D0C4882124}"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03A1895A-9384-43CD-94DC-2E554B0AFAA1}" type="slidenum">
              <a:rPr lang="zh-CN" altLang="en-US"/>
              <a:pPr>
                <a:defRPr/>
              </a:pPr>
              <a:t>‹#›</a:t>
            </a:fld>
            <a:endParaRPr lang="zh-CN" altLang="en-US" dirty="0"/>
          </a:p>
        </p:txBody>
      </p:sp>
    </p:spTree>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C7BCE90-58BA-42AA-BED3-8B138230DFD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193DE617-B96A-4BC9-90D6-D8F05605357C}" type="slidenum">
              <a:rPr lang="zh-CN" altLang="en-US"/>
              <a:pPr>
                <a:defRPr/>
              </a:pPr>
              <a:t>‹#›</a:t>
            </a:fld>
            <a:endParaRPr lang="zh-CN" altLang="en-US" dirty="0"/>
          </a:p>
        </p:txBody>
      </p:sp>
    </p:spTree>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5" name="Rectangle 60"/>
          <p:cNvSpPr>
            <a:spLocks noGrp="1" noChangeArrowheads="1"/>
          </p:cNvSpPr>
          <p:nvPr>
            <p:ph type="ftr" sz="quarter" idx="11"/>
          </p:nvPr>
        </p:nvSpPr>
        <p:spPr>
          <a:ln/>
        </p:spPr>
        <p:txBody>
          <a:bodyPr/>
          <a:lstStyle>
            <a:lvl1pPr>
              <a:defRPr/>
            </a:lvl1pPr>
          </a:lstStyle>
          <a:p>
            <a:endParaRPr lang="zh-CN" altLang="en-US"/>
          </a:p>
        </p:txBody>
      </p:sp>
      <p:sp>
        <p:nvSpPr>
          <p:cNvPr id="6"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1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8078274A-078C-4BC8-B5BA-18C9E295C171}" type="datetime1">
              <a:rPr lang="zh-CN" altLang="en-US"/>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292AE36B-F0ED-4AE5-921D-7BD55CB1B1D6}" type="slidenum">
              <a:rPr lang="en-US" altLang="zh-CN"/>
              <a:pPr/>
              <a:t>‹#›</a:t>
            </a:fld>
            <a:endParaRPr lang="en-US" altLang="zh-CN"/>
          </a:p>
        </p:txBody>
      </p:sp>
    </p:spTree>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FA5C49B-8F0B-4498-AF02-C86834BC3BDD}" type="datetime1">
              <a:rPr lang="zh-CN" altLang="en-US"/>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4A516F9-56E9-4363-BC04-6EFEB4E2DD7E}" type="slidenum">
              <a:rPr lang="en-US" altLang="zh-CN"/>
              <a:pPr/>
              <a:t>‹#›</a:t>
            </a:fld>
            <a:endParaRPr lang="en-US" altLang="zh-CN"/>
          </a:p>
        </p:txBody>
      </p:sp>
    </p:spTree>
  </p:cSld>
  <p:clrMapOvr>
    <a:masterClrMapping/>
  </p:clrMapOvr>
</p:sldLayout>
</file>

<file path=ppt/slideLayouts/slideLayout2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59C40280-6857-4393-A1D2-6158564B13DC}" type="datetime1">
              <a:rPr lang="zh-CN" altLang="en-US"/>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44E3B70F-0A82-4582-963D-04664993C6C1}" type="slidenum">
              <a:rPr lang="en-US" altLang="zh-CN"/>
              <a:pPr/>
              <a:t>‹#›</a:t>
            </a:fld>
            <a:endParaRPr lang="en-US" altLang="zh-CN"/>
          </a:p>
        </p:txBody>
      </p:sp>
    </p:spTree>
  </p:cSld>
  <p:clrMapOvr>
    <a:masterClrMapping/>
  </p:clrMapOvr>
</p:sldLayout>
</file>

<file path=ppt/slideLayouts/slideLayout2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A3283FA7-9B72-4A23-9517-46A3590AA246}" type="datetime1">
              <a:rPr lang="zh-CN" altLang="en-US"/>
              <a:pPr/>
              <a:t>2015/6/14</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A2F9045D-21F6-45AF-A87D-54019F47C5D0}" type="slidenum">
              <a:rPr lang="en-US" altLang="zh-CN"/>
              <a:pPr/>
              <a:t>‹#›</a:t>
            </a:fld>
            <a:endParaRPr lang="en-US" altLang="zh-CN"/>
          </a:p>
        </p:txBody>
      </p:sp>
    </p:spTree>
  </p:cSld>
  <p:clrMapOvr>
    <a:masterClrMapping/>
  </p:clrMapOvr>
</p:sldLayout>
</file>

<file path=ppt/slideLayouts/slideLayout2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7B1BF13F-2D79-44A2-B95C-6E7B1918A845}" type="datetime1">
              <a:rPr lang="zh-CN" altLang="en-US"/>
              <a:pPr/>
              <a:t>2015/6/14</a:t>
            </a:fld>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4C175AFB-1B72-48F9-AB63-67FADC4C7CE3}" type="slidenum">
              <a:rPr lang="en-US" altLang="zh-CN"/>
              <a:pPr/>
              <a:t>‹#›</a:t>
            </a:fld>
            <a:endParaRPr lang="en-US" altLang="zh-CN"/>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80175" y="228600"/>
            <a:ext cx="1882775" cy="6096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27088" y="228600"/>
            <a:ext cx="5500687" cy="6096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59"/>
          <p:cNvSpPr>
            <a:spLocks noGrp="1" noChangeArrowheads="1"/>
          </p:cNvSpPr>
          <p:nvPr>
            <p:ph type="dt" sz="half" idx="10"/>
          </p:nvPr>
        </p:nvSpPr>
        <p:spPr>
          <a:ln/>
        </p:spPr>
        <p:txBody>
          <a:bodyPr/>
          <a:lstStyle>
            <a:lvl1pPr>
              <a:defRPr/>
            </a:lvl1pPr>
          </a:lstStyle>
          <a:p>
            <a:fld id="{530820CF-B880-4189-942D-D702A7CBA730}" type="datetimeFigureOut">
              <a:rPr lang="zh-CN" altLang="en-US" smtClean="0"/>
              <a:pPr/>
              <a:t>2015/6/14</a:t>
            </a:fld>
            <a:endParaRPr lang="zh-CN" altLang="en-US"/>
          </a:p>
        </p:txBody>
      </p:sp>
      <p:sp>
        <p:nvSpPr>
          <p:cNvPr id="5" name="Rectangle 60"/>
          <p:cNvSpPr>
            <a:spLocks noGrp="1" noChangeArrowheads="1"/>
          </p:cNvSpPr>
          <p:nvPr>
            <p:ph type="ftr" sz="quarter" idx="11"/>
          </p:nvPr>
        </p:nvSpPr>
        <p:spPr>
          <a:ln/>
        </p:spPr>
        <p:txBody>
          <a:bodyPr/>
          <a:lstStyle>
            <a:lvl1pPr>
              <a:defRPr/>
            </a:lvl1pPr>
          </a:lstStyle>
          <a:p>
            <a:endParaRPr lang="zh-CN" altLang="en-US"/>
          </a:p>
        </p:txBody>
      </p:sp>
      <p:sp>
        <p:nvSpPr>
          <p:cNvPr id="6" name="Rectangle 61"/>
          <p:cNvSpPr>
            <a:spLocks noGrp="1" noChangeArrowheads="1"/>
          </p:cNvSpPr>
          <p:nvPr>
            <p:ph type="sldNum" sz="quarter" idx="12"/>
          </p:nvPr>
        </p:nvSpPr>
        <p:spPr>
          <a:ln/>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932D5AFB-A5FF-402A-A81A-4340867AAC83}" type="datetime1">
              <a:rPr lang="zh-CN" altLang="en-US"/>
              <a:pPr/>
              <a:t>2015/6/14</a:t>
            </a:fld>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14770263-B548-461E-ABC7-A549E261C4D7}" type="slidenum">
              <a:rPr lang="en-US" altLang="zh-CN"/>
              <a:pPr/>
              <a:t>‹#›</a:t>
            </a:fld>
            <a:endParaRPr lang="en-US" altLang="zh-CN"/>
          </a:p>
        </p:txBody>
      </p:sp>
    </p:spTree>
  </p:cSld>
  <p:clrMapOvr>
    <a:masterClrMapping/>
  </p:clrMapOvr>
</p:sldLayout>
</file>

<file path=ppt/slideLayouts/slideLayout2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B6271611-BB26-4BC0-9B5C-D7DAD80D9254}" type="datetime1">
              <a:rPr lang="zh-CN" altLang="en-US"/>
              <a:pPr/>
              <a:t>2015/6/14</a:t>
            </a:fld>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BF4BF619-90C1-4DB7-B4E7-B9E775CE0FFD}" type="slidenum">
              <a:rPr lang="en-US" altLang="zh-CN"/>
              <a:pPr/>
              <a:t>‹#›</a:t>
            </a:fld>
            <a:endParaRPr lang="en-US" altLang="zh-CN"/>
          </a:p>
        </p:txBody>
      </p:sp>
    </p:spTree>
  </p:cSld>
  <p:clrMapOvr>
    <a:masterClrMapping/>
  </p:clrMapOvr>
</p:sldLayout>
</file>

<file path=ppt/slideLayouts/slideLayout2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14A5DD9C-75A9-48C4-955B-CD07AFF72105}" type="datetime1">
              <a:rPr lang="zh-CN" altLang="en-US"/>
              <a:pPr/>
              <a:t>2015/6/14</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486F0D0B-3039-4640-97BB-7DCA379CB5B6}" type="slidenum">
              <a:rPr lang="en-US" altLang="zh-CN"/>
              <a:pPr/>
              <a:t>‹#›</a:t>
            </a:fld>
            <a:endParaRPr lang="en-US" altLang="zh-CN"/>
          </a:p>
        </p:txBody>
      </p:sp>
    </p:spTree>
  </p:cSld>
  <p:clrMapOvr>
    <a:masterClrMapping/>
  </p:clrMapOvr>
</p:sldLayout>
</file>

<file path=ppt/slideLayouts/slideLayout2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338C514A-65C4-4619-874F-B610C6A5372E}" type="datetime1">
              <a:rPr lang="zh-CN" altLang="en-US"/>
              <a:pPr/>
              <a:t>2015/6/14</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462334C-D868-49C6-BE42-6ADB3592ECFF}" type="slidenum">
              <a:rPr lang="en-US" altLang="zh-CN"/>
              <a:pPr/>
              <a:t>‹#›</a:t>
            </a:fld>
            <a:endParaRPr lang="en-US" altLang="zh-CN"/>
          </a:p>
        </p:txBody>
      </p:sp>
    </p:spTree>
  </p:cSld>
  <p:clrMapOvr>
    <a:masterClrMapping/>
  </p:clrMapOvr>
</p:sldLayout>
</file>

<file path=ppt/slideLayouts/slideLayout2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BDAFEAC4-793C-42F6-A87B-8E965DAC3139}" type="datetime1">
              <a:rPr lang="zh-CN" altLang="en-US"/>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A9B6568A-A12D-4DB6-BC92-05C5BE4CE2CB}" type="slidenum">
              <a:rPr lang="en-US" altLang="zh-CN"/>
              <a:pPr/>
              <a:t>‹#›</a:t>
            </a:fld>
            <a:endParaRPr lang="en-US" altLang="zh-CN"/>
          </a:p>
        </p:txBody>
      </p:sp>
    </p:spTree>
  </p:cSld>
  <p:clrMapOvr>
    <a:masterClrMapping/>
  </p:clrMapOvr>
</p:sldLayout>
</file>

<file path=ppt/slideLayouts/slideLayout22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E471C3DB-8028-4BD2-B45C-B62E19FF53BC}" type="datetime1">
              <a:rPr lang="zh-CN" altLang="en-US"/>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BA295A5-3A92-4707-A320-4FFFEBA33566}" type="slidenum">
              <a:rPr lang="en-US" altLang="zh-CN"/>
              <a:pPr/>
              <a:t>‹#›</a:t>
            </a:fld>
            <a:endParaRPr lang="en-US" altLang="zh-CN"/>
          </a:p>
        </p:txBody>
      </p:sp>
    </p:spTree>
  </p:cSld>
  <p:clrMapOvr>
    <a:masterClrMapping/>
  </p:clrMapOvr>
</p:sldLayout>
</file>

<file path=ppt/slideLayouts/slideLayout22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57F8A91B-778B-4948-9390-86584F32E3E0}"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4594FC11-94A0-4452-A982-1CBA182BD193}" type="slidenum">
              <a:rPr lang="zh-CN" altLang="en-US"/>
              <a:pPr>
                <a:defRPr/>
              </a:pPr>
              <a:t>‹#›</a:t>
            </a:fld>
            <a:endParaRPr lang="zh-CN" altLang="en-US" dirty="0"/>
          </a:p>
        </p:txBody>
      </p:sp>
    </p:spTree>
  </p:cSld>
  <p:clrMapOvr>
    <a:masterClrMapping/>
  </p:clrMapOvr>
</p:sldLayout>
</file>

<file path=ppt/slideLayouts/slideLayout22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E4AC92A-F4F2-4F48-BAFB-6581EDF39178}"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4C4B830F-1412-4A90-96CC-D58C3234D227}" type="slidenum">
              <a:rPr lang="zh-CN" altLang="en-US"/>
              <a:pPr>
                <a:defRPr/>
              </a:pPr>
              <a:t>‹#›</a:t>
            </a:fld>
            <a:endParaRPr lang="zh-CN" altLang="en-US" dirty="0"/>
          </a:p>
        </p:txBody>
      </p:sp>
    </p:spTree>
  </p:cSld>
  <p:clrMapOvr>
    <a:masterClrMapping/>
  </p:clrMapOvr>
</p:sldLayout>
</file>

<file path=ppt/slideLayouts/slideLayout22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DBC1733-F6C0-4449-9CD1-B9F4A58B82DF}"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7EF25E0F-0D7D-49DF-8A3B-4E9BBC50B841}" type="slidenum">
              <a:rPr lang="zh-CN" altLang="en-US"/>
              <a:pPr>
                <a:defRPr/>
              </a:pPr>
              <a:t>‹#›</a:t>
            </a:fld>
            <a:endParaRPr lang="zh-CN" altLang="en-US" dirty="0"/>
          </a:p>
        </p:txBody>
      </p:sp>
    </p:spTree>
  </p:cSld>
  <p:clrMapOvr>
    <a:masterClrMapping/>
  </p:clrMapOvr>
</p:sldLayout>
</file>

<file path=ppt/slideLayouts/slideLayout22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976CBF2B-A2B3-4232-B9E0-9927F39CB599}"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CDC883B0-FB3D-435B-B994-36214A4F38AA}" type="slidenum">
              <a:rPr lang="zh-CN" altLang="en-US"/>
              <a:pPr>
                <a:defRPr/>
              </a:pPr>
              <a:t>‹#›</a:t>
            </a:fld>
            <a:endParaRPr lang="zh-CN" altLang="en-US" dirty="0"/>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172034" name="Rectangle 2"/>
          <p:cNvSpPr>
            <a:spLocks noGrp="1" noRot="1" noChangeArrowheads="1"/>
          </p:cNvSpPr>
          <p:nvPr>
            <p:ph type="ctrTitle"/>
          </p:nvPr>
        </p:nvSpPr>
        <p:spPr>
          <a:xfrm>
            <a:off x="685800" y="2286000"/>
            <a:ext cx="7772400" cy="1143000"/>
          </a:xfrm>
        </p:spPr>
        <p:txBody>
          <a:bodyPr/>
          <a:lstStyle>
            <a:lvl1pPr>
              <a:defRPr/>
            </a:lvl1pPr>
          </a:lstStyle>
          <a:p>
            <a:r>
              <a:rPr lang="zh-CN" altLang="en-US" smtClean="0"/>
              <a:t>单击此处编辑母版标题样式</a:t>
            </a:r>
            <a:endParaRPr lang="zh-CN" altLang="en-US"/>
          </a:p>
        </p:txBody>
      </p:sp>
      <p:sp>
        <p:nvSpPr>
          <p:cNvPr id="172035"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zh-CN" altLang="en-US" smtClean="0"/>
              <a:t>单击此处编辑母版副标题样式</a:t>
            </a:r>
            <a:endParaRPr lang="zh-CN" altLang="en-US"/>
          </a:p>
        </p:txBody>
      </p:sp>
      <p:sp>
        <p:nvSpPr>
          <p:cNvPr id="172036" name="Rectangle 4"/>
          <p:cNvSpPr>
            <a:spLocks noGrp="1" noChangeArrowheads="1"/>
          </p:cNvSpPr>
          <p:nvPr>
            <p:ph type="dt" sz="half" idx="2"/>
          </p:nvPr>
        </p:nvSpPr>
        <p:spPr>
          <a:xfrm>
            <a:off x="301625" y="6245225"/>
            <a:ext cx="2289175" cy="476250"/>
          </a:xfrm>
        </p:spPr>
        <p:txBody>
          <a:bodyPr/>
          <a:lstStyle>
            <a:lvl1pPr>
              <a:defRPr/>
            </a:lvl1pPr>
          </a:lstStyle>
          <a:p>
            <a:fld id="{530820CF-B880-4189-942D-D702A7CBA730}" type="datetimeFigureOut">
              <a:rPr lang="zh-CN" altLang="en-US" smtClean="0"/>
              <a:pPr/>
              <a:t>2015/6/14</a:t>
            </a:fld>
            <a:endParaRPr lang="zh-CN" altLang="en-US"/>
          </a:p>
        </p:txBody>
      </p:sp>
      <p:sp>
        <p:nvSpPr>
          <p:cNvPr id="172037" name="Rectangle 5"/>
          <p:cNvSpPr>
            <a:spLocks noGrp="1" noChangeArrowheads="1"/>
          </p:cNvSpPr>
          <p:nvPr>
            <p:ph type="ftr" sz="quarter" idx="3"/>
          </p:nvPr>
        </p:nvSpPr>
        <p:spPr>
          <a:xfrm>
            <a:off x="3124200" y="6245225"/>
            <a:ext cx="2895600" cy="476250"/>
          </a:xfrm>
        </p:spPr>
        <p:txBody>
          <a:bodyPr/>
          <a:lstStyle>
            <a:lvl1pPr>
              <a:defRPr/>
            </a:lvl1pPr>
          </a:lstStyle>
          <a:p>
            <a:endParaRPr lang="zh-CN" altLang="en-US"/>
          </a:p>
        </p:txBody>
      </p:sp>
      <p:sp>
        <p:nvSpPr>
          <p:cNvPr id="172038" name="Rectangle 6"/>
          <p:cNvSpPr>
            <a:spLocks noGrp="1" noChangeArrowheads="1"/>
          </p:cNvSpPr>
          <p:nvPr>
            <p:ph type="sldNum" sz="quarter" idx="4"/>
          </p:nvPr>
        </p:nvSpPr>
        <p:spPr>
          <a:xfrm>
            <a:off x="6553200" y="6245225"/>
            <a:ext cx="2289175" cy="476250"/>
          </a:xfrm>
        </p:spPr>
        <p:txBody>
          <a:bodyPr/>
          <a:lstStyle>
            <a:lvl1pPr>
              <a:defRPr/>
            </a:lvl1pPr>
          </a:lstStyle>
          <a:p>
            <a:fld id="{0C913308-F349-4B6D-A68A-DD1791B4A57B}" type="slidenum">
              <a:rPr lang="zh-CN" altLang="en-US" smtClean="0"/>
              <a:pPr/>
              <a:t>‹#›</a:t>
            </a:fld>
            <a:endParaRPr lang="zh-CN" altLang="en-US"/>
          </a:p>
        </p:txBody>
      </p:sp>
      <p:pic>
        <p:nvPicPr>
          <p:cNvPr id="172039" name="Picture 7" descr="PKU_logo"/>
          <p:cNvPicPr>
            <a:picLocks noChangeAspect="1" noChangeArrowheads="1"/>
          </p:cNvPicPr>
          <p:nvPr/>
        </p:nvPicPr>
        <p:blipFill>
          <a:blip r:embed="rId3" cstate="print"/>
          <a:srcRect/>
          <a:stretch>
            <a:fillRect/>
          </a:stretch>
        </p:blipFill>
        <p:spPr bwMode="auto">
          <a:xfrm>
            <a:off x="0" y="0"/>
            <a:ext cx="1000108" cy="1000108"/>
          </a:xfrm>
          <a:prstGeom prst="rect">
            <a:avLst/>
          </a:prstGeom>
          <a:noFill/>
        </p:spPr>
      </p:pic>
    </p:spTree>
  </p:cSld>
  <p:clrMapOvr>
    <a:masterClrMapping/>
  </p:clrMapOvr>
</p:sldLayout>
</file>

<file path=ppt/slideLayouts/slideLayout23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27966B7B-0207-4417-A490-016DF4CF3BEB}"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19AC4015-EC4B-41F3-B690-EE565D43D1E1}" type="slidenum">
              <a:rPr lang="zh-CN" altLang="en-US"/>
              <a:pPr>
                <a:defRPr/>
              </a:pPr>
              <a:t>‹#›</a:t>
            </a:fld>
            <a:endParaRPr lang="zh-CN" altLang="en-US" dirty="0"/>
          </a:p>
        </p:txBody>
      </p:sp>
    </p:spTree>
  </p:cSld>
  <p:clrMapOvr>
    <a:masterClrMapping/>
  </p:clrMapOvr>
</p:sldLayout>
</file>

<file path=ppt/slideLayouts/slideLayout23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735DDD37-7920-4E75-B0C1-168258DBBBB4}"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FA314700-14DE-46DF-9D41-725CEFF15A15}" type="slidenum">
              <a:rPr lang="zh-CN" altLang="en-US"/>
              <a:pPr>
                <a:defRPr/>
              </a:pPr>
              <a:t>‹#›</a:t>
            </a:fld>
            <a:endParaRPr lang="zh-CN" altLang="en-US" dirty="0"/>
          </a:p>
        </p:txBody>
      </p:sp>
    </p:spTree>
  </p:cSld>
  <p:clrMapOvr>
    <a:masterClrMapping/>
  </p:clrMapOvr>
</p:sldLayout>
</file>

<file path=ppt/slideLayouts/slideLayout23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AA3EBC79-42EC-4D0D-9BF2-A92361F24C2E}"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459948AD-FB89-4DE0-A76B-2E553B762B30}" type="slidenum">
              <a:rPr lang="zh-CN" altLang="en-US"/>
              <a:pPr>
                <a:defRPr/>
              </a:pPr>
              <a:t>‹#›</a:t>
            </a:fld>
            <a:endParaRPr lang="zh-CN" altLang="en-US" dirty="0"/>
          </a:p>
        </p:txBody>
      </p:sp>
    </p:spTree>
  </p:cSld>
  <p:clrMapOvr>
    <a:masterClrMapping/>
  </p:clrMapOvr>
</p:sldLayout>
</file>

<file path=ppt/slideLayouts/slideLayout23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C2F0877F-B7D5-4B4F-B65C-A07F4FB47E43}"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5AC7E9DD-8FFA-4F02-9E1B-708C99DD558B}" type="slidenum">
              <a:rPr lang="zh-CN" altLang="en-US"/>
              <a:pPr>
                <a:defRPr/>
              </a:pPr>
              <a:t>‹#›</a:t>
            </a:fld>
            <a:endParaRPr lang="zh-CN" altLang="en-US" dirty="0"/>
          </a:p>
        </p:txBody>
      </p:sp>
    </p:spTree>
  </p:cSld>
  <p:clrMapOvr>
    <a:masterClrMapping/>
  </p:clrMapOvr>
</p:sldLayout>
</file>

<file path=ppt/slideLayouts/slideLayout23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CA938812-48B3-45DC-AD95-18A23BEE2CD4}"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937088E6-49C5-49DB-AD1F-F74D4141F902}" type="slidenum">
              <a:rPr lang="zh-CN" altLang="en-US"/>
              <a:pPr>
                <a:defRPr/>
              </a:pPr>
              <a:t>‹#›</a:t>
            </a:fld>
            <a:endParaRPr lang="zh-CN" altLang="en-US" dirty="0"/>
          </a:p>
        </p:txBody>
      </p:sp>
    </p:spTree>
  </p:cSld>
  <p:clrMapOvr>
    <a:masterClrMapping/>
  </p:clrMapOvr>
</p:sldLayout>
</file>

<file path=ppt/slideLayouts/slideLayout23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FB16C33-40BB-4F68-A47C-98D8AD7724C9}"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F8D992CD-1205-4FFF-A54B-BFCC1AD6ED9E}" type="slidenum">
              <a:rPr lang="zh-CN" altLang="en-US"/>
              <a:pPr>
                <a:defRPr/>
              </a:pPr>
              <a:t>‹#›</a:t>
            </a:fld>
            <a:endParaRPr lang="zh-CN" altLang="en-US" dirty="0"/>
          </a:p>
        </p:txBody>
      </p:sp>
    </p:spTree>
  </p:cSld>
  <p:clrMapOvr>
    <a:masterClrMapping/>
  </p:clrMapOvr>
</p:sldLayout>
</file>

<file path=ppt/slideLayouts/slideLayout23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AEC6BB9-628E-4849-B00A-2430969E5BA0}"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6949B8DA-AC65-4284-8CC3-25C8C235CAD3}" type="slidenum">
              <a:rPr lang="zh-CN" altLang="en-US"/>
              <a:pPr>
                <a:defRPr/>
              </a:pPr>
              <a:t>‹#›</a:t>
            </a:fld>
            <a:endParaRPr lang="zh-CN" altLang="en-US" dirty="0"/>
          </a:p>
        </p:txBody>
      </p:sp>
    </p:spTree>
  </p:cSld>
  <p:clrMapOvr>
    <a:masterClrMapping/>
  </p:clrMapOvr>
</p:sldLayout>
</file>

<file path=ppt/slideLayouts/slideLayout237.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BC59B907-8970-40D3-8DE6-80B49E4E6826}" type="datetime1">
              <a:rPr lang="zh-CN" altLang="en-US"/>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3AD14FE6-FEE2-45B9-931B-F2FA70CA82F1}"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38.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8AE4CA4-CE71-44BF-92C7-4E9256BED44D}" type="datetime1">
              <a:rPr lang="zh-CN" altLang="en-US"/>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E581A53F-1CAE-4B11-AB4B-58433FC5A837}"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39.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A9AA629-1E1B-401A-B7A6-74B7C718E431}" type="datetime1">
              <a:rPr lang="zh-CN" altLang="en-US"/>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0B551816-2974-411D-86DB-D3632D73AAFA}"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381000"/>
            <a:ext cx="8540750" cy="619108"/>
          </a:xfr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301625" y="1142984"/>
            <a:ext cx="8540750" cy="514353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日期占位符 3"/>
          <p:cNvSpPr>
            <a:spLocks noGrp="1"/>
          </p:cNvSpPr>
          <p:nvPr>
            <p:ph type="dt" sz="half" idx="10"/>
          </p:nvPr>
        </p:nvSpPr>
        <p:spPr>
          <a:xfrm>
            <a:off x="301625" y="6310336"/>
            <a:ext cx="2289175" cy="476250"/>
          </a:xfrm>
        </p:spPr>
        <p:txBody>
          <a:bodyPr/>
          <a:lstStyle>
            <a:lvl1pPr>
              <a:defRPr/>
            </a:lvl1pPr>
          </a:lstStyle>
          <a:p>
            <a:fld id="{530820CF-B880-4189-942D-D702A7CBA730}" type="datetimeFigureOut">
              <a:rPr lang="zh-CN" altLang="en-US" smtClean="0"/>
              <a:pPr/>
              <a:t>2015/6/14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40.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7AEDAAEF-B44B-41E7-92BC-ECF5176EA0EA}" type="datetime1">
              <a:rPr lang="zh-CN" altLang="en-US"/>
              <a:pPr>
                <a:defRPr/>
              </a:pPr>
              <a:t>2015/6/14</a:t>
            </a:fld>
            <a:endParaRPr lang="zh-CN" altLang="en-US" dirty="0"/>
          </a:p>
        </p:txBody>
      </p:sp>
      <p:sp>
        <p:nvSpPr>
          <p:cNvPr id="6" name="灯片编号占位符 5"/>
          <p:cNvSpPr>
            <a:spLocks noGrp="1"/>
          </p:cNvSpPr>
          <p:nvPr>
            <p:ph type="sldNum" sz="quarter" idx="11"/>
          </p:nvPr>
        </p:nvSpPr>
        <p:spPr/>
        <p:txBody>
          <a:bodyPr/>
          <a:lstStyle>
            <a:lvl1pPr>
              <a:defRPr/>
            </a:lvl1pPr>
          </a:lstStyle>
          <a:p>
            <a:pPr>
              <a:defRPr/>
            </a:pPr>
            <a:fld id="{AFD20BC4-A465-46E5-A8B9-4B021B359B42}" type="slidenum">
              <a:rPr lang="zh-CN" altLang="en-US"/>
              <a:pPr>
                <a:defRPr/>
              </a:pPr>
              <a:t>‹#›</a:t>
            </a:fld>
            <a:endParaRPr lang="zh-CN" altLang="en-US" dirty="0"/>
          </a:p>
        </p:txBody>
      </p:sp>
      <p:sp>
        <p:nvSpPr>
          <p:cNvPr id="7" name="页脚占位符 6"/>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41.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25FC3369-4DC3-4D1A-A0BE-58749B356779}" type="datetime1">
              <a:rPr lang="zh-CN" altLang="en-US"/>
              <a:pPr>
                <a:defRPr/>
              </a:pPr>
              <a:t>2015/6/14</a:t>
            </a:fld>
            <a:endParaRPr lang="zh-CN" altLang="en-US" dirty="0"/>
          </a:p>
        </p:txBody>
      </p:sp>
      <p:sp>
        <p:nvSpPr>
          <p:cNvPr id="8" name="灯片编号占位符 7"/>
          <p:cNvSpPr>
            <a:spLocks noGrp="1"/>
          </p:cNvSpPr>
          <p:nvPr>
            <p:ph type="sldNum" sz="quarter" idx="11"/>
          </p:nvPr>
        </p:nvSpPr>
        <p:spPr/>
        <p:txBody>
          <a:bodyPr/>
          <a:lstStyle>
            <a:lvl1pPr>
              <a:defRPr/>
            </a:lvl1pPr>
          </a:lstStyle>
          <a:p>
            <a:pPr>
              <a:defRPr/>
            </a:pPr>
            <a:fld id="{328D26DE-4F09-4F04-94CC-886B5969C5C8}" type="slidenum">
              <a:rPr lang="zh-CN" altLang="en-US"/>
              <a:pPr>
                <a:defRPr/>
              </a:pPr>
              <a:t>‹#›</a:t>
            </a:fld>
            <a:endParaRPr lang="zh-CN" altLang="en-US" dirty="0"/>
          </a:p>
        </p:txBody>
      </p:sp>
      <p:sp>
        <p:nvSpPr>
          <p:cNvPr id="9" name="页脚占位符 8"/>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42.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8E7B41EC-30C5-41D1-9D62-03C54B29E76F}" type="datetime1">
              <a:rPr lang="zh-CN" altLang="en-US"/>
              <a:pPr>
                <a:defRPr/>
              </a:pPr>
              <a:t>2015/6/14</a:t>
            </a:fld>
            <a:endParaRPr lang="zh-CN" altLang="en-US" dirty="0"/>
          </a:p>
        </p:txBody>
      </p:sp>
      <p:sp>
        <p:nvSpPr>
          <p:cNvPr id="4" name="灯片编号占位符 3"/>
          <p:cNvSpPr>
            <a:spLocks noGrp="1"/>
          </p:cNvSpPr>
          <p:nvPr>
            <p:ph type="sldNum" sz="quarter" idx="11"/>
          </p:nvPr>
        </p:nvSpPr>
        <p:spPr/>
        <p:txBody>
          <a:bodyPr/>
          <a:lstStyle>
            <a:lvl1pPr>
              <a:defRPr/>
            </a:lvl1pPr>
          </a:lstStyle>
          <a:p>
            <a:pPr>
              <a:defRPr/>
            </a:pPr>
            <a:fld id="{DBB04B12-3193-4874-8B2B-53787C6801F3}" type="slidenum">
              <a:rPr lang="zh-CN" altLang="en-US"/>
              <a:pPr>
                <a:defRPr/>
              </a:pPr>
              <a:t>‹#›</a:t>
            </a:fld>
            <a:endParaRPr lang="zh-CN" altLang="en-US" dirty="0"/>
          </a:p>
        </p:txBody>
      </p:sp>
      <p:sp>
        <p:nvSpPr>
          <p:cNvPr id="5" name="页脚占位符 4"/>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43.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5C9118C1-27C0-4FFD-8083-B8301148FD3E}" type="datetime1">
              <a:rPr lang="zh-CN" altLang="en-US"/>
              <a:pPr>
                <a:defRPr/>
              </a:pPr>
              <a:t>2015/6/14</a:t>
            </a:fld>
            <a:endParaRPr lang="zh-CN" altLang="en-US" dirty="0"/>
          </a:p>
        </p:txBody>
      </p:sp>
      <p:sp>
        <p:nvSpPr>
          <p:cNvPr id="3" name="灯片编号占位符 2"/>
          <p:cNvSpPr>
            <a:spLocks noGrp="1"/>
          </p:cNvSpPr>
          <p:nvPr>
            <p:ph type="sldNum" sz="quarter" idx="11"/>
          </p:nvPr>
        </p:nvSpPr>
        <p:spPr/>
        <p:txBody>
          <a:bodyPr/>
          <a:lstStyle>
            <a:lvl1pPr>
              <a:defRPr/>
            </a:lvl1pPr>
          </a:lstStyle>
          <a:p>
            <a:pPr>
              <a:defRPr/>
            </a:pPr>
            <a:fld id="{834EBB99-A713-45D4-A5AA-26550106B69F}" type="slidenum">
              <a:rPr lang="zh-CN" altLang="en-US"/>
              <a:pPr>
                <a:defRPr/>
              </a:pPr>
              <a:t>‹#›</a:t>
            </a:fld>
            <a:endParaRPr lang="zh-CN" altLang="en-US" dirty="0"/>
          </a:p>
        </p:txBody>
      </p:sp>
      <p:sp>
        <p:nvSpPr>
          <p:cNvPr id="4" name="页脚占位符 3"/>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44.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B717156C-A6C5-42CE-BB0F-8FEC1006435E}" type="datetime1">
              <a:rPr lang="zh-CN" altLang="en-US"/>
              <a:pPr>
                <a:defRPr/>
              </a:pPr>
              <a:t>2015/6/14</a:t>
            </a:fld>
            <a:endParaRPr lang="zh-CN" altLang="en-US" dirty="0"/>
          </a:p>
        </p:txBody>
      </p:sp>
      <p:sp>
        <p:nvSpPr>
          <p:cNvPr id="6" name="灯片编号占位符 5"/>
          <p:cNvSpPr>
            <a:spLocks noGrp="1"/>
          </p:cNvSpPr>
          <p:nvPr>
            <p:ph type="sldNum" sz="quarter" idx="11"/>
          </p:nvPr>
        </p:nvSpPr>
        <p:spPr/>
        <p:txBody>
          <a:bodyPr/>
          <a:lstStyle>
            <a:lvl1pPr>
              <a:defRPr/>
            </a:lvl1pPr>
          </a:lstStyle>
          <a:p>
            <a:pPr>
              <a:defRPr/>
            </a:pPr>
            <a:fld id="{042FF7A4-3B11-4266-930B-CD495A1ABE74}" type="slidenum">
              <a:rPr lang="zh-CN" altLang="en-US"/>
              <a:pPr>
                <a:defRPr/>
              </a:pPr>
              <a:t>‹#›</a:t>
            </a:fld>
            <a:endParaRPr lang="zh-CN" altLang="en-US" dirty="0"/>
          </a:p>
        </p:txBody>
      </p:sp>
      <p:sp>
        <p:nvSpPr>
          <p:cNvPr id="7" name="页脚占位符 6"/>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45.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5DA22296-AAC0-4BA0-89A8-5D43F52EE700}" type="datetime1">
              <a:rPr lang="zh-CN" altLang="en-US"/>
              <a:pPr>
                <a:defRPr/>
              </a:pPr>
              <a:t>2015/6/14</a:t>
            </a:fld>
            <a:endParaRPr lang="zh-CN" altLang="en-US" dirty="0"/>
          </a:p>
        </p:txBody>
      </p:sp>
      <p:sp>
        <p:nvSpPr>
          <p:cNvPr id="6" name="灯片编号占位符 5"/>
          <p:cNvSpPr>
            <a:spLocks noGrp="1"/>
          </p:cNvSpPr>
          <p:nvPr>
            <p:ph type="sldNum" sz="quarter" idx="11"/>
          </p:nvPr>
        </p:nvSpPr>
        <p:spPr/>
        <p:txBody>
          <a:bodyPr/>
          <a:lstStyle>
            <a:lvl1pPr>
              <a:defRPr/>
            </a:lvl1pPr>
          </a:lstStyle>
          <a:p>
            <a:pPr>
              <a:defRPr/>
            </a:pPr>
            <a:fld id="{F65A878C-1B27-43DB-BCC5-AEF28BCBE04B}" type="slidenum">
              <a:rPr lang="zh-CN" altLang="en-US"/>
              <a:pPr>
                <a:defRPr/>
              </a:pPr>
              <a:t>‹#›</a:t>
            </a:fld>
            <a:endParaRPr lang="zh-CN" altLang="en-US" dirty="0"/>
          </a:p>
        </p:txBody>
      </p:sp>
      <p:sp>
        <p:nvSpPr>
          <p:cNvPr id="7" name="页脚占位符 6"/>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4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05A1E14-C1D2-43F0-BBE2-6930676EF3BE}" type="datetime1">
              <a:rPr lang="zh-CN" altLang="en-US"/>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B204F2A1-1BEC-4D14-AF27-1B0374E4358E}"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4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39E7168A-51FA-46AA-97BA-F75B1D949B99}" type="datetime1">
              <a:rPr lang="zh-CN" altLang="en-US"/>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CD7FBF94-26CD-4C5A-949B-14C9242C4B9A}"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r>
              <a:rPr lang="en-US" altLang="zh-CN"/>
              <a:t> </a:t>
            </a:r>
          </a:p>
        </p:txBody>
      </p:sp>
    </p:spTree>
  </p:cSld>
  <p:clrMapOvr>
    <a:masterClrMapping/>
  </p:clrMapOvr>
</p:sldLayout>
</file>

<file path=ppt/slideLayouts/slideLayout24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54D11DEE-43B2-4F7F-8588-EA73C2331995}"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BB3F7E4A-EB0E-473C-B141-232297597600}" type="slidenum">
              <a:rPr lang="zh-CN" altLang="en-US"/>
              <a:pPr>
                <a:defRPr/>
              </a:pPr>
              <a:t>‹#›</a:t>
            </a:fld>
            <a:endParaRPr lang="zh-CN" altLang="en-US" dirty="0"/>
          </a:p>
        </p:txBody>
      </p:sp>
    </p:spTree>
  </p:cSld>
  <p:clrMapOvr>
    <a:masterClrMapping/>
  </p:clrMapOvr>
</p:sldLayout>
</file>

<file path=ppt/slideLayouts/slideLayout24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8D2E5E6-50E7-4812-B4EE-1C5CB84DF231}"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1792BCA9-9234-4DEE-A465-F756DD6F74FE}" type="slidenum">
              <a:rPr lang="zh-CN" altLang="en-US"/>
              <a:pPr>
                <a:defRPr/>
              </a:pPr>
              <a:t>‹#›</a:t>
            </a:fld>
            <a:endParaRPr lang="zh-CN" altLang="en-US" dirty="0"/>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pPr/>
              <a:t>2015/6/14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5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F4468395-FDC9-4850-841A-A04D0C4A38F3}"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48841C32-9BB8-4BF4-9DAE-12FD65D28775}" type="slidenum">
              <a:rPr lang="zh-CN" altLang="en-US"/>
              <a:pPr>
                <a:defRPr/>
              </a:pPr>
              <a:t>‹#›</a:t>
            </a:fld>
            <a:endParaRPr lang="zh-CN" altLang="en-US" dirty="0"/>
          </a:p>
        </p:txBody>
      </p:sp>
    </p:spTree>
  </p:cSld>
  <p:clrMapOvr>
    <a:masterClrMapping/>
  </p:clrMapOvr>
</p:sldLayout>
</file>

<file path=ppt/slideLayouts/slideLayout25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C39D5A34-123A-451E-BCC7-ADCB9D3ABA9C}"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63C384C2-A196-4F90-8D99-841837D23E62}" type="slidenum">
              <a:rPr lang="zh-CN" altLang="en-US"/>
              <a:pPr>
                <a:defRPr/>
              </a:pPr>
              <a:t>‹#›</a:t>
            </a:fld>
            <a:endParaRPr lang="zh-CN" altLang="en-US" dirty="0"/>
          </a:p>
        </p:txBody>
      </p:sp>
    </p:spTree>
  </p:cSld>
  <p:clrMapOvr>
    <a:masterClrMapping/>
  </p:clrMapOvr>
</p:sldLayout>
</file>

<file path=ppt/slideLayouts/slideLayout25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3147F04E-1834-42AA-B7C0-38F52722F4A2}"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53732FA0-A692-44EA-B541-B7A159578EE6}" type="slidenum">
              <a:rPr lang="zh-CN" altLang="en-US"/>
              <a:pPr>
                <a:defRPr/>
              </a:pPr>
              <a:t>‹#›</a:t>
            </a:fld>
            <a:endParaRPr lang="zh-CN" altLang="en-US" dirty="0"/>
          </a:p>
        </p:txBody>
      </p:sp>
    </p:spTree>
  </p:cSld>
  <p:clrMapOvr>
    <a:masterClrMapping/>
  </p:clrMapOvr>
</p:sldLayout>
</file>

<file path=ppt/slideLayouts/slideLayout25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798D6D72-4325-45D0-8882-941CAA01D209}"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E7E5A9C5-2315-48FB-BCE2-20AB41F0C289}" type="slidenum">
              <a:rPr lang="zh-CN" altLang="en-US"/>
              <a:pPr>
                <a:defRPr/>
              </a:pPr>
              <a:t>‹#›</a:t>
            </a:fld>
            <a:endParaRPr lang="zh-CN" altLang="en-US" dirty="0"/>
          </a:p>
        </p:txBody>
      </p:sp>
    </p:spTree>
  </p:cSld>
  <p:clrMapOvr>
    <a:masterClrMapping/>
  </p:clrMapOvr>
</p:sldLayout>
</file>

<file path=ppt/slideLayouts/slideLayout25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D5F97E83-7211-4327-923B-DA082D0BBE1F}"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CD1E0383-5BBE-4DD6-8904-3E4F037024E6}" type="slidenum">
              <a:rPr lang="zh-CN" altLang="en-US"/>
              <a:pPr>
                <a:defRPr/>
              </a:pPr>
              <a:t>‹#›</a:t>
            </a:fld>
            <a:endParaRPr lang="zh-CN" altLang="en-US" dirty="0"/>
          </a:p>
        </p:txBody>
      </p:sp>
    </p:spTree>
  </p:cSld>
  <p:clrMapOvr>
    <a:masterClrMapping/>
  </p:clrMapOvr>
</p:sldLayout>
</file>

<file path=ppt/slideLayouts/slideLayout25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F5C4E44B-79C4-455B-A3B2-AFC9131FBA8A}"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4B5F4742-EF4F-4553-900E-02E9C4223607}" type="slidenum">
              <a:rPr lang="zh-CN" altLang="en-US"/>
              <a:pPr>
                <a:defRPr/>
              </a:pPr>
              <a:t>‹#›</a:t>
            </a:fld>
            <a:endParaRPr lang="zh-CN" altLang="en-US" dirty="0"/>
          </a:p>
        </p:txBody>
      </p:sp>
    </p:spTree>
  </p:cSld>
  <p:clrMapOvr>
    <a:masterClrMapping/>
  </p:clrMapOvr>
</p:sldLayout>
</file>

<file path=ppt/slideLayouts/slideLayout25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D101E4ED-E0C1-44DC-AD1E-1A66FBA610A2}"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A4150717-3A93-4CA9-A6D0-64F0ED4F6D22}" type="slidenum">
              <a:rPr lang="zh-CN" altLang="en-US"/>
              <a:pPr>
                <a:defRPr/>
              </a:pPr>
              <a:t>‹#›</a:t>
            </a:fld>
            <a:endParaRPr lang="zh-CN" altLang="en-US" dirty="0"/>
          </a:p>
        </p:txBody>
      </p:sp>
    </p:spTree>
  </p:cSld>
  <p:clrMapOvr>
    <a:masterClrMapping/>
  </p:clrMapOvr>
</p:sldLayout>
</file>

<file path=ppt/slideLayouts/slideLayout25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FDBE5FD-6F82-43CD-A90F-B16A07E066FE}"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BE504E70-472A-47B7-A68F-0530320FA5CA}" type="slidenum">
              <a:rPr lang="zh-CN" altLang="en-US"/>
              <a:pPr>
                <a:defRPr/>
              </a:pPr>
              <a:t>‹#›</a:t>
            </a:fld>
            <a:endParaRPr lang="zh-CN" altLang="en-US" dirty="0"/>
          </a:p>
        </p:txBody>
      </p:sp>
    </p:spTree>
  </p:cSld>
  <p:clrMapOvr>
    <a:masterClrMapping/>
  </p:clrMapOvr>
</p:sldLayout>
</file>

<file path=ppt/slideLayouts/slideLayout25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FC3B8E3-F4DD-4EA6-AD68-C82A98E1D6C6}"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95D18BEA-8C09-44EF-9ACE-01A904068897}" type="slidenum">
              <a:rPr lang="zh-CN" altLang="en-US"/>
              <a:pPr>
                <a:defRPr/>
              </a:pPr>
              <a:t>‹#›</a:t>
            </a:fld>
            <a:endParaRPr lang="zh-CN" altLang="en-US" dirty="0"/>
          </a:p>
        </p:txBody>
      </p:sp>
    </p:spTree>
  </p:cSld>
  <p:clrMapOvr>
    <a:masterClrMapping/>
  </p:clrMapOvr>
</p:sldLayout>
</file>

<file path=ppt/slideLayouts/slideLayout25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729078A1-56DA-443C-A843-52F8DC2FB3C6}"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6942B2A2-D2C0-491B-93B8-F885BE5D6DFB}" type="slidenum">
              <a:rPr lang="zh-CN" altLang="en-US"/>
              <a:pPr>
                <a:defRPr/>
              </a:pPr>
              <a:t>‹#›</a:t>
            </a:fld>
            <a:endParaRPr lang="zh-CN" altLang="en-US" dirty="0"/>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301625" y="1752600"/>
            <a:ext cx="4194175" cy="4270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752600"/>
            <a:ext cx="4194175" cy="42703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pPr/>
              <a:t>2015/6/14</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6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825C800-8283-4F72-B94C-7D3557B3D981}"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6E15D973-860F-4B3A-A901-BF07663A8E0C}" type="slidenum">
              <a:rPr lang="zh-CN" altLang="en-US"/>
              <a:pPr>
                <a:defRPr/>
              </a:pPr>
              <a:t>‹#›</a:t>
            </a:fld>
            <a:endParaRPr lang="zh-CN" altLang="en-US" dirty="0"/>
          </a:p>
        </p:txBody>
      </p:sp>
    </p:spTree>
  </p:cSld>
  <p:clrMapOvr>
    <a:masterClrMapping/>
  </p:clrMapOvr>
</p:sldLayout>
</file>

<file path=ppt/slideLayouts/slideLayout26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CE89090-7DA5-4C73-A7FA-EA231FA293B5}"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126322F1-73AF-4971-8659-06B160992CCE}" type="slidenum">
              <a:rPr lang="zh-CN" altLang="en-US"/>
              <a:pPr>
                <a:defRPr/>
              </a:pPr>
              <a:t>‹#›</a:t>
            </a:fld>
            <a:endParaRPr lang="zh-CN" altLang="en-US" dirty="0"/>
          </a:p>
        </p:txBody>
      </p:sp>
    </p:spTree>
  </p:cSld>
  <p:clrMapOvr>
    <a:masterClrMapping/>
  </p:clrMapOvr>
</p:sldLayout>
</file>

<file path=ppt/slideLayouts/slideLayout26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AC1D644F-D9D0-436F-ADC0-E19FF777C07E}"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F1D15B10-D847-4532-86F4-38E3A828D9A7}" type="slidenum">
              <a:rPr lang="zh-CN" altLang="en-US"/>
              <a:pPr>
                <a:defRPr/>
              </a:pPr>
              <a:t>‹#›</a:t>
            </a:fld>
            <a:endParaRPr lang="zh-CN" altLang="en-US" dirty="0"/>
          </a:p>
        </p:txBody>
      </p:sp>
    </p:spTree>
  </p:cSld>
  <p:clrMapOvr>
    <a:masterClrMapping/>
  </p:clrMapOvr>
</p:sldLayout>
</file>

<file path=ppt/slideLayouts/slideLayout26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64515C82-633E-4910-AA57-9390D44BA89A}"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5BC0ADFB-37E5-4553-96EE-D2A703473276}" type="slidenum">
              <a:rPr lang="zh-CN" altLang="en-US"/>
              <a:pPr>
                <a:defRPr/>
              </a:pPr>
              <a:t>‹#›</a:t>
            </a:fld>
            <a:endParaRPr lang="zh-CN" altLang="en-US" dirty="0"/>
          </a:p>
        </p:txBody>
      </p:sp>
    </p:spTree>
  </p:cSld>
  <p:clrMapOvr>
    <a:masterClrMapping/>
  </p:clrMapOvr>
</p:sldLayout>
</file>

<file path=ppt/slideLayouts/slideLayout26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48233C0A-465E-44A2-9692-B3D2DF646F78}"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E0DA28A2-F3F7-4F1E-BAC7-C4216F8398B0}" type="slidenum">
              <a:rPr lang="zh-CN" altLang="en-US"/>
              <a:pPr>
                <a:defRPr/>
              </a:pPr>
              <a:t>‹#›</a:t>
            </a:fld>
            <a:endParaRPr lang="zh-CN" altLang="en-US" dirty="0"/>
          </a:p>
        </p:txBody>
      </p:sp>
    </p:spTree>
  </p:cSld>
  <p:clrMapOvr>
    <a:masterClrMapping/>
  </p:clrMapOvr>
</p:sldLayout>
</file>

<file path=ppt/slideLayouts/slideLayout26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BB5EA35F-F53B-404C-8076-2523E9A48FCE}"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54462F3B-1B5F-48C2-BFDF-9E7CAA05B90A}" type="slidenum">
              <a:rPr lang="zh-CN" altLang="en-US"/>
              <a:pPr>
                <a:defRPr/>
              </a:pPr>
              <a:t>‹#›</a:t>
            </a:fld>
            <a:endParaRPr lang="zh-CN" altLang="en-US" dirty="0"/>
          </a:p>
        </p:txBody>
      </p:sp>
    </p:spTree>
  </p:cSld>
  <p:clrMapOvr>
    <a:masterClrMapping/>
  </p:clrMapOvr>
</p:sldLayout>
</file>

<file path=ppt/slideLayouts/slideLayout26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F8517DC2-1D97-4E81-8AFA-30925A497757}"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BD9D444B-6D9A-43D5-ADAF-70572D24A36F}" type="slidenum">
              <a:rPr lang="zh-CN" altLang="en-US"/>
              <a:pPr>
                <a:defRPr/>
              </a:pPr>
              <a:t>‹#›</a:t>
            </a:fld>
            <a:endParaRPr lang="zh-CN" altLang="en-US" dirty="0"/>
          </a:p>
        </p:txBody>
      </p:sp>
    </p:spTree>
  </p:cSld>
  <p:clrMapOvr>
    <a:masterClrMapping/>
  </p:clrMapOvr>
</p:sldLayout>
</file>

<file path=ppt/slideLayouts/slideLayout26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1ED6E7D1-E56C-4B84-A70B-154CA15D6112}"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A972EDDA-E8F5-41C4-BB47-9E591518B625}" type="slidenum">
              <a:rPr lang="zh-CN" altLang="en-US"/>
              <a:pPr>
                <a:defRPr/>
              </a:pPr>
              <a:t>‹#›</a:t>
            </a:fld>
            <a:endParaRPr lang="zh-CN" altLang="en-US" dirty="0"/>
          </a:p>
        </p:txBody>
      </p:sp>
    </p:spTree>
  </p:cSld>
  <p:clrMapOvr>
    <a:masterClrMapping/>
  </p:clrMapOvr>
</p:sldLayout>
</file>

<file path=ppt/slideLayouts/slideLayout26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6DD153E-DF02-4E88-92A9-97C58A1C50E8}"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FDBA874C-F227-4672-95B4-BCE4965FB332}" type="slidenum">
              <a:rPr lang="zh-CN" altLang="en-US"/>
              <a:pPr>
                <a:defRPr/>
              </a:pPr>
              <a:t>‹#›</a:t>
            </a:fld>
            <a:endParaRPr lang="zh-CN" altLang="en-US" dirty="0"/>
          </a:p>
        </p:txBody>
      </p:sp>
    </p:spTree>
  </p:cSld>
  <p:clrMapOvr>
    <a:masterClrMapping/>
  </p:clrMapOvr>
</p:sldLayout>
</file>

<file path=ppt/slideLayouts/slideLayout26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59E62FF-51CD-444A-84A1-26DE47C4437D}"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29B92824-08D3-4EF3-9B35-A84634A9FF88}" type="slidenum">
              <a:rPr lang="zh-CN" altLang="en-US"/>
              <a:pPr>
                <a:defRPr/>
              </a:pPr>
              <a:t>‹#›</a:t>
            </a:fld>
            <a:endParaRPr lang="zh-CN" altLang="en-US" dirty="0"/>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530820CF-B880-4189-942D-D702A7CBA730}" type="datetimeFigureOut">
              <a:rPr lang="zh-CN" altLang="en-US" smtClean="0"/>
              <a:pPr/>
              <a:t>2015/6/14</a:t>
            </a:fld>
            <a:endParaRPr lang="zh-CN" altLang="en-US"/>
          </a:p>
        </p:txBody>
      </p:sp>
      <p:sp>
        <p:nvSpPr>
          <p:cNvPr id="8" name="页脚占位符 7"/>
          <p:cNvSpPr>
            <a:spLocks noGrp="1"/>
          </p:cNvSpPr>
          <p:nvPr>
            <p:ph type="ftr" sz="quarter" idx="11"/>
          </p:nvPr>
        </p:nvSpPr>
        <p:spPr/>
        <p:txBody>
          <a:bodyPr/>
          <a:lstStyle>
            <a:lvl1pPr>
              <a:defRPr/>
            </a:lvl1pPr>
          </a:lstStyle>
          <a:p>
            <a:endParaRPr lang="zh-CN" altLang="en-US"/>
          </a:p>
        </p:txBody>
      </p:sp>
      <p:sp>
        <p:nvSpPr>
          <p:cNvPr id="9" name="灯片编号占位符 8"/>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70.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29E84924-BF1A-4D66-BFDA-DA0C8F16A24A}"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603A6BE7-875F-4B11-BDBE-3D5F3377FE18}" type="slidenum">
              <a:rPr lang="zh-CN" altLang="en-US"/>
              <a:pPr>
                <a:defRPr/>
              </a:pPr>
              <a:t>‹#›</a:t>
            </a:fld>
            <a:endParaRPr lang="zh-CN" altLang="en-US" dirty="0"/>
          </a:p>
        </p:txBody>
      </p:sp>
    </p:spTree>
  </p:cSld>
  <p:clrMapOvr>
    <a:masterClrMapping/>
  </p:clrMapOvr>
</p:sldLayout>
</file>

<file path=ppt/slideLayouts/slideLayout271.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5968428-6E1D-4EF5-A67A-770CAA480E81}"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B6D09384-CDFC-4111-A379-F25D63DDA563}" type="slidenum">
              <a:rPr lang="zh-CN" altLang="en-US"/>
              <a:pPr>
                <a:defRPr/>
              </a:pPr>
              <a:t>‹#›</a:t>
            </a:fld>
            <a:endParaRPr lang="zh-CN" altLang="en-US" dirty="0"/>
          </a:p>
        </p:txBody>
      </p:sp>
    </p:spTree>
  </p:cSld>
  <p:clrMapOvr>
    <a:masterClrMapping/>
  </p:clrMapOvr>
</p:sldLayout>
</file>

<file path=ppt/slideLayouts/slideLayout272.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21CD268B-973C-4B17-AA50-12EE2BC82A5F}"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FBD39BC3-7912-4432-94EE-ED4ABF7AAFDE}" type="slidenum">
              <a:rPr lang="zh-CN" altLang="en-US"/>
              <a:pPr>
                <a:defRPr/>
              </a:pPr>
              <a:t>‹#›</a:t>
            </a:fld>
            <a:endParaRPr lang="zh-CN" altLang="en-US" dirty="0"/>
          </a:p>
        </p:txBody>
      </p:sp>
    </p:spTree>
  </p:cSld>
  <p:clrMapOvr>
    <a:masterClrMapping/>
  </p:clrMapOvr>
</p:sldLayout>
</file>

<file path=ppt/slideLayouts/slideLayout273.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B0556F2B-37B0-4560-B32C-321E444D73E2}"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E68EC4AA-A0FE-4750-945C-28FAD8E4A300}" type="slidenum">
              <a:rPr lang="zh-CN" altLang="en-US"/>
              <a:pPr>
                <a:defRPr/>
              </a:pPr>
              <a:t>‹#›</a:t>
            </a:fld>
            <a:endParaRPr lang="zh-CN" altLang="en-US" dirty="0"/>
          </a:p>
        </p:txBody>
      </p:sp>
    </p:spTree>
  </p:cSld>
  <p:clrMapOvr>
    <a:masterClrMapping/>
  </p:clrMapOvr>
</p:sldLayout>
</file>

<file path=ppt/slideLayouts/slideLayout274.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62E98C70-2393-40CB-B309-1AB55812EA81}"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9AA50FEE-2826-44E4-BDAD-4A42A556C477}" type="slidenum">
              <a:rPr lang="zh-CN" altLang="en-US"/>
              <a:pPr>
                <a:defRPr/>
              </a:pPr>
              <a:t>‹#›</a:t>
            </a:fld>
            <a:endParaRPr lang="zh-CN" altLang="en-US" dirty="0"/>
          </a:p>
        </p:txBody>
      </p:sp>
    </p:spTree>
  </p:cSld>
  <p:clrMapOvr>
    <a:masterClrMapping/>
  </p:clrMapOvr>
</p:sldLayout>
</file>

<file path=ppt/slideLayouts/slideLayout275.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B081876C-F170-419F-9B81-BE450A3C88B8}"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50CC47BB-669C-4FED-80DF-F6C2A84A0867}" type="slidenum">
              <a:rPr lang="zh-CN" altLang="en-US"/>
              <a:pPr>
                <a:defRPr/>
              </a:pPr>
              <a:t>‹#›</a:t>
            </a:fld>
            <a:endParaRPr lang="zh-CN" altLang="en-US" dirty="0"/>
          </a:p>
        </p:txBody>
      </p:sp>
    </p:spTree>
  </p:cSld>
  <p:clrMapOvr>
    <a:masterClrMapping/>
  </p:clrMapOvr>
</p:sldLayout>
</file>

<file path=ppt/slideLayouts/slideLayout276.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8E826C51-5E17-4DBF-8FBB-40786AC8908B}"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ACD4CF8D-83D6-4D0B-BACC-BDF3EE118D19}" type="slidenum">
              <a:rPr lang="zh-CN" altLang="en-US"/>
              <a:pPr>
                <a:defRPr/>
              </a:pPr>
              <a:t>‹#›</a:t>
            </a:fld>
            <a:endParaRPr lang="zh-CN" altLang="en-US" dirty="0"/>
          </a:p>
        </p:txBody>
      </p:sp>
    </p:spTree>
  </p:cSld>
  <p:clrMapOvr>
    <a:masterClrMapping/>
  </p:clrMapOvr>
</p:sldLayout>
</file>

<file path=ppt/slideLayouts/slideLayout277.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77686F80-3744-4441-8FD6-58063C15D9F7}"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5C676CC6-BC53-4E29-9DE9-7571354A5220}" type="slidenum">
              <a:rPr lang="zh-CN" altLang="en-US"/>
              <a:pPr>
                <a:defRPr/>
              </a:pPr>
              <a:t>‹#›</a:t>
            </a:fld>
            <a:endParaRPr lang="zh-CN" altLang="en-US" dirty="0"/>
          </a:p>
        </p:txBody>
      </p:sp>
    </p:spTree>
  </p:cSld>
  <p:clrMapOvr>
    <a:masterClrMapping/>
  </p:clrMapOvr>
</p:sldLayout>
</file>

<file path=ppt/slideLayouts/slideLayout278.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C7C4BBC0-3769-4CBF-9851-F0C4947D5CCE}"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28B2B40B-D86A-4F54-B1FC-36DD47BD80CE}" type="slidenum">
              <a:rPr lang="zh-CN" altLang="en-US"/>
              <a:pPr>
                <a:defRPr/>
              </a:pPr>
              <a:t>‹#›</a:t>
            </a:fld>
            <a:endParaRPr lang="zh-CN" altLang="en-US" dirty="0"/>
          </a:p>
        </p:txBody>
      </p:sp>
    </p:spTree>
  </p:cSld>
  <p:clrMapOvr>
    <a:masterClrMapping/>
  </p:clrMapOvr>
</p:sldLayout>
</file>

<file path=ppt/slideLayouts/slideLayout279.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A58ABB80-E509-4B9F-BD82-F431ED623E30}"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1EF84B96-2595-45D1-A54E-F5BF11035B54}" type="slidenum">
              <a:rPr lang="zh-CN" altLang="en-US"/>
              <a:pPr>
                <a:defRPr/>
              </a:pPr>
              <a:t>‹#›</a:t>
            </a:fld>
            <a:endParaRPr lang="zh-CN" altLang="en-US" dirty="0"/>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530820CF-B880-4189-942D-D702A7CBA730}" type="datetimeFigureOut">
              <a:rPr lang="zh-CN" altLang="en-US" smtClean="0"/>
              <a:pPr/>
              <a:t>2015/6/14</a:t>
            </a:fld>
            <a:endParaRPr lang="zh-CN" altLang="en-US"/>
          </a:p>
        </p:txBody>
      </p:sp>
      <p:sp>
        <p:nvSpPr>
          <p:cNvPr id="4" name="页脚占位符 3"/>
          <p:cNvSpPr>
            <a:spLocks noGrp="1"/>
          </p:cNvSpPr>
          <p:nvPr>
            <p:ph type="ftr" sz="quarter" idx="11"/>
          </p:nvPr>
        </p:nvSpPr>
        <p:spPr/>
        <p:txBody>
          <a:bodyPr/>
          <a:lstStyle>
            <a:lvl1pPr>
              <a:defRPr/>
            </a:lvl1pPr>
          </a:lstStyle>
          <a:p>
            <a:endParaRPr lang="zh-CN" altLang="en-US"/>
          </a:p>
        </p:txBody>
      </p:sp>
      <p:sp>
        <p:nvSpPr>
          <p:cNvPr id="5" name="灯片编号占位符 4"/>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80.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F3E4FAA-D216-4B8C-A1E2-9A623CA866B2}"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622668C7-A6CC-4F4D-970A-35800F9C6EBE}" type="slidenum">
              <a:rPr lang="zh-CN" altLang="en-US"/>
              <a:pPr>
                <a:defRPr/>
              </a:pPr>
              <a:t>‹#›</a:t>
            </a:fld>
            <a:endParaRPr lang="zh-CN" altLang="en-US" dirty="0"/>
          </a:p>
        </p:txBody>
      </p:sp>
    </p:spTree>
  </p:cSld>
  <p:clrMapOvr>
    <a:masterClrMapping/>
  </p:clrMapOvr>
</p:sldLayout>
</file>

<file path=ppt/slideLayouts/slideLayout28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FD06285-B26C-4C47-8F00-22B5A6260928}"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18791B0E-89BB-4536-9377-7BABFA23B748}" type="slidenum">
              <a:rPr lang="zh-CN" altLang="en-US"/>
              <a:pPr>
                <a:defRPr/>
              </a:pPr>
              <a:t>‹#›</a:t>
            </a:fld>
            <a:endParaRPr lang="zh-CN" altLang="en-US" dirty="0"/>
          </a:p>
        </p:txBody>
      </p:sp>
    </p:spTree>
  </p:cSld>
  <p:clrMapOvr>
    <a:masterClrMapping/>
  </p:clrMapOvr>
</p:sldLayout>
</file>

<file path=ppt/slideLayouts/slideLayout28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A7C011D-3820-45B1-B291-2E2C32546B2C}"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EA29ED4A-2C4E-459B-A90F-44D3EC6F0845}" type="slidenum">
              <a:rPr lang="zh-CN" altLang="en-US"/>
              <a:pPr>
                <a:defRPr/>
              </a:pPr>
              <a:t>‹#›</a:t>
            </a:fld>
            <a:endParaRPr lang="zh-CN" altLang="en-US" dirty="0"/>
          </a:p>
        </p:txBody>
      </p:sp>
    </p:spTree>
  </p:cSld>
  <p:clrMapOvr>
    <a:masterClrMapping/>
  </p:clrMapOvr>
</p:sldLayout>
</file>

<file path=ppt/slideLayouts/slideLayout28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2978419E-2DEF-4F0A-B5E0-CF3B101A5789}"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A0AD908E-0717-43FE-A9D6-F13E44E32854}" type="slidenum">
              <a:rPr lang="zh-CN" altLang="en-US"/>
              <a:pPr>
                <a:defRPr/>
              </a:pPr>
              <a:t>‹#›</a:t>
            </a:fld>
            <a:endParaRPr lang="zh-CN" altLang="en-US" dirty="0"/>
          </a:p>
        </p:txBody>
      </p:sp>
    </p:spTree>
  </p:cSld>
  <p:clrMapOvr>
    <a:masterClrMapping/>
  </p:clrMapOvr>
</p:sldLayout>
</file>

<file path=ppt/slideLayouts/slideLayout28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08064E99-F222-426C-B90C-6D4D2D0E76DA}"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5BC0799A-3CA5-4DAB-9F87-40D2A197EAB3}" type="slidenum">
              <a:rPr lang="zh-CN" altLang="en-US"/>
              <a:pPr>
                <a:defRPr/>
              </a:pPr>
              <a:t>‹#›</a:t>
            </a:fld>
            <a:endParaRPr lang="zh-CN" altLang="en-US" dirty="0"/>
          </a:p>
        </p:txBody>
      </p:sp>
    </p:spTree>
  </p:cSld>
  <p:clrMapOvr>
    <a:masterClrMapping/>
  </p:clrMapOvr>
</p:sldLayout>
</file>

<file path=ppt/slideLayouts/slideLayout28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34DEC5F7-87D6-4CA7-A238-0EA480815DF4}"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0AB8464C-A0EB-45CB-945C-E7CF9748BAFB}" type="slidenum">
              <a:rPr lang="zh-CN" altLang="en-US"/>
              <a:pPr>
                <a:defRPr/>
              </a:pPr>
              <a:t>‹#›</a:t>
            </a:fld>
            <a:endParaRPr lang="zh-CN" altLang="en-US" dirty="0"/>
          </a:p>
        </p:txBody>
      </p:sp>
    </p:spTree>
  </p:cSld>
  <p:clrMapOvr>
    <a:masterClrMapping/>
  </p:clrMapOvr>
</p:sldLayout>
</file>

<file path=ppt/slideLayouts/slideLayout28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9FF371B9-D981-4F5D-9E59-3C1F7EF4EE78}"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A61979F9-62D1-4708-A44C-5B2F7DE5DD2C}" type="slidenum">
              <a:rPr lang="zh-CN" altLang="en-US"/>
              <a:pPr>
                <a:defRPr/>
              </a:pPr>
              <a:t>‹#›</a:t>
            </a:fld>
            <a:endParaRPr lang="zh-CN" altLang="en-US" dirty="0"/>
          </a:p>
        </p:txBody>
      </p:sp>
    </p:spTree>
  </p:cSld>
  <p:clrMapOvr>
    <a:masterClrMapping/>
  </p:clrMapOvr>
</p:sldLayout>
</file>

<file path=ppt/slideLayouts/slideLayout28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22582A89-10BE-471D-B567-4924C8784653}"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2D75FEB2-7175-4EDC-94B6-B58696942CF7}" type="slidenum">
              <a:rPr lang="zh-CN" altLang="en-US"/>
              <a:pPr>
                <a:defRPr/>
              </a:pPr>
              <a:t>‹#›</a:t>
            </a:fld>
            <a:endParaRPr lang="zh-CN" altLang="en-US" dirty="0"/>
          </a:p>
        </p:txBody>
      </p:sp>
    </p:spTree>
  </p:cSld>
  <p:clrMapOvr>
    <a:masterClrMapping/>
  </p:clrMapOvr>
</p:sldLayout>
</file>

<file path=ppt/slideLayouts/slideLayout28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72CF3DDD-C1BF-404B-8F80-3569D3C2EC91}"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470D6D3D-812B-43B8-A999-AE22120EB8F3}" type="slidenum">
              <a:rPr lang="zh-CN" altLang="en-US"/>
              <a:pPr>
                <a:defRPr/>
              </a:pPr>
              <a:t>‹#›</a:t>
            </a:fld>
            <a:endParaRPr lang="zh-CN" altLang="en-US" dirty="0"/>
          </a:p>
        </p:txBody>
      </p:sp>
    </p:spTree>
  </p:cSld>
  <p:clrMapOvr>
    <a:masterClrMapping/>
  </p:clrMapOvr>
</p:sldLayout>
</file>

<file path=ppt/slideLayouts/slideLayout28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AEEB4557-BAD1-464F-AE9F-39627BA72CFC}"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AB6A3C8B-1206-45AA-B8D9-928DE1B2F434}" type="slidenum">
              <a:rPr lang="zh-CN" altLang="en-US"/>
              <a:pPr>
                <a:defRPr/>
              </a:pPr>
              <a:t>‹#›</a:t>
            </a:fld>
            <a:endParaRPr lang="zh-CN" altLang="en-US" dirty="0"/>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530820CF-B880-4189-942D-D702A7CBA730}" type="datetimeFigureOut">
              <a:rPr lang="zh-CN" altLang="en-US" smtClean="0"/>
              <a:pPr/>
              <a:t>2015/6/14</a:t>
            </a:fld>
            <a:endParaRPr lang="zh-CN" altLang="en-US"/>
          </a:p>
        </p:txBody>
      </p:sp>
      <p:sp>
        <p:nvSpPr>
          <p:cNvPr id="3" name="页脚占位符 2"/>
          <p:cNvSpPr>
            <a:spLocks noGrp="1"/>
          </p:cNvSpPr>
          <p:nvPr>
            <p:ph type="ftr" sz="quarter" idx="11"/>
          </p:nvPr>
        </p:nvSpPr>
        <p:spPr/>
        <p:txBody>
          <a:bodyPr/>
          <a:lstStyle>
            <a:lvl1pPr>
              <a:defRPr/>
            </a:lvl1pPr>
          </a:lstStyle>
          <a:p>
            <a:endParaRPr lang="zh-CN" altLang="en-US"/>
          </a:p>
        </p:txBody>
      </p:sp>
      <p:sp>
        <p:nvSpPr>
          <p:cNvPr id="4" name="灯片编号占位符 3"/>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29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59EFC111-C056-494C-B28A-01BEDCFAF9BF}"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C19ADB58-864B-4863-BCDE-786F7BA631C1}" type="slidenum">
              <a:rPr lang="zh-CN" altLang="en-US"/>
              <a:pPr>
                <a:defRPr/>
              </a:pPr>
              <a:t>‹#›</a:t>
            </a:fld>
            <a:endParaRPr lang="zh-CN" altLang="en-US" dirty="0"/>
          </a:p>
        </p:txBody>
      </p:sp>
    </p:spTree>
  </p:cSld>
  <p:clrMapOvr>
    <a:masterClrMapping/>
  </p:clrMapOvr>
</p:sldLayout>
</file>

<file path=ppt/slideLayouts/slideLayout29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EA76966-1635-47E9-9169-E9C07BF8619B}"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94E4D548-666B-4756-A03C-DFDBCC4FFEB7}" type="slidenum">
              <a:rPr lang="zh-CN" altLang="en-US"/>
              <a:pPr>
                <a:defRPr/>
              </a:pPr>
              <a:t>‹#›</a:t>
            </a:fld>
            <a:endParaRPr lang="zh-CN" altLang="en-US" dirty="0"/>
          </a:p>
        </p:txBody>
      </p:sp>
    </p:spTree>
  </p:cSld>
  <p:clrMapOvr>
    <a:masterClrMapping/>
  </p:clrMapOvr>
</p:sldLayout>
</file>

<file path=ppt/slideLayouts/slideLayout29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240DF7E2-F2C3-4757-97A9-236BECB892AD}"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6A34797C-1118-4241-8FBD-1BE1EC32FD0E}" type="slidenum">
              <a:rPr lang="zh-CN" altLang="en-US"/>
              <a:pPr>
                <a:defRPr/>
              </a:pPr>
              <a:t>‹#›</a:t>
            </a:fld>
            <a:endParaRPr lang="zh-CN" altLang="en-US" dirty="0"/>
          </a:p>
        </p:txBody>
      </p:sp>
    </p:spTree>
  </p:cSld>
  <p:clrMapOvr>
    <a:masterClrMapping/>
  </p:clrMapOvr>
</p:sldLayout>
</file>

<file path=ppt/slideLayouts/slideLayout29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69D8D89-2C5F-427C-A81E-54617D926AD6}"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E4354741-2D35-4D79-BF05-29BF24B4C70C}" type="slidenum">
              <a:rPr lang="zh-CN" altLang="en-US"/>
              <a:pPr>
                <a:defRPr/>
              </a:pPr>
              <a:t>‹#›</a:t>
            </a:fld>
            <a:endParaRPr lang="zh-CN" altLang="en-US" dirty="0"/>
          </a:p>
        </p:txBody>
      </p:sp>
    </p:spTree>
  </p:cSld>
  <p:clrMapOvr>
    <a:masterClrMapping/>
  </p:clrMapOvr>
</p:sldLayout>
</file>

<file path=ppt/slideLayouts/slideLayout29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BFEDCA5-2B87-4AD0-9CB8-30A4797F9CA5}"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B5ABD141-9D29-4ACF-A3C7-5C470204882D}" type="slidenum">
              <a:rPr lang="zh-CN" altLang="en-US"/>
              <a:pPr>
                <a:defRPr/>
              </a:pPr>
              <a:t>‹#›</a:t>
            </a:fld>
            <a:endParaRPr lang="zh-CN" altLang="en-US" dirty="0"/>
          </a:p>
        </p:txBody>
      </p:sp>
    </p:spTree>
  </p:cSld>
  <p:clrMapOvr>
    <a:masterClrMapping/>
  </p:clrMapOvr>
</p:sldLayout>
</file>

<file path=ppt/slideLayouts/slideLayout29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B13597E8-49E5-4596-A07E-D507BE494B76}"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1D0F4A52-2F43-4879-82E5-EBF77402A32D}" type="slidenum">
              <a:rPr lang="zh-CN" altLang="en-US"/>
              <a:pPr>
                <a:defRPr/>
              </a:pPr>
              <a:t>‹#›</a:t>
            </a:fld>
            <a:endParaRPr lang="zh-CN" altLang="en-US" dirty="0"/>
          </a:p>
        </p:txBody>
      </p:sp>
    </p:spTree>
  </p:cSld>
  <p:clrMapOvr>
    <a:masterClrMapping/>
  </p:clrMapOvr>
</p:sldLayout>
</file>

<file path=ppt/slideLayouts/slideLayout29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E1E99E14-B134-4B90-AC54-C161ED34F384}"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15DBCE5A-89E7-4DD0-88A2-7ECCC8FCBB85}" type="slidenum">
              <a:rPr lang="zh-CN" altLang="en-US"/>
              <a:pPr>
                <a:defRPr/>
              </a:pPr>
              <a:t>‹#›</a:t>
            </a:fld>
            <a:endParaRPr lang="zh-CN" altLang="en-US" dirty="0"/>
          </a:p>
        </p:txBody>
      </p:sp>
    </p:spTree>
  </p:cSld>
  <p:clrMapOvr>
    <a:masterClrMapping/>
  </p:clrMapOvr>
</p:sldLayout>
</file>

<file path=ppt/slideLayouts/slideLayout29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1A11A205-044A-4BF4-B2E4-02C327BE4BC2}"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61F22B91-9479-459F-A192-0A0EF52D4D63}" type="slidenum">
              <a:rPr lang="zh-CN" altLang="en-US"/>
              <a:pPr>
                <a:defRPr/>
              </a:pPr>
              <a:t>‹#›</a:t>
            </a:fld>
            <a:endParaRPr lang="zh-CN" altLang="en-US" dirty="0"/>
          </a:p>
        </p:txBody>
      </p:sp>
    </p:spTree>
  </p:cSld>
  <p:clrMapOvr>
    <a:masterClrMapping/>
  </p:clrMapOvr>
</p:sldLayout>
</file>

<file path=ppt/slideLayouts/slideLayout29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4C8C8603-958F-4EA9-A8E9-42EFE36DAD3B}"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9A15DB3B-6DC1-4CC1-8B8A-D06821A22568}" type="slidenum">
              <a:rPr lang="zh-CN" altLang="en-US"/>
              <a:pPr>
                <a:defRPr/>
              </a:pPr>
              <a:t>‹#›</a:t>
            </a:fld>
            <a:endParaRPr lang="zh-CN" altLang="en-US" dirty="0"/>
          </a:p>
        </p:txBody>
      </p:sp>
    </p:spTree>
  </p:cSld>
  <p:clrMapOvr>
    <a:masterClrMapping/>
  </p:clrMapOvr>
</p:sldLayout>
</file>

<file path=ppt/slideLayouts/slideLayout29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D3D2EBA8-70A4-46FF-BFCC-EF5C6DC92D17}"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D603EC80-2D9B-46AC-860B-4E20B3EC6291}" type="slidenum">
              <a:rPr lang="zh-CN" altLang="en-US"/>
              <a:pPr>
                <a:defRPr/>
              </a:pPr>
              <a:t>‹#›</a:t>
            </a:fld>
            <a:endParaRPr lang="zh-CN" alt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pPr/>
              <a:t>2015/6/14</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30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63D1FD72-29C3-4A35-9E40-795364A135B1}"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D65E0106-7B79-48FB-9373-07544CDEA9C0}" type="slidenum">
              <a:rPr lang="zh-CN" altLang="en-US"/>
              <a:pPr>
                <a:defRPr/>
              </a:pPr>
              <a:t>‹#›</a:t>
            </a:fld>
            <a:endParaRPr lang="zh-CN" altLang="en-US" dirty="0"/>
          </a:p>
        </p:txBody>
      </p:sp>
    </p:spTree>
  </p:cSld>
  <p:clrMapOvr>
    <a:masterClrMapping/>
  </p:clrMapOvr>
</p:sldLayout>
</file>

<file path=ppt/slideLayouts/slideLayout30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37FA4C7-0E58-4E40-95A9-F34C906DCB46}"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BDD32496-828C-4037-A93D-2DEB6AA39009}" type="slidenum">
              <a:rPr lang="zh-CN" altLang="en-US"/>
              <a:pPr>
                <a:defRPr/>
              </a:pPr>
              <a:t>‹#›</a:t>
            </a:fld>
            <a:endParaRPr lang="zh-CN" altLang="en-US" dirty="0"/>
          </a:p>
        </p:txBody>
      </p:sp>
    </p:spTree>
  </p:cSld>
  <p:clrMapOvr>
    <a:masterClrMapping/>
  </p:clrMapOvr>
</p:sldLayout>
</file>

<file path=ppt/slideLayouts/slideLayout30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E85D31FE-CF52-4A63-A7F1-E1955EE313D5}"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8F4D8FBC-4645-45B4-A904-B890FF1B71FB}" type="slidenum">
              <a:rPr lang="zh-CN" altLang="en-US"/>
              <a:pPr>
                <a:defRPr/>
              </a:pPr>
              <a:t>‹#›</a:t>
            </a:fld>
            <a:endParaRPr lang="zh-CN" altLang="en-US" dirty="0"/>
          </a:p>
        </p:txBody>
      </p:sp>
    </p:spTree>
  </p:cSld>
  <p:clrMapOvr>
    <a:masterClrMapping/>
  </p:clrMapOvr>
</p:sldLayout>
</file>

<file path=ppt/slideLayouts/slideLayout30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E108A518-4E00-49E8-BB15-46FECE082486}"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CC248A40-7EF5-485A-A58A-C5E9372C9EAF}" type="slidenum">
              <a:rPr lang="zh-CN" altLang="en-US"/>
              <a:pPr>
                <a:defRPr/>
              </a:pPr>
              <a:t>‹#›</a:t>
            </a:fld>
            <a:endParaRPr lang="zh-CN" altLang="en-US" dirty="0"/>
          </a:p>
        </p:txBody>
      </p:sp>
    </p:spTree>
  </p:cSld>
  <p:clrMapOvr>
    <a:masterClrMapping/>
  </p:clrMapOvr>
</p:sldLayout>
</file>

<file path=ppt/slideLayouts/slideLayout30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488313B-90BE-4AF6-B97C-43EF92B22004}"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3BFA7560-DCF0-48C4-AA6E-EEEE64744346}" type="slidenum">
              <a:rPr lang="zh-CN" altLang="en-US"/>
              <a:pPr>
                <a:defRPr/>
              </a:pPr>
              <a:t>‹#›</a:t>
            </a:fld>
            <a:endParaRPr lang="zh-CN" altLang="en-US" dirty="0"/>
          </a:p>
        </p:txBody>
      </p:sp>
    </p:spTree>
  </p:cSld>
  <p:clrMapOvr>
    <a:masterClrMapping/>
  </p:clrMapOvr>
</p:sldLayout>
</file>

<file path=ppt/slideLayouts/slideLayout30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6E0882BF-2D37-401C-9DFE-93551E1DAEEE}"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F94E2BAE-625B-4111-A8AC-B3C82C321C29}" type="slidenum">
              <a:rPr lang="zh-CN" altLang="en-US"/>
              <a:pPr>
                <a:defRPr/>
              </a:pPr>
              <a:t>‹#›</a:t>
            </a:fld>
            <a:endParaRPr lang="zh-CN" altLang="en-US" dirty="0"/>
          </a:p>
        </p:txBody>
      </p:sp>
    </p:spTree>
  </p:cSld>
  <p:clrMapOvr>
    <a:masterClrMapping/>
  </p:clrMapOvr>
</p:sldLayout>
</file>

<file path=ppt/slideLayouts/slideLayout30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14F1FC8A-B112-48F2-9767-5AD5A12B9DC7}"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272C6A87-0AA3-4667-ACCE-AB4BF99EC91E}" type="slidenum">
              <a:rPr lang="zh-CN" altLang="en-US"/>
              <a:pPr>
                <a:defRPr/>
              </a:pPr>
              <a:t>‹#›</a:t>
            </a:fld>
            <a:endParaRPr lang="zh-CN" altLang="en-US" dirty="0"/>
          </a:p>
        </p:txBody>
      </p:sp>
    </p:spTree>
  </p:cSld>
  <p:clrMapOvr>
    <a:masterClrMapping/>
  </p:clrMapOvr>
</p:sldLayout>
</file>

<file path=ppt/slideLayouts/slideLayout30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CA46702E-587A-4C09-9E24-D3778AFFC875}"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D4240FE3-3370-433E-B5BE-A00EE81BB441}" type="slidenum">
              <a:rPr lang="zh-CN" altLang="en-US"/>
              <a:pPr>
                <a:defRPr/>
              </a:pPr>
              <a:t>‹#›</a:t>
            </a:fld>
            <a:endParaRPr lang="zh-CN" altLang="en-US" dirty="0"/>
          </a:p>
        </p:txBody>
      </p:sp>
    </p:spTree>
  </p:cSld>
  <p:clrMapOvr>
    <a:masterClrMapping/>
  </p:clrMapOvr>
</p:sldLayout>
</file>

<file path=ppt/slideLayouts/slideLayout30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87D102FC-CC8B-436A-8A94-C2E218DAEA30}"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201C8163-EBA8-4948-A5C3-F653ED843297}" type="slidenum">
              <a:rPr lang="zh-CN" altLang="en-US"/>
              <a:pPr>
                <a:defRPr/>
              </a:pPr>
              <a:t>‹#›</a:t>
            </a:fld>
            <a:endParaRPr lang="zh-CN" altLang="en-US" dirty="0"/>
          </a:p>
        </p:txBody>
      </p:sp>
    </p:spTree>
  </p:cSld>
  <p:clrMapOvr>
    <a:masterClrMapping/>
  </p:clrMapOvr>
</p:sldLayout>
</file>

<file path=ppt/slideLayouts/slideLayout30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E8DB1C7B-B9A8-436A-AF8A-B5C7A7EBDE43}"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17B41997-9376-4064-93FD-27C168F61886}" type="slidenum">
              <a:rPr lang="zh-CN" altLang="en-US"/>
              <a:pPr>
                <a:defRPr/>
              </a:pPr>
              <a:t>‹#›</a:t>
            </a:fld>
            <a:endParaRPr lang="zh-CN" altLang="en-US" dirty="0"/>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530820CF-B880-4189-942D-D702A7CBA730}" type="datetimeFigureOut">
              <a:rPr lang="zh-CN" altLang="en-US" smtClean="0"/>
              <a:pPr/>
              <a:t>2015/6/14</a:t>
            </a:fld>
            <a:endParaRPr lang="zh-CN" altLang="en-US"/>
          </a:p>
        </p:txBody>
      </p:sp>
      <p:sp>
        <p:nvSpPr>
          <p:cNvPr id="6" name="页脚占位符 5"/>
          <p:cNvSpPr>
            <a:spLocks noGrp="1"/>
          </p:cNvSpPr>
          <p:nvPr>
            <p:ph type="ftr" sz="quarter" idx="11"/>
          </p:nvPr>
        </p:nvSpPr>
        <p:spPr/>
        <p:txBody>
          <a:bodyPr/>
          <a:lstStyle>
            <a:lvl1pPr>
              <a:defRPr/>
            </a:lvl1pPr>
          </a:lstStyle>
          <a:p>
            <a:endParaRPr lang="zh-CN" altLang="en-US"/>
          </a:p>
        </p:txBody>
      </p:sp>
      <p:sp>
        <p:nvSpPr>
          <p:cNvPr id="7" name="灯片编号占位符 6"/>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3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C542ED4C-251E-49A8-8F31-C26D84571133}"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B0840840-ADC1-423E-BFB4-68E149627C0C}" type="slidenum">
              <a:rPr lang="zh-CN" altLang="en-US"/>
              <a:pPr>
                <a:defRPr/>
              </a:pPr>
              <a:t>‹#›</a:t>
            </a:fld>
            <a:endParaRPr lang="zh-CN" altLang="en-US" dirty="0"/>
          </a:p>
        </p:txBody>
      </p:sp>
    </p:spTree>
  </p:cSld>
  <p:clrMapOvr>
    <a:masterClrMapping/>
  </p:clrMapOvr>
</p:sldLayout>
</file>

<file path=ppt/slideLayouts/slideLayout3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5104B124-6C7A-4AC7-B9B4-8A27DB758941}"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A52968FC-E8B9-496D-9C34-14EC5186511C}" type="slidenum">
              <a:rPr lang="zh-CN" altLang="en-US"/>
              <a:pPr>
                <a:defRPr/>
              </a:pPr>
              <a:t>‹#›</a:t>
            </a:fld>
            <a:endParaRPr lang="zh-CN" altLang="en-US" dirty="0"/>
          </a:p>
        </p:txBody>
      </p:sp>
    </p:spTree>
  </p:cSld>
  <p:clrMapOvr>
    <a:masterClrMapping/>
  </p:clrMapOvr>
</p:sldLayout>
</file>

<file path=ppt/slideLayouts/slideLayout3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DC5785D-509D-4245-8647-A1FAB9448C7D}"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FD104DD1-D7E6-42F8-8271-7866E04DB765}" type="slidenum">
              <a:rPr lang="zh-CN" altLang="en-US"/>
              <a:pPr>
                <a:defRPr/>
              </a:pPr>
              <a:t>‹#›</a:t>
            </a:fld>
            <a:endParaRPr lang="zh-CN" altLang="en-US" dirty="0"/>
          </a:p>
        </p:txBody>
      </p:sp>
    </p:spTree>
  </p:cSld>
  <p:clrMapOvr>
    <a:masterClrMapping/>
  </p:clrMapOvr>
</p:sldLayout>
</file>

<file path=ppt/slideLayouts/slideLayout31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F3794D9-E56D-49AC-A4E4-3897F6AE8D39}"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15CFF3F1-B83F-480A-9BEC-41691FE4757B}" type="slidenum">
              <a:rPr lang="zh-CN" altLang="en-US"/>
              <a:pPr>
                <a:defRPr/>
              </a:pPr>
              <a:t>‹#›</a:t>
            </a:fld>
            <a:endParaRPr lang="zh-CN" altLang="en-US" dirty="0"/>
          </a:p>
        </p:txBody>
      </p:sp>
    </p:spTree>
  </p:cSld>
  <p:clrMapOvr>
    <a:masterClrMapping/>
  </p:clrMapOvr>
</p:sldLayout>
</file>

<file path=ppt/slideLayouts/slideLayout3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C8B61EDE-EB34-4CCC-A8E7-F0535EDCD553}"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9E2A2537-28AA-42EA-B9BD-AC7D36CE309B}" type="slidenum">
              <a:rPr lang="zh-CN" altLang="en-US"/>
              <a:pPr>
                <a:defRPr/>
              </a:pPr>
              <a:t>‹#›</a:t>
            </a:fld>
            <a:endParaRPr lang="zh-CN" altLang="en-US" dirty="0"/>
          </a:p>
        </p:txBody>
      </p:sp>
    </p:spTree>
  </p:cSld>
  <p:clrMapOvr>
    <a:masterClrMapping/>
  </p:clrMapOvr>
</p:sldLayout>
</file>

<file path=ppt/slideLayouts/slideLayout3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7A6B23E-6580-4E88-BA42-BA85F12EB317}"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DEB313AD-0508-4D48-8969-0A8D472B725D}" type="slidenum">
              <a:rPr lang="zh-CN" altLang="en-US"/>
              <a:pPr>
                <a:defRPr/>
              </a:pPr>
              <a:t>‹#›</a:t>
            </a:fld>
            <a:endParaRPr lang="zh-CN" altLang="en-US" dirty="0"/>
          </a:p>
        </p:txBody>
      </p:sp>
    </p:spTree>
  </p:cSld>
  <p:clrMapOvr>
    <a:masterClrMapping/>
  </p:clrMapOvr>
</p:sldLayout>
</file>

<file path=ppt/slideLayouts/slideLayout3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B9B4CF2C-8C80-46E5-9693-EC11574ED21B}"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2479975E-C71C-4161-B85D-C75C0EEC5FCD}" type="slidenum">
              <a:rPr lang="zh-CN" altLang="en-US"/>
              <a:pPr>
                <a:defRPr/>
              </a:pPr>
              <a:t>‹#›</a:t>
            </a:fld>
            <a:endParaRPr lang="zh-CN" altLang="en-US" dirty="0"/>
          </a:p>
        </p:txBody>
      </p:sp>
    </p:spTree>
  </p:cSld>
  <p:clrMapOvr>
    <a:masterClrMapping/>
  </p:clrMapOvr>
</p:sldLayout>
</file>

<file path=ppt/slideLayouts/slideLayout3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557E9374-2E15-4DD0-8CCA-B98EDEBC8BC8}"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480DF55D-8504-412E-BB13-90AFAFD3FB52}" type="slidenum">
              <a:rPr lang="zh-CN" altLang="en-US"/>
              <a:pPr>
                <a:defRPr/>
              </a:pPr>
              <a:t>‹#›</a:t>
            </a:fld>
            <a:endParaRPr lang="zh-CN" altLang="en-US" dirty="0"/>
          </a:p>
        </p:txBody>
      </p:sp>
    </p:spTree>
  </p:cSld>
  <p:clrMapOvr>
    <a:masterClrMapping/>
  </p:clrMapOvr>
</p:sldLayout>
</file>

<file path=ppt/slideLayouts/slideLayout3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6F0198F2-B788-43A1-B03E-39D88E201479}"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68941439-F097-4F58-824D-3EC4B6173F78}" type="slidenum">
              <a:rPr lang="zh-CN" altLang="en-US"/>
              <a:pPr>
                <a:defRPr/>
              </a:pPr>
              <a:t>‹#›</a:t>
            </a:fld>
            <a:endParaRPr lang="zh-CN" altLang="en-US" dirty="0"/>
          </a:p>
        </p:txBody>
      </p:sp>
    </p:spTree>
  </p:cSld>
  <p:clrMapOvr>
    <a:masterClrMapping/>
  </p:clrMapOvr>
</p:sldLayout>
</file>

<file path=ppt/slideLayouts/slideLayout3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5250A7EE-D43B-4F78-8DEF-A8B83B079D0D}"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DE5341DF-5D13-44B2-8C18-71101D2D3F9E}" type="slidenum">
              <a:rPr lang="zh-CN" altLang="en-US"/>
              <a:pPr>
                <a:defRPr/>
              </a:pPr>
              <a:t>‹#›</a:t>
            </a:fld>
            <a:endParaRPr lang="zh-CN" altLang="en-US" dirty="0"/>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pPr/>
              <a:t>2015/6/14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3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F05AFDFB-1284-40F5-ACC4-5DFCA63CDC3E}"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81A739CB-7444-45DD-8F50-446FF96C2138}" type="slidenum">
              <a:rPr lang="zh-CN" altLang="en-US"/>
              <a:pPr>
                <a:defRPr/>
              </a:pPr>
              <a:t>‹#›</a:t>
            </a:fld>
            <a:endParaRPr lang="zh-CN" altLang="en-US" dirty="0"/>
          </a:p>
        </p:txBody>
      </p:sp>
    </p:spTree>
  </p:cSld>
  <p:clrMapOvr>
    <a:masterClrMapping/>
  </p:clrMapOvr>
</p:sldLayout>
</file>

<file path=ppt/slideLayouts/slideLayout3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36348B5C-CC55-4C12-B6B0-D6250388A974}"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16B136C2-92A5-4544-A427-BD1C3DA68D9F}" type="slidenum">
              <a:rPr lang="zh-CN" altLang="en-US"/>
              <a:pPr>
                <a:defRPr/>
              </a:pPr>
              <a:t>‹#›</a:t>
            </a:fld>
            <a:endParaRPr lang="zh-CN" altLang="en-US" dirty="0"/>
          </a:p>
        </p:txBody>
      </p:sp>
    </p:spTree>
  </p:cSld>
  <p:clrMapOvr>
    <a:masterClrMapping/>
  </p:clrMapOvr>
</p:sldLayout>
</file>

<file path=ppt/slideLayouts/slideLayout3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FD34CCB2-8BED-4456-B9A5-E417D488F252}"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135ADC9A-3BA3-4A27-BECB-4D0F0D72AEE1}" type="slidenum">
              <a:rPr lang="zh-CN" altLang="en-US"/>
              <a:pPr>
                <a:defRPr/>
              </a:pPr>
              <a:t>‹#›</a:t>
            </a:fld>
            <a:endParaRPr lang="zh-CN" altLang="en-US" dirty="0"/>
          </a:p>
        </p:txBody>
      </p:sp>
    </p:spTree>
  </p:cSld>
  <p:clrMapOvr>
    <a:masterClrMapping/>
  </p:clrMapOvr>
</p:sldLayout>
</file>

<file path=ppt/slideLayouts/slideLayout3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F3EE7410-1EF8-4384-AC8C-D0422C3E5DDF}"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9854EF1D-5980-4F34-8379-7FA9B77E0409}" type="slidenum">
              <a:rPr lang="zh-CN" altLang="en-US"/>
              <a:pPr>
                <a:defRPr/>
              </a:pPr>
              <a:t>‹#›</a:t>
            </a:fld>
            <a:endParaRPr lang="zh-CN" altLang="en-US" dirty="0"/>
          </a:p>
        </p:txBody>
      </p:sp>
    </p:spTree>
  </p:cSld>
  <p:clrMapOvr>
    <a:masterClrMapping/>
  </p:clrMapOvr>
</p:sldLayout>
</file>

<file path=ppt/slideLayouts/slideLayout324.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4C7DD4C4-4D40-4C16-B933-26A681466499}"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3BDEB981-440B-44AC-941A-706A0C34750B}" type="slidenum">
              <a:rPr lang="zh-CN" altLang="en-US"/>
              <a:pPr>
                <a:defRPr/>
              </a:pPr>
              <a:t>‹#›</a:t>
            </a:fld>
            <a:endParaRPr lang="zh-CN" altLang="en-US" dirty="0"/>
          </a:p>
        </p:txBody>
      </p:sp>
    </p:spTree>
  </p:cSld>
  <p:clrMapOvr>
    <a:masterClrMapping/>
  </p:clrMapOvr>
</p:sldLayout>
</file>

<file path=ppt/slideLayouts/slideLayout32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47E40D08-278F-4150-BA8E-50C856436D7D}"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8C077216-52E2-4563-AC46-0401D0C48228}" type="slidenum">
              <a:rPr lang="zh-CN" altLang="en-US"/>
              <a:pPr>
                <a:defRPr/>
              </a:pPr>
              <a:t>‹#›</a:t>
            </a:fld>
            <a:endParaRPr lang="zh-CN" altLang="en-US" dirty="0"/>
          </a:p>
        </p:txBody>
      </p:sp>
    </p:spTree>
  </p:cSld>
  <p:clrMapOvr>
    <a:masterClrMapping/>
  </p:clrMapOvr>
</p:sldLayout>
</file>

<file path=ppt/slideLayouts/slideLayout32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B0547D2C-18F0-4E45-A27E-F5D2C2A3526D}"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48C48085-E706-46EA-BBB7-5843926976F1}" type="slidenum">
              <a:rPr lang="zh-CN" altLang="en-US"/>
              <a:pPr>
                <a:defRPr/>
              </a:pPr>
              <a:t>‹#›</a:t>
            </a:fld>
            <a:endParaRPr lang="zh-CN" altLang="en-US" dirty="0"/>
          </a:p>
        </p:txBody>
      </p:sp>
    </p:spTree>
  </p:cSld>
  <p:clrMapOvr>
    <a:masterClrMapping/>
  </p:clrMapOvr>
</p:sldLayout>
</file>

<file path=ppt/slideLayouts/slideLayout32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32DB7C0D-A570-453F-B70F-A41E29D0B0A0}"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9B6BF4CD-DEE0-43A2-A41F-E9EFFFB9C4CA}" type="slidenum">
              <a:rPr lang="zh-CN" altLang="en-US"/>
              <a:pPr>
                <a:defRPr/>
              </a:pPr>
              <a:t>‹#›</a:t>
            </a:fld>
            <a:endParaRPr lang="zh-CN" altLang="en-US" dirty="0"/>
          </a:p>
        </p:txBody>
      </p:sp>
    </p:spTree>
  </p:cSld>
  <p:clrMapOvr>
    <a:masterClrMapping/>
  </p:clrMapOvr>
</p:sldLayout>
</file>

<file path=ppt/slideLayouts/slideLayout32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301DB722-1B1C-49C1-B118-0C5F4D9EA77A}"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66E81BD1-92CD-4101-97EB-AF9E725C825F}" type="slidenum">
              <a:rPr lang="zh-CN" altLang="en-US"/>
              <a:pPr>
                <a:defRPr/>
              </a:pPr>
              <a:t>‹#›</a:t>
            </a:fld>
            <a:endParaRPr lang="zh-CN" altLang="en-US" dirty="0"/>
          </a:p>
        </p:txBody>
      </p:sp>
    </p:spTree>
  </p:cSld>
  <p:clrMapOvr>
    <a:masterClrMapping/>
  </p:clrMapOvr>
</p:sldLayout>
</file>

<file path=ppt/slideLayouts/slideLayout32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35709555-29E5-4DEA-85E1-03B196C4F558}"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D1FB85ED-4633-4B2E-B815-24B46DC7A49E}" type="slidenum">
              <a:rPr lang="zh-CN" altLang="en-US"/>
              <a:pPr>
                <a:defRPr/>
              </a:pPr>
              <a:t>‹#›</a:t>
            </a:fld>
            <a:endParaRPr lang="zh-CN" altLang="en-US" dirty="0"/>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707188" y="381000"/>
            <a:ext cx="2135187" cy="564197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301625" y="381000"/>
            <a:ext cx="6253163" cy="564197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530820CF-B880-4189-942D-D702A7CBA730}" type="datetimeFigureOut">
              <a:rPr lang="zh-CN" altLang="en-US" smtClean="0"/>
              <a:pPr/>
              <a:t>2015/6/14</a:t>
            </a:fld>
            <a:endParaRPr lang="zh-CN" altLang="en-US"/>
          </a:p>
        </p:txBody>
      </p:sp>
      <p:sp>
        <p:nvSpPr>
          <p:cNvPr id="5" name="页脚占位符 4"/>
          <p:cNvSpPr>
            <a:spLocks noGrp="1"/>
          </p:cNvSpPr>
          <p:nvPr>
            <p:ph type="ftr" sz="quarter" idx="11"/>
          </p:nvPr>
        </p:nvSpPr>
        <p:spPr/>
        <p:txBody>
          <a:bodyPr/>
          <a:lstStyle>
            <a:lvl1pPr>
              <a:defRPr/>
            </a:lvl1pPr>
          </a:lstStyle>
          <a:p>
            <a:endParaRPr lang="zh-CN" altLang="en-US"/>
          </a:p>
        </p:txBody>
      </p:sp>
      <p:sp>
        <p:nvSpPr>
          <p:cNvPr id="6" name="灯片编号占位符 5"/>
          <p:cNvSpPr>
            <a:spLocks noGrp="1"/>
          </p:cNvSpPr>
          <p:nvPr>
            <p:ph type="sldNum" sz="quarter" idx="12"/>
          </p:nvPr>
        </p:nvSpPr>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33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D207D1D6-B56D-4141-A88C-180E966372D4}"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52B8E3FB-842A-49B3-86F7-EE243E0D0134}" type="slidenum">
              <a:rPr lang="zh-CN" altLang="en-US"/>
              <a:pPr>
                <a:defRPr/>
              </a:pPr>
              <a:t>‹#›</a:t>
            </a:fld>
            <a:endParaRPr lang="zh-CN" altLang="en-US" dirty="0"/>
          </a:p>
        </p:txBody>
      </p:sp>
    </p:spTree>
  </p:cSld>
  <p:clrMapOvr>
    <a:masterClrMapping/>
  </p:clrMapOvr>
</p:sldLayout>
</file>

<file path=ppt/slideLayouts/slideLayout33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BAAABF68-902B-40F0-B97A-5BC36B7F0911}"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2A42AFBA-95A2-4C67-8D94-E0FCC1E98C85}" type="slidenum">
              <a:rPr lang="zh-CN" altLang="en-US"/>
              <a:pPr>
                <a:defRPr/>
              </a:pPr>
              <a:t>‹#›</a:t>
            </a:fld>
            <a:endParaRPr lang="zh-CN" altLang="en-US" dirty="0"/>
          </a:p>
        </p:txBody>
      </p:sp>
    </p:spTree>
  </p:cSld>
  <p:clrMapOvr>
    <a:masterClrMapping/>
  </p:clrMapOvr>
</p:sldLayout>
</file>

<file path=ppt/slideLayouts/slideLayout33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5551D97A-CFA9-4473-BB92-BCAF922110AD}"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32DA39A0-C340-41B6-9025-AE4359CA20E1}" type="slidenum">
              <a:rPr lang="zh-CN" altLang="en-US"/>
              <a:pPr>
                <a:defRPr/>
              </a:pPr>
              <a:t>‹#›</a:t>
            </a:fld>
            <a:endParaRPr lang="zh-CN" altLang="en-US" dirty="0"/>
          </a:p>
        </p:txBody>
      </p:sp>
    </p:spTree>
  </p:cSld>
  <p:clrMapOvr>
    <a:masterClrMapping/>
  </p:clrMapOvr>
</p:sldLayout>
</file>

<file path=ppt/slideLayouts/slideLayout33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2D67D671-31E9-47C4-B76E-A7109CA7226D}"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CBB7A47A-819E-4B87-A234-B14E251AAD3B}" type="slidenum">
              <a:rPr lang="zh-CN" altLang="en-US"/>
              <a:pPr>
                <a:defRPr/>
              </a:pPr>
              <a:t>‹#›</a:t>
            </a:fld>
            <a:endParaRPr lang="zh-CN" altLang="en-US" dirty="0"/>
          </a:p>
        </p:txBody>
      </p:sp>
    </p:spTree>
  </p:cSld>
  <p:clrMapOvr>
    <a:masterClrMapping/>
  </p:clrMapOvr>
</p:sldLayout>
</file>

<file path=ppt/slideLayouts/slideLayout33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0CB4327B-BB7F-487F-A208-A54ADD829C81}"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D4A2C2E8-CE26-459C-AF7A-5141977C0305}" type="slidenum">
              <a:rPr lang="zh-CN" altLang="en-US"/>
              <a:pPr>
                <a:defRPr/>
              </a:pPr>
              <a:t>‹#›</a:t>
            </a:fld>
            <a:endParaRPr lang="zh-CN" altLang="en-US" dirty="0"/>
          </a:p>
        </p:txBody>
      </p:sp>
    </p:spTree>
  </p:cSld>
  <p:clrMapOvr>
    <a:masterClrMapping/>
  </p:clrMapOvr>
</p:sldLayout>
</file>

<file path=ppt/slideLayouts/slideLayout33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C3D4963E-586C-48B0-B4AD-D4B181EA0D46}"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E1A13E13-E802-4D20-B248-B7023BE53169}" type="slidenum">
              <a:rPr lang="zh-CN" altLang="en-US"/>
              <a:pPr>
                <a:defRPr/>
              </a:pPr>
              <a:t>‹#›</a:t>
            </a:fld>
            <a:endParaRPr lang="zh-CN" altLang="en-US" dirty="0"/>
          </a:p>
        </p:txBody>
      </p:sp>
    </p:spTree>
  </p:cSld>
  <p:clrMapOvr>
    <a:masterClrMapping/>
  </p:clrMapOvr>
</p:sldLayout>
</file>

<file path=ppt/slideLayouts/slideLayout33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5B25DEE1-F232-4D3A-8BA6-0D30EC15DED9}"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5A3FF4EE-0494-4B12-9340-FD877C30F0DE}" type="slidenum">
              <a:rPr lang="zh-CN" altLang="en-US"/>
              <a:pPr>
                <a:defRPr/>
              </a:pPr>
              <a:t>‹#›</a:t>
            </a:fld>
            <a:endParaRPr lang="zh-CN" altLang="en-US" dirty="0"/>
          </a:p>
        </p:txBody>
      </p:sp>
    </p:spTree>
  </p:cSld>
  <p:clrMapOvr>
    <a:masterClrMapping/>
  </p:clrMapOvr>
</p:sldLayout>
</file>

<file path=ppt/slideLayouts/slideLayout33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DF902D63-E475-448A-A1D5-9C5E4507BCD0}"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02D56A88-32A4-4BE3-B08A-CCBA312A13CA}" type="slidenum">
              <a:rPr lang="zh-CN" altLang="en-US"/>
              <a:pPr>
                <a:defRPr/>
              </a:pPr>
              <a:t>‹#›</a:t>
            </a:fld>
            <a:endParaRPr lang="zh-CN" altLang="en-US" dirty="0"/>
          </a:p>
        </p:txBody>
      </p:sp>
    </p:spTree>
  </p:cSld>
  <p:clrMapOvr>
    <a:masterClrMapping/>
  </p:clrMapOvr>
</p:sldLayout>
</file>

<file path=ppt/slideLayouts/slideLayout33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A1C7ACC1-9606-4CA0-B194-E2E997669BC7}"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5B09C2C9-5909-4ACB-917D-132A5E24E52C}" type="slidenum">
              <a:rPr lang="zh-CN" altLang="en-US"/>
              <a:pPr>
                <a:defRPr/>
              </a:pPr>
              <a:t>‹#›</a:t>
            </a:fld>
            <a:endParaRPr lang="zh-CN" altLang="en-US" dirty="0"/>
          </a:p>
        </p:txBody>
      </p:sp>
    </p:spTree>
  </p:cSld>
  <p:clrMapOvr>
    <a:masterClrMapping/>
  </p:clrMapOvr>
</p:sldLayout>
</file>

<file path=ppt/slideLayouts/slideLayout33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1496DC38-6B37-4357-8209-8052B3FC9320}"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B49773AD-A086-4912-866C-22364C7C143C}" type="slidenum">
              <a:rPr lang="zh-CN" altLang="en-US"/>
              <a:pPr>
                <a:defRPr/>
              </a:pPr>
              <a:t>‹#›</a:t>
            </a:fld>
            <a:endParaRPr lang="zh-CN" altLang="en-US" dirty="0"/>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301625" y="381000"/>
            <a:ext cx="8540750" cy="11430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301625" y="1752600"/>
            <a:ext cx="4194175" cy="42703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752600"/>
            <a:ext cx="4194175" cy="4270375"/>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a:xfrm>
            <a:off x="301625" y="6172200"/>
            <a:ext cx="2289175" cy="476250"/>
          </a:xfrm>
        </p:spPr>
        <p:txBody>
          <a:bodyPr/>
          <a:lstStyle>
            <a:lvl1pPr>
              <a:defRPr/>
            </a:lvl1pPr>
          </a:lstStyle>
          <a:p>
            <a:fld id="{530820CF-B880-4189-942D-D702A7CBA730}" type="datetimeFigureOut">
              <a:rPr lang="zh-CN" altLang="en-US" smtClean="0"/>
              <a:pPr/>
              <a:t>2015/6/14</a:t>
            </a:fld>
            <a:endParaRPr lang="zh-CN" altLang="en-US"/>
          </a:p>
        </p:txBody>
      </p:sp>
      <p:sp>
        <p:nvSpPr>
          <p:cNvPr id="6" name="页脚占位符 5"/>
          <p:cNvSpPr>
            <a:spLocks noGrp="1"/>
          </p:cNvSpPr>
          <p:nvPr>
            <p:ph type="ftr" sz="quarter" idx="11"/>
          </p:nvPr>
        </p:nvSpPr>
        <p:spPr>
          <a:xfrm>
            <a:off x="3124200" y="6172200"/>
            <a:ext cx="2895600" cy="476250"/>
          </a:xfrm>
        </p:spPr>
        <p:txBody>
          <a:bodyPr/>
          <a:lstStyle>
            <a:lvl1pPr>
              <a:defRPr/>
            </a:lvl1pPr>
          </a:lstStyle>
          <a:p>
            <a:endParaRPr lang="zh-CN" altLang="en-US"/>
          </a:p>
        </p:txBody>
      </p:sp>
      <p:sp>
        <p:nvSpPr>
          <p:cNvPr id="7" name="灯片编号占位符 6"/>
          <p:cNvSpPr>
            <a:spLocks noGrp="1"/>
          </p:cNvSpPr>
          <p:nvPr>
            <p:ph type="sldNum" sz="quarter" idx="12"/>
          </p:nvPr>
        </p:nvSpPr>
        <p:spPr>
          <a:xfrm>
            <a:off x="6553200" y="6172200"/>
            <a:ext cx="2289175" cy="476250"/>
          </a:xfrm>
        </p:spPr>
        <p:txBody>
          <a:bodyPr/>
          <a:lstStyle>
            <a:lvl1pPr>
              <a:defRPr/>
            </a:lvl1pPr>
          </a:lstStyle>
          <a:p>
            <a:fld id="{0C913308-F349-4B6D-A68A-DD1791B4A57B}" type="slidenum">
              <a:rPr lang="zh-CN" altLang="en-US" smtClean="0"/>
              <a:pPr/>
              <a:t>‹#›</a:t>
            </a:fld>
            <a:endParaRPr lang="zh-CN" altLang="en-US"/>
          </a:p>
        </p:txBody>
      </p:sp>
    </p:spTree>
  </p:cSld>
  <p:clrMapOvr>
    <a:masterClrMapping/>
  </p:clrMapOvr>
</p:sldLayout>
</file>

<file path=ppt/slideLayouts/slideLayout34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C6AAA5FA-D0DB-4A21-90EF-73981E6398E7}" type="datetime1">
              <a:rPr lang="zh-CN" altLang="en-US"/>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r>
              <a:rPr lang="en-US" altLang="zh-CN"/>
              <a:t> </a:t>
            </a:r>
          </a:p>
        </p:txBody>
      </p:sp>
      <p:sp>
        <p:nvSpPr>
          <p:cNvPr id="9" name="灯片编号占位符 8"/>
          <p:cNvSpPr>
            <a:spLocks noGrp="1"/>
          </p:cNvSpPr>
          <p:nvPr>
            <p:ph type="sldNum" sz="quarter" idx="12"/>
          </p:nvPr>
        </p:nvSpPr>
        <p:spPr/>
        <p:txBody>
          <a:bodyPr/>
          <a:lstStyle>
            <a:lvl1pPr>
              <a:defRPr/>
            </a:lvl1pPr>
          </a:lstStyle>
          <a:p>
            <a:pPr>
              <a:defRPr/>
            </a:pPr>
            <a:fld id="{6EAAFD78-D042-4F5B-B551-A31E0585FD05}" type="slidenum">
              <a:rPr lang="zh-CN" altLang="en-US"/>
              <a:pPr>
                <a:defRPr/>
              </a:pPr>
              <a:t>‹#›</a:t>
            </a:fld>
            <a:endParaRPr lang="zh-CN" altLang="en-US" dirty="0"/>
          </a:p>
        </p:txBody>
      </p:sp>
    </p:spTree>
  </p:cSld>
  <p:clrMapOvr>
    <a:masterClrMapping/>
  </p:clrMapOvr>
</p:sldLayout>
</file>

<file path=ppt/slideLayouts/slideLayout34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6B343851-DCBC-435E-931D-9610C3A7714E}" type="datetime1">
              <a:rPr lang="zh-CN" altLang="en-US"/>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r>
              <a:rPr lang="en-US" altLang="zh-CN"/>
              <a:t> </a:t>
            </a:r>
          </a:p>
        </p:txBody>
      </p:sp>
      <p:sp>
        <p:nvSpPr>
          <p:cNvPr id="5" name="灯片编号占位符 4"/>
          <p:cNvSpPr>
            <a:spLocks noGrp="1"/>
          </p:cNvSpPr>
          <p:nvPr>
            <p:ph type="sldNum" sz="quarter" idx="12"/>
          </p:nvPr>
        </p:nvSpPr>
        <p:spPr/>
        <p:txBody>
          <a:bodyPr/>
          <a:lstStyle>
            <a:lvl1pPr>
              <a:defRPr/>
            </a:lvl1pPr>
          </a:lstStyle>
          <a:p>
            <a:pPr>
              <a:defRPr/>
            </a:pPr>
            <a:fld id="{B68C3325-FBCB-4EA4-B5BC-26FCC2F10464}" type="slidenum">
              <a:rPr lang="zh-CN" altLang="en-US"/>
              <a:pPr>
                <a:defRPr/>
              </a:pPr>
              <a:t>‹#›</a:t>
            </a:fld>
            <a:endParaRPr lang="zh-CN" altLang="en-US" dirty="0"/>
          </a:p>
        </p:txBody>
      </p:sp>
    </p:spTree>
  </p:cSld>
  <p:clrMapOvr>
    <a:masterClrMapping/>
  </p:clrMapOvr>
</p:sldLayout>
</file>

<file path=ppt/slideLayouts/slideLayout34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D454A091-B4E8-4B7B-9DC2-C965B63B1597}" type="datetime1">
              <a:rPr lang="zh-CN" altLang="en-US"/>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r>
              <a:rPr lang="en-US" altLang="zh-CN"/>
              <a:t> </a:t>
            </a:r>
          </a:p>
        </p:txBody>
      </p:sp>
      <p:sp>
        <p:nvSpPr>
          <p:cNvPr id="4" name="灯片编号占位符 3"/>
          <p:cNvSpPr>
            <a:spLocks noGrp="1"/>
          </p:cNvSpPr>
          <p:nvPr>
            <p:ph type="sldNum" sz="quarter" idx="12"/>
          </p:nvPr>
        </p:nvSpPr>
        <p:spPr/>
        <p:txBody>
          <a:bodyPr/>
          <a:lstStyle>
            <a:lvl1pPr>
              <a:defRPr/>
            </a:lvl1pPr>
          </a:lstStyle>
          <a:p>
            <a:pPr>
              <a:defRPr/>
            </a:pPr>
            <a:fld id="{8AB32095-C17B-4B0E-A95F-6E792619BACB}" type="slidenum">
              <a:rPr lang="zh-CN" altLang="en-US"/>
              <a:pPr>
                <a:defRPr/>
              </a:pPr>
              <a:t>‹#›</a:t>
            </a:fld>
            <a:endParaRPr lang="zh-CN" altLang="en-US" dirty="0"/>
          </a:p>
        </p:txBody>
      </p:sp>
    </p:spTree>
  </p:cSld>
  <p:clrMapOvr>
    <a:masterClrMapping/>
  </p:clrMapOvr>
</p:sldLayout>
</file>

<file path=ppt/slideLayouts/slideLayout34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0A7FB933-28B0-4199-8912-5FAF929D3F7A}"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209693DC-26D6-4044-9561-3C9934F6BFA2}" type="slidenum">
              <a:rPr lang="zh-CN" altLang="en-US"/>
              <a:pPr>
                <a:defRPr/>
              </a:pPr>
              <a:t>‹#›</a:t>
            </a:fld>
            <a:endParaRPr lang="zh-CN" altLang="en-US" dirty="0"/>
          </a:p>
        </p:txBody>
      </p:sp>
    </p:spTree>
  </p:cSld>
  <p:clrMapOvr>
    <a:masterClrMapping/>
  </p:clrMapOvr>
</p:sldLayout>
</file>

<file path=ppt/slideLayouts/slideLayout34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57278302-8F6D-4322-9F72-3E161235A3D7}" type="datetime1">
              <a:rPr lang="zh-CN" altLang="en-US"/>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r>
              <a:rPr lang="en-US" altLang="zh-CN"/>
              <a:t> </a:t>
            </a:r>
          </a:p>
        </p:txBody>
      </p:sp>
      <p:sp>
        <p:nvSpPr>
          <p:cNvPr id="7" name="灯片编号占位符 6"/>
          <p:cNvSpPr>
            <a:spLocks noGrp="1"/>
          </p:cNvSpPr>
          <p:nvPr>
            <p:ph type="sldNum" sz="quarter" idx="12"/>
          </p:nvPr>
        </p:nvSpPr>
        <p:spPr/>
        <p:txBody>
          <a:bodyPr/>
          <a:lstStyle>
            <a:lvl1pPr>
              <a:defRPr/>
            </a:lvl1pPr>
          </a:lstStyle>
          <a:p>
            <a:pPr>
              <a:defRPr/>
            </a:pPr>
            <a:fld id="{8EE0CEB9-0600-433E-BB41-7A1C0F684644}" type="slidenum">
              <a:rPr lang="zh-CN" altLang="en-US"/>
              <a:pPr>
                <a:defRPr/>
              </a:pPr>
              <a:t>‹#›</a:t>
            </a:fld>
            <a:endParaRPr lang="zh-CN" altLang="en-US" dirty="0"/>
          </a:p>
        </p:txBody>
      </p:sp>
    </p:spTree>
  </p:cSld>
  <p:clrMapOvr>
    <a:masterClrMapping/>
  </p:clrMapOvr>
</p:sldLayout>
</file>

<file path=ppt/slideLayouts/slideLayout34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1B3B92AF-CE34-44A8-BF8D-3C1FBE741855}"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AB2A6BC2-D7F4-4C54-BF89-955EEF6E16FF}" type="slidenum">
              <a:rPr lang="zh-CN" altLang="en-US"/>
              <a:pPr>
                <a:defRPr/>
              </a:pPr>
              <a:t>‹#›</a:t>
            </a:fld>
            <a:endParaRPr lang="zh-CN" altLang="en-US" dirty="0"/>
          </a:p>
        </p:txBody>
      </p:sp>
    </p:spTree>
  </p:cSld>
  <p:clrMapOvr>
    <a:masterClrMapping/>
  </p:clrMapOvr>
</p:sldLayout>
</file>

<file path=ppt/slideLayouts/slideLayout34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68BE46A0-8CCF-431C-9A2F-480E85EC2B63}" type="datetime1">
              <a:rPr lang="zh-CN" altLang="en-US"/>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r>
              <a:rPr lang="en-US" altLang="zh-CN"/>
              <a:t> </a:t>
            </a:r>
          </a:p>
        </p:txBody>
      </p:sp>
      <p:sp>
        <p:nvSpPr>
          <p:cNvPr id="6" name="灯片编号占位符 5"/>
          <p:cNvSpPr>
            <a:spLocks noGrp="1"/>
          </p:cNvSpPr>
          <p:nvPr>
            <p:ph type="sldNum" sz="quarter" idx="12"/>
          </p:nvPr>
        </p:nvSpPr>
        <p:spPr/>
        <p:txBody>
          <a:bodyPr/>
          <a:lstStyle>
            <a:lvl1pPr>
              <a:defRPr/>
            </a:lvl1pPr>
          </a:lstStyle>
          <a:p>
            <a:pPr>
              <a:defRPr/>
            </a:pPr>
            <a:fld id="{7BA5F47F-58AB-41F3-A53F-925B4F0BB4C4}" type="slidenum">
              <a:rPr lang="zh-CN" altLang="en-US"/>
              <a:pPr>
                <a:defRPr/>
              </a:pPr>
              <a:t>‹#›</a:t>
            </a:fld>
            <a:endParaRPr lang="zh-CN" altLang="en-US" dirty="0"/>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Rectangle 3"/>
          <p:cNvSpPr>
            <a:spLocks noGrp="1" noChangeArrowheads="1"/>
          </p:cNvSpPr>
          <p:nvPr>
            <p:ph type="dt" sz="half" idx="10"/>
          </p:nvPr>
        </p:nvSpPr>
        <p:spPr>
          <a:ln/>
        </p:spPr>
        <p:txBody>
          <a:bodyPr/>
          <a:lstStyle>
            <a:lvl1pPr>
              <a:defRPr/>
            </a:lvl1pPr>
          </a:lstStyle>
          <a:p>
            <a:pPr>
              <a:defRPr/>
            </a:pPr>
            <a:fld id="{5E60C95B-A8FF-4467-A930-59856F07DF69}" type="datetime5">
              <a:rPr lang="zh-CN" altLang="en-US" smtClean="0"/>
              <a:pPr>
                <a:defRPr/>
              </a:pPr>
              <a:t>2015/6/14</a:t>
            </a:fld>
            <a:endParaRPr lang="zh-CN" alt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5"/>
          <p:cNvSpPr>
            <a:spLocks noGrp="1" noChangeArrowheads="1"/>
          </p:cNvSpPr>
          <p:nvPr>
            <p:ph type="sldNum" sz="quarter" idx="12"/>
          </p:nvPr>
        </p:nvSpPr>
        <p:spPr>
          <a:ln/>
        </p:spPr>
        <p:txBody>
          <a:bodyPr/>
          <a:lstStyle>
            <a:lvl1pPr>
              <a:defRPr/>
            </a:lvl1pPr>
          </a:lstStyle>
          <a:p>
            <a:pPr>
              <a:defRPr/>
            </a:pPr>
            <a:fld id="{B87BA251-B426-472C-9C5F-2134BBA87A26}" type="slidenum">
              <a:rPr lang="zh-CN" altLang="en-US"/>
              <a:pPr>
                <a:defRPr/>
              </a:pPr>
              <a:t>‹#›</a:t>
            </a:fld>
            <a:endParaRPr lang="zh-CN" altLang="en-US"/>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251520" y="188640"/>
            <a:ext cx="7391400" cy="838200"/>
          </a:xfrm>
        </p:spPr>
        <p:txBody>
          <a:bodyPr/>
          <a:lstStyle>
            <a:lvl1pPr>
              <a:defRPr sz="3200"/>
            </a:lvl1pPr>
          </a:lstStyle>
          <a:p>
            <a:r>
              <a:rPr lang="zh-CN" altLang="en-US" smtClean="0"/>
              <a:t>单击此处编辑母版标题样式</a:t>
            </a:r>
            <a:endParaRPr lang="zh-CN" altLang="en-US" dirty="0"/>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dirty="0"/>
          </a:p>
        </p:txBody>
      </p:sp>
      <p:sp>
        <p:nvSpPr>
          <p:cNvPr id="4" name="Rectangle 3"/>
          <p:cNvSpPr>
            <a:spLocks noGrp="1" noChangeArrowheads="1"/>
          </p:cNvSpPr>
          <p:nvPr>
            <p:ph type="dt" sz="half" idx="10"/>
          </p:nvPr>
        </p:nvSpPr>
        <p:spPr>
          <a:ln/>
        </p:spPr>
        <p:txBody>
          <a:bodyPr/>
          <a:lstStyle>
            <a:lvl1pPr>
              <a:defRPr/>
            </a:lvl1pPr>
          </a:lstStyle>
          <a:p>
            <a:pPr>
              <a:defRPr/>
            </a:pPr>
            <a:fld id="{9D93B3F3-7938-4927-8751-CCE4A669B873}" type="datetime5">
              <a:rPr lang="zh-CN" altLang="en-US" smtClean="0"/>
              <a:pPr>
                <a:defRPr/>
              </a:pPr>
              <a:t>2015/6/14</a:t>
            </a:fld>
            <a:endParaRPr lang="zh-CN" altLang="en-US"/>
          </a:p>
        </p:txBody>
      </p:sp>
      <p:sp>
        <p:nvSpPr>
          <p:cNvPr id="5" name="Rectangle 4"/>
          <p:cNvSpPr>
            <a:spLocks noGrp="1" noChangeArrowheads="1"/>
          </p:cNvSpPr>
          <p:nvPr>
            <p:ph type="ftr" sz="quarter" idx="11"/>
          </p:nvPr>
        </p:nvSpPr>
        <p:spPr>
          <a:ln/>
        </p:spPr>
        <p:txBody>
          <a:bodyPr/>
          <a:lstStyle>
            <a:lvl1pPr>
              <a:defRPr/>
            </a:lvl1pPr>
          </a:lstStyle>
          <a:p>
            <a:pPr>
              <a:defRPr/>
            </a:pPr>
            <a:r>
              <a:rPr lang="en-US" altLang="zh-CN" dirty="0" err="1" smtClean="0"/>
              <a:t>Chengrui</a:t>
            </a:r>
            <a:r>
              <a:rPr lang="en-US" altLang="zh-CN" dirty="0" smtClean="0"/>
              <a:t> Wang ,Committee meeting, 2014</a:t>
            </a:r>
            <a:endParaRPr lang="zh-CN" altLang="en-US" dirty="0"/>
          </a:p>
        </p:txBody>
      </p:sp>
      <p:sp>
        <p:nvSpPr>
          <p:cNvPr id="6" name="Rectangle 5"/>
          <p:cNvSpPr>
            <a:spLocks noGrp="1" noChangeArrowheads="1"/>
          </p:cNvSpPr>
          <p:nvPr>
            <p:ph type="sldNum" sz="quarter" idx="12"/>
          </p:nvPr>
        </p:nvSpPr>
        <p:spPr>
          <a:ln/>
        </p:spPr>
        <p:txBody>
          <a:bodyPr/>
          <a:lstStyle>
            <a:lvl1pPr>
              <a:defRPr/>
            </a:lvl1pPr>
          </a:lstStyle>
          <a:p>
            <a:pPr>
              <a:defRPr/>
            </a:pPr>
            <a:fld id="{25AE5E77-512C-4205-8014-67AF74A76FF6}" type="slidenum">
              <a:rPr lang="zh-CN" altLang="en-US"/>
              <a:pPr>
                <a:defRPr/>
              </a:pPr>
              <a:t>‹#›</a:t>
            </a:fld>
            <a:endParaRPr lang="zh-CN" altLang="en-US" dirty="0"/>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Rectangle 3"/>
          <p:cNvSpPr>
            <a:spLocks noGrp="1" noChangeArrowheads="1"/>
          </p:cNvSpPr>
          <p:nvPr>
            <p:ph type="dt" sz="half" idx="10"/>
          </p:nvPr>
        </p:nvSpPr>
        <p:spPr>
          <a:ln/>
        </p:spPr>
        <p:txBody>
          <a:bodyPr/>
          <a:lstStyle>
            <a:lvl1pPr>
              <a:defRPr/>
            </a:lvl1pPr>
          </a:lstStyle>
          <a:p>
            <a:pPr>
              <a:defRPr/>
            </a:pPr>
            <a:fld id="{70BA6739-CC67-4EC1-BD48-B33D111454A4}" type="datetime5">
              <a:rPr lang="zh-CN" altLang="en-US" smtClean="0"/>
              <a:pPr>
                <a:defRPr/>
              </a:pPr>
              <a:t>2015/6/14</a:t>
            </a:fld>
            <a:endParaRPr lang="zh-CN" alt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5"/>
          <p:cNvSpPr>
            <a:spLocks noGrp="1" noChangeArrowheads="1"/>
          </p:cNvSpPr>
          <p:nvPr>
            <p:ph type="sldNum" sz="quarter" idx="12"/>
          </p:nvPr>
        </p:nvSpPr>
        <p:spPr>
          <a:ln/>
        </p:spPr>
        <p:txBody>
          <a:bodyPr/>
          <a:lstStyle>
            <a:lvl1pPr>
              <a:defRPr/>
            </a:lvl1pPr>
          </a:lstStyle>
          <a:p>
            <a:pPr>
              <a:defRPr/>
            </a:pPr>
            <a:fld id="{33DEFC7C-8AE5-4864-90BE-6D2678303D36}" type="slidenum">
              <a:rPr lang="zh-CN" altLang="en-US"/>
              <a:pPr>
                <a:defRPr/>
              </a:pPr>
              <a:t>‹#›</a:t>
            </a:fld>
            <a:endParaRPr lang="zh-CN" altLang="en-US"/>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27088" y="1600200"/>
            <a:ext cx="3668712"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3668713" cy="4724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3"/>
          <p:cNvSpPr>
            <a:spLocks noGrp="1" noChangeArrowheads="1"/>
          </p:cNvSpPr>
          <p:nvPr>
            <p:ph type="dt" sz="half" idx="10"/>
          </p:nvPr>
        </p:nvSpPr>
        <p:spPr>
          <a:ln/>
        </p:spPr>
        <p:txBody>
          <a:bodyPr/>
          <a:lstStyle>
            <a:lvl1pPr>
              <a:defRPr/>
            </a:lvl1pPr>
          </a:lstStyle>
          <a:p>
            <a:pPr>
              <a:defRPr/>
            </a:pPr>
            <a:fld id="{C7BC844D-BBEF-4AF1-9B69-82CA929C754A}" type="datetime5">
              <a:rPr lang="zh-CN" altLang="en-US" smtClean="0"/>
              <a:pPr>
                <a:defRPr/>
              </a:pPr>
              <a:t>2015/6/14</a:t>
            </a:fld>
            <a:endParaRPr lang="zh-CN" alt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5"/>
          <p:cNvSpPr>
            <a:spLocks noGrp="1" noChangeArrowheads="1"/>
          </p:cNvSpPr>
          <p:nvPr>
            <p:ph type="sldNum" sz="quarter" idx="12"/>
          </p:nvPr>
        </p:nvSpPr>
        <p:spPr>
          <a:ln/>
        </p:spPr>
        <p:txBody>
          <a:bodyPr/>
          <a:lstStyle>
            <a:lvl1pPr>
              <a:defRPr/>
            </a:lvl1pPr>
          </a:lstStyle>
          <a:p>
            <a:pPr>
              <a:defRPr/>
            </a:pPr>
            <a:fld id="{831578C6-19B3-478C-85B6-720A6F870503}" type="slidenum">
              <a:rPr lang="zh-CN" altLang="en-US"/>
              <a:pPr>
                <a:defRPr/>
              </a:pPr>
              <a:t>‹#›</a:t>
            </a:fld>
            <a:endParaRPr lang="zh-CN" altLang="en-US"/>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Rectangle 3"/>
          <p:cNvSpPr>
            <a:spLocks noGrp="1" noChangeArrowheads="1"/>
          </p:cNvSpPr>
          <p:nvPr>
            <p:ph type="dt" sz="half" idx="10"/>
          </p:nvPr>
        </p:nvSpPr>
        <p:spPr>
          <a:ln/>
        </p:spPr>
        <p:txBody>
          <a:bodyPr/>
          <a:lstStyle>
            <a:lvl1pPr>
              <a:defRPr/>
            </a:lvl1pPr>
          </a:lstStyle>
          <a:p>
            <a:pPr>
              <a:defRPr/>
            </a:pPr>
            <a:fld id="{1ED21B92-6C0C-4659-AEC5-B2970D544282}" type="datetime5">
              <a:rPr lang="zh-CN" altLang="en-US" smtClean="0"/>
              <a:pPr>
                <a:defRPr/>
              </a:pPr>
              <a:t>2015/6/14</a:t>
            </a:fld>
            <a:endParaRPr lang="zh-CN" altLang="en-US"/>
          </a:p>
        </p:txBody>
      </p:sp>
      <p:sp>
        <p:nvSpPr>
          <p:cNvPr id="8"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9" name="Rectangle 5"/>
          <p:cNvSpPr>
            <a:spLocks noGrp="1" noChangeArrowheads="1"/>
          </p:cNvSpPr>
          <p:nvPr>
            <p:ph type="sldNum" sz="quarter" idx="12"/>
          </p:nvPr>
        </p:nvSpPr>
        <p:spPr>
          <a:ln/>
        </p:spPr>
        <p:txBody>
          <a:bodyPr/>
          <a:lstStyle>
            <a:lvl1pPr>
              <a:defRPr/>
            </a:lvl1pPr>
          </a:lstStyle>
          <a:p>
            <a:pPr>
              <a:defRPr/>
            </a:pPr>
            <a:fld id="{2261DBD8-402E-413F-9138-04C6BE32D2B4}" type="slidenum">
              <a:rPr lang="zh-CN" altLang="en-US"/>
              <a:pPr>
                <a:defRPr/>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Rectangle 3"/>
          <p:cNvSpPr>
            <a:spLocks noGrp="1" noChangeArrowheads="1"/>
          </p:cNvSpPr>
          <p:nvPr>
            <p:ph type="dt" sz="half" idx="10"/>
          </p:nvPr>
        </p:nvSpPr>
        <p:spPr>
          <a:ln/>
        </p:spPr>
        <p:txBody>
          <a:bodyPr/>
          <a:lstStyle>
            <a:lvl1pPr>
              <a:defRPr/>
            </a:lvl1pPr>
          </a:lstStyle>
          <a:p>
            <a:pPr>
              <a:defRPr/>
            </a:pPr>
            <a:fld id="{05DC71F1-3D8A-4CD0-BE3F-B5A77DCD6AF9}" type="datetime5">
              <a:rPr lang="zh-CN" altLang="en-US" smtClean="0"/>
              <a:pPr>
                <a:defRPr/>
              </a:pPr>
              <a:t>2015/6/14</a:t>
            </a:fld>
            <a:endParaRPr lang="zh-CN" altLang="en-US"/>
          </a:p>
        </p:txBody>
      </p:sp>
      <p:sp>
        <p:nvSpPr>
          <p:cNvPr id="4"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5" name="Rectangle 5"/>
          <p:cNvSpPr>
            <a:spLocks noGrp="1" noChangeArrowheads="1"/>
          </p:cNvSpPr>
          <p:nvPr>
            <p:ph type="sldNum" sz="quarter" idx="12"/>
          </p:nvPr>
        </p:nvSpPr>
        <p:spPr>
          <a:ln/>
        </p:spPr>
        <p:txBody>
          <a:bodyPr/>
          <a:lstStyle>
            <a:lvl1pPr>
              <a:defRPr/>
            </a:lvl1pPr>
          </a:lstStyle>
          <a:p>
            <a:pPr>
              <a:defRPr/>
            </a:pPr>
            <a:fld id="{20CA2DAB-6194-4ECB-B123-84543865BEC5}" type="slidenum">
              <a:rPr lang="zh-CN" altLang="en-US"/>
              <a:pPr>
                <a:defRPr/>
              </a:pPr>
              <a:t>‹#›</a:t>
            </a:fld>
            <a:endParaRPr lang="zh-CN" altLang="en-US"/>
          </a:p>
        </p:txBody>
      </p:sp>
    </p:spTree>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Rectangle 3"/>
          <p:cNvSpPr>
            <a:spLocks noGrp="1" noChangeArrowheads="1"/>
          </p:cNvSpPr>
          <p:nvPr>
            <p:ph type="dt" sz="half" idx="10"/>
          </p:nvPr>
        </p:nvSpPr>
        <p:spPr>
          <a:ln/>
        </p:spPr>
        <p:txBody>
          <a:bodyPr/>
          <a:lstStyle>
            <a:lvl1pPr>
              <a:defRPr/>
            </a:lvl1pPr>
          </a:lstStyle>
          <a:p>
            <a:pPr>
              <a:defRPr/>
            </a:pPr>
            <a:fld id="{76C6913C-73F1-42F1-A5B2-3F91F0817D1D}" type="datetime5">
              <a:rPr lang="zh-CN" altLang="en-US" smtClean="0"/>
              <a:pPr>
                <a:defRPr/>
              </a:pPr>
              <a:t>2015/6/14</a:t>
            </a:fld>
            <a:endParaRPr lang="zh-CN" altLang="en-US"/>
          </a:p>
        </p:txBody>
      </p:sp>
      <p:sp>
        <p:nvSpPr>
          <p:cNvPr id="3"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4" name="Rectangle 5"/>
          <p:cNvSpPr>
            <a:spLocks noGrp="1" noChangeArrowheads="1"/>
          </p:cNvSpPr>
          <p:nvPr>
            <p:ph type="sldNum" sz="quarter" idx="12"/>
          </p:nvPr>
        </p:nvSpPr>
        <p:spPr>
          <a:ln/>
        </p:spPr>
        <p:txBody>
          <a:bodyPr/>
          <a:lstStyle>
            <a:lvl1pPr>
              <a:defRPr/>
            </a:lvl1pPr>
          </a:lstStyle>
          <a:p>
            <a:pPr>
              <a:defRPr/>
            </a:pPr>
            <a:fld id="{2C2C1B14-AAA5-461C-9D71-997F3BC21794}" type="slidenum">
              <a:rPr lang="zh-CN" altLang="en-US"/>
              <a:pPr>
                <a:defRPr/>
              </a:pPr>
              <a:t>‹#›</a:t>
            </a:fld>
            <a:endParaRPr lang="zh-CN" altLang="en-US"/>
          </a:p>
        </p:txBody>
      </p:sp>
    </p:spTree>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3"/>
          <p:cNvSpPr>
            <a:spLocks noGrp="1" noChangeArrowheads="1"/>
          </p:cNvSpPr>
          <p:nvPr>
            <p:ph type="dt" sz="half" idx="10"/>
          </p:nvPr>
        </p:nvSpPr>
        <p:spPr>
          <a:ln/>
        </p:spPr>
        <p:txBody>
          <a:bodyPr/>
          <a:lstStyle>
            <a:lvl1pPr>
              <a:defRPr/>
            </a:lvl1pPr>
          </a:lstStyle>
          <a:p>
            <a:pPr>
              <a:defRPr/>
            </a:pPr>
            <a:fld id="{5E5D01E5-64CF-47EA-A001-70882EDF5BB2}" type="datetime5">
              <a:rPr lang="zh-CN" altLang="en-US" smtClean="0"/>
              <a:pPr>
                <a:defRPr/>
              </a:pPr>
              <a:t>2015/6/14</a:t>
            </a:fld>
            <a:endParaRPr lang="zh-CN" alt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5"/>
          <p:cNvSpPr>
            <a:spLocks noGrp="1" noChangeArrowheads="1"/>
          </p:cNvSpPr>
          <p:nvPr>
            <p:ph type="sldNum" sz="quarter" idx="12"/>
          </p:nvPr>
        </p:nvSpPr>
        <p:spPr>
          <a:ln/>
        </p:spPr>
        <p:txBody>
          <a:bodyPr/>
          <a:lstStyle>
            <a:lvl1pPr>
              <a:defRPr/>
            </a:lvl1pPr>
          </a:lstStyle>
          <a:p>
            <a:pPr>
              <a:defRPr/>
            </a:pPr>
            <a:fld id="{648D1A87-B110-4894-8530-BCB7D701878F}" type="slidenum">
              <a:rPr lang="zh-CN" altLang="en-US"/>
              <a:pPr>
                <a:defRPr/>
              </a:pPr>
              <a:t>‹#›</a:t>
            </a:fld>
            <a:endParaRPr lang="zh-CN" altLang="en-US"/>
          </a:p>
        </p:txBody>
      </p:sp>
    </p:spTree>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smtClean="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Rectangle 3"/>
          <p:cNvSpPr>
            <a:spLocks noGrp="1" noChangeArrowheads="1"/>
          </p:cNvSpPr>
          <p:nvPr>
            <p:ph type="dt" sz="half" idx="10"/>
          </p:nvPr>
        </p:nvSpPr>
        <p:spPr>
          <a:ln/>
        </p:spPr>
        <p:txBody>
          <a:bodyPr/>
          <a:lstStyle>
            <a:lvl1pPr>
              <a:defRPr/>
            </a:lvl1pPr>
          </a:lstStyle>
          <a:p>
            <a:pPr>
              <a:defRPr/>
            </a:pPr>
            <a:fld id="{B89D4CAA-355F-4F3E-BF23-F0838EFD9621}" type="datetime5">
              <a:rPr lang="zh-CN" altLang="en-US" smtClean="0"/>
              <a:pPr>
                <a:defRPr/>
              </a:pPr>
              <a:t>2015/6/14</a:t>
            </a:fld>
            <a:endParaRPr lang="zh-CN" alt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5"/>
          <p:cNvSpPr>
            <a:spLocks noGrp="1" noChangeArrowheads="1"/>
          </p:cNvSpPr>
          <p:nvPr>
            <p:ph type="sldNum" sz="quarter" idx="12"/>
          </p:nvPr>
        </p:nvSpPr>
        <p:spPr>
          <a:ln/>
        </p:spPr>
        <p:txBody>
          <a:bodyPr/>
          <a:lstStyle>
            <a:lvl1pPr>
              <a:defRPr/>
            </a:lvl1pPr>
          </a:lstStyle>
          <a:p>
            <a:pPr>
              <a:defRPr/>
            </a:pPr>
            <a:fld id="{A7104714-F7AF-4E16-9C47-DE18B26784F6}" type="slidenum">
              <a:rPr lang="zh-CN" altLang="en-US"/>
              <a:pPr>
                <a:defRPr/>
              </a:pPr>
              <a:t>‹#›</a:t>
            </a:fld>
            <a:endParaRPr lang="zh-CN" altLang="en-US"/>
          </a:p>
        </p:txBody>
      </p:sp>
    </p:spTree>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3"/>
          <p:cNvSpPr>
            <a:spLocks noGrp="1" noChangeArrowheads="1"/>
          </p:cNvSpPr>
          <p:nvPr>
            <p:ph type="dt" sz="half" idx="10"/>
          </p:nvPr>
        </p:nvSpPr>
        <p:spPr>
          <a:ln/>
        </p:spPr>
        <p:txBody>
          <a:bodyPr/>
          <a:lstStyle>
            <a:lvl1pPr>
              <a:defRPr/>
            </a:lvl1pPr>
          </a:lstStyle>
          <a:p>
            <a:pPr>
              <a:defRPr/>
            </a:pPr>
            <a:fld id="{342D1BA4-AFB2-4016-B020-FBB13C2A7054}" type="datetime5">
              <a:rPr lang="zh-CN" altLang="en-US" smtClean="0"/>
              <a:pPr>
                <a:defRPr/>
              </a:pPr>
              <a:t>2015/6/14</a:t>
            </a:fld>
            <a:endParaRPr lang="zh-CN" alt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5"/>
          <p:cNvSpPr>
            <a:spLocks noGrp="1" noChangeArrowheads="1"/>
          </p:cNvSpPr>
          <p:nvPr>
            <p:ph type="sldNum" sz="quarter" idx="12"/>
          </p:nvPr>
        </p:nvSpPr>
        <p:spPr>
          <a:ln/>
        </p:spPr>
        <p:txBody>
          <a:bodyPr/>
          <a:lstStyle>
            <a:lvl1pPr>
              <a:defRPr/>
            </a:lvl1pPr>
          </a:lstStyle>
          <a:p>
            <a:pPr>
              <a:defRPr/>
            </a:pPr>
            <a:fld id="{8C3D7F2B-7359-4AFA-B79E-88A48A5AAB93}" type="slidenum">
              <a:rPr lang="zh-CN" altLang="en-US"/>
              <a:pPr>
                <a:defRPr/>
              </a:pPr>
              <a:t>‹#›</a:t>
            </a:fld>
            <a:endParaRPr lang="zh-CN" altLang="en-US"/>
          </a:p>
        </p:txBody>
      </p:sp>
    </p:spTree>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80175" y="228600"/>
            <a:ext cx="1882775" cy="6096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27088" y="228600"/>
            <a:ext cx="5500687" cy="60960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Rectangle 3"/>
          <p:cNvSpPr>
            <a:spLocks noGrp="1" noChangeArrowheads="1"/>
          </p:cNvSpPr>
          <p:nvPr>
            <p:ph type="dt" sz="half" idx="10"/>
          </p:nvPr>
        </p:nvSpPr>
        <p:spPr>
          <a:ln/>
        </p:spPr>
        <p:txBody>
          <a:bodyPr/>
          <a:lstStyle>
            <a:lvl1pPr>
              <a:defRPr/>
            </a:lvl1pPr>
          </a:lstStyle>
          <a:p>
            <a:pPr>
              <a:defRPr/>
            </a:pPr>
            <a:fld id="{5F98090F-09C4-4FEA-9279-A22F6BB87FDE}" type="datetime5">
              <a:rPr lang="zh-CN" altLang="en-US" smtClean="0"/>
              <a:pPr>
                <a:defRPr/>
              </a:pPr>
              <a:t>2015/6/14</a:t>
            </a:fld>
            <a:endParaRPr lang="zh-CN" altLang="en-US"/>
          </a:p>
        </p:txBody>
      </p:sp>
      <p:sp>
        <p:nvSpPr>
          <p:cNvPr id="5"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6" name="Rectangle 5"/>
          <p:cNvSpPr>
            <a:spLocks noGrp="1" noChangeArrowheads="1"/>
          </p:cNvSpPr>
          <p:nvPr>
            <p:ph type="sldNum" sz="quarter" idx="12"/>
          </p:nvPr>
        </p:nvSpPr>
        <p:spPr>
          <a:ln/>
        </p:spPr>
        <p:txBody>
          <a:bodyPr/>
          <a:lstStyle>
            <a:lvl1pPr>
              <a:defRPr/>
            </a:lvl1pPr>
          </a:lstStyle>
          <a:p>
            <a:pPr>
              <a:defRPr/>
            </a:pPr>
            <a:fld id="{AF53F490-0E5D-4EE8-B99D-0527BEE85EFA}" type="slidenum">
              <a:rPr lang="zh-CN" altLang="en-US"/>
              <a:pPr>
                <a:defRPr/>
              </a:pPr>
              <a:t>‹#›</a:t>
            </a:fld>
            <a:endParaRPr lang="zh-CN" altLang="en-US"/>
          </a:p>
        </p:txBody>
      </p:sp>
    </p:spTree>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971550" y="228600"/>
            <a:ext cx="7391400" cy="8382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827088" y="1600200"/>
            <a:ext cx="3668712" cy="47244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3668713" cy="47244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Rectangle 3"/>
          <p:cNvSpPr>
            <a:spLocks noGrp="1" noChangeArrowheads="1"/>
          </p:cNvSpPr>
          <p:nvPr>
            <p:ph type="dt" sz="half" idx="10"/>
          </p:nvPr>
        </p:nvSpPr>
        <p:spPr>
          <a:ln/>
        </p:spPr>
        <p:txBody>
          <a:bodyPr/>
          <a:lstStyle>
            <a:lvl1pPr>
              <a:defRPr/>
            </a:lvl1pPr>
          </a:lstStyle>
          <a:p>
            <a:pPr>
              <a:defRPr/>
            </a:pPr>
            <a:fld id="{BB61795F-D67B-460F-9F04-2027B3E5159C}" type="datetime5">
              <a:rPr lang="zh-CN" altLang="en-US" smtClean="0"/>
              <a:pPr>
                <a:defRPr/>
              </a:pPr>
              <a:t>2015/6/14</a:t>
            </a:fld>
            <a:endParaRPr lang="zh-CN" altLang="en-US"/>
          </a:p>
        </p:txBody>
      </p:sp>
      <p:sp>
        <p:nvSpPr>
          <p:cNvPr id="6"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7" name="Rectangle 5"/>
          <p:cNvSpPr>
            <a:spLocks noGrp="1" noChangeArrowheads="1"/>
          </p:cNvSpPr>
          <p:nvPr>
            <p:ph type="sldNum" sz="quarter" idx="12"/>
          </p:nvPr>
        </p:nvSpPr>
        <p:spPr>
          <a:ln/>
        </p:spPr>
        <p:txBody>
          <a:bodyPr/>
          <a:lstStyle>
            <a:lvl1pPr>
              <a:defRPr/>
            </a:lvl1pPr>
          </a:lstStyle>
          <a:p>
            <a:pPr>
              <a:defRPr/>
            </a:pPr>
            <a:fld id="{A82F9128-9382-4DAD-8401-066210F4ADCA}" type="slidenum">
              <a:rPr lang="zh-CN" altLang="en-US"/>
              <a:pPr>
                <a:defRPr/>
              </a:pPr>
              <a:t>‹#›</a:t>
            </a:fld>
            <a:endParaRPr lang="zh-CN" altLang="en-US"/>
          </a:p>
        </p:txBody>
      </p:sp>
    </p:spTree>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objAndTwoObj" preserve="1">
  <p:cSld name="标题，一项大型内容和两项小型内容">
    <p:spTree>
      <p:nvGrpSpPr>
        <p:cNvPr id="1" name=""/>
        <p:cNvGrpSpPr/>
        <p:nvPr/>
      </p:nvGrpSpPr>
      <p:grpSpPr>
        <a:xfrm>
          <a:off x="0" y="0"/>
          <a:ext cx="0" cy="0"/>
          <a:chOff x="0" y="0"/>
          <a:chExt cx="0" cy="0"/>
        </a:xfrm>
      </p:grpSpPr>
      <p:sp>
        <p:nvSpPr>
          <p:cNvPr id="2" name="Title 1"/>
          <p:cNvSpPr>
            <a:spLocks noGrp="1"/>
          </p:cNvSpPr>
          <p:nvPr>
            <p:ph type="title"/>
          </p:nvPr>
        </p:nvSpPr>
        <p:spPr>
          <a:xfrm>
            <a:off x="971550" y="228600"/>
            <a:ext cx="7391400" cy="838200"/>
          </a:xfrm>
        </p:spPr>
        <p:txBody>
          <a:bodyPr/>
          <a:lstStyle/>
          <a:p>
            <a:r>
              <a:rPr lang="zh-CN" altLang="en-US" smtClean="0"/>
              <a:t>单击此处编辑母版标题样式</a:t>
            </a:r>
            <a:endParaRPr lang="zh-CN" altLang="en-US"/>
          </a:p>
        </p:txBody>
      </p:sp>
      <p:sp>
        <p:nvSpPr>
          <p:cNvPr id="3" name="Content Placeholder 2"/>
          <p:cNvSpPr>
            <a:spLocks noGrp="1"/>
          </p:cNvSpPr>
          <p:nvPr>
            <p:ph sz="half" idx="1"/>
          </p:nvPr>
        </p:nvSpPr>
        <p:spPr>
          <a:xfrm>
            <a:off x="827088" y="1600200"/>
            <a:ext cx="3668712" cy="47244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Content Placeholder 3"/>
          <p:cNvSpPr>
            <a:spLocks noGrp="1"/>
          </p:cNvSpPr>
          <p:nvPr>
            <p:ph sz="quarter" idx="2"/>
          </p:nvPr>
        </p:nvSpPr>
        <p:spPr>
          <a:xfrm>
            <a:off x="4648200" y="1600200"/>
            <a:ext cx="3668713" cy="2286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Content Placeholder 4"/>
          <p:cNvSpPr>
            <a:spLocks noGrp="1"/>
          </p:cNvSpPr>
          <p:nvPr>
            <p:ph sz="quarter" idx="3"/>
          </p:nvPr>
        </p:nvSpPr>
        <p:spPr>
          <a:xfrm>
            <a:off x="4648200" y="4038600"/>
            <a:ext cx="3668713" cy="2286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3"/>
          <p:cNvSpPr>
            <a:spLocks noGrp="1" noChangeArrowheads="1"/>
          </p:cNvSpPr>
          <p:nvPr>
            <p:ph type="dt" sz="half" idx="10"/>
          </p:nvPr>
        </p:nvSpPr>
        <p:spPr>
          <a:ln/>
        </p:spPr>
        <p:txBody>
          <a:bodyPr/>
          <a:lstStyle>
            <a:lvl1pPr>
              <a:defRPr/>
            </a:lvl1pPr>
          </a:lstStyle>
          <a:p>
            <a:pPr>
              <a:defRPr/>
            </a:pPr>
            <a:fld id="{8B666736-22E6-4BB9-9CED-D31C1004CC74}" type="datetime5">
              <a:rPr lang="zh-CN" altLang="en-US" smtClean="0"/>
              <a:pPr>
                <a:defRPr/>
              </a:pPr>
              <a:t>2015/6/14</a:t>
            </a:fld>
            <a:endParaRPr lang="zh-CN" altLang="en-US"/>
          </a:p>
        </p:txBody>
      </p:sp>
      <p:sp>
        <p:nvSpPr>
          <p:cNvPr id="7"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8" name="Rectangle 5"/>
          <p:cNvSpPr>
            <a:spLocks noGrp="1" noChangeArrowheads="1"/>
          </p:cNvSpPr>
          <p:nvPr>
            <p:ph type="sldNum" sz="quarter" idx="12"/>
          </p:nvPr>
        </p:nvSpPr>
        <p:spPr>
          <a:ln/>
        </p:spPr>
        <p:txBody>
          <a:bodyPr/>
          <a:lstStyle>
            <a:lvl1pPr>
              <a:defRPr/>
            </a:lvl1pPr>
          </a:lstStyle>
          <a:p>
            <a:pPr>
              <a:defRPr/>
            </a:pPr>
            <a:fld id="{84DDAE22-6BA9-446C-B9B7-9FEF42652A00}" type="slidenum">
              <a:rPr lang="zh-CN" altLang="en-US"/>
              <a:pPr>
                <a:defRPr/>
              </a:pPr>
              <a:t>‹#›</a:t>
            </a:fld>
            <a:endParaRPr lang="zh-CN" altLang="en-US"/>
          </a:p>
        </p:txBody>
      </p:sp>
    </p:spTree>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Title 1"/>
          <p:cNvSpPr>
            <a:spLocks noGrp="1"/>
          </p:cNvSpPr>
          <p:nvPr>
            <p:ph type="title"/>
          </p:nvPr>
        </p:nvSpPr>
        <p:spPr>
          <a:xfrm>
            <a:off x="971550" y="228600"/>
            <a:ext cx="7391400" cy="838200"/>
          </a:xfrm>
        </p:spPr>
        <p:txBody>
          <a:bodyPr/>
          <a:lstStyle/>
          <a:p>
            <a:r>
              <a:rPr lang="zh-CN" altLang="en-US" smtClean="0"/>
              <a:t>单击此处编辑母版标题样式</a:t>
            </a:r>
            <a:endParaRPr lang="zh-CN" altLang="en-US"/>
          </a:p>
        </p:txBody>
      </p:sp>
      <p:sp>
        <p:nvSpPr>
          <p:cNvPr id="3" name="Text Placeholder 2"/>
          <p:cNvSpPr>
            <a:spLocks noGrp="1"/>
          </p:cNvSpPr>
          <p:nvPr>
            <p:ph type="body" sz="half" idx="1"/>
          </p:nvPr>
        </p:nvSpPr>
        <p:spPr>
          <a:xfrm>
            <a:off x="827088" y="1600200"/>
            <a:ext cx="3668712" cy="47244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Content Placeholder 3"/>
          <p:cNvSpPr>
            <a:spLocks noGrp="1"/>
          </p:cNvSpPr>
          <p:nvPr>
            <p:ph sz="quarter" idx="2"/>
          </p:nvPr>
        </p:nvSpPr>
        <p:spPr>
          <a:xfrm>
            <a:off x="4648200" y="1600200"/>
            <a:ext cx="3668713" cy="2286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Content Placeholder 4"/>
          <p:cNvSpPr>
            <a:spLocks noGrp="1"/>
          </p:cNvSpPr>
          <p:nvPr>
            <p:ph sz="quarter" idx="3"/>
          </p:nvPr>
        </p:nvSpPr>
        <p:spPr>
          <a:xfrm>
            <a:off x="4648200" y="4038600"/>
            <a:ext cx="3668713" cy="22860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Rectangle 3"/>
          <p:cNvSpPr>
            <a:spLocks noGrp="1" noChangeArrowheads="1"/>
          </p:cNvSpPr>
          <p:nvPr>
            <p:ph type="dt" sz="half" idx="10"/>
          </p:nvPr>
        </p:nvSpPr>
        <p:spPr>
          <a:ln/>
        </p:spPr>
        <p:txBody>
          <a:bodyPr/>
          <a:lstStyle>
            <a:lvl1pPr>
              <a:defRPr/>
            </a:lvl1pPr>
          </a:lstStyle>
          <a:p>
            <a:pPr>
              <a:defRPr/>
            </a:pPr>
            <a:fld id="{443249F1-451E-4A45-AFC8-3D007C2E9A65}" type="datetime5">
              <a:rPr lang="zh-CN" altLang="en-US" smtClean="0"/>
              <a:pPr>
                <a:defRPr/>
              </a:pPr>
              <a:t>2015/6/14</a:t>
            </a:fld>
            <a:endParaRPr lang="zh-CN" altLang="en-US"/>
          </a:p>
        </p:txBody>
      </p:sp>
      <p:sp>
        <p:nvSpPr>
          <p:cNvPr id="7" name="Rectangle 4"/>
          <p:cNvSpPr>
            <a:spLocks noGrp="1" noChangeArrowheads="1"/>
          </p:cNvSpPr>
          <p:nvPr>
            <p:ph type="ftr" sz="quarter" idx="11"/>
          </p:nvPr>
        </p:nvSpPr>
        <p:spPr>
          <a:ln/>
        </p:spPr>
        <p:txBody>
          <a:bodyPr/>
          <a:lstStyle>
            <a:lvl1pPr>
              <a:defRPr/>
            </a:lvl1pPr>
          </a:lstStyle>
          <a:p>
            <a:pPr>
              <a:defRPr/>
            </a:pPr>
            <a:endParaRPr lang="zh-CN" altLang="en-US"/>
          </a:p>
        </p:txBody>
      </p:sp>
      <p:sp>
        <p:nvSpPr>
          <p:cNvPr id="8" name="Rectangle 5"/>
          <p:cNvSpPr>
            <a:spLocks noGrp="1" noChangeArrowheads="1"/>
          </p:cNvSpPr>
          <p:nvPr>
            <p:ph type="sldNum" sz="quarter" idx="12"/>
          </p:nvPr>
        </p:nvSpPr>
        <p:spPr>
          <a:ln/>
        </p:spPr>
        <p:txBody>
          <a:bodyPr/>
          <a:lstStyle>
            <a:lvl1pPr>
              <a:defRPr/>
            </a:lvl1pPr>
          </a:lstStyle>
          <a:p>
            <a:pPr>
              <a:defRPr/>
            </a:pPr>
            <a:fld id="{719F337A-3CF1-4EE3-8773-380C7573B697}" type="slidenum">
              <a:rPr lang="zh-CN" altLang="en-US"/>
              <a:pPr>
                <a:defRPr/>
              </a:pPr>
              <a:t>‹#›</a:t>
            </a:fld>
            <a:endParaRPr lang="zh-CN" altLang="en-US"/>
          </a:p>
        </p:txBody>
      </p:sp>
    </p:spTree>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sp>
          <p:nvSpPr>
            <p:cNvPr id="123907" name="Rectangle 3"/>
            <p:cNvSpPr>
              <a:spLocks noChangeArrowheads="1"/>
            </p:cNvSpPr>
            <p:nvPr/>
          </p:nvSpPr>
          <p:spPr bwMode="hidden">
            <a:xfrm>
              <a:off x="0" y="0"/>
              <a:ext cx="2208" cy="4320"/>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zh-CN" altLang="zh-CN" sz="2400">
                <a:latin typeface="Times New Roman" pitchFamily="18" charset="0"/>
              </a:endParaRPr>
            </a:p>
          </p:txBody>
        </p:sp>
        <p:sp>
          <p:nvSpPr>
            <p:cNvPr id="123908" name="Rectangle 4"/>
            <p:cNvSpPr>
              <a:spLocks noChangeArrowheads="1"/>
            </p:cNvSpPr>
            <p:nvPr/>
          </p:nvSpPr>
          <p:spPr bwMode="hidden">
            <a:xfrm>
              <a:off x="1081" y="1065"/>
              <a:ext cx="4679" cy="1596"/>
            </a:xfrm>
            <a:prstGeom prst="rect">
              <a:avLst/>
            </a:prstGeom>
            <a:solidFill>
              <a:schemeClr val="bg2"/>
            </a:solidFill>
            <a:ln w="9525">
              <a:noFill/>
              <a:miter lim="800000"/>
              <a:headEnd/>
              <a:tailEnd/>
            </a:ln>
          </p:spPr>
          <p:txBody>
            <a:bodyPr/>
            <a:lstStyle/>
            <a:p>
              <a:pPr algn="l"/>
              <a:endParaRPr lang="zh-CN" altLang="zh-CN" sz="2400">
                <a:latin typeface="Times New Roman" pitchFamily="18" charset="0"/>
              </a:endParaRPr>
            </a:p>
          </p:txBody>
        </p:sp>
        <p:grpSp>
          <p:nvGrpSpPr>
            <p:cNvPr id="3" name="Group 5"/>
            <p:cNvGrpSpPr>
              <a:grpSpLocks/>
            </p:cNvGrpSpPr>
            <p:nvPr/>
          </p:nvGrpSpPr>
          <p:grpSpPr bwMode="auto">
            <a:xfrm>
              <a:off x="0" y="672"/>
              <a:ext cx="1806" cy="1989"/>
              <a:chOff x="0" y="672"/>
              <a:chExt cx="1806" cy="1989"/>
            </a:xfrm>
          </p:grpSpPr>
          <p:sp>
            <p:nvSpPr>
              <p:cNvPr id="123910" name="Rectangle 6"/>
              <p:cNvSpPr>
                <a:spLocks noChangeArrowheads="1"/>
              </p:cNvSpPr>
              <p:nvPr userDrawn="1"/>
            </p:nvSpPr>
            <p:spPr bwMode="auto">
              <a:xfrm>
                <a:off x="361" y="2257"/>
                <a:ext cx="363" cy="404"/>
              </a:xfrm>
              <a:prstGeom prst="rect">
                <a:avLst/>
              </a:prstGeom>
              <a:solidFill>
                <a:schemeClr val="accent2"/>
              </a:solidFill>
              <a:ln w="9525">
                <a:noFill/>
                <a:miter lim="800000"/>
                <a:headEnd/>
                <a:tailEnd/>
              </a:ln>
            </p:spPr>
            <p:txBody>
              <a:bodyPr/>
              <a:lstStyle/>
              <a:p>
                <a:pPr algn="l"/>
                <a:endParaRPr lang="zh-CN" altLang="zh-CN" sz="2400">
                  <a:latin typeface="Times New Roman" pitchFamily="18" charset="0"/>
                </a:endParaRPr>
              </a:p>
            </p:txBody>
          </p:sp>
          <p:sp>
            <p:nvSpPr>
              <p:cNvPr id="123911" name="Rectangle 7"/>
              <p:cNvSpPr>
                <a:spLocks noChangeArrowheads="1"/>
              </p:cNvSpPr>
              <p:nvPr userDrawn="1"/>
            </p:nvSpPr>
            <p:spPr bwMode="auto">
              <a:xfrm>
                <a:off x="1081" y="1065"/>
                <a:ext cx="362" cy="405"/>
              </a:xfrm>
              <a:prstGeom prst="rect">
                <a:avLst/>
              </a:prstGeom>
              <a:solidFill>
                <a:schemeClr val="folHlink"/>
              </a:solidFill>
              <a:ln w="9525">
                <a:noFill/>
                <a:miter lim="800000"/>
                <a:headEnd/>
                <a:tailEnd/>
              </a:ln>
            </p:spPr>
            <p:txBody>
              <a:bodyPr/>
              <a:lstStyle/>
              <a:p>
                <a:pPr algn="l"/>
                <a:endParaRPr lang="zh-CN" altLang="zh-CN" sz="2400">
                  <a:latin typeface="Times New Roman" pitchFamily="18" charset="0"/>
                </a:endParaRPr>
              </a:p>
            </p:txBody>
          </p:sp>
          <p:sp>
            <p:nvSpPr>
              <p:cNvPr id="123912" name="Rectangle 8"/>
              <p:cNvSpPr>
                <a:spLocks noChangeArrowheads="1"/>
              </p:cNvSpPr>
              <p:nvPr userDrawn="1"/>
            </p:nvSpPr>
            <p:spPr bwMode="auto">
              <a:xfrm>
                <a:off x="1437" y="672"/>
                <a:ext cx="369" cy="400"/>
              </a:xfrm>
              <a:prstGeom prst="rect">
                <a:avLst/>
              </a:prstGeom>
              <a:solidFill>
                <a:schemeClr val="folHlink"/>
              </a:solidFill>
              <a:ln w="9525">
                <a:noFill/>
                <a:miter lim="800000"/>
                <a:headEnd/>
                <a:tailEnd/>
              </a:ln>
            </p:spPr>
            <p:txBody>
              <a:bodyPr/>
              <a:lstStyle/>
              <a:p>
                <a:pPr algn="l"/>
                <a:endParaRPr lang="zh-CN" altLang="zh-CN" sz="2400">
                  <a:latin typeface="Times New Roman" pitchFamily="18" charset="0"/>
                </a:endParaRPr>
              </a:p>
            </p:txBody>
          </p:sp>
          <p:sp>
            <p:nvSpPr>
              <p:cNvPr id="123913" name="Rectangle 9"/>
              <p:cNvSpPr>
                <a:spLocks noChangeArrowheads="1"/>
              </p:cNvSpPr>
              <p:nvPr userDrawn="1"/>
            </p:nvSpPr>
            <p:spPr bwMode="auto">
              <a:xfrm>
                <a:off x="719" y="2257"/>
                <a:ext cx="368" cy="404"/>
              </a:xfrm>
              <a:prstGeom prst="rect">
                <a:avLst/>
              </a:prstGeom>
              <a:solidFill>
                <a:schemeClr val="bg2"/>
              </a:solidFill>
              <a:ln w="9525">
                <a:noFill/>
                <a:miter lim="800000"/>
                <a:headEnd/>
                <a:tailEnd/>
              </a:ln>
            </p:spPr>
            <p:txBody>
              <a:bodyPr/>
              <a:lstStyle/>
              <a:p>
                <a:pPr algn="l"/>
                <a:endParaRPr lang="zh-CN" altLang="zh-CN" sz="2400">
                  <a:latin typeface="Times New Roman" pitchFamily="18" charset="0"/>
                </a:endParaRPr>
              </a:p>
            </p:txBody>
          </p:sp>
          <p:sp>
            <p:nvSpPr>
              <p:cNvPr id="123914" name="Rectangle 10"/>
              <p:cNvSpPr>
                <a:spLocks noChangeArrowheads="1"/>
              </p:cNvSpPr>
              <p:nvPr userDrawn="1"/>
            </p:nvSpPr>
            <p:spPr bwMode="auto">
              <a:xfrm>
                <a:off x="1437" y="1065"/>
                <a:ext cx="369" cy="405"/>
              </a:xfrm>
              <a:prstGeom prst="rect">
                <a:avLst/>
              </a:prstGeom>
              <a:solidFill>
                <a:schemeClr val="accent2"/>
              </a:solidFill>
              <a:ln w="9525">
                <a:noFill/>
                <a:miter lim="800000"/>
                <a:headEnd/>
                <a:tailEnd/>
              </a:ln>
            </p:spPr>
            <p:txBody>
              <a:bodyPr/>
              <a:lstStyle/>
              <a:p>
                <a:pPr algn="l"/>
                <a:endParaRPr lang="zh-CN" altLang="zh-CN" sz="2400">
                  <a:latin typeface="Times New Roman" pitchFamily="18" charset="0"/>
                </a:endParaRPr>
              </a:p>
            </p:txBody>
          </p:sp>
          <p:sp>
            <p:nvSpPr>
              <p:cNvPr id="123915" name="Rectangle 11"/>
              <p:cNvSpPr>
                <a:spLocks noChangeArrowheads="1"/>
              </p:cNvSpPr>
              <p:nvPr userDrawn="1"/>
            </p:nvSpPr>
            <p:spPr bwMode="auto">
              <a:xfrm>
                <a:off x="719" y="1464"/>
                <a:ext cx="368" cy="399"/>
              </a:xfrm>
              <a:prstGeom prst="rect">
                <a:avLst/>
              </a:prstGeom>
              <a:solidFill>
                <a:schemeClr val="folHlink"/>
              </a:solidFill>
              <a:ln w="9525">
                <a:noFill/>
                <a:miter lim="800000"/>
                <a:headEnd/>
                <a:tailEnd/>
              </a:ln>
            </p:spPr>
            <p:txBody>
              <a:bodyPr/>
              <a:lstStyle/>
              <a:p>
                <a:pPr algn="l"/>
                <a:endParaRPr lang="zh-CN" altLang="zh-CN" sz="2400">
                  <a:latin typeface="Times New Roman" pitchFamily="18" charset="0"/>
                </a:endParaRPr>
              </a:p>
            </p:txBody>
          </p:sp>
          <p:sp>
            <p:nvSpPr>
              <p:cNvPr id="123916" name="Rectangle 12"/>
              <p:cNvSpPr>
                <a:spLocks noChangeArrowheads="1"/>
              </p:cNvSpPr>
              <p:nvPr userDrawn="1"/>
            </p:nvSpPr>
            <p:spPr bwMode="auto">
              <a:xfrm>
                <a:off x="0" y="1464"/>
                <a:ext cx="367" cy="399"/>
              </a:xfrm>
              <a:prstGeom prst="rect">
                <a:avLst/>
              </a:prstGeom>
              <a:solidFill>
                <a:schemeClr val="bg2"/>
              </a:solidFill>
              <a:ln w="9525">
                <a:noFill/>
                <a:miter lim="800000"/>
                <a:headEnd/>
                <a:tailEnd/>
              </a:ln>
            </p:spPr>
            <p:txBody>
              <a:bodyPr/>
              <a:lstStyle/>
              <a:p>
                <a:pPr algn="l"/>
                <a:endParaRPr lang="zh-CN" altLang="zh-CN" sz="2400">
                  <a:latin typeface="Times New Roman" pitchFamily="18" charset="0"/>
                </a:endParaRPr>
              </a:p>
            </p:txBody>
          </p:sp>
          <p:sp>
            <p:nvSpPr>
              <p:cNvPr id="123917" name="Rectangle 13"/>
              <p:cNvSpPr>
                <a:spLocks noChangeArrowheads="1"/>
              </p:cNvSpPr>
              <p:nvPr userDrawn="1"/>
            </p:nvSpPr>
            <p:spPr bwMode="auto">
              <a:xfrm>
                <a:off x="1081" y="1464"/>
                <a:ext cx="362" cy="399"/>
              </a:xfrm>
              <a:prstGeom prst="rect">
                <a:avLst/>
              </a:prstGeom>
              <a:solidFill>
                <a:schemeClr val="accent2"/>
              </a:solidFill>
              <a:ln w="9525">
                <a:noFill/>
                <a:miter lim="800000"/>
                <a:headEnd/>
                <a:tailEnd/>
              </a:ln>
            </p:spPr>
            <p:txBody>
              <a:bodyPr/>
              <a:lstStyle/>
              <a:p>
                <a:pPr algn="l"/>
                <a:endParaRPr lang="zh-CN" altLang="zh-CN" sz="2400">
                  <a:latin typeface="Times New Roman" pitchFamily="18" charset="0"/>
                </a:endParaRPr>
              </a:p>
            </p:txBody>
          </p:sp>
          <p:sp>
            <p:nvSpPr>
              <p:cNvPr id="123918" name="Rectangle 14"/>
              <p:cNvSpPr>
                <a:spLocks noChangeArrowheads="1"/>
              </p:cNvSpPr>
              <p:nvPr userDrawn="1"/>
            </p:nvSpPr>
            <p:spPr bwMode="auto">
              <a:xfrm>
                <a:off x="361" y="1857"/>
                <a:ext cx="363" cy="406"/>
              </a:xfrm>
              <a:prstGeom prst="rect">
                <a:avLst/>
              </a:prstGeom>
              <a:solidFill>
                <a:schemeClr val="folHlink"/>
              </a:solidFill>
              <a:ln w="9525">
                <a:noFill/>
                <a:miter lim="800000"/>
                <a:headEnd/>
                <a:tailEnd/>
              </a:ln>
            </p:spPr>
            <p:txBody>
              <a:bodyPr/>
              <a:lstStyle/>
              <a:p>
                <a:pPr algn="l"/>
                <a:endParaRPr lang="zh-CN" altLang="zh-CN" sz="2400">
                  <a:latin typeface="Times New Roman" pitchFamily="18" charset="0"/>
                </a:endParaRPr>
              </a:p>
            </p:txBody>
          </p:sp>
          <p:sp>
            <p:nvSpPr>
              <p:cNvPr id="123919" name="Rectangle 15"/>
              <p:cNvSpPr>
                <a:spLocks noChangeArrowheads="1"/>
              </p:cNvSpPr>
              <p:nvPr userDrawn="1"/>
            </p:nvSpPr>
            <p:spPr bwMode="auto">
              <a:xfrm>
                <a:off x="719" y="1857"/>
                <a:ext cx="368" cy="406"/>
              </a:xfrm>
              <a:prstGeom prst="rect">
                <a:avLst/>
              </a:prstGeom>
              <a:solidFill>
                <a:schemeClr val="accent2"/>
              </a:solidFill>
              <a:ln w="9525">
                <a:noFill/>
                <a:miter lim="800000"/>
                <a:headEnd/>
                <a:tailEnd/>
              </a:ln>
            </p:spPr>
            <p:txBody>
              <a:bodyPr/>
              <a:lstStyle/>
              <a:p>
                <a:pPr algn="l"/>
                <a:endParaRPr lang="zh-CN" altLang="zh-CN" sz="2400">
                  <a:latin typeface="Times New Roman" pitchFamily="18" charset="0"/>
                </a:endParaRPr>
              </a:p>
            </p:txBody>
          </p:sp>
        </p:grpSp>
      </p:grpSp>
      <p:sp>
        <p:nvSpPr>
          <p:cNvPr id="123920" name="Rectangle 16"/>
          <p:cNvSpPr>
            <a:spLocks noGrp="1" noChangeArrowheads="1"/>
          </p:cNvSpPr>
          <p:nvPr>
            <p:ph type="dt" sz="half" idx="2"/>
          </p:nvPr>
        </p:nvSpPr>
        <p:spPr>
          <a:xfrm>
            <a:off x="457200" y="6248400"/>
            <a:ext cx="2133600" cy="457200"/>
          </a:xfrm>
        </p:spPr>
        <p:txBody>
          <a:bodyPr/>
          <a:lstStyle>
            <a:lvl1pPr>
              <a:defRPr/>
            </a:lvl1pPr>
          </a:lstStyle>
          <a:p>
            <a:pPr>
              <a:defRPr/>
            </a:pPr>
            <a:fld id="{C92A323B-F6DF-4F8E-AB0A-270EB6C49EE8}" type="datetime5">
              <a:rPr lang="zh-CN" altLang="en-US" smtClean="0"/>
              <a:pPr>
                <a:defRPr/>
              </a:pPr>
              <a:t>2015/6/14</a:t>
            </a:fld>
            <a:endParaRPr lang="zh-CN" altLang="en-US"/>
          </a:p>
        </p:txBody>
      </p:sp>
      <p:sp>
        <p:nvSpPr>
          <p:cNvPr id="123921" name="Rectangle 17"/>
          <p:cNvSpPr>
            <a:spLocks noGrp="1" noChangeArrowheads="1"/>
          </p:cNvSpPr>
          <p:nvPr>
            <p:ph type="ftr" sz="quarter" idx="3"/>
          </p:nvPr>
        </p:nvSpPr>
        <p:spPr/>
        <p:txBody>
          <a:bodyPr/>
          <a:lstStyle>
            <a:lvl1pPr>
              <a:defRPr/>
            </a:lvl1pPr>
          </a:lstStyle>
          <a:p>
            <a:pPr>
              <a:defRPr/>
            </a:pPr>
            <a:endParaRPr lang="zh-CN" altLang="en-US"/>
          </a:p>
        </p:txBody>
      </p:sp>
      <p:sp>
        <p:nvSpPr>
          <p:cNvPr id="123922" name="Rectangle 18"/>
          <p:cNvSpPr>
            <a:spLocks noGrp="1" noChangeArrowheads="1"/>
          </p:cNvSpPr>
          <p:nvPr>
            <p:ph type="sldNum" sz="quarter" idx="4"/>
          </p:nvPr>
        </p:nvSpPr>
        <p:spPr/>
        <p:txBody>
          <a:bodyPr/>
          <a:lstStyle>
            <a:lvl1pPr>
              <a:defRPr/>
            </a:lvl1pPr>
          </a:lstStyle>
          <a:p>
            <a:pPr>
              <a:defRPr/>
            </a:pPr>
            <a:fld id="{B87BA251-B426-472C-9C5F-2134BBA87A26}" type="slidenum">
              <a:rPr lang="zh-CN" altLang="en-US" smtClean="0"/>
              <a:pPr>
                <a:defRPr/>
              </a:pPr>
              <a:t>‹#›</a:t>
            </a:fld>
            <a:endParaRPr lang="zh-CN" altLang="en-US"/>
          </a:p>
        </p:txBody>
      </p:sp>
      <p:sp>
        <p:nvSpPr>
          <p:cNvPr id="123923" name="Rectangle 19"/>
          <p:cNvSpPr>
            <a:spLocks noGrp="1" noChangeArrowheads="1"/>
          </p:cNvSpPr>
          <p:nvPr>
            <p:ph type="ctrTitle"/>
          </p:nvPr>
        </p:nvSpPr>
        <p:spPr>
          <a:xfrm>
            <a:off x="2971800" y="1828800"/>
            <a:ext cx="6019800" cy="2209800"/>
          </a:xfrm>
        </p:spPr>
        <p:txBody>
          <a:bodyPr/>
          <a:lstStyle>
            <a:lvl1pPr>
              <a:defRPr sz="5000">
                <a:solidFill>
                  <a:srgbClr val="FFFFFF"/>
                </a:solidFill>
              </a:defRPr>
            </a:lvl1pPr>
          </a:lstStyle>
          <a:p>
            <a:r>
              <a:rPr lang="zh-CN" altLang="en-US" smtClean="0"/>
              <a:t>单击此处编辑母版标题样式</a:t>
            </a:r>
            <a:endParaRPr lang="zh-CN" altLang="en-US"/>
          </a:p>
        </p:txBody>
      </p:sp>
      <p:sp>
        <p:nvSpPr>
          <p:cNvPr id="123924" name="Rectangle 20"/>
          <p:cNvSpPr>
            <a:spLocks noGrp="1" noChangeArrowheads="1"/>
          </p:cNvSpPr>
          <p:nvPr>
            <p:ph type="subTitle" idx="1"/>
          </p:nvPr>
        </p:nvSpPr>
        <p:spPr>
          <a:xfrm>
            <a:off x="2971800" y="4267200"/>
            <a:ext cx="6019800" cy="1752600"/>
          </a:xfrm>
        </p:spPr>
        <p:txBody>
          <a:bodyPr/>
          <a:lstStyle>
            <a:lvl1pPr marL="0" indent="0">
              <a:buFont typeface="Wingdings" pitchFamily="2" charset="2"/>
              <a:buNone/>
              <a:defRPr sz="3400"/>
            </a:lvl1pPr>
          </a:lstStyle>
          <a:p>
            <a:r>
              <a:rPr lang="zh-CN" altLang="en-US" smtClean="0"/>
              <a:t>单击此处编辑母版副标题样式</a:t>
            </a:r>
            <a:endParaRPr lang="zh-CN" altLang="en-US"/>
          </a:p>
        </p:txBody>
      </p:sp>
      <p:pic>
        <p:nvPicPr>
          <p:cNvPr id="123925" name="Picture 21" descr="PKU_logo"/>
          <p:cNvPicPr>
            <a:picLocks noChangeAspect="1" noChangeArrowheads="1"/>
          </p:cNvPicPr>
          <p:nvPr/>
        </p:nvPicPr>
        <p:blipFill>
          <a:blip r:embed="rId2" cstate="print"/>
          <a:srcRect/>
          <a:stretch>
            <a:fillRect/>
          </a:stretch>
        </p:blipFill>
        <p:spPr bwMode="auto">
          <a:xfrm>
            <a:off x="0" y="0"/>
            <a:ext cx="928670" cy="928670"/>
          </a:xfrm>
          <a:prstGeom prst="rect">
            <a:avLst/>
          </a:prstGeom>
          <a:noFill/>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CF94A1CE-1D77-4674-BD45-B0104693363B}" type="datetime5">
              <a:rPr lang="zh-CN" altLang="en-US" smtClean="0"/>
              <a:pPr/>
              <a:t>2015/6/14</a:t>
            </a:fld>
            <a:endParaRPr lang="zh-CN" altLang="en-US" dirty="0"/>
          </a:p>
        </p:txBody>
      </p:sp>
      <p:sp>
        <p:nvSpPr>
          <p:cNvPr id="8" name="灯片编号占位符 7"/>
          <p:cNvSpPr>
            <a:spLocks noGrp="1"/>
          </p:cNvSpPr>
          <p:nvPr>
            <p:ph type="sldNum" sz="quarter" idx="11"/>
          </p:nvPr>
        </p:nvSpPr>
        <p:spPr/>
        <p:txBody>
          <a:bodyPr/>
          <a:lstStyle/>
          <a:p>
            <a:fld id="{0C913308-F349-4B6D-A68A-DD1791B4A57B}" type="slidenum">
              <a:rPr lang="zh-CN" altLang="en-US" smtClean="0"/>
              <a:pPr/>
              <a:t>‹#›</a:t>
            </a:fld>
            <a:endParaRPr lang="zh-CN" altLang="en-US"/>
          </a:p>
        </p:txBody>
      </p:sp>
      <p:sp>
        <p:nvSpPr>
          <p:cNvPr id="9" name="页脚占位符 8"/>
          <p:cNvSpPr>
            <a:spLocks noGrp="1"/>
          </p:cNvSpPr>
          <p:nvPr>
            <p:ph type="ftr" sz="quarter" idx="12"/>
          </p:nvPr>
        </p:nvSpPr>
        <p:spPr/>
        <p:txBody>
          <a:bodyPr/>
          <a:lstStyle/>
          <a:p>
            <a:endParaRPr lang="zh-CN" altLang="en-US"/>
          </a:p>
        </p:txBody>
      </p:sp>
    </p:spTree>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页脚占位符 3"/>
          <p:cNvSpPr>
            <a:spLocks noGrp="1"/>
          </p:cNvSpPr>
          <p:nvPr>
            <p:ph type="ftr" sz="quarter" idx="10"/>
          </p:nvPr>
        </p:nvSpPr>
        <p:spPr/>
        <p:txBody>
          <a:bodyPr/>
          <a:lstStyle>
            <a:lvl1pPr>
              <a:defRPr/>
            </a:lvl1pPr>
          </a:lstStyle>
          <a:p>
            <a:pPr>
              <a:defRPr/>
            </a:pPr>
            <a:endParaRPr lang="zh-CN" altLang="en-US"/>
          </a:p>
        </p:txBody>
      </p:sp>
      <p:sp>
        <p:nvSpPr>
          <p:cNvPr id="5" name="灯片编号占位符 4"/>
          <p:cNvSpPr>
            <a:spLocks noGrp="1"/>
          </p:cNvSpPr>
          <p:nvPr>
            <p:ph type="sldNum" sz="quarter" idx="11"/>
          </p:nvPr>
        </p:nvSpPr>
        <p:spPr/>
        <p:txBody>
          <a:bodyPr/>
          <a:lstStyle>
            <a:lvl1pPr>
              <a:defRPr/>
            </a:lvl1pPr>
          </a:lstStyle>
          <a:p>
            <a:pPr>
              <a:defRPr/>
            </a:pPr>
            <a:fld id="{33DEFC7C-8AE5-4864-90BE-6D2678303D36}" type="slidenum">
              <a:rPr lang="zh-CN" altLang="en-US" smtClean="0"/>
              <a:pPr>
                <a:defRPr/>
              </a:pPr>
              <a:t>‹#›</a:t>
            </a:fld>
            <a:endParaRPr lang="zh-CN" altLang="en-US"/>
          </a:p>
        </p:txBody>
      </p:sp>
      <p:sp>
        <p:nvSpPr>
          <p:cNvPr id="6" name="日期占位符 5"/>
          <p:cNvSpPr>
            <a:spLocks noGrp="1"/>
          </p:cNvSpPr>
          <p:nvPr>
            <p:ph type="dt" sz="half" idx="12"/>
          </p:nvPr>
        </p:nvSpPr>
        <p:spPr/>
        <p:txBody>
          <a:bodyPr/>
          <a:lstStyle>
            <a:lvl1pPr>
              <a:defRPr/>
            </a:lvl1pPr>
          </a:lstStyle>
          <a:p>
            <a:pPr>
              <a:defRPr/>
            </a:pPr>
            <a:fld id="{C7FE9A6B-50DD-4B22-98DE-F90B0DF19627}" type="datetime5">
              <a:rPr lang="zh-CN" altLang="en-US" smtClean="0"/>
              <a:pPr>
                <a:defRPr/>
              </a:pPr>
              <a:t>2015/6/14</a:t>
            </a:fld>
            <a:endParaRPr lang="zh-CN" altLang="en-US"/>
          </a:p>
        </p:txBody>
      </p:sp>
    </p:spTree>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4038600" cy="38862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10"/>
          </p:nvPr>
        </p:nvSpPr>
        <p:spPr/>
        <p:txBody>
          <a:bodyPr/>
          <a:lstStyle>
            <a:lvl1pPr>
              <a:defRPr/>
            </a:lvl1pPr>
          </a:lstStyle>
          <a:p>
            <a:pPr>
              <a:defRPr/>
            </a:pPr>
            <a:endParaRPr lang="zh-CN" altLang="en-US"/>
          </a:p>
        </p:txBody>
      </p:sp>
      <p:sp>
        <p:nvSpPr>
          <p:cNvPr id="6" name="灯片编号占位符 5"/>
          <p:cNvSpPr>
            <a:spLocks noGrp="1"/>
          </p:cNvSpPr>
          <p:nvPr>
            <p:ph type="sldNum" sz="quarter" idx="11"/>
          </p:nvPr>
        </p:nvSpPr>
        <p:spPr/>
        <p:txBody>
          <a:bodyPr/>
          <a:lstStyle>
            <a:lvl1pPr>
              <a:defRPr/>
            </a:lvl1pPr>
          </a:lstStyle>
          <a:p>
            <a:pPr>
              <a:defRPr/>
            </a:pPr>
            <a:fld id="{831578C6-19B3-478C-85B6-720A6F870503}" type="slidenum">
              <a:rPr lang="zh-CN" altLang="en-US" smtClean="0"/>
              <a:pPr>
                <a:defRPr/>
              </a:pPr>
              <a:t>‹#›</a:t>
            </a:fld>
            <a:endParaRPr lang="zh-CN" altLang="en-US"/>
          </a:p>
        </p:txBody>
      </p:sp>
      <p:sp>
        <p:nvSpPr>
          <p:cNvPr id="7" name="日期占位符 6"/>
          <p:cNvSpPr>
            <a:spLocks noGrp="1"/>
          </p:cNvSpPr>
          <p:nvPr>
            <p:ph type="dt" sz="half" idx="12"/>
          </p:nvPr>
        </p:nvSpPr>
        <p:spPr/>
        <p:txBody>
          <a:bodyPr/>
          <a:lstStyle>
            <a:lvl1pPr>
              <a:defRPr/>
            </a:lvl1pPr>
          </a:lstStyle>
          <a:p>
            <a:pPr>
              <a:defRPr/>
            </a:pPr>
            <a:fld id="{0C5532FA-8AFB-4244-B54C-01FE17042BB1}" type="datetime5">
              <a:rPr lang="zh-CN" altLang="en-US" smtClean="0"/>
              <a:pPr>
                <a:defRPr/>
              </a:pPr>
              <a:t>2015/6/14</a:t>
            </a:fld>
            <a:endParaRPr lang="zh-CN" altLang="en-US"/>
          </a:p>
        </p:txBody>
      </p:sp>
    </p:spTree>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页脚占位符 6"/>
          <p:cNvSpPr>
            <a:spLocks noGrp="1"/>
          </p:cNvSpPr>
          <p:nvPr>
            <p:ph type="ftr" sz="quarter" idx="10"/>
          </p:nvPr>
        </p:nvSpPr>
        <p:spPr/>
        <p:txBody>
          <a:bodyPr/>
          <a:lstStyle>
            <a:lvl1pPr>
              <a:defRPr/>
            </a:lvl1pPr>
          </a:lstStyle>
          <a:p>
            <a:pPr>
              <a:defRPr/>
            </a:pPr>
            <a:endParaRPr lang="zh-CN" altLang="en-US"/>
          </a:p>
        </p:txBody>
      </p:sp>
      <p:sp>
        <p:nvSpPr>
          <p:cNvPr id="8" name="灯片编号占位符 7"/>
          <p:cNvSpPr>
            <a:spLocks noGrp="1"/>
          </p:cNvSpPr>
          <p:nvPr>
            <p:ph type="sldNum" sz="quarter" idx="11"/>
          </p:nvPr>
        </p:nvSpPr>
        <p:spPr/>
        <p:txBody>
          <a:bodyPr/>
          <a:lstStyle>
            <a:lvl1pPr>
              <a:defRPr/>
            </a:lvl1pPr>
          </a:lstStyle>
          <a:p>
            <a:pPr>
              <a:defRPr/>
            </a:pPr>
            <a:fld id="{2261DBD8-402E-413F-9138-04C6BE32D2B4}" type="slidenum">
              <a:rPr lang="zh-CN" altLang="en-US" smtClean="0"/>
              <a:pPr>
                <a:defRPr/>
              </a:pPr>
              <a:t>‹#›</a:t>
            </a:fld>
            <a:endParaRPr lang="zh-CN" altLang="en-US"/>
          </a:p>
        </p:txBody>
      </p:sp>
      <p:sp>
        <p:nvSpPr>
          <p:cNvPr id="9" name="日期占位符 8"/>
          <p:cNvSpPr>
            <a:spLocks noGrp="1"/>
          </p:cNvSpPr>
          <p:nvPr>
            <p:ph type="dt" sz="half" idx="12"/>
          </p:nvPr>
        </p:nvSpPr>
        <p:spPr/>
        <p:txBody>
          <a:bodyPr/>
          <a:lstStyle>
            <a:lvl1pPr>
              <a:defRPr/>
            </a:lvl1pPr>
          </a:lstStyle>
          <a:p>
            <a:pPr>
              <a:defRPr/>
            </a:pPr>
            <a:fld id="{76A7F4F9-6E79-4330-80C3-AFBC712E791E}" type="datetime5">
              <a:rPr lang="zh-CN" altLang="en-US" smtClean="0"/>
              <a:pPr>
                <a:defRPr/>
              </a:pPr>
              <a:t>2015/6/14</a:t>
            </a:fld>
            <a:endParaRPr lang="zh-CN" altLang="en-US"/>
          </a:p>
        </p:txBody>
      </p:sp>
    </p:spTree>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页脚占位符 2"/>
          <p:cNvSpPr>
            <a:spLocks noGrp="1"/>
          </p:cNvSpPr>
          <p:nvPr>
            <p:ph type="ftr" sz="quarter" idx="10"/>
          </p:nvPr>
        </p:nvSpPr>
        <p:spPr/>
        <p:txBody>
          <a:bodyPr/>
          <a:lstStyle>
            <a:lvl1pPr>
              <a:defRPr/>
            </a:lvl1pPr>
          </a:lstStyle>
          <a:p>
            <a:pPr>
              <a:defRPr/>
            </a:pPr>
            <a:endParaRPr lang="zh-CN" altLang="en-US"/>
          </a:p>
        </p:txBody>
      </p:sp>
      <p:sp>
        <p:nvSpPr>
          <p:cNvPr id="4" name="灯片编号占位符 3"/>
          <p:cNvSpPr>
            <a:spLocks noGrp="1"/>
          </p:cNvSpPr>
          <p:nvPr>
            <p:ph type="sldNum" sz="quarter" idx="11"/>
          </p:nvPr>
        </p:nvSpPr>
        <p:spPr/>
        <p:txBody>
          <a:bodyPr/>
          <a:lstStyle>
            <a:lvl1pPr>
              <a:defRPr/>
            </a:lvl1pPr>
          </a:lstStyle>
          <a:p>
            <a:pPr>
              <a:defRPr/>
            </a:pPr>
            <a:fld id="{20CA2DAB-6194-4ECB-B123-84543865BEC5}" type="slidenum">
              <a:rPr lang="zh-CN" altLang="en-US" smtClean="0"/>
              <a:pPr>
                <a:defRPr/>
              </a:pPr>
              <a:t>‹#›</a:t>
            </a:fld>
            <a:endParaRPr lang="zh-CN" altLang="en-US"/>
          </a:p>
        </p:txBody>
      </p:sp>
      <p:sp>
        <p:nvSpPr>
          <p:cNvPr id="5" name="日期占位符 4"/>
          <p:cNvSpPr>
            <a:spLocks noGrp="1"/>
          </p:cNvSpPr>
          <p:nvPr>
            <p:ph type="dt" sz="half" idx="12"/>
          </p:nvPr>
        </p:nvSpPr>
        <p:spPr/>
        <p:txBody>
          <a:bodyPr/>
          <a:lstStyle>
            <a:lvl1pPr>
              <a:defRPr/>
            </a:lvl1pPr>
          </a:lstStyle>
          <a:p>
            <a:pPr>
              <a:defRPr/>
            </a:pPr>
            <a:fld id="{400BF123-F480-4388-9861-C31B95C89500}" type="datetime5">
              <a:rPr lang="zh-CN" altLang="en-US" smtClean="0"/>
              <a:pPr>
                <a:defRPr/>
              </a:pPr>
              <a:t>2015/6/14</a:t>
            </a:fld>
            <a:endParaRPr lang="zh-CN" altLang="en-US"/>
          </a:p>
        </p:txBody>
      </p:sp>
    </p:spTree>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页脚占位符 1"/>
          <p:cNvSpPr>
            <a:spLocks noGrp="1"/>
          </p:cNvSpPr>
          <p:nvPr>
            <p:ph type="ftr" sz="quarter" idx="10"/>
          </p:nvPr>
        </p:nvSpPr>
        <p:spPr/>
        <p:txBody>
          <a:bodyPr/>
          <a:lstStyle>
            <a:lvl1pPr>
              <a:defRPr/>
            </a:lvl1pPr>
          </a:lstStyle>
          <a:p>
            <a:pPr>
              <a:defRPr/>
            </a:pPr>
            <a:endParaRPr lang="zh-CN" altLang="en-US"/>
          </a:p>
        </p:txBody>
      </p:sp>
      <p:sp>
        <p:nvSpPr>
          <p:cNvPr id="3" name="灯片编号占位符 2"/>
          <p:cNvSpPr>
            <a:spLocks noGrp="1"/>
          </p:cNvSpPr>
          <p:nvPr>
            <p:ph type="sldNum" sz="quarter" idx="11"/>
          </p:nvPr>
        </p:nvSpPr>
        <p:spPr/>
        <p:txBody>
          <a:bodyPr/>
          <a:lstStyle>
            <a:lvl1pPr>
              <a:defRPr/>
            </a:lvl1pPr>
          </a:lstStyle>
          <a:p>
            <a:pPr>
              <a:defRPr/>
            </a:pPr>
            <a:fld id="{2C2C1B14-AAA5-461C-9D71-997F3BC21794}" type="slidenum">
              <a:rPr lang="zh-CN" altLang="en-US" smtClean="0"/>
              <a:pPr>
                <a:defRPr/>
              </a:pPr>
              <a:t>‹#›</a:t>
            </a:fld>
            <a:endParaRPr lang="zh-CN" altLang="en-US"/>
          </a:p>
        </p:txBody>
      </p:sp>
      <p:sp>
        <p:nvSpPr>
          <p:cNvPr id="4" name="日期占位符 3"/>
          <p:cNvSpPr>
            <a:spLocks noGrp="1"/>
          </p:cNvSpPr>
          <p:nvPr>
            <p:ph type="dt" sz="half" idx="12"/>
          </p:nvPr>
        </p:nvSpPr>
        <p:spPr/>
        <p:txBody>
          <a:bodyPr/>
          <a:lstStyle>
            <a:lvl1pPr>
              <a:defRPr/>
            </a:lvl1pPr>
          </a:lstStyle>
          <a:p>
            <a:pPr>
              <a:defRPr/>
            </a:pPr>
            <a:fld id="{5E2E0CBC-2C52-4CB7-B07F-2D653A4F0235}" type="datetime5">
              <a:rPr lang="zh-CN" altLang="en-US" smtClean="0"/>
              <a:pPr>
                <a:defRPr/>
              </a:pPr>
              <a:t>2015/6/14</a:t>
            </a:fld>
            <a:endParaRPr lang="zh-CN" altLang="en-US"/>
          </a:p>
        </p:txBody>
      </p:sp>
    </p:spTree>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页脚占位符 4"/>
          <p:cNvSpPr>
            <a:spLocks noGrp="1"/>
          </p:cNvSpPr>
          <p:nvPr>
            <p:ph type="ftr" sz="quarter" idx="10"/>
          </p:nvPr>
        </p:nvSpPr>
        <p:spPr/>
        <p:txBody>
          <a:bodyPr/>
          <a:lstStyle>
            <a:lvl1pPr>
              <a:defRPr/>
            </a:lvl1pPr>
          </a:lstStyle>
          <a:p>
            <a:pPr>
              <a:defRPr/>
            </a:pPr>
            <a:endParaRPr lang="zh-CN" altLang="en-US"/>
          </a:p>
        </p:txBody>
      </p:sp>
      <p:sp>
        <p:nvSpPr>
          <p:cNvPr id="6" name="灯片编号占位符 5"/>
          <p:cNvSpPr>
            <a:spLocks noGrp="1"/>
          </p:cNvSpPr>
          <p:nvPr>
            <p:ph type="sldNum" sz="quarter" idx="11"/>
          </p:nvPr>
        </p:nvSpPr>
        <p:spPr/>
        <p:txBody>
          <a:bodyPr/>
          <a:lstStyle>
            <a:lvl1pPr>
              <a:defRPr/>
            </a:lvl1pPr>
          </a:lstStyle>
          <a:p>
            <a:pPr>
              <a:defRPr/>
            </a:pPr>
            <a:fld id="{648D1A87-B110-4894-8530-BCB7D701878F}" type="slidenum">
              <a:rPr lang="zh-CN" altLang="en-US" smtClean="0"/>
              <a:pPr>
                <a:defRPr/>
              </a:pPr>
              <a:t>‹#›</a:t>
            </a:fld>
            <a:endParaRPr lang="zh-CN" altLang="en-US"/>
          </a:p>
        </p:txBody>
      </p:sp>
      <p:sp>
        <p:nvSpPr>
          <p:cNvPr id="7" name="日期占位符 6"/>
          <p:cNvSpPr>
            <a:spLocks noGrp="1"/>
          </p:cNvSpPr>
          <p:nvPr>
            <p:ph type="dt" sz="half" idx="12"/>
          </p:nvPr>
        </p:nvSpPr>
        <p:spPr/>
        <p:txBody>
          <a:bodyPr/>
          <a:lstStyle>
            <a:lvl1pPr>
              <a:defRPr/>
            </a:lvl1pPr>
          </a:lstStyle>
          <a:p>
            <a:pPr>
              <a:defRPr/>
            </a:pPr>
            <a:fld id="{654587FB-AC68-4CA3-9F6F-E0155C50726A}" type="datetime5">
              <a:rPr lang="zh-CN" altLang="en-US" smtClean="0"/>
              <a:pPr>
                <a:defRPr/>
              </a:pPr>
              <a:t>2015/6/14</a:t>
            </a:fld>
            <a:endParaRPr lang="zh-CN" altLang="en-US"/>
          </a:p>
        </p:txBody>
      </p:sp>
    </p:spTree>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页脚占位符 4"/>
          <p:cNvSpPr>
            <a:spLocks noGrp="1"/>
          </p:cNvSpPr>
          <p:nvPr>
            <p:ph type="ftr" sz="quarter" idx="10"/>
          </p:nvPr>
        </p:nvSpPr>
        <p:spPr/>
        <p:txBody>
          <a:bodyPr/>
          <a:lstStyle>
            <a:lvl1pPr>
              <a:defRPr/>
            </a:lvl1pPr>
          </a:lstStyle>
          <a:p>
            <a:pPr>
              <a:defRPr/>
            </a:pPr>
            <a:endParaRPr lang="zh-CN" altLang="en-US"/>
          </a:p>
        </p:txBody>
      </p:sp>
      <p:sp>
        <p:nvSpPr>
          <p:cNvPr id="6" name="灯片编号占位符 5"/>
          <p:cNvSpPr>
            <a:spLocks noGrp="1"/>
          </p:cNvSpPr>
          <p:nvPr>
            <p:ph type="sldNum" sz="quarter" idx="11"/>
          </p:nvPr>
        </p:nvSpPr>
        <p:spPr/>
        <p:txBody>
          <a:bodyPr/>
          <a:lstStyle>
            <a:lvl1pPr>
              <a:defRPr/>
            </a:lvl1pPr>
          </a:lstStyle>
          <a:p>
            <a:pPr>
              <a:defRPr/>
            </a:pPr>
            <a:fld id="{A7104714-F7AF-4E16-9C47-DE18B26784F6}" type="slidenum">
              <a:rPr lang="zh-CN" altLang="en-US" smtClean="0"/>
              <a:pPr>
                <a:defRPr/>
              </a:pPr>
              <a:t>‹#›</a:t>
            </a:fld>
            <a:endParaRPr lang="zh-CN" altLang="en-US"/>
          </a:p>
        </p:txBody>
      </p:sp>
      <p:sp>
        <p:nvSpPr>
          <p:cNvPr id="7" name="日期占位符 6"/>
          <p:cNvSpPr>
            <a:spLocks noGrp="1"/>
          </p:cNvSpPr>
          <p:nvPr>
            <p:ph type="dt" sz="half" idx="12"/>
          </p:nvPr>
        </p:nvSpPr>
        <p:spPr/>
        <p:txBody>
          <a:bodyPr/>
          <a:lstStyle>
            <a:lvl1pPr>
              <a:defRPr/>
            </a:lvl1pPr>
          </a:lstStyle>
          <a:p>
            <a:pPr>
              <a:defRPr/>
            </a:pPr>
            <a:fld id="{2AE0253D-75BB-448E-8D2E-7DF50CE57819}" type="datetime5">
              <a:rPr lang="zh-CN" altLang="en-US" smtClean="0"/>
              <a:pPr>
                <a:defRPr/>
              </a:pPr>
              <a:t>2015/6/14</a:t>
            </a:fld>
            <a:endParaRPr lang="zh-CN" altLang="en-US"/>
          </a:p>
        </p:txBody>
      </p:sp>
    </p:spTree>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pPr>
              <a:defRPr/>
            </a:pPr>
            <a:endParaRPr lang="zh-CN" altLang="en-US"/>
          </a:p>
        </p:txBody>
      </p:sp>
      <p:sp>
        <p:nvSpPr>
          <p:cNvPr id="5" name="灯片编号占位符 4"/>
          <p:cNvSpPr>
            <a:spLocks noGrp="1"/>
          </p:cNvSpPr>
          <p:nvPr>
            <p:ph type="sldNum" sz="quarter" idx="11"/>
          </p:nvPr>
        </p:nvSpPr>
        <p:spPr/>
        <p:txBody>
          <a:bodyPr/>
          <a:lstStyle>
            <a:lvl1pPr>
              <a:defRPr/>
            </a:lvl1pPr>
          </a:lstStyle>
          <a:p>
            <a:pPr>
              <a:defRPr/>
            </a:pPr>
            <a:fld id="{8C3D7F2B-7359-4AFA-B79E-88A48A5AAB93}" type="slidenum">
              <a:rPr lang="zh-CN" altLang="en-US" smtClean="0"/>
              <a:pPr>
                <a:defRPr/>
              </a:pPr>
              <a:t>‹#›</a:t>
            </a:fld>
            <a:endParaRPr lang="zh-CN" altLang="en-US"/>
          </a:p>
        </p:txBody>
      </p:sp>
      <p:sp>
        <p:nvSpPr>
          <p:cNvPr id="6" name="日期占位符 5"/>
          <p:cNvSpPr>
            <a:spLocks noGrp="1"/>
          </p:cNvSpPr>
          <p:nvPr>
            <p:ph type="dt" sz="half" idx="12"/>
          </p:nvPr>
        </p:nvSpPr>
        <p:spPr/>
        <p:txBody>
          <a:bodyPr/>
          <a:lstStyle>
            <a:lvl1pPr>
              <a:defRPr/>
            </a:lvl1pPr>
          </a:lstStyle>
          <a:p>
            <a:pPr>
              <a:defRPr/>
            </a:pPr>
            <a:fld id="{42F48736-775B-4EB6-83B4-A09128B28F67}" type="datetime5">
              <a:rPr lang="zh-CN" altLang="en-US" smtClean="0"/>
              <a:pPr>
                <a:defRPr/>
              </a:pPr>
              <a:t>2015/6/14</a:t>
            </a:fld>
            <a:endParaRPr lang="zh-CN" altLang="en-US"/>
          </a:p>
        </p:txBody>
      </p:sp>
    </p:spTree>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457200"/>
            <a:ext cx="2057400" cy="54102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457200"/>
            <a:ext cx="6019800" cy="5410200"/>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页脚占位符 3"/>
          <p:cNvSpPr>
            <a:spLocks noGrp="1"/>
          </p:cNvSpPr>
          <p:nvPr>
            <p:ph type="ftr" sz="quarter" idx="10"/>
          </p:nvPr>
        </p:nvSpPr>
        <p:spPr/>
        <p:txBody>
          <a:bodyPr/>
          <a:lstStyle>
            <a:lvl1pPr>
              <a:defRPr/>
            </a:lvl1pPr>
          </a:lstStyle>
          <a:p>
            <a:pPr>
              <a:defRPr/>
            </a:pPr>
            <a:endParaRPr lang="zh-CN" altLang="en-US"/>
          </a:p>
        </p:txBody>
      </p:sp>
      <p:sp>
        <p:nvSpPr>
          <p:cNvPr id="5" name="灯片编号占位符 4"/>
          <p:cNvSpPr>
            <a:spLocks noGrp="1"/>
          </p:cNvSpPr>
          <p:nvPr>
            <p:ph type="sldNum" sz="quarter" idx="11"/>
          </p:nvPr>
        </p:nvSpPr>
        <p:spPr/>
        <p:txBody>
          <a:bodyPr/>
          <a:lstStyle>
            <a:lvl1pPr>
              <a:defRPr/>
            </a:lvl1pPr>
          </a:lstStyle>
          <a:p>
            <a:pPr>
              <a:defRPr/>
            </a:pPr>
            <a:fld id="{AF53F490-0E5D-4EE8-B99D-0527BEE85EFA}" type="slidenum">
              <a:rPr lang="zh-CN" altLang="en-US" smtClean="0"/>
              <a:pPr>
                <a:defRPr/>
              </a:pPr>
              <a:t>‹#›</a:t>
            </a:fld>
            <a:endParaRPr lang="zh-CN" altLang="en-US"/>
          </a:p>
        </p:txBody>
      </p:sp>
      <p:sp>
        <p:nvSpPr>
          <p:cNvPr id="6" name="日期占位符 5"/>
          <p:cNvSpPr>
            <a:spLocks noGrp="1"/>
          </p:cNvSpPr>
          <p:nvPr>
            <p:ph type="dt" sz="half" idx="12"/>
          </p:nvPr>
        </p:nvSpPr>
        <p:spPr/>
        <p:txBody>
          <a:bodyPr/>
          <a:lstStyle>
            <a:lvl1pPr>
              <a:defRPr/>
            </a:lvl1pPr>
          </a:lstStyle>
          <a:p>
            <a:pPr>
              <a:defRPr/>
            </a:pPr>
            <a:fld id="{0EF329C0-9274-47FE-A214-A44B310F7E2E}" type="datetime5">
              <a:rPr lang="zh-CN" altLang="en-US" smtClean="0"/>
              <a:pPr>
                <a:defRPr/>
              </a:pPr>
              <a:t>2015/6/14</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457200"/>
            <a:ext cx="8229600" cy="1371600"/>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457200" y="1981200"/>
            <a:ext cx="4038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981200"/>
            <a:ext cx="4038600" cy="3886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页脚占位符 4"/>
          <p:cNvSpPr>
            <a:spLocks noGrp="1"/>
          </p:cNvSpPr>
          <p:nvPr>
            <p:ph type="ftr" sz="quarter" idx="10"/>
          </p:nvPr>
        </p:nvSpPr>
        <p:spPr>
          <a:xfrm>
            <a:off x="3124200" y="6248400"/>
            <a:ext cx="2895600" cy="457200"/>
          </a:xfrm>
        </p:spPr>
        <p:txBody>
          <a:bodyPr/>
          <a:lstStyle>
            <a:lvl1pPr>
              <a:defRPr/>
            </a:lvl1pPr>
          </a:lstStyle>
          <a:p>
            <a:endParaRPr lang="zh-CN" altLang="en-US"/>
          </a:p>
        </p:txBody>
      </p:sp>
      <p:sp>
        <p:nvSpPr>
          <p:cNvPr id="6" name="灯片编号占位符 5"/>
          <p:cNvSpPr>
            <a:spLocks noGrp="1"/>
          </p:cNvSpPr>
          <p:nvPr>
            <p:ph type="sldNum" sz="quarter" idx="11"/>
          </p:nvPr>
        </p:nvSpPr>
        <p:spPr>
          <a:xfrm>
            <a:off x="6553200" y="6248400"/>
            <a:ext cx="2133600" cy="457200"/>
          </a:xfrm>
        </p:spPr>
        <p:txBody>
          <a:bodyPr/>
          <a:lstStyle>
            <a:lvl1pPr>
              <a:defRPr/>
            </a:lvl1pPr>
          </a:lstStyle>
          <a:p>
            <a:fld id="{0C913308-F349-4B6D-A68A-DD1791B4A57B}" type="slidenum">
              <a:rPr lang="zh-CN" altLang="en-US" smtClean="0"/>
              <a:pPr/>
              <a:t>‹#›</a:t>
            </a:fld>
            <a:endParaRPr lang="zh-CN" altLang="en-US"/>
          </a:p>
        </p:txBody>
      </p:sp>
      <p:sp>
        <p:nvSpPr>
          <p:cNvPr id="7" name="日期占位符 6"/>
          <p:cNvSpPr>
            <a:spLocks noGrp="1"/>
          </p:cNvSpPr>
          <p:nvPr>
            <p:ph type="dt" sz="half" idx="12"/>
          </p:nvPr>
        </p:nvSpPr>
        <p:spPr>
          <a:xfrm>
            <a:off x="457200" y="6245225"/>
            <a:ext cx="2133600" cy="476250"/>
          </a:xfrm>
        </p:spPr>
        <p:txBody>
          <a:bodyPr/>
          <a:lstStyle>
            <a:lvl1pPr>
              <a:defRPr/>
            </a:lvl1pPr>
          </a:lstStyle>
          <a:p>
            <a:fld id="{7D8B9A45-1FB6-43CD-8BE4-7141DD3423D3}" type="datetime5">
              <a:rPr lang="zh-CN" altLang="en-US" smtClean="0"/>
              <a:pPr/>
              <a:t>2015/6/14</a:t>
            </a:fld>
            <a:endParaRPr lang="zh-CN" altLang="en-US"/>
          </a:p>
        </p:txBody>
      </p:sp>
    </p:spTree>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Tree>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Tree>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Tree>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fld id="{A56F275A-5D10-470D-A2BA-AF833743AD7F}" type="datetime5">
              <a:rPr lang="zh-CN" altLang="en-US" smtClean="0"/>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80098174-D89C-4741-9716-5FC9DA8C4580}" type="slidenum">
              <a:rPr lang="en-US" altLang="zh-CN"/>
              <a:pPr/>
              <a:t>‹#›</a:t>
            </a:fld>
            <a:endParaRPr lang="en-US" altLang="zh-CN"/>
          </a:p>
        </p:txBody>
      </p:sp>
    </p:spTree>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A2E1D5B-324A-4E3F-BFEB-BA1D24267D6D}" type="datetime5">
              <a:rPr lang="zh-CN" altLang="en-US" smtClean="0"/>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E89789D0-EE47-4CC3-94FC-FDCB6145EC89}" type="slidenum">
              <a:rPr lang="en-US" altLang="zh-CN"/>
              <a:pPr/>
              <a:t>‹#›</a:t>
            </a:fld>
            <a:endParaRPr lang="en-US" altLang="zh-CN"/>
          </a:p>
        </p:txBody>
      </p:sp>
    </p:spTree>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fld id="{267A883C-46DB-4854-BD66-875063182D60}" type="datetime5">
              <a:rPr lang="zh-CN" altLang="en-US" smtClean="0"/>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BEF4884-DDD7-4834-838D-9C66DD816C54}" type="slidenum">
              <a:rPr lang="en-US" altLang="zh-CN"/>
              <a:pPr/>
              <a:t>‹#›</a:t>
            </a:fld>
            <a:endParaRPr lang="en-US" altLang="zh-CN"/>
          </a:p>
        </p:txBody>
      </p:sp>
    </p:spTree>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fld id="{2CE844A8-E55F-4D6F-909E-83E9092DE9B8}" type="datetime5">
              <a:rPr lang="zh-CN" altLang="en-US" smtClean="0"/>
              <a:pPr/>
              <a:t>2015/6/14</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27C24E52-DF5E-460C-8419-BA65EC004C49}" type="slidenum">
              <a:rPr lang="en-US" altLang="zh-CN"/>
              <a:pPr/>
              <a:t>‹#›</a:t>
            </a:fld>
            <a:endParaRPr lang="en-US" altLang="zh-CN"/>
          </a:p>
        </p:txBody>
      </p:sp>
    </p:spTree>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fld id="{64C31318-0BCE-4159-BFC5-E2B6CE3F43F9}" type="datetime5">
              <a:rPr lang="zh-CN" altLang="en-US" smtClean="0"/>
              <a:pPr/>
              <a:t>2015/6/14</a:t>
            </a:fld>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A3101817-10A7-4D4E-88DB-B58E7DFDF1B7}" type="slidenum">
              <a:rPr lang="en-US" altLang="zh-CN"/>
              <a:pPr/>
              <a:t>‹#›</a:t>
            </a:fld>
            <a:endParaRPr lang="en-US" altLang="zh-CN"/>
          </a:p>
        </p:txBody>
      </p:sp>
    </p:spTree>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fld id="{11F99032-2D2E-4DCD-AA18-45F589FD5E85}" type="datetime5">
              <a:rPr lang="zh-CN" altLang="en-US" smtClean="0"/>
              <a:pPr/>
              <a:t>2015/6/14</a:t>
            </a:fld>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24C479F3-9524-47E4-87F4-98AC4A15F419}" type="slidenum">
              <a:rPr lang="en-US" altLang="zh-CN"/>
              <a:pPr/>
              <a:t>‹#›</a:t>
            </a:fld>
            <a:endParaRPr lang="en-US" altLang="zh-CN"/>
          </a:p>
        </p:txBody>
      </p:sp>
    </p:spTree>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fld id="{4CB6E8B3-6BE2-4450-981E-124ED087B853}" type="datetime5">
              <a:rPr lang="zh-CN" altLang="en-US" smtClean="0"/>
              <a:pPr/>
              <a:t>2015/6/14</a:t>
            </a:fld>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00121632-EF92-417F-9B46-F1C15FA01510}" type="slidenum">
              <a:rPr lang="en-US" altLang="zh-CN"/>
              <a:pPr/>
              <a:t>‹#›</a:t>
            </a:fld>
            <a:endParaRPr lang="en-US" altLang="zh-CN"/>
          </a:p>
        </p:txBody>
      </p:sp>
    </p:spTree>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20B48920-0E3D-4FC3-A714-1C02C405B03C}" type="datetime5">
              <a:rPr lang="zh-CN" altLang="en-US" smtClean="0"/>
              <a:pPr/>
              <a:t>2015/6/14</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80080EFB-BE58-49D9-82A2-5C5A300C4F94}" type="slidenum">
              <a:rPr lang="en-US" altLang="zh-CN"/>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fld id="{B527A674-6F44-441B-A4D0-FC1E9CF0B497}" type="datetime5">
              <a:rPr lang="zh-CN" altLang="en-US" smtClean="0"/>
              <a:pPr/>
              <a:t>2015/6/14</a:t>
            </a:fld>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1188EF3A-D281-4638-A1D0-40CD4643C08D}" type="slidenum">
              <a:rPr lang="en-US" altLang="zh-CN"/>
              <a:pPr/>
              <a:t>‹#›</a:t>
            </a:fld>
            <a:endParaRPr lang="en-US" altLang="zh-CN"/>
          </a:p>
        </p:txBody>
      </p:sp>
    </p:spTree>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8A3B2ED8-076E-4F96-AC4B-337DF2E39CC1}" type="datetime5">
              <a:rPr lang="zh-CN" altLang="en-US" smtClean="0"/>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688E5F78-06BF-4993-83FD-677F39EB3837}" type="slidenum">
              <a:rPr lang="en-US" altLang="zh-CN"/>
              <a:pPr/>
              <a:t>‹#›</a:t>
            </a:fld>
            <a:endParaRPr lang="en-US" altLang="zh-CN"/>
          </a:p>
        </p:txBody>
      </p:sp>
    </p:spTree>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fld id="{66618075-66F3-4B8C-8976-DF91D75B0403}" type="datetime5">
              <a:rPr lang="zh-CN" altLang="en-US" smtClean="0"/>
              <a:pPr/>
              <a:t>2015/6/14</a:t>
            </a:fld>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FFBB6FBB-B23A-4069-B66F-9C376156E821}" type="slidenum">
              <a:rPr lang="en-US" altLang="zh-CN"/>
              <a:pPr/>
              <a:t>‹#›</a:t>
            </a:fld>
            <a:endParaRPr lang="en-US" altLang="zh-CN"/>
          </a:p>
        </p:txBody>
      </p:sp>
    </p:spTree>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33362E6B-A54A-4751-AF5C-22EF442A0CC4}"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6F6D19A0-5F9C-4C60-B71A-2C5EA0BE5A7F}" type="slidenum">
              <a:rPr lang="zh-CN" altLang="en-US"/>
              <a:pPr>
                <a:defRPr/>
              </a:pPr>
              <a:t>‹#›</a:t>
            </a:fld>
            <a:endParaRPr lang="zh-CN" altLang="en-US" dirty="0"/>
          </a:p>
        </p:txBody>
      </p:sp>
    </p:spTree>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738736B6-833D-4A7E-AC82-FAAE6A23D9C1}"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A401D719-D888-467A-B0F1-43A2B26DA668}" type="slidenum">
              <a:rPr lang="zh-CN" altLang="en-US"/>
              <a:pPr>
                <a:defRPr/>
              </a:pPr>
              <a:t>‹#›</a:t>
            </a:fld>
            <a:endParaRPr lang="zh-CN" altLang="en-US" dirty="0"/>
          </a:p>
        </p:txBody>
      </p:sp>
    </p:spTree>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8F7CBAD2-DB36-4462-BC84-E9DCD9DE1CDA}"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739A9C4F-6F82-4791-9D14-53A631F3A0D7}" type="slidenum">
              <a:rPr lang="zh-CN" altLang="en-US"/>
              <a:pPr>
                <a:defRPr/>
              </a:pPr>
              <a:t>‹#›</a:t>
            </a:fld>
            <a:endParaRPr lang="zh-CN" altLang="en-US" dirty="0"/>
          </a:p>
        </p:txBody>
      </p:sp>
    </p:spTree>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A4CA5BC7-3DBB-4158-A586-67FB8E4EC1AC}"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6F5CE06F-FA51-47DC-AAA7-E7D892775F7F}" type="slidenum">
              <a:rPr lang="zh-CN" altLang="en-US"/>
              <a:pPr>
                <a:defRPr/>
              </a:pPr>
              <a:t>‹#›</a:t>
            </a:fld>
            <a:endParaRPr lang="zh-CN" altLang="en-US" dirty="0"/>
          </a:p>
        </p:txBody>
      </p:sp>
    </p:spTree>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8FF209F1-DBC8-4B81-94A5-251413486B80}" type="datetime5">
              <a:rPr lang="zh-CN" altLang="en-US" smtClean="0"/>
              <a:pPr>
                <a:defRPr/>
              </a:pPr>
              <a:t>2015/6/14</a:t>
            </a:fld>
            <a:endParaRPr lang="zh-CN" altLang="en-US" dirty="0"/>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pPr>
              <a:defRPr/>
            </a:pPr>
            <a:fld id="{CEB165F6-CF68-433F-ABCC-67B05A90549E}" type="slidenum">
              <a:rPr lang="zh-CN" altLang="en-US"/>
              <a:pPr>
                <a:defRPr/>
              </a:pPr>
              <a:t>‹#›</a:t>
            </a:fld>
            <a:endParaRPr lang="zh-CN" altLang="en-US" dirty="0"/>
          </a:p>
        </p:txBody>
      </p:sp>
    </p:spTree>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E2E240C9-ED90-42D1-BE36-9ED2CE8F25B3}" type="datetime5">
              <a:rPr lang="zh-CN" altLang="en-US" smtClean="0"/>
              <a:pPr>
                <a:defRPr/>
              </a:pPr>
              <a:t>2015/6/14</a:t>
            </a:fld>
            <a:endParaRPr lang="zh-CN" altLang="en-US" dirty="0"/>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pPr>
              <a:defRPr/>
            </a:pPr>
            <a:fld id="{13AFA7AB-F046-4044-B20E-EE0176785BF5}" type="slidenum">
              <a:rPr lang="zh-CN" altLang="en-US"/>
              <a:pPr>
                <a:defRPr/>
              </a:pPr>
              <a:t>‹#›</a:t>
            </a:fld>
            <a:endParaRPr lang="zh-CN" altLang="en-US" dirty="0"/>
          </a:p>
        </p:txBody>
      </p:sp>
    </p:spTree>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pPr>
              <a:defRPr/>
            </a:pPr>
            <a:fld id="{F11F019E-739D-41E5-8DF9-AE843D1F2C44}" type="datetime5">
              <a:rPr lang="zh-CN" altLang="en-US" smtClean="0"/>
              <a:pPr>
                <a:defRPr/>
              </a:pPr>
              <a:t>2015/6/14</a:t>
            </a:fld>
            <a:endParaRPr lang="zh-CN" altLang="en-US" dirty="0"/>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pPr>
              <a:defRPr/>
            </a:pPr>
            <a:fld id="{3D346912-774C-4877-ADB5-3C14CA7C05EB}" type="slidenum">
              <a:rPr lang="zh-CN" altLang="en-US"/>
              <a:pPr>
                <a:defRPr/>
              </a:pPr>
              <a:t>‹#›</a:t>
            </a:fld>
            <a:endParaRPr lang="zh-CN" alt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03829F9D-9011-4EBA-A380-6AB8FFB8281F}" type="datetimeFigureOut">
              <a:rPr lang="zh-CN" altLang="en-US" smtClean="0"/>
              <a:pPr/>
              <a:t>2015/6/14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21063D7-B278-43C2-BF50-9C10CEAC336F}" type="slidenum">
              <a:rPr lang="zh-CN" altLang="en-US" smtClean="0"/>
              <a:pPr/>
              <a:t>‹#›</a:t>
            </a:fld>
            <a:endParaRPr lang="zh-CN" altLang="en-US"/>
          </a:p>
        </p:txBody>
      </p:sp>
    </p:spTree>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EFBFADB2-678D-480C-AD05-10874980D303}"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42EE2927-935A-4BCF-8CFB-6B732629E5EA}" type="slidenum">
              <a:rPr lang="zh-CN" altLang="en-US"/>
              <a:pPr>
                <a:defRPr/>
              </a:pPr>
              <a:t>‹#›</a:t>
            </a:fld>
            <a:endParaRPr lang="zh-CN" altLang="en-US" dirty="0"/>
          </a:p>
        </p:txBody>
      </p:sp>
    </p:spTree>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pPr>
              <a:defRPr/>
            </a:pPr>
            <a:fld id="{16D292DD-65AB-47E8-B42D-EE9DE9ECF062}" type="datetime5">
              <a:rPr lang="zh-CN" altLang="en-US" smtClean="0"/>
              <a:pPr>
                <a:defRPr/>
              </a:pPr>
              <a:t>2015/6/14</a:t>
            </a:fld>
            <a:endParaRPr lang="zh-CN" altLang="en-US" dirty="0"/>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pPr>
              <a:defRPr/>
            </a:pPr>
            <a:fld id="{1E65AF05-7CE0-4662-A299-F4C61A429017}" type="slidenum">
              <a:rPr lang="zh-CN" altLang="en-US"/>
              <a:pPr>
                <a:defRPr/>
              </a:pPr>
              <a:t>‹#›</a:t>
            </a:fld>
            <a:endParaRPr lang="zh-CN" altLang="en-US" dirty="0"/>
          </a:p>
        </p:txBody>
      </p:sp>
    </p:spTree>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1600200"/>
            <a:ext cx="82296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8E9DB393-D8D7-425D-944F-ADEC4BA70452}"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6E69255A-E6A6-48F3-A2DD-3D8B89EE54C9}" type="slidenum">
              <a:rPr lang="zh-CN" altLang="en-US"/>
              <a:pPr>
                <a:defRPr/>
              </a:pPr>
              <a:t>‹#›</a:t>
            </a:fld>
            <a:endParaRPr lang="zh-CN" altLang="en-US" dirty="0"/>
          </a:p>
        </p:txBody>
      </p:sp>
    </p:spTree>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975BB2CE-765F-431E-BB42-98BE6FBD0D06}" type="datetime5">
              <a:rPr lang="zh-CN" altLang="en-US" smtClean="0"/>
              <a:pPr>
                <a:defRPr/>
              </a:pPr>
              <a:t>2015/6/14</a:t>
            </a:fld>
            <a:endParaRPr lang="zh-CN" altLang="en-US" dirty="0"/>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pPr>
              <a:defRPr/>
            </a:pPr>
            <a:fld id="{D4451522-817E-4656-9A97-8EB7367FBF30}" type="slidenum">
              <a:rPr lang="zh-CN" altLang="en-US"/>
              <a:pPr>
                <a:defRPr/>
              </a:pPr>
              <a:t>‹#›</a:t>
            </a:fld>
            <a:endParaRPr lang="zh-CN" altLang="en-US" dirty="0"/>
          </a:p>
        </p:txBody>
      </p:sp>
    </p:spTree>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a:prstGeom prst="rect">
            <a:avLst/>
          </a:prstGeo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pPr>
              <a:defRPr/>
            </a:pPr>
            <a:fld id="{D366DA2B-E8C7-4D39-BECB-452A1646A4FA}" type="datetime5">
              <a:rPr lang="zh-CN" altLang="en-US" smtClean="0"/>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5C2CA26D-63A1-4C4E-886C-D9E1CC8907B0}"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457200" y="1600200"/>
            <a:ext cx="8229600" cy="4525963"/>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pPr>
              <a:defRPr/>
            </a:pPr>
            <a:fld id="{21913E50-D920-4C56-8101-D9FD09E271F6}" type="datetime5">
              <a:rPr lang="zh-CN" altLang="en-US" smtClean="0"/>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5A65A491-011E-4388-801C-C3614C4C44A5}"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a:prstGeom prst="rect">
            <a:avLst/>
          </a:prstGeo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pPr>
              <a:defRPr/>
            </a:pPr>
            <a:fld id="{5CBE3F86-108A-4D74-9678-EFB94D7E1773}" type="datetime5">
              <a:rPr lang="zh-CN" altLang="en-US" smtClean="0"/>
              <a:pPr>
                <a:defRPr/>
              </a:pPr>
              <a:t>2015/6/14</a:t>
            </a:fld>
            <a:endParaRPr lang="zh-CN" altLang="en-US" dirty="0"/>
          </a:p>
        </p:txBody>
      </p:sp>
      <p:sp>
        <p:nvSpPr>
          <p:cNvPr id="5" name="灯片编号占位符 4"/>
          <p:cNvSpPr>
            <a:spLocks noGrp="1"/>
          </p:cNvSpPr>
          <p:nvPr>
            <p:ph type="sldNum" sz="quarter" idx="11"/>
          </p:nvPr>
        </p:nvSpPr>
        <p:spPr/>
        <p:txBody>
          <a:bodyPr/>
          <a:lstStyle>
            <a:lvl1pPr>
              <a:defRPr/>
            </a:lvl1pPr>
          </a:lstStyle>
          <a:p>
            <a:pPr>
              <a:defRPr/>
            </a:pPr>
            <a:fld id="{309D0956-0E89-4089-8E6D-3BC83CFB4EA1}" type="slidenum">
              <a:rPr lang="zh-CN" altLang="en-US"/>
              <a:pPr>
                <a:defRPr/>
              </a:pPr>
              <a:t>‹#›</a:t>
            </a:fld>
            <a:endParaRPr lang="zh-CN" altLang="en-US" dirty="0"/>
          </a:p>
        </p:txBody>
      </p:sp>
      <p:sp>
        <p:nvSpPr>
          <p:cNvPr id="6" name="页脚占位符 5"/>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pPr>
              <a:defRPr/>
            </a:pPr>
            <a:fld id="{A0A0AD7F-C28E-4B86-976F-C31ECCF2FDC2}" type="datetime5">
              <a:rPr lang="zh-CN" altLang="en-US" smtClean="0"/>
              <a:pPr>
                <a:defRPr/>
              </a:pPr>
              <a:t>2015/6/14</a:t>
            </a:fld>
            <a:endParaRPr lang="zh-CN" altLang="en-US" dirty="0"/>
          </a:p>
        </p:txBody>
      </p:sp>
      <p:sp>
        <p:nvSpPr>
          <p:cNvPr id="6" name="灯片编号占位符 5"/>
          <p:cNvSpPr>
            <a:spLocks noGrp="1"/>
          </p:cNvSpPr>
          <p:nvPr>
            <p:ph type="sldNum" sz="quarter" idx="11"/>
          </p:nvPr>
        </p:nvSpPr>
        <p:spPr/>
        <p:txBody>
          <a:bodyPr/>
          <a:lstStyle>
            <a:lvl1pPr>
              <a:defRPr/>
            </a:lvl1pPr>
          </a:lstStyle>
          <a:p>
            <a:pPr>
              <a:defRPr/>
            </a:pPr>
            <a:fld id="{A311F263-3EC0-490C-9FD4-8B43DE815748}" type="slidenum">
              <a:rPr lang="zh-CN" altLang="en-US"/>
              <a:pPr>
                <a:defRPr/>
              </a:pPr>
              <a:t>‹#›</a:t>
            </a:fld>
            <a:endParaRPr lang="zh-CN" altLang="en-US" dirty="0"/>
          </a:p>
        </p:txBody>
      </p:sp>
      <p:sp>
        <p:nvSpPr>
          <p:cNvPr id="7" name="页脚占位符 6"/>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pPr>
              <a:defRPr/>
            </a:pPr>
            <a:fld id="{22F184DA-1B67-4A19-8B87-E9BA0B4EBF89}" type="datetime5">
              <a:rPr lang="zh-CN" altLang="en-US" smtClean="0"/>
              <a:pPr>
                <a:defRPr/>
              </a:pPr>
              <a:t>2015/6/14</a:t>
            </a:fld>
            <a:endParaRPr lang="zh-CN" altLang="en-US" dirty="0"/>
          </a:p>
        </p:txBody>
      </p:sp>
      <p:sp>
        <p:nvSpPr>
          <p:cNvPr id="8" name="灯片编号占位符 7"/>
          <p:cNvSpPr>
            <a:spLocks noGrp="1"/>
          </p:cNvSpPr>
          <p:nvPr>
            <p:ph type="sldNum" sz="quarter" idx="11"/>
          </p:nvPr>
        </p:nvSpPr>
        <p:spPr/>
        <p:txBody>
          <a:bodyPr/>
          <a:lstStyle>
            <a:lvl1pPr>
              <a:defRPr/>
            </a:lvl1pPr>
          </a:lstStyle>
          <a:p>
            <a:pPr>
              <a:defRPr/>
            </a:pPr>
            <a:fld id="{7DE69D9A-A276-43BF-B845-626EB7B7F2A1}" type="slidenum">
              <a:rPr lang="zh-CN" altLang="en-US"/>
              <a:pPr>
                <a:defRPr/>
              </a:pPr>
              <a:t>‹#›</a:t>
            </a:fld>
            <a:endParaRPr lang="zh-CN" altLang="en-US" dirty="0"/>
          </a:p>
        </p:txBody>
      </p:sp>
      <p:sp>
        <p:nvSpPr>
          <p:cNvPr id="9" name="页脚占位符 8"/>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a:prstGeom prst="rect">
            <a:avLst/>
          </a:prstGeom>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pPr>
              <a:defRPr/>
            </a:pPr>
            <a:fld id="{16856223-F2C9-4011-8BDE-8CB5B3B635FF}" type="datetime5">
              <a:rPr lang="zh-CN" altLang="en-US" smtClean="0"/>
              <a:pPr>
                <a:defRPr/>
              </a:pPr>
              <a:t>2015/6/14</a:t>
            </a:fld>
            <a:endParaRPr lang="zh-CN" altLang="en-US" dirty="0"/>
          </a:p>
        </p:txBody>
      </p:sp>
      <p:sp>
        <p:nvSpPr>
          <p:cNvPr id="4" name="灯片编号占位符 3"/>
          <p:cNvSpPr>
            <a:spLocks noGrp="1"/>
          </p:cNvSpPr>
          <p:nvPr>
            <p:ph type="sldNum" sz="quarter" idx="11"/>
          </p:nvPr>
        </p:nvSpPr>
        <p:spPr/>
        <p:txBody>
          <a:bodyPr/>
          <a:lstStyle>
            <a:lvl1pPr>
              <a:defRPr/>
            </a:lvl1pPr>
          </a:lstStyle>
          <a:p>
            <a:pPr>
              <a:defRPr/>
            </a:pPr>
            <a:fld id="{D1DA682C-7765-4FDF-9748-ACA313E26982}" type="slidenum">
              <a:rPr lang="zh-CN" altLang="en-US"/>
              <a:pPr>
                <a:defRPr/>
              </a:pPr>
              <a:t>‹#›</a:t>
            </a:fld>
            <a:endParaRPr lang="zh-CN" altLang="en-US" dirty="0"/>
          </a:p>
        </p:txBody>
      </p:sp>
      <p:sp>
        <p:nvSpPr>
          <p:cNvPr id="5" name="页脚占位符 4"/>
          <p:cNvSpPr>
            <a:spLocks noGrp="1"/>
          </p:cNvSpPr>
          <p:nvPr>
            <p:ph type="ftr" sz="quarter" idx="12"/>
          </p:nvPr>
        </p:nvSpPr>
        <p:spPr/>
        <p:txBody>
          <a:bodyPr/>
          <a:lstStyle>
            <a:lvl1pPr>
              <a:defRPr/>
            </a:lvl1pPr>
          </a:lstStyle>
          <a:p>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12.xml"/><Relationship Id="rId13" Type="http://schemas.openxmlformats.org/officeDocument/2006/relationships/image" Target="../media/image8.png"/><Relationship Id="rId3" Type="http://schemas.openxmlformats.org/officeDocument/2006/relationships/slideLayout" Target="../slideLayouts/slideLayout107.xml"/><Relationship Id="rId7" Type="http://schemas.openxmlformats.org/officeDocument/2006/relationships/slideLayout" Target="../slideLayouts/slideLayout111.xml"/><Relationship Id="rId12" Type="http://schemas.openxmlformats.org/officeDocument/2006/relationships/theme" Target="../theme/theme10.xml"/><Relationship Id="rId2" Type="http://schemas.openxmlformats.org/officeDocument/2006/relationships/slideLayout" Target="../slideLayouts/slideLayout106.xml"/><Relationship Id="rId1" Type="http://schemas.openxmlformats.org/officeDocument/2006/relationships/slideLayout" Target="../slideLayouts/slideLayout105.xml"/><Relationship Id="rId6" Type="http://schemas.openxmlformats.org/officeDocument/2006/relationships/slideLayout" Target="../slideLayouts/slideLayout110.xml"/><Relationship Id="rId11" Type="http://schemas.openxmlformats.org/officeDocument/2006/relationships/slideLayout" Target="../slideLayouts/slideLayout115.xml"/><Relationship Id="rId5" Type="http://schemas.openxmlformats.org/officeDocument/2006/relationships/slideLayout" Target="../slideLayouts/slideLayout109.xml"/><Relationship Id="rId10" Type="http://schemas.openxmlformats.org/officeDocument/2006/relationships/slideLayout" Target="../slideLayouts/slideLayout114.xml"/><Relationship Id="rId4" Type="http://schemas.openxmlformats.org/officeDocument/2006/relationships/slideLayout" Target="../slideLayouts/slideLayout108.xml"/><Relationship Id="rId9" Type="http://schemas.openxmlformats.org/officeDocument/2006/relationships/slideLayout" Target="../slideLayouts/slideLayout113.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23.xml"/><Relationship Id="rId13" Type="http://schemas.openxmlformats.org/officeDocument/2006/relationships/image" Target="../media/image8.png"/><Relationship Id="rId3" Type="http://schemas.openxmlformats.org/officeDocument/2006/relationships/slideLayout" Target="../slideLayouts/slideLayout118.xml"/><Relationship Id="rId7" Type="http://schemas.openxmlformats.org/officeDocument/2006/relationships/slideLayout" Target="../slideLayouts/slideLayout122.xml"/><Relationship Id="rId12" Type="http://schemas.openxmlformats.org/officeDocument/2006/relationships/theme" Target="../theme/theme11.xml"/><Relationship Id="rId2" Type="http://schemas.openxmlformats.org/officeDocument/2006/relationships/slideLayout" Target="../slideLayouts/slideLayout117.xml"/><Relationship Id="rId1" Type="http://schemas.openxmlformats.org/officeDocument/2006/relationships/slideLayout" Target="../slideLayouts/slideLayout116.xml"/><Relationship Id="rId6" Type="http://schemas.openxmlformats.org/officeDocument/2006/relationships/slideLayout" Target="../slideLayouts/slideLayout121.xml"/><Relationship Id="rId11" Type="http://schemas.openxmlformats.org/officeDocument/2006/relationships/slideLayout" Target="../slideLayouts/slideLayout126.xml"/><Relationship Id="rId5" Type="http://schemas.openxmlformats.org/officeDocument/2006/relationships/slideLayout" Target="../slideLayouts/slideLayout120.xml"/><Relationship Id="rId10" Type="http://schemas.openxmlformats.org/officeDocument/2006/relationships/slideLayout" Target="../slideLayouts/slideLayout125.xml"/><Relationship Id="rId4" Type="http://schemas.openxmlformats.org/officeDocument/2006/relationships/slideLayout" Target="../slideLayouts/slideLayout119.xml"/><Relationship Id="rId9" Type="http://schemas.openxmlformats.org/officeDocument/2006/relationships/slideLayout" Target="../slideLayouts/slideLayout124.xml"/></Relationships>
</file>

<file path=ppt/slideMasters/_rels/slideMaster12.xml.rels><?xml version="1.0" encoding="UTF-8" standalone="yes"?>
<Relationships xmlns="http://schemas.openxmlformats.org/package/2006/relationships"><Relationship Id="rId8" Type="http://schemas.openxmlformats.org/officeDocument/2006/relationships/slideLayout" Target="../slideLayouts/slideLayout134.xml"/><Relationship Id="rId13" Type="http://schemas.openxmlformats.org/officeDocument/2006/relationships/image" Target="../media/image8.png"/><Relationship Id="rId3" Type="http://schemas.openxmlformats.org/officeDocument/2006/relationships/slideLayout" Target="../slideLayouts/slideLayout129.xml"/><Relationship Id="rId7" Type="http://schemas.openxmlformats.org/officeDocument/2006/relationships/slideLayout" Target="../slideLayouts/slideLayout133.xml"/><Relationship Id="rId12" Type="http://schemas.openxmlformats.org/officeDocument/2006/relationships/theme" Target="../theme/theme12.xml"/><Relationship Id="rId2" Type="http://schemas.openxmlformats.org/officeDocument/2006/relationships/slideLayout" Target="../slideLayouts/slideLayout128.xml"/><Relationship Id="rId1" Type="http://schemas.openxmlformats.org/officeDocument/2006/relationships/slideLayout" Target="../slideLayouts/slideLayout127.xml"/><Relationship Id="rId6" Type="http://schemas.openxmlformats.org/officeDocument/2006/relationships/slideLayout" Target="../slideLayouts/slideLayout132.xml"/><Relationship Id="rId11" Type="http://schemas.openxmlformats.org/officeDocument/2006/relationships/slideLayout" Target="../slideLayouts/slideLayout137.xml"/><Relationship Id="rId5" Type="http://schemas.openxmlformats.org/officeDocument/2006/relationships/slideLayout" Target="../slideLayouts/slideLayout131.xml"/><Relationship Id="rId10" Type="http://schemas.openxmlformats.org/officeDocument/2006/relationships/slideLayout" Target="../slideLayouts/slideLayout136.xml"/><Relationship Id="rId4" Type="http://schemas.openxmlformats.org/officeDocument/2006/relationships/slideLayout" Target="../slideLayouts/slideLayout130.xml"/><Relationship Id="rId9" Type="http://schemas.openxmlformats.org/officeDocument/2006/relationships/slideLayout" Target="../slideLayouts/slideLayout135.xml"/></Relationships>
</file>

<file path=ppt/slideMasters/_rels/slideMaster13.xml.rels><?xml version="1.0" encoding="UTF-8" standalone="yes"?>
<Relationships xmlns="http://schemas.openxmlformats.org/package/2006/relationships"><Relationship Id="rId8" Type="http://schemas.openxmlformats.org/officeDocument/2006/relationships/slideLayout" Target="../slideLayouts/slideLayout145.xml"/><Relationship Id="rId13" Type="http://schemas.openxmlformats.org/officeDocument/2006/relationships/image" Target="../media/image8.png"/><Relationship Id="rId3" Type="http://schemas.openxmlformats.org/officeDocument/2006/relationships/slideLayout" Target="../slideLayouts/slideLayout140.xml"/><Relationship Id="rId7" Type="http://schemas.openxmlformats.org/officeDocument/2006/relationships/slideLayout" Target="../slideLayouts/slideLayout144.xml"/><Relationship Id="rId12" Type="http://schemas.openxmlformats.org/officeDocument/2006/relationships/theme" Target="../theme/theme13.xml"/><Relationship Id="rId2" Type="http://schemas.openxmlformats.org/officeDocument/2006/relationships/slideLayout" Target="../slideLayouts/slideLayout139.xml"/><Relationship Id="rId1" Type="http://schemas.openxmlformats.org/officeDocument/2006/relationships/slideLayout" Target="../slideLayouts/slideLayout138.xml"/><Relationship Id="rId6" Type="http://schemas.openxmlformats.org/officeDocument/2006/relationships/slideLayout" Target="../slideLayouts/slideLayout143.xml"/><Relationship Id="rId11" Type="http://schemas.openxmlformats.org/officeDocument/2006/relationships/slideLayout" Target="../slideLayouts/slideLayout148.xml"/><Relationship Id="rId5" Type="http://schemas.openxmlformats.org/officeDocument/2006/relationships/slideLayout" Target="../slideLayouts/slideLayout142.xml"/><Relationship Id="rId10" Type="http://schemas.openxmlformats.org/officeDocument/2006/relationships/slideLayout" Target="../slideLayouts/slideLayout147.xml"/><Relationship Id="rId4" Type="http://schemas.openxmlformats.org/officeDocument/2006/relationships/slideLayout" Target="../slideLayouts/slideLayout141.xml"/><Relationship Id="rId9" Type="http://schemas.openxmlformats.org/officeDocument/2006/relationships/slideLayout" Target="../slideLayouts/slideLayout146.xml"/></Relationships>
</file>

<file path=ppt/slideMasters/_rels/slideMaster14.xml.rels><?xml version="1.0" encoding="UTF-8" standalone="yes"?>
<Relationships xmlns="http://schemas.openxmlformats.org/package/2006/relationships"><Relationship Id="rId8" Type="http://schemas.openxmlformats.org/officeDocument/2006/relationships/slideLayout" Target="../slideLayouts/slideLayout156.xml"/><Relationship Id="rId13" Type="http://schemas.openxmlformats.org/officeDocument/2006/relationships/image" Target="../media/image8.png"/><Relationship Id="rId3" Type="http://schemas.openxmlformats.org/officeDocument/2006/relationships/slideLayout" Target="../slideLayouts/slideLayout151.xml"/><Relationship Id="rId7" Type="http://schemas.openxmlformats.org/officeDocument/2006/relationships/slideLayout" Target="../slideLayouts/slideLayout155.xml"/><Relationship Id="rId12" Type="http://schemas.openxmlformats.org/officeDocument/2006/relationships/theme" Target="../theme/theme14.xml"/><Relationship Id="rId2" Type="http://schemas.openxmlformats.org/officeDocument/2006/relationships/slideLayout" Target="../slideLayouts/slideLayout150.xml"/><Relationship Id="rId1" Type="http://schemas.openxmlformats.org/officeDocument/2006/relationships/slideLayout" Target="../slideLayouts/slideLayout149.xml"/><Relationship Id="rId6" Type="http://schemas.openxmlformats.org/officeDocument/2006/relationships/slideLayout" Target="../slideLayouts/slideLayout154.xml"/><Relationship Id="rId11" Type="http://schemas.openxmlformats.org/officeDocument/2006/relationships/slideLayout" Target="../slideLayouts/slideLayout159.xml"/><Relationship Id="rId5" Type="http://schemas.openxmlformats.org/officeDocument/2006/relationships/slideLayout" Target="../slideLayouts/slideLayout153.xml"/><Relationship Id="rId10" Type="http://schemas.openxmlformats.org/officeDocument/2006/relationships/slideLayout" Target="../slideLayouts/slideLayout158.xml"/><Relationship Id="rId4" Type="http://schemas.openxmlformats.org/officeDocument/2006/relationships/slideLayout" Target="../slideLayouts/slideLayout152.xml"/><Relationship Id="rId9" Type="http://schemas.openxmlformats.org/officeDocument/2006/relationships/slideLayout" Target="../slideLayouts/slideLayout157.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167.xml"/><Relationship Id="rId13" Type="http://schemas.openxmlformats.org/officeDocument/2006/relationships/image" Target="../media/image8.png"/><Relationship Id="rId3" Type="http://schemas.openxmlformats.org/officeDocument/2006/relationships/slideLayout" Target="../slideLayouts/slideLayout162.xml"/><Relationship Id="rId7" Type="http://schemas.openxmlformats.org/officeDocument/2006/relationships/slideLayout" Target="../slideLayouts/slideLayout166.xml"/><Relationship Id="rId12" Type="http://schemas.openxmlformats.org/officeDocument/2006/relationships/theme" Target="../theme/theme15.xml"/><Relationship Id="rId2" Type="http://schemas.openxmlformats.org/officeDocument/2006/relationships/slideLayout" Target="../slideLayouts/slideLayout161.xml"/><Relationship Id="rId1" Type="http://schemas.openxmlformats.org/officeDocument/2006/relationships/slideLayout" Target="../slideLayouts/slideLayout160.xml"/><Relationship Id="rId6" Type="http://schemas.openxmlformats.org/officeDocument/2006/relationships/slideLayout" Target="../slideLayouts/slideLayout165.xml"/><Relationship Id="rId11" Type="http://schemas.openxmlformats.org/officeDocument/2006/relationships/slideLayout" Target="../slideLayouts/slideLayout170.xml"/><Relationship Id="rId5" Type="http://schemas.openxmlformats.org/officeDocument/2006/relationships/slideLayout" Target="../slideLayouts/slideLayout164.xml"/><Relationship Id="rId10" Type="http://schemas.openxmlformats.org/officeDocument/2006/relationships/slideLayout" Target="../slideLayouts/slideLayout169.xml"/><Relationship Id="rId4" Type="http://schemas.openxmlformats.org/officeDocument/2006/relationships/slideLayout" Target="../slideLayouts/slideLayout163.xml"/><Relationship Id="rId9" Type="http://schemas.openxmlformats.org/officeDocument/2006/relationships/slideLayout" Target="../slideLayouts/slideLayout168.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178.xml"/><Relationship Id="rId13" Type="http://schemas.openxmlformats.org/officeDocument/2006/relationships/image" Target="../media/image8.png"/><Relationship Id="rId3" Type="http://schemas.openxmlformats.org/officeDocument/2006/relationships/slideLayout" Target="../slideLayouts/slideLayout173.xml"/><Relationship Id="rId7" Type="http://schemas.openxmlformats.org/officeDocument/2006/relationships/slideLayout" Target="../slideLayouts/slideLayout177.xml"/><Relationship Id="rId12" Type="http://schemas.openxmlformats.org/officeDocument/2006/relationships/theme" Target="../theme/theme16.xml"/><Relationship Id="rId2" Type="http://schemas.openxmlformats.org/officeDocument/2006/relationships/slideLayout" Target="../slideLayouts/slideLayout172.xml"/><Relationship Id="rId1" Type="http://schemas.openxmlformats.org/officeDocument/2006/relationships/slideLayout" Target="../slideLayouts/slideLayout171.xml"/><Relationship Id="rId6" Type="http://schemas.openxmlformats.org/officeDocument/2006/relationships/slideLayout" Target="../slideLayouts/slideLayout176.xml"/><Relationship Id="rId11" Type="http://schemas.openxmlformats.org/officeDocument/2006/relationships/slideLayout" Target="../slideLayouts/slideLayout181.xml"/><Relationship Id="rId5" Type="http://schemas.openxmlformats.org/officeDocument/2006/relationships/slideLayout" Target="../slideLayouts/slideLayout175.xml"/><Relationship Id="rId10" Type="http://schemas.openxmlformats.org/officeDocument/2006/relationships/slideLayout" Target="../slideLayouts/slideLayout180.xml"/><Relationship Id="rId4" Type="http://schemas.openxmlformats.org/officeDocument/2006/relationships/slideLayout" Target="../slideLayouts/slideLayout174.xml"/><Relationship Id="rId9" Type="http://schemas.openxmlformats.org/officeDocument/2006/relationships/slideLayout" Target="../slideLayouts/slideLayout179.xml"/></Relationships>
</file>

<file path=ppt/slideMasters/_rels/slideMaster17.xml.rels><?xml version="1.0" encoding="UTF-8" standalone="yes"?>
<Relationships xmlns="http://schemas.openxmlformats.org/package/2006/relationships"><Relationship Id="rId8" Type="http://schemas.openxmlformats.org/officeDocument/2006/relationships/slideLayout" Target="../slideLayouts/slideLayout189.xml"/><Relationship Id="rId13" Type="http://schemas.openxmlformats.org/officeDocument/2006/relationships/image" Target="../media/image8.png"/><Relationship Id="rId3" Type="http://schemas.openxmlformats.org/officeDocument/2006/relationships/slideLayout" Target="../slideLayouts/slideLayout184.xml"/><Relationship Id="rId7" Type="http://schemas.openxmlformats.org/officeDocument/2006/relationships/slideLayout" Target="../slideLayouts/slideLayout188.xml"/><Relationship Id="rId12" Type="http://schemas.openxmlformats.org/officeDocument/2006/relationships/theme" Target="../theme/theme17.xml"/><Relationship Id="rId2" Type="http://schemas.openxmlformats.org/officeDocument/2006/relationships/slideLayout" Target="../slideLayouts/slideLayout183.xml"/><Relationship Id="rId1" Type="http://schemas.openxmlformats.org/officeDocument/2006/relationships/slideLayout" Target="../slideLayouts/slideLayout182.xml"/><Relationship Id="rId6" Type="http://schemas.openxmlformats.org/officeDocument/2006/relationships/slideLayout" Target="../slideLayouts/slideLayout187.xml"/><Relationship Id="rId11" Type="http://schemas.openxmlformats.org/officeDocument/2006/relationships/slideLayout" Target="../slideLayouts/slideLayout192.xml"/><Relationship Id="rId5" Type="http://schemas.openxmlformats.org/officeDocument/2006/relationships/slideLayout" Target="../slideLayouts/slideLayout186.xml"/><Relationship Id="rId10" Type="http://schemas.openxmlformats.org/officeDocument/2006/relationships/slideLayout" Target="../slideLayouts/slideLayout191.xml"/><Relationship Id="rId4" Type="http://schemas.openxmlformats.org/officeDocument/2006/relationships/slideLayout" Target="../slideLayouts/slideLayout185.xml"/><Relationship Id="rId9" Type="http://schemas.openxmlformats.org/officeDocument/2006/relationships/slideLayout" Target="../slideLayouts/slideLayout190.xml"/></Relationships>
</file>

<file path=ppt/slideMasters/_rels/slideMaster18.xml.rels><?xml version="1.0" encoding="UTF-8" standalone="yes"?>
<Relationships xmlns="http://schemas.openxmlformats.org/package/2006/relationships"><Relationship Id="rId8" Type="http://schemas.openxmlformats.org/officeDocument/2006/relationships/slideLayout" Target="../slideLayouts/slideLayout200.xml"/><Relationship Id="rId13" Type="http://schemas.openxmlformats.org/officeDocument/2006/relationships/image" Target="../media/image8.png"/><Relationship Id="rId3" Type="http://schemas.openxmlformats.org/officeDocument/2006/relationships/slideLayout" Target="../slideLayouts/slideLayout195.xml"/><Relationship Id="rId7" Type="http://schemas.openxmlformats.org/officeDocument/2006/relationships/slideLayout" Target="../slideLayouts/slideLayout199.xml"/><Relationship Id="rId12" Type="http://schemas.openxmlformats.org/officeDocument/2006/relationships/theme" Target="../theme/theme18.xml"/><Relationship Id="rId2" Type="http://schemas.openxmlformats.org/officeDocument/2006/relationships/slideLayout" Target="../slideLayouts/slideLayout194.xml"/><Relationship Id="rId1" Type="http://schemas.openxmlformats.org/officeDocument/2006/relationships/slideLayout" Target="../slideLayouts/slideLayout193.xml"/><Relationship Id="rId6" Type="http://schemas.openxmlformats.org/officeDocument/2006/relationships/slideLayout" Target="../slideLayouts/slideLayout198.xml"/><Relationship Id="rId11" Type="http://schemas.openxmlformats.org/officeDocument/2006/relationships/slideLayout" Target="../slideLayouts/slideLayout203.xml"/><Relationship Id="rId5" Type="http://schemas.openxmlformats.org/officeDocument/2006/relationships/slideLayout" Target="../slideLayouts/slideLayout197.xml"/><Relationship Id="rId10" Type="http://schemas.openxmlformats.org/officeDocument/2006/relationships/slideLayout" Target="../slideLayouts/slideLayout202.xml"/><Relationship Id="rId4" Type="http://schemas.openxmlformats.org/officeDocument/2006/relationships/slideLayout" Target="../slideLayouts/slideLayout196.xml"/><Relationship Id="rId9" Type="http://schemas.openxmlformats.org/officeDocument/2006/relationships/slideLayout" Target="../slideLayouts/slideLayout201.xml"/></Relationships>
</file>

<file path=ppt/slideMasters/_rels/slideMaster19.xml.rels><?xml version="1.0" encoding="UTF-8" standalone="yes"?>
<Relationships xmlns="http://schemas.openxmlformats.org/package/2006/relationships"><Relationship Id="rId8" Type="http://schemas.openxmlformats.org/officeDocument/2006/relationships/slideLayout" Target="../slideLayouts/slideLayout211.xml"/><Relationship Id="rId13" Type="http://schemas.openxmlformats.org/officeDocument/2006/relationships/image" Target="../media/image4.png"/><Relationship Id="rId3" Type="http://schemas.openxmlformats.org/officeDocument/2006/relationships/slideLayout" Target="../slideLayouts/slideLayout206.xml"/><Relationship Id="rId7" Type="http://schemas.openxmlformats.org/officeDocument/2006/relationships/slideLayout" Target="../slideLayouts/slideLayout210.xml"/><Relationship Id="rId12" Type="http://schemas.openxmlformats.org/officeDocument/2006/relationships/theme" Target="../theme/theme19.xml"/><Relationship Id="rId2" Type="http://schemas.openxmlformats.org/officeDocument/2006/relationships/slideLayout" Target="../slideLayouts/slideLayout205.xml"/><Relationship Id="rId1" Type="http://schemas.openxmlformats.org/officeDocument/2006/relationships/slideLayout" Target="../slideLayouts/slideLayout204.xml"/><Relationship Id="rId6" Type="http://schemas.openxmlformats.org/officeDocument/2006/relationships/slideLayout" Target="../slideLayouts/slideLayout209.xml"/><Relationship Id="rId11" Type="http://schemas.openxmlformats.org/officeDocument/2006/relationships/slideLayout" Target="../slideLayouts/slideLayout214.xml"/><Relationship Id="rId5" Type="http://schemas.openxmlformats.org/officeDocument/2006/relationships/slideLayout" Target="../slideLayouts/slideLayout208.xml"/><Relationship Id="rId10" Type="http://schemas.openxmlformats.org/officeDocument/2006/relationships/slideLayout" Target="../slideLayouts/slideLayout213.xml"/><Relationship Id="rId4" Type="http://schemas.openxmlformats.org/officeDocument/2006/relationships/slideLayout" Target="../slideLayouts/slideLayout207.xml"/><Relationship Id="rId9" Type="http://schemas.openxmlformats.org/officeDocument/2006/relationships/slideLayout" Target="../slideLayouts/slideLayout21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20.xml.rels><?xml version="1.0" encoding="UTF-8" standalone="yes"?>
<Relationships xmlns="http://schemas.openxmlformats.org/package/2006/relationships"><Relationship Id="rId8" Type="http://schemas.openxmlformats.org/officeDocument/2006/relationships/slideLayout" Target="../slideLayouts/slideLayout222.xml"/><Relationship Id="rId3" Type="http://schemas.openxmlformats.org/officeDocument/2006/relationships/slideLayout" Target="../slideLayouts/slideLayout217.xml"/><Relationship Id="rId7" Type="http://schemas.openxmlformats.org/officeDocument/2006/relationships/slideLayout" Target="../slideLayouts/slideLayout221.xml"/><Relationship Id="rId12" Type="http://schemas.openxmlformats.org/officeDocument/2006/relationships/theme" Target="../theme/theme20.xml"/><Relationship Id="rId2" Type="http://schemas.openxmlformats.org/officeDocument/2006/relationships/slideLayout" Target="../slideLayouts/slideLayout216.xml"/><Relationship Id="rId1" Type="http://schemas.openxmlformats.org/officeDocument/2006/relationships/slideLayout" Target="../slideLayouts/slideLayout215.xml"/><Relationship Id="rId6" Type="http://schemas.openxmlformats.org/officeDocument/2006/relationships/slideLayout" Target="../slideLayouts/slideLayout220.xml"/><Relationship Id="rId11" Type="http://schemas.openxmlformats.org/officeDocument/2006/relationships/slideLayout" Target="../slideLayouts/slideLayout225.xml"/><Relationship Id="rId5" Type="http://schemas.openxmlformats.org/officeDocument/2006/relationships/slideLayout" Target="../slideLayouts/slideLayout219.xml"/><Relationship Id="rId10" Type="http://schemas.openxmlformats.org/officeDocument/2006/relationships/slideLayout" Target="../slideLayouts/slideLayout224.xml"/><Relationship Id="rId4" Type="http://schemas.openxmlformats.org/officeDocument/2006/relationships/slideLayout" Target="../slideLayouts/slideLayout218.xml"/><Relationship Id="rId9" Type="http://schemas.openxmlformats.org/officeDocument/2006/relationships/slideLayout" Target="../slideLayouts/slideLayout223.xml"/></Relationships>
</file>

<file path=ppt/slideMasters/_rels/slideMaster21.xml.rels><?xml version="1.0" encoding="UTF-8" standalone="yes"?>
<Relationships xmlns="http://schemas.openxmlformats.org/package/2006/relationships"><Relationship Id="rId8" Type="http://schemas.openxmlformats.org/officeDocument/2006/relationships/slideLayout" Target="../slideLayouts/slideLayout233.xml"/><Relationship Id="rId13" Type="http://schemas.openxmlformats.org/officeDocument/2006/relationships/image" Target="../media/image8.png"/><Relationship Id="rId3" Type="http://schemas.openxmlformats.org/officeDocument/2006/relationships/slideLayout" Target="../slideLayouts/slideLayout228.xml"/><Relationship Id="rId7" Type="http://schemas.openxmlformats.org/officeDocument/2006/relationships/slideLayout" Target="../slideLayouts/slideLayout232.xml"/><Relationship Id="rId12" Type="http://schemas.openxmlformats.org/officeDocument/2006/relationships/theme" Target="../theme/theme21.xml"/><Relationship Id="rId2" Type="http://schemas.openxmlformats.org/officeDocument/2006/relationships/slideLayout" Target="../slideLayouts/slideLayout227.xml"/><Relationship Id="rId1" Type="http://schemas.openxmlformats.org/officeDocument/2006/relationships/slideLayout" Target="../slideLayouts/slideLayout226.xml"/><Relationship Id="rId6" Type="http://schemas.openxmlformats.org/officeDocument/2006/relationships/slideLayout" Target="../slideLayouts/slideLayout231.xml"/><Relationship Id="rId11" Type="http://schemas.openxmlformats.org/officeDocument/2006/relationships/slideLayout" Target="../slideLayouts/slideLayout236.xml"/><Relationship Id="rId5" Type="http://schemas.openxmlformats.org/officeDocument/2006/relationships/slideLayout" Target="../slideLayouts/slideLayout230.xml"/><Relationship Id="rId10" Type="http://schemas.openxmlformats.org/officeDocument/2006/relationships/slideLayout" Target="../slideLayouts/slideLayout235.xml"/><Relationship Id="rId4" Type="http://schemas.openxmlformats.org/officeDocument/2006/relationships/slideLayout" Target="../slideLayouts/slideLayout229.xml"/><Relationship Id="rId9" Type="http://schemas.openxmlformats.org/officeDocument/2006/relationships/slideLayout" Target="../slideLayouts/slideLayout234.xml"/></Relationships>
</file>

<file path=ppt/slideMasters/_rels/slideMaster22.xml.rels><?xml version="1.0" encoding="UTF-8" standalone="yes"?>
<Relationships xmlns="http://schemas.openxmlformats.org/package/2006/relationships"><Relationship Id="rId8" Type="http://schemas.openxmlformats.org/officeDocument/2006/relationships/slideLayout" Target="../slideLayouts/slideLayout244.xml"/><Relationship Id="rId13" Type="http://schemas.openxmlformats.org/officeDocument/2006/relationships/image" Target="../media/image8.png"/><Relationship Id="rId3" Type="http://schemas.openxmlformats.org/officeDocument/2006/relationships/slideLayout" Target="../slideLayouts/slideLayout239.xml"/><Relationship Id="rId7" Type="http://schemas.openxmlformats.org/officeDocument/2006/relationships/slideLayout" Target="../slideLayouts/slideLayout243.xml"/><Relationship Id="rId12" Type="http://schemas.openxmlformats.org/officeDocument/2006/relationships/theme" Target="../theme/theme22.xml"/><Relationship Id="rId2" Type="http://schemas.openxmlformats.org/officeDocument/2006/relationships/slideLayout" Target="../slideLayouts/slideLayout238.xml"/><Relationship Id="rId1" Type="http://schemas.openxmlformats.org/officeDocument/2006/relationships/slideLayout" Target="../slideLayouts/slideLayout237.xml"/><Relationship Id="rId6" Type="http://schemas.openxmlformats.org/officeDocument/2006/relationships/slideLayout" Target="../slideLayouts/slideLayout242.xml"/><Relationship Id="rId11" Type="http://schemas.openxmlformats.org/officeDocument/2006/relationships/slideLayout" Target="../slideLayouts/slideLayout247.xml"/><Relationship Id="rId5" Type="http://schemas.openxmlformats.org/officeDocument/2006/relationships/slideLayout" Target="../slideLayouts/slideLayout241.xml"/><Relationship Id="rId10" Type="http://schemas.openxmlformats.org/officeDocument/2006/relationships/slideLayout" Target="../slideLayouts/slideLayout246.xml"/><Relationship Id="rId4" Type="http://schemas.openxmlformats.org/officeDocument/2006/relationships/slideLayout" Target="../slideLayouts/slideLayout240.xml"/><Relationship Id="rId9" Type="http://schemas.openxmlformats.org/officeDocument/2006/relationships/slideLayout" Target="../slideLayouts/slideLayout245.xml"/></Relationships>
</file>

<file path=ppt/slideMasters/_rels/slideMaster23.xml.rels><?xml version="1.0" encoding="UTF-8" standalone="yes"?>
<Relationships xmlns="http://schemas.openxmlformats.org/package/2006/relationships"><Relationship Id="rId8" Type="http://schemas.openxmlformats.org/officeDocument/2006/relationships/slideLayout" Target="../slideLayouts/slideLayout255.xml"/><Relationship Id="rId13" Type="http://schemas.openxmlformats.org/officeDocument/2006/relationships/image" Target="../media/image8.png"/><Relationship Id="rId3" Type="http://schemas.openxmlformats.org/officeDocument/2006/relationships/slideLayout" Target="../slideLayouts/slideLayout250.xml"/><Relationship Id="rId7" Type="http://schemas.openxmlformats.org/officeDocument/2006/relationships/slideLayout" Target="../slideLayouts/slideLayout254.xml"/><Relationship Id="rId12" Type="http://schemas.openxmlformats.org/officeDocument/2006/relationships/theme" Target="../theme/theme23.xml"/><Relationship Id="rId2" Type="http://schemas.openxmlformats.org/officeDocument/2006/relationships/slideLayout" Target="../slideLayouts/slideLayout249.xml"/><Relationship Id="rId1" Type="http://schemas.openxmlformats.org/officeDocument/2006/relationships/slideLayout" Target="../slideLayouts/slideLayout248.xml"/><Relationship Id="rId6" Type="http://schemas.openxmlformats.org/officeDocument/2006/relationships/slideLayout" Target="../slideLayouts/slideLayout253.xml"/><Relationship Id="rId11" Type="http://schemas.openxmlformats.org/officeDocument/2006/relationships/slideLayout" Target="../slideLayouts/slideLayout258.xml"/><Relationship Id="rId5" Type="http://schemas.openxmlformats.org/officeDocument/2006/relationships/slideLayout" Target="../slideLayouts/slideLayout252.xml"/><Relationship Id="rId10" Type="http://schemas.openxmlformats.org/officeDocument/2006/relationships/slideLayout" Target="../slideLayouts/slideLayout257.xml"/><Relationship Id="rId4" Type="http://schemas.openxmlformats.org/officeDocument/2006/relationships/slideLayout" Target="../slideLayouts/slideLayout251.xml"/><Relationship Id="rId9" Type="http://schemas.openxmlformats.org/officeDocument/2006/relationships/slideLayout" Target="../slideLayouts/slideLayout256.xml"/></Relationships>
</file>

<file path=ppt/slideMasters/_rels/slideMaster24.xml.rels><?xml version="1.0" encoding="UTF-8" standalone="yes"?>
<Relationships xmlns="http://schemas.openxmlformats.org/package/2006/relationships"><Relationship Id="rId8" Type="http://schemas.openxmlformats.org/officeDocument/2006/relationships/slideLayout" Target="../slideLayouts/slideLayout266.xml"/><Relationship Id="rId13" Type="http://schemas.openxmlformats.org/officeDocument/2006/relationships/image" Target="../media/image8.png"/><Relationship Id="rId3" Type="http://schemas.openxmlformats.org/officeDocument/2006/relationships/slideLayout" Target="../slideLayouts/slideLayout261.xml"/><Relationship Id="rId7" Type="http://schemas.openxmlformats.org/officeDocument/2006/relationships/slideLayout" Target="../slideLayouts/slideLayout265.xml"/><Relationship Id="rId12" Type="http://schemas.openxmlformats.org/officeDocument/2006/relationships/theme" Target="../theme/theme24.xml"/><Relationship Id="rId2" Type="http://schemas.openxmlformats.org/officeDocument/2006/relationships/slideLayout" Target="../slideLayouts/slideLayout260.xml"/><Relationship Id="rId1" Type="http://schemas.openxmlformats.org/officeDocument/2006/relationships/slideLayout" Target="../slideLayouts/slideLayout259.xml"/><Relationship Id="rId6" Type="http://schemas.openxmlformats.org/officeDocument/2006/relationships/slideLayout" Target="../slideLayouts/slideLayout264.xml"/><Relationship Id="rId11" Type="http://schemas.openxmlformats.org/officeDocument/2006/relationships/slideLayout" Target="../slideLayouts/slideLayout269.xml"/><Relationship Id="rId5" Type="http://schemas.openxmlformats.org/officeDocument/2006/relationships/slideLayout" Target="../slideLayouts/slideLayout263.xml"/><Relationship Id="rId10" Type="http://schemas.openxmlformats.org/officeDocument/2006/relationships/slideLayout" Target="../slideLayouts/slideLayout268.xml"/><Relationship Id="rId4" Type="http://schemas.openxmlformats.org/officeDocument/2006/relationships/slideLayout" Target="../slideLayouts/slideLayout262.xml"/><Relationship Id="rId9" Type="http://schemas.openxmlformats.org/officeDocument/2006/relationships/slideLayout" Target="../slideLayouts/slideLayout267.xml"/></Relationships>
</file>

<file path=ppt/slideMasters/_rels/slideMaster25.xml.rels><?xml version="1.0" encoding="UTF-8" standalone="yes"?>
<Relationships xmlns="http://schemas.openxmlformats.org/package/2006/relationships"><Relationship Id="rId8" Type="http://schemas.openxmlformats.org/officeDocument/2006/relationships/slideLayout" Target="../slideLayouts/slideLayout277.xml"/><Relationship Id="rId13" Type="http://schemas.openxmlformats.org/officeDocument/2006/relationships/image" Target="../media/image8.png"/><Relationship Id="rId3" Type="http://schemas.openxmlformats.org/officeDocument/2006/relationships/slideLayout" Target="../slideLayouts/slideLayout272.xml"/><Relationship Id="rId7" Type="http://schemas.openxmlformats.org/officeDocument/2006/relationships/slideLayout" Target="../slideLayouts/slideLayout276.xml"/><Relationship Id="rId12" Type="http://schemas.openxmlformats.org/officeDocument/2006/relationships/theme" Target="../theme/theme25.xml"/><Relationship Id="rId2" Type="http://schemas.openxmlformats.org/officeDocument/2006/relationships/slideLayout" Target="../slideLayouts/slideLayout271.xml"/><Relationship Id="rId1" Type="http://schemas.openxmlformats.org/officeDocument/2006/relationships/slideLayout" Target="../slideLayouts/slideLayout270.xml"/><Relationship Id="rId6" Type="http://schemas.openxmlformats.org/officeDocument/2006/relationships/slideLayout" Target="../slideLayouts/slideLayout275.xml"/><Relationship Id="rId11" Type="http://schemas.openxmlformats.org/officeDocument/2006/relationships/slideLayout" Target="../slideLayouts/slideLayout280.xml"/><Relationship Id="rId5" Type="http://schemas.openxmlformats.org/officeDocument/2006/relationships/slideLayout" Target="../slideLayouts/slideLayout274.xml"/><Relationship Id="rId10" Type="http://schemas.openxmlformats.org/officeDocument/2006/relationships/slideLayout" Target="../slideLayouts/slideLayout279.xml"/><Relationship Id="rId4" Type="http://schemas.openxmlformats.org/officeDocument/2006/relationships/slideLayout" Target="../slideLayouts/slideLayout273.xml"/><Relationship Id="rId9" Type="http://schemas.openxmlformats.org/officeDocument/2006/relationships/slideLayout" Target="../slideLayouts/slideLayout278.xml"/></Relationships>
</file>

<file path=ppt/slideMasters/_rels/slideMaster26.xml.rels><?xml version="1.0" encoding="UTF-8" standalone="yes"?>
<Relationships xmlns="http://schemas.openxmlformats.org/package/2006/relationships"><Relationship Id="rId8" Type="http://schemas.openxmlformats.org/officeDocument/2006/relationships/slideLayout" Target="../slideLayouts/slideLayout288.xml"/><Relationship Id="rId13" Type="http://schemas.openxmlformats.org/officeDocument/2006/relationships/image" Target="../media/image8.png"/><Relationship Id="rId3" Type="http://schemas.openxmlformats.org/officeDocument/2006/relationships/slideLayout" Target="../slideLayouts/slideLayout283.xml"/><Relationship Id="rId7" Type="http://schemas.openxmlformats.org/officeDocument/2006/relationships/slideLayout" Target="../slideLayouts/slideLayout287.xml"/><Relationship Id="rId12" Type="http://schemas.openxmlformats.org/officeDocument/2006/relationships/theme" Target="../theme/theme26.xml"/><Relationship Id="rId2" Type="http://schemas.openxmlformats.org/officeDocument/2006/relationships/slideLayout" Target="../slideLayouts/slideLayout282.xml"/><Relationship Id="rId1" Type="http://schemas.openxmlformats.org/officeDocument/2006/relationships/slideLayout" Target="../slideLayouts/slideLayout281.xml"/><Relationship Id="rId6" Type="http://schemas.openxmlformats.org/officeDocument/2006/relationships/slideLayout" Target="../slideLayouts/slideLayout286.xml"/><Relationship Id="rId11" Type="http://schemas.openxmlformats.org/officeDocument/2006/relationships/slideLayout" Target="../slideLayouts/slideLayout291.xml"/><Relationship Id="rId5" Type="http://schemas.openxmlformats.org/officeDocument/2006/relationships/slideLayout" Target="../slideLayouts/slideLayout285.xml"/><Relationship Id="rId10" Type="http://schemas.openxmlformats.org/officeDocument/2006/relationships/slideLayout" Target="../slideLayouts/slideLayout290.xml"/><Relationship Id="rId4" Type="http://schemas.openxmlformats.org/officeDocument/2006/relationships/slideLayout" Target="../slideLayouts/slideLayout284.xml"/><Relationship Id="rId9" Type="http://schemas.openxmlformats.org/officeDocument/2006/relationships/slideLayout" Target="../slideLayouts/slideLayout289.xml"/></Relationships>
</file>

<file path=ppt/slideMasters/_rels/slideMaster27.xml.rels><?xml version="1.0" encoding="UTF-8" standalone="yes"?>
<Relationships xmlns="http://schemas.openxmlformats.org/package/2006/relationships"><Relationship Id="rId8" Type="http://schemas.openxmlformats.org/officeDocument/2006/relationships/slideLayout" Target="../slideLayouts/slideLayout299.xml"/><Relationship Id="rId13" Type="http://schemas.openxmlformats.org/officeDocument/2006/relationships/image" Target="../media/image8.png"/><Relationship Id="rId3" Type="http://schemas.openxmlformats.org/officeDocument/2006/relationships/slideLayout" Target="../slideLayouts/slideLayout294.xml"/><Relationship Id="rId7" Type="http://schemas.openxmlformats.org/officeDocument/2006/relationships/slideLayout" Target="../slideLayouts/slideLayout298.xml"/><Relationship Id="rId12" Type="http://schemas.openxmlformats.org/officeDocument/2006/relationships/theme" Target="../theme/theme27.xml"/><Relationship Id="rId2" Type="http://schemas.openxmlformats.org/officeDocument/2006/relationships/slideLayout" Target="../slideLayouts/slideLayout293.xml"/><Relationship Id="rId1" Type="http://schemas.openxmlformats.org/officeDocument/2006/relationships/slideLayout" Target="../slideLayouts/slideLayout292.xml"/><Relationship Id="rId6" Type="http://schemas.openxmlformats.org/officeDocument/2006/relationships/slideLayout" Target="../slideLayouts/slideLayout297.xml"/><Relationship Id="rId11" Type="http://schemas.openxmlformats.org/officeDocument/2006/relationships/slideLayout" Target="../slideLayouts/slideLayout302.xml"/><Relationship Id="rId5" Type="http://schemas.openxmlformats.org/officeDocument/2006/relationships/slideLayout" Target="../slideLayouts/slideLayout296.xml"/><Relationship Id="rId10" Type="http://schemas.openxmlformats.org/officeDocument/2006/relationships/slideLayout" Target="../slideLayouts/slideLayout301.xml"/><Relationship Id="rId4" Type="http://schemas.openxmlformats.org/officeDocument/2006/relationships/slideLayout" Target="../slideLayouts/slideLayout295.xml"/><Relationship Id="rId9" Type="http://schemas.openxmlformats.org/officeDocument/2006/relationships/slideLayout" Target="../slideLayouts/slideLayout300.xml"/></Relationships>
</file>

<file path=ppt/slideMasters/_rels/slideMaster28.xml.rels><?xml version="1.0" encoding="UTF-8" standalone="yes"?>
<Relationships xmlns="http://schemas.openxmlformats.org/package/2006/relationships"><Relationship Id="rId8" Type="http://schemas.openxmlformats.org/officeDocument/2006/relationships/slideLayout" Target="../slideLayouts/slideLayout310.xml"/><Relationship Id="rId13" Type="http://schemas.openxmlformats.org/officeDocument/2006/relationships/image" Target="../media/image8.png"/><Relationship Id="rId3" Type="http://schemas.openxmlformats.org/officeDocument/2006/relationships/slideLayout" Target="../slideLayouts/slideLayout305.xml"/><Relationship Id="rId7" Type="http://schemas.openxmlformats.org/officeDocument/2006/relationships/slideLayout" Target="../slideLayouts/slideLayout309.xml"/><Relationship Id="rId12" Type="http://schemas.openxmlformats.org/officeDocument/2006/relationships/theme" Target="../theme/theme28.xml"/><Relationship Id="rId2" Type="http://schemas.openxmlformats.org/officeDocument/2006/relationships/slideLayout" Target="../slideLayouts/slideLayout304.xml"/><Relationship Id="rId1" Type="http://schemas.openxmlformats.org/officeDocument/2006/relationships/slideLayout" Target="../slideLayouts/slideLayout303.xml"/><Relationship Id="rId6" Type="http://schemas.openxmlformats.org/officeDocument/2006/relationships/slideLayout" Target="../slideLayouts/slideLayout308.xml"/><Relationship Id="rId11" Type="http://schemas.openxmlformats.org/officeDocument/2006/relationships/slideLayout" Target="../slideLayouts/slideLayout313.xml"/><Relationship Id="rId5" Type="http://schemas.openxmlformats.org/officeDocument/2006/relationships/slideLayout" Target="../slideLayouts/slideLayout307.xml"/><Relationship Id="rId10" Type="http://schemas.openxmlformats.org/officeDocument/2006/relationships/slideLayout" Target="../slideLayouts/slideLayout312.xml"/><Relationship Id="rId4" Type="http://schemas.openxmlformats.org/officeDocument/2006/relationships/slideLayout" Target="../slideLayouts/slideLayout306.xml"/><Relationship Id="rId9" Type="http://schemas.openxmlformats.org/officeDocument/2006/relationships/slideLayout" Target="../slideLayouts/slideLayout311.xml"/></Relationships>
</file>

<file path=ppt/slideMasters/_rels/slideMaster29.xml.rels><?xml version="1.0" encoding="UTF-8" standalone="yes"?>
<Relationships xmlns="http://schemas.openxmlformats.org/package/2006/relationships"><Relationship Id="rId8" Type="http://schemas.openxmlformats.org/officeDocument/2006/relationships/slideLayout" Target="../slideLayouts/slideLayout321.xml"/><Relationship Id="rId13" Type="http://schemas.openxmlformats.org/officeDocument/2006/relationships/image" Target="../media/image8.png"/><Relationship Id="rId3" Type="http://schemas.openxmlformats.org/officeDocument/2006/relationships/slideLayout" Target="../slideLayouts/slideLayout316.xml"/><Relationship Id="rId7" Type="http://schemas.openxmlformats.org/officeDocument/2006/relationships/slideLayout" Target="../slideLayouts/slideLayout320.xml"/><Relationship Id="rId12" Type="http://schemas.openxmlformats.org/officeDocument/2006/relationships/theme" Target="../theme/theme29.xml"/><Relationship Id="rId2" Type="http://schemas.openxmlformats.org/officeDocument/2006/relationships/slideLayout" Target="../slideLayouts/slideLayout315.xml"/><Relationship Id="rId1" Type="http://schemas.openxmlformats.org/officeDocument/2006/relationships/slideLayout" Target="../slideLayouts/slideLayout314.xml"/><Relationship Id="rId6" Type="http://schemas.openxmlformats.org/officeDocument/2006/relationships/slideLayout" Target="../slideLayouts/slideLayout319.xml"/><Relationship Id="rId11" Type="http://schemas.openxmlformats.org/officeDocument/2006/relationships/slideLayout" Target="../slideLayouts/slideLayout324.xml"/><Relationship Id="rId5" Type="http://schemas.openxmlformats.org/officeDocument/2006/relationships/slideLayout" Target="../slideLayouts/slideLayout318.xml"/><Relationship Id="rId10" Type="http://schemas.openxmlformats.org/officeDocument/2006/relationships/slideLayout" Target="../slideLayouts/slideLayout323.xml"/><Relationship Id="rId4" Type="http://schemas.openxmlformats.org/officeDocument/2006/relationships/slideLayout" Target="../slideLayouts/slideLayout317.xml"/><Relationship Id="rId9" Type="http://schemas.openxmlformats.org/officeDocument/2006/relationships/slideLayout" Target="../slideLayouts/slideLayout32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theme" Target="../theme/theme3.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slideLayout" Target="../slideLayouts/slideLayout34.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5" Type="http://schemas.openxmlformats.org/officeDocument/2006/relationships/image" Target="../media/image4.png"/><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 Id="rId14" Type="http://schemas.openxmlformats.org/officeDocument/2006/relationships/image" Target="../media/image3.jpeg"/></Relationships>
</file>

<file path=ppt/slideMasters/_rels/slideMaster30.xml.rels><?xml version="1.0" encoding="UTF-8" standalone="yes"?>
<Relationships xmlns="http://schemas.openxmlformats.org/package/2006/relationships"><Relationship Id="rId8" Type="http://schemas.openxmlformats.org/officeDocument/2006/relationships/slideLayout" Target="../slideLayouts/slideLayout332.xml"/><Relationship Id="rId13" Type="http://schemas.openxmlformats.org/officeDocument/2006/relationships/image" Target="../media/image8.png"/><Relationship Id="rId3" Type="http://schemas.openxmlformats.org/officeDocument/2006/relationships/slideLayout" Target="../slideLayouts/slideLayout327.xml"/><Relationship Id="rId7" Type="http://schemas.openxmlformats.org/officeDocument/2006/relationships/slideLayout" Target="../slideLayouts/slideLayout331.xml"/><Relationship Id="rId12" Type="http://schemas.openxmlformats.org/officeDocument/2006/relationships/theme" Target="../theme/theme30.xml"/><Relationship Id="rId2" Type="http://schemas.openxmlformats.org/officeDocument/2006/relationships/slideLayout" Target="../slideLayouts/slideLayout326.xml"/><Relationship Id="rId1" Type="http://schemas.openxmlformats.org/officeDocument/2006/relationships/slideLayout" Target="../slideLayouts/slideLayout325.xml"/><Relationship Id="rId6" Type="http://schemas.openxmlformats.org/officeDocument/2006/relationships/slideLayout" Target="../slideLayouts/slideLayout330.xml"/><Relationship Id="rId11" Type="http://schemas.openxmlformats.org/officeDocument/2006/relationships/slideLayout" Target="../slideLayouts/slideLayout335.xml"/><Relationship Id="rId5" Type="http://schemas.openxmlformats.org/officeDocument/2006/relationships/slideLayout" Target="../slideLayouts/slideLayout329.xml"/><Relationship Id="rId10" Type="http://schemas.openxmlformats.org/officeDocument/2006/relationships/slideLayout" Target="../slideLayouts/slideLayout334.xml"/><Relationship Id="rId4" Type="http://schemas.openxmlformats.org/officeDocument/2006/relationships/slideLayout" Target="../slideLayouts/slideLayout328.xml"/><Relationship Id="rId9" Type="http://schemas.openxmlformats.org/officeDocument/2006/relationships/slideLayout" Target="../slideLayouts/slideLayout333.xml"/></Relationships>
</file>

<file path=ppt/slideMasters/_rels/slideMaster31.xml.rels><?xml version="1.0" encoding="UTF-8" standalone="yes"?>
<Relationships xmlns="http://schemas.openxmlformats.org/package/2006/relationships"><Relationship Id="rId8" Type="http://schemas.openxmlformats.org/officeDocument/2006/relationships/slideLayout" Target="../slideLayouts/slideLayout343.xml"/><Relationship Id="rId13" Type="http://schemas.openxmlformats.org/officeDocument/2006/relationships/image" Target="../media/image8.png"/><Relationship Id="rId3" Type="http://schemas.openxmlformats.org/officeDocument/2006/relationships/slideLayout" Target="../slideLayouts/slideLayout338.xml"/><Relationship Id="rId7" Type="http://schemas.openxmlformats.org/officeDocument/2006/relationships/slideLayout" Target="../slideLayouts/slideLayout342.xml"/><Relationship Id="rId12" Type="http://schemas.openxmlformats.org/officeDocument/2006/relationships/theme" Target="../theme/theme31.xml"/><Relationship Id="rId2" Type="http://schemas.openxmlformats.org/officeDocument/2006/relationships/slideLayout" Target="../slideLayouts/slideLayout337.xml"/><Relationship Id="rId1" Type="http://schemas.openxmlformats.org/officeDocument/2006/relationships/slideLayout" Target="../slideLayouts/slideLayout336.xml"/><Relationship Id="rId6" Type="http://schemas.openxmlformats.org/officeDocument/2006/relationships/slideLayout" Target="../slideLayouts/slideLayout341.xml"/><Relationship Id="rId11" Type="http://schemas.openxmlformats.org/officeDocument/2006/relationships/slideLayout" Target="../slideLayouts/slideLayout346.xml"/><Relationship Id="rId5" Type="http://schemas.openxmlformats.org/officeDocument/2006/relationships/slideLayout" Target="../slideLayouts/slideLayout340.xml"/><Relationship Id="rId10" Type="http://schemas.openxmlformats.org/officeDocument/2006/relationships/slideLayout" Target="../slideLayouts/slideLayout345.xml"/><Relationship Id="rId4" Type="http://schemas.openxmlformats.org/officeDocument/2006/relationships/slideLayout" Target="../slideLayouts/slideLayout339.xml"/><Relationship Id="rId9" Type="http://schemas.openxmlformats.org/officeDocument/2006/relationships/slideLayout" Target="../slideLayouts/slideLayout34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3" Type="http://schemas.openxmlformats.org/officeDocument/2006/relationships/slideLayout" Target="../slideLayouts/slideLayout37.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2" Type="http://schemas.openxmlformats.org/officeDocument/2006/relationships/slideLayout" Target="../slideLayouts/slideLayout36.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theme" Target="../theme/theme4.xml"/><Relationship Id="rId10" Type="http://schemas.openxmlformats.org/officeDocument/2006/relationships/slideLayout" Target="../slideLayouts/slideLayout44.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56.xml"/><Relationship Id="rId13" Type="http://schemas.openxmlformats.org/officeDocument/2006/relationships/theme" Target="../theme/theme5.xml"/><Relationship Id="rId3" Type="http://schemas.openxmlformats.org/officeDocument/2006/relationships/slideLayout" Target="../slideLayouts/slideLayout51.xml"/><Relationship Id="rId7" Type="http://schemas.openxmlformats.org/officeDocument/2006/relationships/slideLayout" Target="../slideLayouts/slideLayout55.xml"/><Relationship Id="rId12" Type="http://schemas.openxmlformats.org/officeDocument/2006/relationships/slideLayout" Target="../slideLayouts/slideLayout60.xml"/><Relationship Id="rId2" Type="http://schemas.openxmlformats.org/officeDocument/2006/relationships/slideLayout" Target="../slideLayouts/slideLayout50.xml"/><Relationship Id="rId1" Type="http://schemas.openxmlformats.org/officeDocument/2006/relationships/slideLayout" Target="../slideLayouts/slideLayout49.xml"/><Relationship Id="rId6" Type="http://schemas.openxmlformats.org/officeDocument/2006/relationships/slideLayout" Target="../slideLayouts/slideLayout54.xml"/><Relationship Id="rId11" Type="http://schemas.openxmlformats.org/officeDocument/2006/relationships/slideLayout" Target="../slideLayouts/slideLayout59.xml"/><Relationship Id="rId5" Type="http://schemas.openxmlformats.org/officeDocument/2006/relationships/slideLayout" Target="../slideLayouts/slideLayout53.xml"/><Relationship Id="rId10" Type="http://schemas.openxmlformats.org/officeDocument/2006/relationships/slideLayout" Target="../slideLayouts/slideLayout58.xml"/><Relationship Id="rId4" Type="http://schemas.openxmlformats.org/officeDocument/2006/relationships/slideLayout" Target="../slideLayouts/slideLayout52.xml"/><Relationship Id="rId9" Type="http://schemas.openxmlformats.org/officeDocument/2006/relationships/slideLayout" Target="../slideLayouts/slideLayout57.xml"/><Relationship Id="rId14" Type="http://schemas.openxmlformats.org/officeDocument/2006/relationships/image" Target="../media/image4.pn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image" Target="../media/image4.png"/><Relationship Id="rId3" Type="http://schemas.openxmlformats.org/officeDocument/2006/relationships/slideLayout" Target="../slideLayouts/slideLayout63.xml"/><Relationship Id="rId7" Type="http://schemas.openxmlformats.org/officeDocument/2006/relationships/slideLayout" Target="../slideLayouts/slideLayout67.xml"/><Relationship Id="rId12" Type="http://schemas.openxmlformats.org/officeDocument/2006/relationships/theme" Target="../theme/theme6.xml"/><Relationship Id="rId2" Type="http://schemas.openxmlformats.org/officeDocument/2006/relationships/slideLayout" Target="../slideLayouts/slideLayout62.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0" Type="http://schemas.openxmlformats.org/officeDocument/2006/relationships/slideLayout" Target="../slideLayouts/slideLayout70.xml"/><Relationship Id="rId4" Type="http://schemas.openxmlformats.org/officeDocument/2006/relationships/slideLayout" Target="../slideLayouts/slideLayout64.xml"/><Relationship Id="rId9" Type="http://schemas.openxmlformats.org/officeDocument/2006/relationships/slideLayout" Target="../slideLayouts/slideLayout69.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79.xml"/><Relationship Id="rId3" Type="http://schemas.openxmlformats.org/officeDocument/2006/relationships/slideLayout" Target="../slideLayouts/slideLayout74.xml"/><Relationship Id="rId7" Type="http://schemas.openxmlformats.org/officeDocument/2006/relationships/slideLayout" Target="../slideLayouts/slideLayout78.xml"/><Relationship Id="rId12" Type="http://schemas.openxmlformats.org/officeDocument/2006/relationships/theme" Target="../theme/theme7.xml"/><Relationship Id="rId2" Type="http://schemas.openxmlformats.org/officeDocument/2006/relationships/slideLayout" Target="../slideLayouts/slideLayout73.xml"/><Relationship Id="rId1" Type="http://schemas.openxmlformats.org/officeDocument/2006/relationships/slideLayout" Target="../slideLayouts/slideLayout72.xml"/><Relationship Id="rId6" Type="http://schemas.openxmlformats.org/officeDocument/2006/relationships/slideLayout" Target="../slideLayouts/slideLayout77.xml"/><Relationship Id="rId11" Type="http://schemas.openxmlformats.org/officeDocument/2006/relationships/slideLayout" Target="../slideLayouts/slideLayout82.xml"/><Relationship Id="rId5" Type="http://schemas.openxmlformats.org/officeDocument/2006/relationships/slideLayout" Target="../slideLayouts/slideLayout76.xml"/><Relationship Id="rId10" Type="http://schemas.openxmlformats.org/officeDocument/2006/relationships/slideLayout" Target="../slideLayouts/slideLayout81.xml"/><Relationship Id="rId4" Type="http://schemas.openxmlformats.org/officeDocument/2006/relationships/slideLayout" Target="../slideLayouts/slideLayout75.xml"/><Relationship Id="rId9" Type="http://schemas.openxmlformats.org/officeDocument/2006/relationships/slideLayout" Target="../slideLayouts/slideLayout80.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90.xml"/><Relationship Id="rId13" Type="http://schemas.openxmlformats.org/officeDocument/2006/relationships/image" Target="../media/image8.png"/><Relationship Id="rId3" Type="http://schemas.openxmlformats.org/officeDocument/2006/relationships/slideLayout" Target="../slideLayouts/slideLayout85.xml"/><Relationship Id="rId7" Type="http://schemas.openxmlformats.org/officeDocument/2006/relationships/slideLayout" Target="../slideLayouts/slideLayout89.xml"/><Relationship Id="rId12" Type="http://schemas.openxmlformats.org/officeDocument/2006/relationships/theme" Target="../theme/theme8.xml"/><Relationship Id="rId2" Type="http://schemas.openxmlformats.org/officeDocument/2006/relationships/slideLayout" Target="../slideLayouts/slideLayout84.xml"/><Relationship Id="rId1" Type="http://schemas.openxmlformats.org/officeDocument/2006/relationships/slideLayout" Target="../slideLayouts/slideLayout83.xml"/><Relationship Id="rId6" Type="http://schemas.openxmlformats.org/officeDocument/2006/relationships/slideLayout" Target="../slideLayouts/slideLayout88.xml"/><Relationship Id="rId11" Type="http://schemas.openxmlformats.org/officeDocument/2006/relationships/slideLayout" Target="../slideLayouts/slideLayout93.xml"/><Relationship Id="rId5" Type="http://schemas.openxmlformats.org/officeDocument/2006/relationships/slideLayout" Target="../slideLayouts/slideLayout87.xml"/><Relationship Id="rId10" Type="http://schemas.openxmlformats.org/officeDocument/2006/relationships/slideLayout" Target="../slideLayouts/slideLayout92.xml"/><Relationship Id="rId4" Type="http://schemas.openxmlformats.org/officeDocument/2006/relationships/slideLayout" Target="../slideLayouts/slideLayout86.xml"/><Relationship Id="rId9" Type="http://schemas.openxmlformats.org/officeDocument/2006/relationships/slideLayout" Target="../slideLayouts/slideLayout9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image" Target="../media/image8.png"/><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theme" Target="../theme/theme9.xml"/><Relationship Id="rId2" Type="http://schemas.openxmlformats.org/officeDocument/2006/relationships/slideLayout" Target="../slideLayouts/slideLayout95.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0" Type="http://schemas.openxmlformats.org/officeDocument/2006/relationships/slideLayout" Target="../slideLayouts/slideLayout103.xml"/><Relationship Id="rId4" Type="http://schemas.openxmlformats.org/officeDocument/2006/relationships/slideLayout" Target="../slideLayouts/slideLayout97.xml"/><Relationship Id="rId9" Type="http://schemas.openxmlformats.org/officeDocument/2006/relationships/slideLayout" Target="../slideLayouts/slideLayout10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3829F9D-9011-4EBA-A380-6AB8FFB8281F}" type="datetimeFigureOut">
              <a:rPr lang="zh-CN" altLang="en-US" smtClean="0"/>
              <a:pPr/>
              <a:t>2015/6/14</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21063D7-B278-43C2-BF50-9C10CEAC336F}"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7106"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矩形 5"/>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矩形 6"/>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等腰三角形 7"/>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9" name="直接连接符 8"/>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10"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5851C7E2-E326-4D5A-B94D-5C1A80007608}" type="datetime5">
              <a:rPr lang="zh-CN" altLang="en-US" smtClean="0"/>
              <a:pPr>
                <a:defRPr/>
              </a:pPr>
              <a:t>2015/6/14</a:t>
            </a:fld>
            <a:endParaRPr lang="zh-CN" altLang="en-US" dirty="0"/>
          </a:p>
        </p:txBody>
      </p:sp>
      <p:sp>
        <p:nvSpPr>
          <p:cNvPr id="11"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12"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B2A9DEFA-9EC6-4B1C-A26C-0D8F6DA51863}"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774" r:id="rId1"/>
    <p:sldLayoutId id="2147483775" r:id="rId2"/>
    <p:sldLayoutId id="2147483776" r:id="rId3"/>
    <p:sldLayoutId id="2147483777" r:id="rId4"/>
    <p:sldLayoutId id="2147483778" r:id="rId5"/>
    <p:sldLayoutId id="2147483779" r:id="rId6"/>
    <p:sldLayoutId id="2147483780" r:id="rId7"/>
    <p:sldLayoutId id="2147483781" r:id="rId8"/>
    <p:sldLayoutId id="2147483782" r:id="rId9"/>
    <p:sldLayoutId id="2147483783" r:id="rId10"/>
    <p:sldLayoutId id="2147483784"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8130"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C4C10FA6-041A-4019-BCD0-FE25EDF40907}" type="datetime5">
              <a:rPr lang="zh-CN" altLang="en-US" smtClean="0"/>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2BCE2A1B-ED28-45AF-86D9-BA032F25228B}"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786" r:id="rId1"/>
    <p:sldLayoutId id="2147483787" r:id="rId2"/>
    <p:sldLayoutId id="2147483788" r:id="rId3"/>
    <p:sldLayoutId id="2147483789" r:id="rId4"/>
    <p:sldLayoutId id="2147483790" r:id="rId5"/>
    <p:sldLayoutId id="2147483791" r:id="rId6"/>
    <p:sldLayoutId id="2147483792" r:id="rId7"/>
    <p:sldLayoutId id="2147483793" r:id="rId8"/>
    <p:sldLayoutId id="2147483794" r:id="rId9"/>
    <p:sldLayoutId id="2147483795" r:id="rId10"/>
    <p:sldLayoutId id="2147483796"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9154"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940D317C-ED6E-450C-9416-BA60C058A63B}" type="datetime5">
              <a:rPr lang="zh-CN" altLang="en-US" smtClean="0"/>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736AFD90-3404-4089-9F09-FDD6C7F48FB1}"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798" r:id="rId1"/>
    <p:sldLayoutId id="2147483799" r:id="rId2"/>
    <p:sldLayoutId id="2147483800" r:id="rId3"/>
    <p:sldLayoutId id="2147483801" r:id="rId4"/>
    <p:sldLayoutId id="2147483802" r:id="rId5"/>
    <p:sldLayoutId id="2147483803" r:id="rId6"/>
    <p:sldLayoutId id="2147483804" r:id="rId7"/>
    <p:sldLayoutId id="2147483805" r:id="rId8"/>
    <p:sldLayoutId id="2147483806" r:id="rId9"/>
    <p:sldLayoutId id="2147483807" r:id="rId10"/>
    <p:sldLayoutId id="2147483808"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178"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A260C7EF-4912-463D-B390-DCAC670E7878}" type="datetime5">
              <a:rPr lang="zh-CN" altLang="en-US" smtClean="0"/>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E8ADF210-F4A3-4551-AE13-67872F167E92}"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810" r:id="rId1"/>
    <p:sldLayoutId id="2147483811" r:id="rId2"/>
    <p:sldLayoutId id="2147483812" r:id="rId3"/>
    <p:sldLayoutId id="2147483813" r:id="rId4"/>
    <p:sldLayoutId id="2147483814" r:id="rId5"/>
    <p:sldLayoutId id="2147483815" r:id="rId6"/>
    <p:sldLayoutId id="2147483816" r:id="rId7"/>
    <p:sldLayoutId id="2147483817" r:id="rId8"/>
    <p:sldLayoutId id="2147483818" r:id="rId9"/>
    <p:sldLayoutId id="2147483819" r:id="rId10"/>
    <p:sldLayoutId id="2147483820"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02"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2D8038B5-6A1F-4181-994B-84F5AB81D2B8}" type="datetime5">
              <a:rPr lang="zh-CN" altLang="en-US" smtClean="0"/>
              <a:pPr>
                <a:defRPr/>
              </a:pPr>
              <a:t>2015/6/14</a:t>
            </a:fld>
            <a:endParaRPr lang="zh-CN" altLang="en-US" dirty="0"/>
          </a:p>
        </p:txBody>
      </p:sp>
      <p:sp>
        <p:nvSpPr>
          <p:cNvPr id="9"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10"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1973B480-A555-4150-B05A-3A3178189BF6}"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822" r:id="rId1"/>
    <p:sldLayoutId id="2147483823" r:id="rId2"/>
    <p:sldLayoutId id="2147483824" r:id="rId3"/>
    <p:sldLayoutId id="2147483825" r:id="rId4"/>
    <p:sldLayoutId id="2147483826" r:id="rId5"/>
    <p:sldLayoutId id="2147483827" r:id="rId6"/>
    <p:sldLayoutId id="2147483828" r:id="rId7"/>
    <p:sldLayoutId id="2147483829" r:id="rId8"/>
    <p:sldLayoutId id="2147483830" r:id="rId9"/>
    <p:sldLayoutId id="2147483831" r:id="rId10"/>
    <p:sldLayoutId id="2147483832"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2226"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直接连接符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dirty="0">
              <a:latin typeface="+mn-lt"/>
              <a:ea typeface="+mn-ea"/>
            </a:endParaRPr>
          </a:p>
        </p:txBody>
      </p:sp>
      <p:sp>
        <p:nvSpPr>
          <p:cNvPr id="7" name="等腰三角形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A8FC00AD-5D43-404F-A66F-91FA75726599}" type="datetime5">
              <a:rPr lang="zh-CN" altLang="en-US" smtClean="0"/>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428D9F16-8603-4726-947A-4BA4604439F9}"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834" r:id="rId1"/>
    <p:sldLayoutId id="2147483835" r:id="rId2"/>
    <p:sldLayoutId id="2147483836" r:id="rId3"/>
    <p:sldLayoutId id="2147483837" r:id="rId4"/>
    <p:sldLayoutId id="2147483838" r:id="rId5"/>
    <p:sldLayoutId id="2147483839" r:id="rId6"/>
    <p:sldLayoutId id="2147483840" r:id="rId7"/>
    <p:sldLayoutId id="2147483841" r:id="rId8"/>
    <p:sldLayoutId id="2147483842" r:id="rId9"/>
    <p:sldLayoutId id="2147483843" r:id="rId10"/>
    <p:sldLayoutId id="2147483844"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3250"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矩形 5"/>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等腰三角形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1C7B9B21-96DF-4A7B-80FE-0012A4BBC15E}" type="datetime5">
              <a:rPr lang="zh-CN" altLang="en-US" smtClean="0"/>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EAD0A27E-3A08-49DB-A6C0-9EA1890970CF}"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4274"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044F4F3A-EC26-4CFF-8EE2-633BC1B8A894}" type="datetime5">
              <a:rPr lang="zh-CN" altLang="en-US" smtClean="0"/>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B5F9BF67-F983-42D8-9BBD-E270A82BFF00}"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858" r:id="rId1"/>
    <p:sldLayoutId id="2147483859" r:id="rId2"/>
    <p:sldLayoutId id="2147483860" r:id="rId3"/>
    <p:sldLayoutId id="2147483861" r:id="rId4"/>
    <p:sldLayoutId id="2147483862" r:id="rId5"/>
    <p:sldLayoutId id="2147483863" r:id="rId6"/>
    <p:sldLayoutId id="2147483864" r:id="rId7"/>
    <p:sldLayoutId id="2147483865" r:id="rId8"/>
    <p:sldLayoutId id="2147483866" r:id="rId9"/>
    <p:sldLayoutId id="2147483867" r:id="rId10"/>
    <p:sldLayoutId id="2147483868"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5298"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直接连接符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7" name="等腰三角形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B7E3B2D5-A20A-48D6-9EA6-C4E177B52B66}" type="datetime5">
              <a:rPr lang="zh-CN" altLang="en-US" smtClean="0"/>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5D7EF37F-6382-44CE-B9CD-3770EEFAD716}"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870" r:id="rId1"/>
    <p:sldLayoutId id="2147483871" r:id="rId2"/>
    <p:sldLayoutId id="2147483872" r:id="rId3"/>
    <p:sldLayoutId id="2147483873" r:id="rId4"/>
    <p:sldLayoutId id="2147483874" r:id="rId5"/>
    <p:sldLayoutId id="2147483875" r:id="rId6"/>
    <p:sldLayoutId id="2147483876" r:id="rId7"/>
    <p:sldLayoutId id="2147483877" r:id="rId8"/>
    <p:sldLayoutId id="2147483878" r:id="rId9"/>
    <p:sldLayoutId id="2147483879" r:id="rId10"/>
    <p:sldLayoutId id="2147483880"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矩形 5"/>
          <p:cNvSpPr/>
          <p:nvPr/>
        </p:nvSpPr>
        <p:spPr>
          <a:xfrm>
            <a:off x="785813" y="1363663"/>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矩形 6"/>
          <p:cNvSpPr/>
          <p:nvPr/>
        </p:nvSpPr>
        <p:spPr>
          <a:xfrm>
            <a:off x="785813" y="3529013"/>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矩形 7"/>
          <p:cNvSpPr/>
          <p:nvPr/>
        </p:nvSpPr>
        <p:spPr>
          <a:xfrm>
            <a:off x="785813" y="1363663"/>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9" name="矩形 8"/>
          <p:cNvSpPr/>
          <p:nvPr/>
        </p:nvSpPr>
        <p:spPr>
          <a:xfrm>
            <a:off x="785813" y="3529013"/>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pic>
        <p:nvPicPr>
          <p:cNvPr id="43016" name="Picture 8" descr="PKU_logo"/>
          <p:cNvPicPr>
            <a:picLocks noChangeAspect="1" noChangeArrowheads="1"/>
          </p:cNvPicPr>
          <p:nvPr/>
        </p:nvPicPr>
        <p:blipFill>
          <a:blip r:embed="rId13" cstate="print"/>
          <a:srcRect/>
          <a:stretch>
            <a:fillRect/>
          </a:stretch>
        </p:blipFill>
        <p:spPr bwMode="auto">
          <a:xfrm>
            <a:off x="0" y="0"/>
            <a:ext cx="685800" cy="685800"/>
          </a:xfrm>
          <a:prstGeom prst="rect">
            <a:avLst/>
          </a:prstGeom>
          <a:noFill/>
        </p:spPr>
      </p:pic>
    </p:spTree>
  </p:cSld>
  <p:clrMap bg1="lt1" tx1="dk1" bg2="lt2" tx2="dk2" accent1="accent1" accent2="accent2" accent3="accent3" accent4="accent4" accent5="accent5" accent6="accent6" hlink="hlink" folHlink="folHlink"/>
  <p:sldLayoutIdLst>
    <p:sldLayoutId id="2147483882" r:id="rId1"/>
    <p:sldLayoutId id="2147483883" r:id="rId2"/>
    <p:sldLayoutId id="2147483884" r:id="rId3"/>
    <p:sldLayoutId id="2147483885" r:id="rId4"/>
    <p:sldLayoutId id="2147483886" r:id="rId5"/>
    <p:sldLayoutId id="2147483887" r:id="rId6"/>
    <p:sldLayoutId id="2147483888" r:id="rId7"/>
    <p:sldLayoutId id="2147483889" r:id="rId8"/>
    <p:sldLayoutId id="2147483890" r:id="rId9"/>
    <p:sldLayoutId id="2147483891" r:id="rId10"/>
    <p:sldLayoutId id="2147483892"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434975" y="4763"/>
            <a:ext cx="8015288" cy="6853237"/>
            <a:chOff x="274" y="10"/>
            <a:chExt cx="5049" cy="4310"/>
          </a:xfrm>
        </p:grpSpPr>
        <p:sp>
          <p:nvSpPr>
            <p:cNvPr id="46" name="Line 3"/>
            <p:cNvSpPr>
              <a:spLocks noChangeShapeType="1"/>
            </p:cNvSpPr>
            <p:nvPr userDrawn="1"/>
          </p:nvSpPr>
          <p:spPr bwMode="gray">
            <a:xfrm>
              <a:off x="3479"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47" name="Line 4"/>
            <p:cNvSpPr>
              <a:spLocks noChangeShapeType="1"/>
            </p:cNvSpPr>
            <p:nvPr userDrawn="1"/>
          </p:nvSpPr>
          <p:spPr bwMode="gray">
            <a:xfrm>
              <a:off x="3929"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48" name="Line 5"/>
            <p:cNvSpPr>
              <a:spLocks noChangeShapeType="1"/>
            </p:cNvSpPr>
            <p:nvPr userDrawn="1"/>
          </p:nvSpPr>
          <p:spPr bwMode="gray">
            <a:xfrm>
              <a:off x="4395"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49" name="Line 6"/>
            <p:cNvSpPr>
              <a:spLocks noChangeShapeType="1"/>
            </p:cNvSpPr>
            <p:nvPr userDrawn="1"/>
          </p:nvSpPr>
          <p:spPr bwMode="gray">
            <a:xfrm>
              <a:off x="4845"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50" name="Line 7"/>
            <p:cNvSpPr>
              <a:spLocks noChangeShapeType="1"/>
            </p:cNvSpPr>
            <p:nvPr userDrawn="1"/>
          </p:nvSpPr>
          <p:spPr bwMode="gray">
            <a:xfrm>
              <a:off x="5302"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51" name="Line 8"/>
            <p:cNvSpPr>
              <a:spLocks noChangeShapeType="1"/>
            </p:cNvSpPr>
            <p:nvPr userDrawn="1"/>
          </p:nvSpPr>
          <p:spPr bwMode="gray">
            <a:xfrm>
              <a:off x="1651"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52" name="Line 9"/>
            <p:cNvSpPr>
              <a:spLocks noChangeShapeType="1"/>
            </p:cNvSpPr>
            <p:nvPr userDrawn="1"/>
          </p:nvSpPr>
          <p:spPr bwMode="gray">
            <a:xfrm>
              <a:off x="2101"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53" name="Line 10"/>
            <p:cNvSpPr>
              <a:spLocks noChangeShapeType="1"/>
            </p:cNvSpPr>
            <p:nvPr userDrawn="1"/>
          </p:nvSpPr>
          <p:spPr bwMode="gray">
            <a:xfrm>
              <a:off x="2567"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54" name="Line 11"/>
            <p:cNvSpPr>
              <a:spLocks noChangeShapeType="1"/>
            </p:cNvSpPr>
            <p:nvPr userDrawn="1"/>
          </p:nvSpPr>
          <p:spPr bwMode="gray">
            <a:xfrm>
              <a:off x="3017"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55" name="Line 12"/>
            <p:cNvSpPr>
              <a:spLocks noChangeShapeType="1"/>
            </p:cNvSpPr>
            <p:nvPr userDrawn="1"/>
          </p:nvSpPr>
          <p:spPr bwMode="gray">
            <a:xfrm>
              <a:off x="274"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56" name="Line 13"/>
            <p:cNvSpPr>
              <a:spLocks noChangeShapeType="1"/>
            </p:cNvSpPr>
            <p:nvPr userDrawn="1"/>
          </p:nvSpPr>
          <p:spPr bwMode="gray">
            <a:xfrm>
              <a:off x="740"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57" name="Line 14"/>
            <p:cNvSpPr>
              <a:spLocks noChangeShapeType="1"/>
            </p:cNvSpPr>
            <p:nvPr userDrawn="1"/>
          </p:nvSpPr>
          <p:spPr bwMode="gray">
            <a:xfrm>
              <a:off x="1190" y="10"/>
              <a:ext cx="21" cy="4310"/>
            </a:xfrm>
            <a:prstGeom prst="line">
              <a:avLst/>
            </a:prstGeom>
            <a:noFill/>
            <a:ln w="9525">
              <a:solidFill>
                <a:srgbClr val="DDDDDD">
                  <a:alpha val="50000"/>
                </a:srgbClr>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grpSp>
      <p:sp>
        <p:nvSpPr>
          <p:cNvPr id="58" name="Rectangle 15"/>
          <p:cNvSpPr>
            <a:spLocks noChangeArrowheads="1"/>
          </p:cNvSpPr>
          <p:nvPr/>
        </p:nvSpPr>
        <p:spPr bwMode="gray">
          <a:xfrm>
            <a:off x="0" y="1795463"/>
            <a:ext cx="9144000" cy="2503487"/>
          </a:xfrm>
          <a:prstGeom prst="rect">
            <a:avLst/>
          </a:prstGeom>
          <a:gradFill rotWithShape="1">
            <a:gsLst>
              <a:gs pos="0">
                <a:schemeClr val="tx2">
                  <a:gamma/>
                  <a:shade val="46275"/>
                  <a:invGamma/>
                </a:schemeClr>
              </a:gs>
              <a:gs pos="100000">
                <a:schemeClr val="tx2"/>
              </a:gs>
            </a:gsLst>
            <a:lin ang="0" scaled="1"/>
          </a:gradFill>
          <a:ln w="9525">
            <a:noFill/>
            <a:miter lim="800000"/>
            <a:headEnd/>
            <a:tailEnd/>
          </a:ln>
          <a:effectLst/>
        </p:spPr>
        <p:txBody>
          <a:bodyPr wrap="none" anchor="ctr"/>
          <a:lstStyle/>
          <a:p>
            <a:pPr algn="l">
              <a:defRPr/>
            </a:pPr>
            <a:endParaRPr lang="zh-CN" altLang="zh-CN">
              <a:latin typeface="Calibri" pitchFamily="34" charset="0"/>
            </a:endParaRPr>
          </a:p>
        </p:txBody>
      </p:sp>
      <p:sp>
        <p:nvSpPr>
          <p:cNvPr id="59" name="Rectangle 16"/>
          <p:cNvSpPr>
            <a:spLocks noChangeArrowheads="1"/>
          </p:cNvSpPr>
          <p:nvPr/>
        </p:nvSpPr>
        <p:spPr bwMode="gray">
          <a:xfrm>
            <a:off x="5553075" y="5576888"/>
            <a:ext cx="712788" cy="644525"/>
          </a:xfrm>
          <a:prstGeom prst="rect">
            <a:avLst/>
          </a:prstGeom>
          <a:solidFill>
            <a:schemeClr val="accent2">
              <a:alpha val="30000"/>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0" name="Rectangle 17"/>
          <p:cNvSpPr>
            <a:spLocks noChangeArrowheads="1"/>
          </p:cNvSpPr>
          <p:nvPr/>
        </p:nvSpPr>
        <p:spPr bwMode="gray">
          <a:xfrm>
            <a:off x="7007225" y="5588000"/>
            <a:ext cx="725488" cy="635000"/>
          </a:xfrm>
          <a:prstGeom prst="rect">
            <a:avLst/>
          </a:prstGeom>
          <a:solidFill>
            <a:srgbClr val="DDDDDD">
              <a:alpha val="3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1" name="Rectangle 18"/>
          <p:cNvSpPr>
            <a:spLocks noChangeArrowheads="1"/>
          </p:cNvSpPr>
          <p:nvPr/>
        </p:nvSpPr>
        <p:spPr bwMode="gray">
          <a:xfrm>
            <a:off x="6269038" y="4943475"/>
            <a:ext cx="725487" cy="636588"/>
          </a:xfrm>
          <a:prstGeom prst="rect">
            <a:avLst/>
          </a:prstGeom>
          <a:solidFill>
            <a:srgbClr val="DDDDDD">
              <a:alpha val="2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2" name="Rectangle 19"/>
          <p:cNvSpPr>
            <a:spLocks noChangeArrowheads="1"/>
          </p:cNvSpPr>
          <p:nvPr/>
        </p:nvSpPr>
        <p:spPr bwMode="gray">
          <a:xfrm>
            <a:off x="8447088" y="5588000"/>
            <a:ext cx="696912" cy="635000"/>
          </a:xfrm>
          <a:prstGeom prst="rect">
            <a:avLst/>
          </a:prstGeom>
          <a:solidFill>
            <a:srgbClr val="DDDDDD">
              <a:alpha val="3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3" name="Rectangle 20"/>
          <p:cNvSpPr>
            <a:spLocks noChangeArrowheads="1"/>
          </p:cNvSpPr>
          <p:nvPr/>
        </p:nvSpPr>
        <p:spPr bwMode="gray">
          <a:xfrm>
            <a:off x="2651125" y="5588000"/>
            <a:ext cx="725488" cy="635000"/>
          </a:xfrm>
          <a:prstGeom prst="rect">
            <a:avLst/>
          </a:prstGeom>
          <a:solidFill>
            <a:srgbClr val="DDDDDD">
              <a:alpha val="3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4" name="Rectangle 21"/>
          <p:cNvSpPr>
            <a:spLocks noChangeArrowheads="1"/>
          </p:cNvSpPr>
          <p:nvPr/>
        </p:nvSpPr>
        <p:spPr bwMode="gray">
          <a:xfrm>
            <a:off x="4105275" y="5588000"/>
            <a:ext cx="725488" cy="635000"/>
          </a:xfrm>
          <a:prstGeom prst="rect">
            <a:avLst/>
          </a:prstGeom>
          <a:solidFill>
            <a:srgbClr val="DDDDDD">
              <a:alpha val="3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5" name="Rectangle 22"/>
          <p:cNvSpPr>
            <a:spLocks noChangeArrowheads="1"/>
          </p:cNvSpPr>
          <p:nvPr/>
        </p:nvSpPr>
        <p:spPr bwMode="gray">
          <a:xfrm>
            <a:off x="3367088" y="4943475"/>
            <a:ext cx="725487" cy="636588"/>
          </a:xfrm>
          <a:prstGeom prst="rect">
            <a:avLst/>
          </a:prstGeom>
          <a:solidFill>
            <a:srgbClr val="DDDDDD">
              <a:alpha val="2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6" name="Rectangle 23"/>
          <p:cNvSpPr>
            <a:spLocks noChangeArrowheads="1"/>
          </p:cNvSpPr>
          <p:nvPr/>
        </p:nvSpPr>
        <p:spPr bwMode="gray">
          <a:xfrm>
            <a:off x="4818063" y="4943475"/>
            <a:ext cx="725487" cy="636588"/>
          </a:xfrm>
          <a:prstGeom prst="rect">
            <a:avLst/>
          </a:prstGeom>
          <a:solidFill>
            <a:srgbClr val="DDDDDD">
              <a:alpha val="2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7" name="Rectangle 24"/>
          <p:cNvSpPr>
            <a:spLocks noChangeArrowheads="1"/>
          </p:cNvSpPr>
          <p:nvPr/>
        </p:nvSpPr>
        <p:spPr bwMode="gray">
          <a:xfrm>
            <a:off x="1917700" y="4943475"/>
            <a:ext cx="725488" cy="636588"/>
          </a:xfrm>
          <a:prstGeom prst="rect">
            <a:avLst/>
          </a:prstGeom>
          <a:solidFill>
            <a:schemeClr val="accent2">
              <a:alpha val="20000"/>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8" name="Rectangle 25"/>
          <p:cNvSpPr>
            <a:spLocks noChangeArrowheads="1"/>
          </p:cNvSpPr>
          <p:nvPr/>
        </p:nvSpPr>
        <p:spPr bwMode="gray">
          <a:xfrm>
            <a:off x="5541963" y="4310063"/>
            <a:ext cx="725487" cy="636587"/>
          </a:xfrm>
          <a:prstGeom prst="rect">
            <a:avLst/>
          </a:prstGeom>
          <a:solidFill>
            <a:schemeClr val="accent2">
              <a:alpha val="10001"/>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69" name="Rectangle 26"/>
          <p:cNvSpPr>
            <a:spLocks noChangeArrowheads="1"/>
          </p:cNvSpPr>
          <p:nvPr/>
        </p:nvSpPr>
        <p:spPr bwMode="gray">
          <a:xfrm>
            <a:off x="6996113" y="4300538"/>
            <a:ext cx="725487" cy="646112"/>
          </a:xfrm>
          <a:prstGeom prst="rect">
            <a:avLst/>
          </a:prstGeom>
          <a:solidFill>
            <a:schemeClr val="accent2">
              <a:alpha val="10001"/>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70" name="Rectangle 27"/>
          <p:cNvSpPr>
            <a:spLocks noChangeArrowheads="1"/>
          </p:cNvSpPr>
          <p:nvPr/>
        </p:nvSpPr>
        <p:spPr bwMode="gray">
          <a:xfrm>
            <a:off x="8435975" y="4300538"/>
            <a:ext cx="703263" cy="646112"/>
          </a:xfrm>
          <a:prstGeom prst="rect">
            <a:avLst/>
          </a:prstGeom>
          <a:solidFill>
            <a:schemeClr val="accent2">
              <a:alpha val="10001"/>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71" name="Rectangle 28"/>
          <p:cNvSpPr>
            <a:spLocks noChangeArrowheads="1"/>
          </p:cNvSpPr>
          <p:nvPr/>
        </p:nvSpPr>
        <p:spPr bwMode="gray">
          <a:xfrm>
            <a:off x="4105275" y="4310063"/>
            <a:ext cx="725488" cy="636587"/>
          </a:xfrm>
          <a:prstGeom prst="rect">
            <a:avLst/>
          </a:prstGeom>
          <a:solidFill>
            <a:srgbClr val="DDDDDD">
              <a:alpha val="10001"/>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72" name="Rectangle 29"/>
          <p:cNvSpPr>
            <a:spLocks noChangeArrowheads="1"/>
          </p:cNvSpPr>
          <p:nvPr/>
        </p:nvSpPr>
        <p:spPr bwMode="gray">
          <a:xfrm>
            <a:off x="7720013" y="6221413"/>
            <a:ext cx="725487" cy="636587"/>
          </a:xfrm>
          <a:prstGeom prst="rect">
            <a:avLst/>
          </a:prstGeom>
          <a:solidFill>
            <a:srgbClr val="DDDDDD">
              <a:alpha val="39999"/>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73" name="Rectangle 30"/>
          <p:cNvSpPr>
            <a:spLocks noChangeArrowheads="1"/>
          </p:cNvSpPr>
          <p:nvPr/>
        </p:nvSpPr>
        <p:spPr bwMode="gray">
          <a:xfrm>
            <a:off x="3371850" y="6221413"/>
            <a:ext cx="728663" cy="636587"/>
          </a:xfrm>
          <a:prstGeom prst="rect">
            <a:avLst/>
          </a:prstGeom>
          <a:solidFill>
            <a:srgbClr val="DDDDDD">
              <a:alpha val="39999"/>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74" name="Rectangle 31"/>
          <p:cNvSpPr>
            <a:spLocks noChangeArrowheads="1"/>
          </p:cNvSpPr>
          <p:nvPr/>
        </p:nvSpPr>
        <p:spPr bwMode="gray">
          <a:xfrm>
            <a:off x="4826000" y="6221413"/>
            <a:ext cx="725488" cy="636587"/>
          </a:xfrm>
          <a:prstGeom prst="rect">
            <a:avLst/>
          </a:prstGeom>
          <a:solidFill>
            <a:srgbClr val="DDDDDD">
              <a:alpha val="39999"/>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75" name="Rectangle 32"/>
          <p:cNvSpPr>
            <a:spLocks noChangeArrowheads="1"/>
          </p:cNvSpPr>
          <p:nvPr/>
        </p:nvSpPr>
        <p:spPr bwMode="gray">
          <a:xfrm>
            <a:off x="1920875" y="6221413"/>
            <a:ext cx="725488" cy="636587"/>
          </a:xfrm>
          <a:prstGeom prst="rect">
            <a:avLst/>
          </a:prstGeom>
          <a:solidFill>
            <a:srgbClr val="DDDDDD">
              <a:alpha val="39999"/>
            </a:srgbClr>
          </a:solidFill>
          <a:ln w="9525">
            <a:noFill/>
            <a:miter lim="800000"/>
            <a:headEnd/>
            <a:tailEnd/>
          </a:ln>
          <a:effectLst/>
        </p:spPr>
        <p:txBody>
          <a:bodyPr wrap="none" anchor="ctr"/>
          <a:lstStyle/>
          <a:p>
            <a:pPr algn="l">
              <a:defRPr/>
            </a:pPr>
            <a:endParaRPr lang="zh-CN" altLang="zh-CN">
              <a:latin typeface="Calibri" pitchFamily="34" charset="0"/>
            </a:endParaRPr>
          </a:p>
        </p:txBody>
      </p:sp>
      <p:grpSp>
        <p:nvGrpSpPr>
          <p:cNvPr id="3" name="Group 33"/>
          <p:cNvGrpSpPr>
            <a:grpSpLocks/>
          </p:cNvGrpSpPr>
          <p:nvPr/>
        </p:nvGrpSpPr>
        <p:grpSpPr bwMode="auto">
          <a:xfrm>
            <a:off x="0" y="533400"/>
            <a:ext cx="9144000" cy="5689600"/>
            <a:chOff x="0" y="336"/>
            <a:chExt cx="5760" cy="3584"/>
          </a:xfrm>
        </p:grpSpPr>
        <p:sp>
          <p:nvSpPr>
            <p:cNvPr id="77" name="Line 34"/>
            <p:cNvSpPr>
              <a:spLocks noChangeShapeType="1"/>
            </p:cNvSpPr>
            <p:nvPr userDrawn="1"/>
          </p:nvSpPr>
          <p:spPr bwMode="gray">
            <a:xfrm flipH="1">
              <a:off x="0" y="336"/>
              <a:ext cx="5760" cy="0"/>
            </a:xfrm>
            <a:prstGeom prst="line">
              <a:avLst/>
            </a:prstGeom>
            <a:noFill/>
            <a:ln w="9525">
              <a:solidFill>
                <a:srgbClr val="DDDDDD"/>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78" name="Line 35"/>
            <p:cNvSpPr>
              <a:spLocks noChangeShapeType="1"/>
            </p:cNvSpPr>
            <p:nvPr userDrawn="1"/>
          </p:nvSpPr>
          <p:spPr bwMode="gray">
            <a:xfrm flipH="1">
              <a:off x="0" y="733"/>
              <a:ext cx="5760" cy="0"/>
            </a:xfrm>
            <a:prstGeom prst="line">
              <a:avLst/>
            </a:prstGeom>
            <a:noFill/>
            <a:ln w="9525">
              <a:solidFill>
                <a:srgbClr val="DDDDDD"/>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79" name="Line 36"/>
            <p:cNvSpPr>
              <a:spLocks noChangeShapeType="1"/>
            </p:cNvSpPr>
            <p:nvPr userDrawn="1"/>
          </p:nvSpPr>
          <p:spPr bwMode="gray">
            <a:xfrm flipH="1">
              <a:off x="0" y="1123"/>
              <a:ext cx="5760" cy="0"/>
            </a:xfrm>
            <a:prstGeom prst="line">
              <a:avLst/>
            </a:prstGeom>
            <a:noFill/>
            <a:ln w="9525">
              <a:solidFill>
                <a:srgbClr val="DDDDDD"/>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80" name="Line 37"/>
            <p:cNvSpPr>
              <a:spLocks noChangeShapeType="1"/>
            </p:cNvSpPr>
            <p:nvPr userDrawn="1"/>
          </p:nvSpPr>
          <p:spPr bwMode="gray">
            <a:xfrm flipH="1">
              <a:off x="0" y="2707"/>
              <a:ext cx="5760" cy="0"/>
            </a:xfrm>
            <a:prstGeom prst="line">
              <a:avLst/>
            </a:prstGeom>
            <a:noFill/>
            <a:ln w="9525">
              <a:solidFill>
                <a:srgbClr val="DDDDDD"/>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81" name="Line 38"/>
            <p:cNvSpPr>
              <a:spLocks noChangeShapeType="1"/>
            </p:cNvSpPr>
            <p:nvPr userDrawn="1"/>
          </p:nvSpPr>
          <p:spPr bwMode="gray">
            <a:xfrm flipH="1">
              <a:off x="0" y="3111"/>
              <a:ext cx="5760" cy="0"/>
            </a:xfrm>
            <a:prstGeom prst="line">
              <a:avLst/>
            </a:prstGeom>
            <a:noFill/>
            <a:ln w="9525">
              <a:solidFill>
                <a:srgbClr val="DDDDDD"/>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82" name="Line 39"/>
            <p:cNvSpPr>
              <a:spLocks noChangeShapeType="1"/>
            </p:cNvSpPr>
            <p:nvPr userDrawn="1"/>
          </p:nvSpPr>
          <p:spPr bwMode="gray">
            <a:xfrm flipH="1">
              <a:off x="0" y="3516"/>
              <a:ext cx="5760" cy="0"/>
            </a:xfrm>
            <a:prstGeom prst="line">
              <a:avLst/>
            </a:prstGeom>
            <a:noFill/>
            <a:ln w="9525">
              <a:solidFill>
                <a:srgbClr val="DDDDDD"/>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sp>
          <p:nvSpPr>
            <p:cNvPr id="83" name="Line 40"/>
            <p:cNvSpPr>
              <a:spLocks noChangeShapeType="1"/>
            </p:cNvSpPr>
            <p:nvPr userDrawn="1"/>
          </p:nvSpPr>
          <p:spPr bwMode="gray">
            <a:xfrm flipH="1">
              <a:off x="0" y="3920"/>
              <a:ext cx="5760" cy="0"/>
            </a:xfrm>
            <a:prstGeom prst="line">
              <a:avLst/>
            </a:prstGeom>
            <a:noFill/>
            <a:ln w="9525">
              <a:solidFill>
                <a:srgbClr val="DDDDDD"/>
              </a:solidFill>
              <a:round/>
              <a:headEnd/>
              <a:tailEnd/>
            </a:ln>
            <a:effectLst/>
          </p:spPr>
          <p:txBody>
            <a:bodyPr/>
            <a:lstStyle/>
            <a:p>
              <a:pPr algn="l" fontAlgn="auto">
                <a:spcBef>
                  <a:spcPts val="0"/>
                </a:spcBef>
                <a:spcAft>
                  <a:spcPts val="0"/>
                </a:spcAft>
                <a:defRPr/>
              </a:pPr>
              <a:endParaRPr lang="zh-CN" altLang="en-US">
                <a:latin typeface="+mn-lt"/>
                <a:ea typeface="+mn-ea"/>
              </a:endParaRPr>
            </a:p>
          </p:txBody>
        </p:sp>
      </p:grpSp>
      <p:sp>
        <p:nvSpPr>
          <p:cNvPr id="84" name="Text Box 42"/>
          <p:cNvSpPr txBox="1">
            <a:spLocks noChangeArrowheads="1"/>
          </p:cNvSpPr>
          <p:nvPr/>
        </p:nvSpPr>
        <p:spPr bwMode="gray">
          <a:xfrm>
            <a:off x="0" y="461963"/>
            <a:ext cx="1098550" cy="427037"/>
          </a:xfrm>
          <a:prstGeom prst="rect">
            <a:avLst/>
          </a:prstGeom>
          <a:noFill/>
          <a:ln w="9525">
            <a:noFill/>
            <a:miter lim="800000"/>
            <a:headEnd/>
            <a:tailEnd/>
          </a:ln>
          <a:effectLst/>
        </p:spPr>
        <p:txBody>
          <a:bodyPr>
            <a:spAutoFit/>
          </a:bodyPr>
          <a:lstStyle/>
          <a:p>
            <a:pPr algn="ctr" fontAlgn="auto">
              <a:spcBef>
                <a:spcPct val="50000"/>
              </a:spcBef>
              <a:spcAft>
                <a:spcPts val="0"/>
              </a:spcAft>
              <a:defRPr/>
            </a:pPr>
            <a:r>
              <a:rPr lang="en-US" altLang="zh-CN" sz="2200">
                <a:solidFill>
                  <a:srgbClr val="FFFFFF"/>
                </a:solidFill>
                <a:latin typeface="+mn-lt"/>
                <a:ea typeface="宋体" pitchFamily="2" charset="-122"/>
              </a:rPr>
              <a:t>LOGO</a:t>
            </a:r>
          </a:p>
        </p:txBody>
      </p:sp>
      <p:sp>
        <p:nvSpPr>
          <p:cNvPr id="85" name="Rectangle 43"/>
          <p:cNvSpPr>
            <a:spLocks noChangeArrowheads="1"/>
          </p:cNvSpPr>
          <p:nvPr/>
        </p:nvSpPr>
        <p:spPr bwMode="gray">
          <a:xfrm>
            <a:off x="5524500" y="534988"/>
            <a:ext cx="725488" cy="633412"/>
          </a:xfrm>
          <a:prstGeom prst="rect">
            <a:avLst/>
          </a:prstGeom>
          <a:solidFill>
            <a:srgbClr val="DDDDDD">
              <a:alpha val="2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86" name="Rectangle 44"/>
          <p:cNvSpPr>
            <a:spLocks noChangeArrowheads="1"/>
          </p:cNvSpPr>
          <p:nvPr/>
        </p:nvSpPr>
        <p:spPr bwMode="gray">
          <a:xfrm>
            <a:off x="6978650" y="534988"/>
            <a:ext cx="725488" cy="633412"/>
          </a:xfrm>
          <a:prstGeom prst="rect">
            <a:avLst/>
          </a:prstGeom>
          <a:solidFill>
            <a:srgbClr val="DDDDDD">
              <a:alpha val="2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87" name="Rectangle 45"/>
          <p:cNvSpPr>
            <a:spLocks noChangeArrowheads="1"/>
          </p:cNvSpPr>
          <p:nvPr/>
        </p:nvSpPr>
        <p:spPr bwMode="gray">
          <a:xfrm>
            <a:off x="7691438" y="4763"/>
            <a:ext cx="725487" cy="522287"/>
          </a:xfrm>
          <a:prstGeom prst="rect">
            <a:avLst/>
          </a:prstGeom>
          <a:solidFill>
            <a:schemeClr val="folHlink">
              <a:alpha val="30000"/>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88" name="Rectangle 46"/>
          <p:cNvSpPr>
            <a:spLocks noChangeArrowheads="1"/>
          </p:cNvSpPr>
          <p:nvPr/>
        </p:nvSpPr>
        <p:spPr bwMode="gray">
          <a:xfrm>
            <a:off x="4076700" y="534988"/>
            <a:ext cx="725488" cy="633412"/>
          </a:xfrm>
          <a:prstGeom prst="rect">
            <a:avLst/>
          </a:prstGeom>
          <a:solidFill>
            <a:srgbClr val="DDDDDD">
              <a:alpha val="2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89" name="Rectangle 47"/>
          <p:cNvSpPr>
            <a:spLocks noChangeArrowheads="1"/>
          </p:cNvSpPr>
          <p:nvPr/>
        </p:nvSpPr>
        <p:spPr bwMode="gray">
          <a:xfrm>
            <a:off x="4789488" y="4763"/>
            <a:ext cx="725487" cy="522287"/>
          </a:xfrm>
          <a:prstGeom prst="rect">
            <a:avLst/>
          </a:prstGeom>
          <a:solidFill>
            <a:srgbClr val="DDDDDD">
              <a:alpha val="3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0" name="Rectangle 48"/>
          <p:cNvSpPr>
            <a:spLocks noChangeArrowheads="1"/>
          </p:cNvSpPr>
          <p:nvPr/>
        </p:nvSpPr>
        <p:spPr bwMode="gray">
          <a:xfrm>
            <a:off x="446088" y="1147763"/>
            <a:ext cx="725487" cy="633412"/>
          </a:xfrm>
          <a:prstGeom prst="rect">
            <a:avLst/>
          </a:prstGeom>
          <a:solidFill>
            <a:schemeClr val="folHlink">
              <a:alpha val="20000"/>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1" name="Rectangle 49"/>
          <p:cNvSpPr>
            <a:spLocks noChangeArrowheads="1"/>
          </p:cNvSpPr>
          <p:nvPr/>
        </p:nvSpPr>
        <p:spPr bwMode="gray">
          <a:xfrm>
            <a:off x="1889125" y="4763"/>
            <a:ext cx="725488" cy="522287"/>
          </a:xfrm>
          <a:prstGeom prst="rect">
            <a:avLst/>
          </a:prstGeom>
          <a:solidFill>
            <a:srgbClr val="DDDDDD">
              <a:alpha val="39999"/>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2" name="Rectangle 50"/>
          <p:cNvSpPr>
            <a:spLocks noChangeArrowheads="1"/>
          </p:cNvSpPr>
          <p:nvPr/>
        </p:nvSpPr>
        <p:spPr bwMode="gray">
          <a:xfrm>
            <a:off x="6251575" y="1165225"/>
            <a:ext cx="725488" cy="633413"/>
          </a:xfrm>
          <a:prstGeom prst="rect">
            <a:avLst/>
          </a:prstGeom>
          <a:solidFill>
            <a:srgbClr val="DDDDDD">
              <a:alpha val="10001"/>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3" name="Rectangle 51"/>
          <p:cNvSpPr>
            <a:spLocks noChangeArrowheads="1"/>
          </p:cNvSpPr>
          <p:nvPr/>
        </p:nvSpPr>
        <p:spPr bwMode="gray">
          <a:xfrm>
            <a:off x="7691438" y="1165225"/>
            <a:ext cx="725487" cy="633413"/>
          </a:xfrm>
          <a:prstGeom prst="rect">
            <a:avLst/>
          </a:prstGeom>
          <a:solidFill>
            <a:schemeClr val="folHlink">
              <a:alpha val="10001"/>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4" name="Rectangle 52"/>
          <p:cNvSpPr>
            <a:spLocks noChangeArrowheads="1"/>
          </p:cNvSpPr>
          <p:nvPr/>
        </p:nvSpPr>
        <p:spPr bwMode="gray">
          <a:xfrm>
            <a:off x="3349625" y="1165225"/>
            <a:ext cx="725488" cy="633413"/>
          </a:xfrm>
          <a:prstGeom prst="rect">
            <a:avLst/>
          </a:prstGeom>
          <a:solidFill>
            <a:srgbClr val="DDDDDD">
              <a:alpha val="10001"/>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5" name="Rectangle 53"/>
          <p:cNvSpPr>
            <a:spLocks noChangeArrowheads="1"/>
          </p:cNvSpPr>
          <p:nvPr/>
        </p:nvSpPr>
        <p:spPr bwMode="gray">
          <a:xfrm>
            <a:off x="4800600" y="1165225"/>
            <a:ext cx="725488" cy="633413"/>
          </a:xfrm>
          <a:prstGeom prst="rect">
            <a:avLst/>
          </a:prstGeom>
          <a:solidFill>
            <a:schemeClr val="folHlink">
              <a:alpha val="10001"/>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6" name="Rectangle 54"/>
          <p:cNvSpPr>
            <a:spLocks noChangeArrowheads="1"/>
          </p:cNvSpPr>
          <p:nvPr/>
        </p:nvSpPr>
        <p:spPr bwMode="gray">
          <a:xfrm>
            <a:off x="1889125" y="1165225"/>
            <a:ext cx="725488" cy="633413"/>
          </a:xfrm>
          <a:prstGeom prst="rect">
            <a:avLst/>
          </a:prstGeom>
          <a:solidFill>
            <a:schemeClr val="folHlink">
              <a:alpha val="10001"/>
            </a:scheme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7" name="Rectangle 55"/>
          <p:cNvSpPr>
            <a:spLocks noChangeArrowheads="1"/>
          </p:cNvSpPr>
          <p:nvPr/>
        </p:nvSpPr>
        <p:spPr bwMode="gray">
          <a:xfrm>
            <a:off x="438150" y="4763"/>
            <a:ext cx="725488" cy="522287"/>
          </a:xfrm>
          <a:prstGeom prst="rect">
            <a:avLst/>
          </a:prstGeom>
          <a:solidFill>
            <a:srgbClr val="DDDDDD">
              <a:alpha val="3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8" name="Rectangle 56"/>
          <p:cNvSpPr>
            <a:spLocks noChangeArrowheads="1"/>
          </p:cNvSpPr>
          <p:nvPr/>
        </p:nvSpPr>
        <p:spPr bwMode="gray">
          <a:xfrm>
            <a:off x="1143000" y="533400"/>
            <a:ext cx="725488" cy="633413"/>
          </a:xfrm>
          <a:prstGeom prst="rect">
            <a:avLst/>
          </a:prstGeom>
          <a:solidFill>
            <a:srgbClr val="DDDDDD">
              <a:alpha val="2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99" name="Rectangle 57"/>
          <p:cNvSpPr>
            <a:spLocks noChangeArrowheads="1"/>
          </p:cNvSpPr>
          <p:nvPr/>
        </p:nvSpPr>
        <p:spPr bwMode="gray">
          <a:xfrm>
            <a:off x="2578100" y="534988"/>
            <a:ext cx="725488" cy="633412"/>
          </a:xfrm>
          <a:prstGeom prst="rect">
            <a:avLst/>
          </a:prstGeom>
          <a:solidFill>
            <a:srgbClr val="DDDDDD">
              <a:alpha val="20000"/>
            </a:srgbClr>
          </a:solidFill>
          <a:ln w="9525">
            <a:noFill/>
            <a:miter lim="800000"/>
            <a:headEnd/>
            <a:tailEnd/>
          </a:ln>
          <a:effectLst/>
        </p:spPr>
        <p:txBody>
          <a:bodyPr wrap="none" anchor="ctr"/>
          <a:lstStyle/>
          <a:p>
            <a:pPr algn="l">
              <a:defRPr/>
            </a:pPr>
            <a:endParaRPr lang="zh-CN" altLang="zh-CN">
              <a:latin typeface="Calibri" pitchFamily="34" charset="0"/>
            </a:endParaRPr>
          </a:p>
        </p:txBody>
      </p:sp>
      <p:sp>
        <p:nvSpPr>
          <p:cNvPr id="100" name="Text Box 62"/>
          <p:cNvSpPr txBox="1">
            <a:spLocks noChangeArrowheads="1"/>
          </p:cNvSpPr>
          <p:nvPr/>
        </p:nvSpPr>
        <p:spPr bwMode="gray">
          <a:xfrm>
            <a:off x="7924800" y="1295400"/>
            <a:ext cx="1098550" cy="427038"/>
          </a:xfrm>
          <a:prstGeom prst="rect">
            <a:avLst/>
          </a:prstGeom>
          <a:noFill/>
          <a:ln w="9525">
            <a:noFill/>
            <a:miter lim="800000"/>
            <a:headEnd/>
            <a:tailEnd/>
          </a:ln>
          <a:effectLst/>
        </p:spPr>
        <p:txBody>
          <a:bodyPr>
            <a:spAutoFit/>
          </a:bodyPr>
          <a:lstStyle/>
          <a:p>
            <a:pPr fontAlgn="auto">
              <a:spcBef>
                <a:spcPct val="50000"/>
              </a:spcBef>
              <a:spcAft>
                <a:spcPts val="0"/>
              </a:spcAft>
              <a:defRPr/>
            </a:pPr>
            <a:endParaRPr lang="en-US" altLang="zh-CN" sz="2200">
              <a:latin typeface="+mn-lt"/>
              <a:ea typeface="宋体" pitchFamily="2" charset="-122"/>
            </a:endParaRPr>
          </a:p>
        </p:txBody>
      </p:sp>
      <p:sp>
        <p:nvSpPr>
          <p:cNvPr id="4135" name="Rectangle 43"/>
          <p:cNvSpPr>
            <a:spLocks noGrp="1" noChangeArrowheads="1"/>
          </p:cNvSpPr>
          <p:nvPr>
            <p:ph type="body" idx="1"/>
          </p:nvPr>
        </p:nvSpPr>
        <p:spPr bwMode="gray">
          <a:xfrm>
            <a:off x="827088" y="1600200"/>
            <a:ext cx="7489825"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4136" name="Rectangle 44"/>
          <p:cNvSpPr>
            <a:spLocks noGrp="1" noChangeArrowheads="1"/>
          </p:cNvSpPr>
          <p:nvPr>
            <p:ph type="title"/>
          </p:nvPr>
        </p:nvSpPr>
        <p:spPr bwMode="gray">
          <a:xfrm>
            <a:off x="971550" y="228600"/>
            <a:ext cx="7391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01" name="Rectangle 59"/>
          <p:cNvSpPr>
            <a:spLocks noGrp="1" noChangeArrowheads="1"/>
          </p:cNvSpPr>
          <p:nvPr>
            <p:ph type="dt" sz="half" idx="2"/>
          </p:nvPr>
        </p:nvSpPr>
        <p:spPr bwMode="gray">
          <a:xfrm>
            <a:off x="304800" y="6400800"/>
            <a:ext cx="2133600" cy="3206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a:latin typeface="Arial" charset="0"/>
                <a:ea typeface="宋体" pitchFamily="2" charset="-122"/>
              </a:defRPr>
            </a:lvl1pPr>
          </a:lstStyle>
          <a:p>
            <a:fld id="{530820CF-B880-4189-942D-D702A7CBA730}" type="datetimeFigureOut">
              <a:rPr lang="zh-CN" altLang="en-US" smtClean="0"/>
              <a:pPr/>
              <a:t>2015/6/14</a:t>
            </a:fld>
            <a:endParaRPr lang="zh-CN" altLang="en-US"/>
          </a:p>
        </p:txBody>
      </p:sp>
      <p:sp>
        <p:nvSpPr>
          <p:cNvPr id="102" name="Rectangle 60"/>
          <p:cNvSpPr>
            <a:spLocks noGrp="1" noChangeArrowheads="1"/>
          </p:cNvSpPr>
          <p:nvPr>
            <p:ph type="ftr" sz="quarter" idx="3"/>
          </p:nvPr>
        </p:nvSpPr>
        <p:spPr bwMode="gray">
          <a:xfrm>
            <a:off x="6172200" y="6400800"/>
            <a:ext cx="2895600" cy="3206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a:latin typeface="Arial" charset="0"/>
                <a:ea typeface="宋体" pitchFamily="2" charset="-122"/>
              </a:defRPr>
            </a:lvl1pPr>
          </a:lstStyle>
          <a:p>
            <a:endParaRPr lang="zh-CN" altLang="en-US"/>
          </a:p>
        </p:txBody>
      </p:sp>
      <p:sp>
        <p:nvSpPr>
          <p:cNvPr id="103" name="Rectangle 61"/>
          <p:cNvSpPr>
            <a:spLocks noGrp="1" noChangeArrowheads="1"/>
          </p:cNvSpPr>
          <p:nvPr>
            <p:ph type="sldNum" sz="quarter" idx="4"/>
          </p:nvPr>
        </p:nvSpPr>
        <p:spPr bwMode="gray">
          <a:xfrm>
            <a:off x="3733800" y="6400800"/>
            <a:ext cx="2133600" cy="320675"/>
          </a:xfrm>
          <a:prstGeom prst="rect">
            <a:avLst/>
          </a:prstGeom>
          <a:noFill/>
          <a:ln>
            <a:miter lim="800000"/>
            <a:headEnd/>
            <a:tailEnd/>
          </a:ln>
        </p:spPr>
        <p:txBody>
          <a:bodyPr vert="horz" wrap="square" lIns="91440" tIns="45720" rIns="91440" bIns="45720" numCol="1" anchor="t" anchorCtr="0" compatLnSpc="1">
            <a:prstTxWarp prst="textNoShape">
              <a:avLst/>
            </a:prstTxWarp>
          </a:bodyPr>
          <a:lstStyle>
            <a:lvl1pPr fontAlgn="auto">
              <a:spcBef>
                <a:spcPts val="0"/>
              </a:spcBef>
              <a:spcAft>
                <a:spcPts val="0"/>
              </a:spcAft>
              <a:defRPr sz="1200">
                <a:latin typeface="Arial" charset="0"/>
                <a:ea typeface="宋体" pitchFamily="2" charset="-122"/>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iming>
    <p:tnLst>
      <p:par>
        <p:cTn id="1" dur="indefinite" restart="never" nodeType="tmRoot"/>
      </p:par>
    </p:tnLst>
  </p:timing>
  <p:txStyles>
    <p:titleStyle>
      <a:lvl1pPr algn="l" rtl="0" eaLnBrk="1" fontAlgn="base" hangingPunct="1">
        <a:spcBef>
          <a:spcPct val="0"/>
        </a:spcBef>
        <a:spcAft>
          <a:spcPct val="0"/>
        </a:spcAft>
        <a:defRPr sz="3200" b="1">
          <a:solidFill>
            <a:srgbClr val="EAEAEA"/>
          </a:solidFill>
          <a:latin typeface="+mj-lt"/>
          <a:ea typeface="+mj-ea"/>
          <a:cs typeface="+mj-cs"/>
        </a:defRPr>
      </a:lvl1pPr>
      <a:lvl2pPr algn="l" rtl="0" eaLnBrk="1" fontAlgn="base" hangingPunct="1">
        <a:spcBef>
          <a:spcPct val="0"/>
        </a:spcBef>
        <a:spcAft>
          <a:spcPct val="0"/>
        </a:spcAft>
        <a:defRPr sz="3200" b="1">
          <a:solidFill>
            <a:srgbClr val="EAEAEA"/>
          </a:solidFill>
          <a:latin typeface="Arial Narrow" pitchFamily="34" charset="0"/>
        </a:defRPr>
      </a:lvl2pPr>
      <a:lvl3pPr algn="l" rtl="0" eaLnBrk="1" fontAlgn="base" hangingPunct="1">
        <a:spcBef>
          <a:spcPct val="0"/>
        </a:spcBef>
        <a:spcAft>
          <a:spcPct val="0"/>
        </a:spcAft>
        <a:defRPr sz="3200" b="1">
          <a:solidFill>
            <a:srgbClr val="EAEAEA"/>
          </a:solidFill>
          <a:latin typeface="Arial Narrow" pitchFamily="34" charset="0"/>
        </a:defRPr>
      </a:lvl3pPr>
      <a:lvl4pPr algn="l" rtl="0" eaLnBrk="1" fontAlgn="base" hangingPunct="1">
        <a:spcBef>
          <a:spcPct val="0"/>
        </a:spcBef>
        <a:spcAft>
          <a:spcPct val="0"/>
        </a:spcAft>
        <a:defRPr sz="3200" b="1">
          <a:solidFill>
            <a:srgbClr val="EAEAEA"/>
          </a:solidFill>
          <a:latin typeface="Arial Narrow" pitchFamily="34" charset="0"/>
        </a:defRPr>
      </a:lvl4pPr>
      <a:lvl5pPr algn="l" rtl="0" eaLnBrk="1" fontAlgn="base" hangingPunct="1">
        <a:spcBef>
          <a:spcPct val="0"/>
        </a:spcBef>
        <a:spcAft>
          <a:spcPct val="0"/>
        </a:spcAft>
        <a:defRPr sz="3200" b="1">
          <a:solidFill>
            <a:srgbClr val="EAEAEA"/>
          </a:solidFill>
          <a:latin typeface="Arial Narrow" pitchFamily="34" charset="0"/>
        </a:defRPr>
      </a:lvl5pPr>
      <a:lvl6pPr marL="457200" algn="l" rtl="0" eaLnBrk="1" fontAlgn="base" hangingPunct="1">
        <a:spcBef>
          <a:spcPct val="0"/>
        </a:spcBef>
        <a:spcAft>
          <a:spcPct val="0"/>
        </a:spcAft>
        <a:defRPr sz="3200" b="1">
          <a:solidFill>
            <a:srgbClr val="EAEAEA"/>
          </a:solidFill>
          <a:latin typeface="Arial Narrow" pitchFamily="34" charset="0"/>
        </a:defRPr>
      </a:lvl6pPr>
      <a:lvl7pPr marL="914400" algn="l" rtl="0" eaLnBrk="1" fontAlgn="base" hangingPunct="1">
        <a:spcBef>
          <a:spcPct val="0"/>
        </a:spcBef>
        <a:spcAft>
          <a:spcPct val="0"/>
        </a:spcAft>
        <a:defRPr sz="3200" b="1">
          <a:solidFill>
            <a:srgbClr val="EAEAEA"/>
          </a:solidFill>
          <a:latin typeface="Arial Narrow" pitchFamily="34" charset="0"/>
        </a:defRPr>
      </a:lvl7pPr>
      <a:lvl8pPr marL="1371600" algn="l" rtl="0" eaLnBrk="1" fontAlgn="base" hangingPunct="1">
        <a:spcBef>
          <a:spcPct val="0"/>
        </a:spcBef>
        <a:spcAft>
          <a:spcPct val="0"/>
        </a:spcAft>
        <a:defRPr sz="3200" b="1">
          <a:solidFill>
            <a:srgbClr val="EAEAEA"/>
          </a:solidFill>
          <a:latin typeface="Arial Narrow" pitchFamily="34" charset="0"/>
        </a:defRPr>
      </a:lvl8pPr>
      <a:lvl9pPr marL="1828800" algn="l" rtl="0" eaLnBrk="1" fontAlgn="base" hangingPunct="1">
        <a:spcBef>
          <a:spcPct val="0"/>
        </a:spcBef>
        <a:spcAft>
          <a:spcPct val="0"/>
        </a:spcAft>
        <a:defRPr sz="3200" b="1">
          <a:solidFill>
            <a:srgbClr val="EAEAEA"/>
          </a:solidFill>
          <a:latin typeface="Arial Narrow" pitchFamily="34" charset="0"/>
        </a:defRPr>
      </a:lvl9pPr>
    </p:titleStyle>
    <p:bodyStyle>
      <a:lvl1pPr marL="342900" indent="-342900" algn="l" rtl="0" eaLnBrk="1" fontAlgn="base" hangingPunct="1">
        <a:lnSpc>
          <a:spcPct val="120000"/>
        </a:lnSpc>
        <a:spcBef>
          <a:spcPct val="20000"/>
        </a:spcBef>
        <a:spcAft>
          <a:spcPct val="20000"/>
        </a:spcAft>
        <a:buChar char="•"/>
        <a:defRPr sz="2400">
          <a:solidFill>
            <a:schemeClr val="tx1"/>
          </a:solidFill>
          <a:latin typeface="+mn-lt"/>
          <a:ea typeface="+mn-ea"/>
          <a:cs typeface="+mn-cs"/>
        </a:defRPr>
      </a:lvl1pPr>
      <a:lvl2pPr marL="742950" indent="-285750" algn="l" rtl="0" eaLnBrk="1" fontAlgn="base" hangingPunct="1">
        <a:lnSpc>
          <a:spcPct val="110000"/>
        </a:lnSpc>
        <a:spcBef>
          <a:spcPct val="10000"/>
        </a:spcBef>
        <a:spcAft>
          <a:spcPct val="10000"/>
        </a:spcAft>
        <a:buChar char="–"/>
        <a:defRPr sz="2000">
          <a:solidFill>
            <a:schemeClr val="tx1"/>
          </a:solidFill>
          <a:latin typeface="+mn-lt"/>
        </a:defRPr>
      </a:lvl2pPr>
      <a:lvl3pPr marL="1143000" indent="-228600" algn="l" rtl="0" eaLnBrk="1" fontAlgn="base" hangingPunct="1">
        <a:spcBef>
          <a:spcPct val="20000"/>
        </a:spcBef>
        <a:spcAft>
          <a:spcPct val="0"/>
        </a:spcAft>
        <a:buChar char="•"/>
        <a:defRPr>
          <a:solidFill>
            <a:schemeClr val="tx1"/>
          </a:solidFill>
          <a:latin typeface="+mn-lt"/>
        </a:defRPr>
      </a:lvl3pPr>
      <a:lvl4pPr marL="1600200" indent="-228600" algn="l" rtl="0" eaLnBrk="1" fontAlgn="base" hangingPunct="1">
        <a:spcBef>
          <a:spcPct val="20000"/>
        </a:spcBef>
        <a:spcAft>
          <a:spcPct val="0"/>
        </a:spcAft>
        <a:buChar char="–"/>
        <a:defRPr sz="1600">
          <a:solidFill>
            <a:schemeClr val="tx1"/>
          </a:solidFill>
          <a:latin typeface="+mn-lt"/>
        </a:defRPr>
      </a:lvl4pPr>
      <a:lvl5pPr marL="2057400" indent="-228600" algn="l" rtl="0" eaLnBrk="1" fontAlgn="base" hangingPunct="1">
        <a:spcBef>
          <a:spcPct val="20000"/>
        </a:spcBef>
        <a:spcAft>
          <a:spcPct val="0"/>
        </a:spcAft>
        <a:buChar char="»"/>
        <a:defRPr sz="1400">
          <a:solidFill>
            <a:schemeClr val="tx1"/>
          </a:solidFill>
          <a:latin typeface="+mn-lt"/>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EE09ED2B-A4FC-44A1-8966-BABC4F4F80D9}" type="datetime1">
              <a:rPr lang="zh-CN" altLang="en-US"/>
              <a:pPr/>
              <a:t>2015/6/14</a:t>
            </a:fld>
            <a:endParaRPr lang="en-US" altLang="zh-CN"/>
          </a:p>
        </p:txBody>
      </p:sp>
      <p:sp>
        <p:nvSpPr>
          <p:cNvPr id="819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819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CEF23A8-F9E4-4769-A217-E1B42810F747}"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894" r:id="rId1"/>
    <p:sldLayoutId id="2147483895" r:id="rId2"/>
    <p:sldLayoutId id="2147483896" r:id="rId3"/>
    <p:sldLayoutId id="2147483897" r:id="rId4"/>
    <p:sldLayoutId id="2147483898" r:id="rId5"/>
    <p:sldLayoutId id="2147483899" r:id="rId6"/>
    <p:sldLayoutId id="2147483900" r:id="rId7"/>
    <p:sldLayoutId id="2147483901" r:id="rId8"/>
    <p:sldLayoutId id="2147483902" r:id="rId9"/>
    <p:sldLayoutId id="2147483903" r:id="rId10"/>
    <p:sldLayoutId id="2147483904" r:id="rId11"/>
  </p:sldLayoutIdLst>
  <p:hf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宋体" charset="-122"/>
        </a:defRPr>
      </a:lvl2pPr>
      <a:lvl3pPr algn="ctr" rtl="0" eaLnBrk="1" fontAlgn="base" hangingPunct="1">
        <a:spcBef>
          <a:spcPct val="0"/>
        </a:spcBef>
        <a:spcAft>
          <a:spcPct val="0"/>
        </a:spcAft>
        <a:defRPr sz="4400">
          <a:solidFill>
            <a:schemeClr val="tx2"/>
          </a:solidFill>
          <a:latin typeface="Arial" charset="0"/>
          <a:ea typeface="宋体" charset="-122"/>
        </a:defRPr>
      </a:lvl3pPr>
      <a:lvl4pPr algn="ctr" rtl="0" eaLnBrk="1" fontAlgn="base" hangingPunct="1">
        <a:spcBef>
          <a:spcPct val="0"/>
        </a:spcBef>
        <a:spcAft>
          <a:spcPct val="0"/>
        </a:spcAft>
        <a:defRPr sz="4400">
          <a:solidFill>
            <a:schemeClr val="tx2"/>
          </a:solidFill>
          <a:latin typeface="Arial" charset="0"/>
          <a:ea typeface="宋体" charset="-122"/>
        </a:defRPr>
      </a:lvl4pPr>
      <a:lvl5pPr algn="ctr" rtl="0" eaLnBrk="1" fontAlgn="base" hangingPunct="1">
        <a:spcBef>
          <a:spcPct val="0"/>
        </a:spcBef>
        <a:spcAft>
          <a:spcPct val="0"/>
        </a:spcAft>
        <a:defRPr sz="4400">
          <a:solidFill>
            <a:schemeClr val="tx2"/>
          </a:solidFill>
          <a:latin typeface="Arial" charset="0"/>
          <a:ea typeface="宋体" charset="-122"/>
        </a:defRPr>
      </a:lvl5pPr>
      <a:lvl6pPr marL="457200" algn="ctr" rtl="0" eaLnBrk="1" fontAlgn="base" hangingPunct="1">
        <a:spcBef>
          <a:spcPct val="0"/>
        </a:spcBef>
        <a:spcAft>
          <a:spcPct val="0"/>
        </a:spcAft>
        <a:defRPr sz="4400">
          <a:solidFill>
            <a:schemeClr val="tx2"/>
          </a:solidFill>
          <a:latin typeface="Arial" charset="0"/>
          <a:ea typeface="宋体" charset="-122"/>
        </a:defRPr>
      </a:lvl6pPr>
      <a:lvl7pPr marL="914400" algn="ctr" rtl="0" eaLnBrk="1" fontAlgn="base" hangingPunct="1">
        <a:spcBef>
          <a:spcPct val="0"/>
        </a:spcBef>
        <a:spcAft>
          <a:spcPct val="0"/>
        </a:spcAft>
        <a:defRPr sz="4400">
          <a:solidFill>
            <a:schemeClr val="tx2"/>
          </a:solidFill>
          <a:latin typeface="Arial" charset="0"/>
          <a:ea typeface="宋体" charset="-122"/>
        </a:defRPr>
      </a:lvl7pPr>
      <a:lvl8pPr marL="1371600" algn="ctr" rtl="0" eaLnBrk="1" fontAlgn="base" hangingPunct="1">
        <a:spcBef>
          <a:spcPct val="0"/>
        </a:spcBef>
        <a:spcAft>
          <a:spcPct val="0"/>
        </a:spcAft>
        <a:defRPr sz="4400">
          <a:solidFill>
            <a:schemeClr val="tx2"/>
          </a:solidFill>
          <a:latin typeface="Arial" charset="0"/>
          <a:ea typeface="宋体" charset="-122"/>
        </a:defRPr>
      </a:lvl8pPr>
      <a:lvl9pPr marL="1828800" algn="ctr" rtl="0" eaLnBrk="1" fontAlgn="base" hangingPunct="1">
        <a:spcBef>
          <a:spcPct val="0"/>
        </a:spcBef>
        <a:spcAft>
          <a:spcPct val="0"/>
        </a:spcAft>
        <a:defRPr sz="4400">
          <a:solidFill>
            <a:schemeClr val="tx2"/>
          </a:solidFill>
          <a:latin typeface="Arial" charset="0"/>
          <a:ea typeface="宋体"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D1B14FD8-9073-4D38-A7C5-0ECDE0BD2BDC}" type="datetime1">
              <a:rPr lang="zh-CN" altLang="en-US"/>
              <a:pPr>
                <a:defRPr/>
              </a:pPr>
              <a:t>2015/6/14</a:t>
            </a:fld>
            <a:endParaRPr lang="zh-CN" altLang="en-US" dirty="0"/>
          </a:p>
        </p:txBody>
      </p:sp>
      <p:sp>
        <p:nvSpPr>
          <p:cNvPr id="3"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23"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BB2A5BE8-73B4-4421-8F38-2519147D5289}" type="slidenum">
              <a:rPr lang="zh-CN" altLang="en-US"/>
              <a:pPr>
                <a:defRPr/>
              </a:pPr>
              <a:t>‹#›</a:t>
            </a:fld>
            <a:endParaRPr lang="zh-CN" altLang="en-US" dirty="0"/>
          </a:p>
        </p:txBody>
      </p:sp>
      <p:pic>
        <p:nvPicPr>
          <p:cNvPr id="45061"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906" r:id="rId1"/>
    <p:sldLayoutId id="2147483907" r:id="rId2"/>
    <p:sldLayoutId id="2147483908" r:id="rId3"/>
    <p:sldLayoutId id="2147483909" r:id="rId4"/>
    <p:sldLayoutId id="2147483910" r:id="rId5"/>
    <p:sldLayoutId id="2147483911" r:id="rId6"/>
    <p:sldLayoutId id="2147483912" r:id="rId7"/>
    <p:sldLayoutId id="2147483913" r:id="rId8"/>
    <p:sldLayoutId id="2147483914" r:id="rId9"/>
    <p:sldLayoutId id="2147483915" r:id="rId10"/>
    <p:sldLayoutId id="2147483916"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6082"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fontAlgn="auto">
              <a:spcBef>
                <a:spcPts val="0"/>
              </a:spcBef>
              <a:spcAft>
                <a:spcPts val="0"/>
              </a:spcAft>
              <a:defRPr sz="1400">
                <a:solidFill>
                  <a:schemeClr val="tx2"/>
                </a:solidFill>
                <a:latin typeface="+mn-lt"/>
                <a:ea typeface="+mn-ea"/>
              </a:defRPr>
            </a:lvl1pPr>
          </a:lstStyle>
          <a:p>
            <a:pPr>
              <a:defRPr/>
            </a:pPr>
            <a:fld id="{7E7C7361-E685-4802-957A-1BA0742907F2}" type="datetime1">
              <a:rPr lang="zh-CN" altLang="en-US"/>
              <a:pPr>
                <a:defRPr/>
              </a:pPr>
              <a:t>2015/6/14</a:t>
            </a:fld>
            <a:endParaRPr lang="zh-CN" altLang="en-US" dirty="0"/>
          </a:p>
        </p:txBody>
      </p:sp>
      <p:sp>
        <p:nvSpPr>
          <p:cNvPr id="10" name="灯片编号占位符 14"/>
          <p:cNvSpPr>
            <a:spLocks noGrp="1"/>
          </p:cNvSpPr>
          <p:nvPr>
            <p:ph type="sldNum" sz="quarter" idx="4"/>
          </p:nvPr>
        </p:nvSpPr>
        <p:spPr>
          <a:xfrm>
            <a:off x="6500813" y="6357938"/>
            <a:ext cx="2195512" cy="365125"/>
          </a:xfrm>
          <a:prstGeom prst="rect">
            <a:avLst/>
          </a:prstGeom>
        </p:spPr>
        <p:txBody>
          <a:bodyPr vert="horz"/>
          <a:lstStyle>
            <a:lvl1pPr algn="r" fontAlgn="auto">
              <a:spcBef>
                <a:spcPts val="0"/>
              </a:spcBef>
              <a:spcAft>
                <a:spcPts val="0"/>
              </a:spcAft>
              <a:defRPr sz="1400">
                <a:solidFill>
                  <a:schemeClr val="tx2"/>
                </a:solidFill>
                <a:latin typeface="+mn-lt"/>
                <a:ea typeface="+mn-ea"/>
              </a:defRPr>
            </a:lvl1pPr>
          </a:lstStyle>
          <a:p>
            <a:pPr>
              <a:defRPr/>
            </a:pPr>
            <a:fld id="{57D4A6FD-CE98-4CB1-8439-33D10B1D5C7E}" type="slidenum">
              <a:rPr lang="zh-CN" altLang="en-US"/>
              <a:pPr>
                <a:defRPr/>
              </a:pPr>
              <a:t>‹#›</a:t>
            </a:fld>
            <a:endParaRPr lang="zh-CN" altLang="en-US" dirty="0"/>
          </a:p>
        </p:txBody>
      </p:sp>
      <p:sp>
        <p:nvSpPr>
          <p:cNvPr id="11" name="页脚占位符 15"/>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Tree>
  </p:cSld>
  <p:clrMap bg1="lt1" tx1="dk1" bg2="lt2" tx2="dk2" accent1="accent1" accent2="accent2" accent3="accent3" accent4="accent4" accent5="accent5" accent6="accent6" hlink="hlink" folHlink="folHlink"/>
  <p:sldLayoutIdLst>
    <p:sldLayoutId id="2147483918" r:id="rId1"/>
    <p:sldLayoutId id="2147483919" r:id="rId2"/>
    <p:sldLayoutId id="2147483920" r:id="rId3"/>
    <p:sldLayoutId id="2147483921" r:id="rId4"/>
    <p:sldLayoutId id="2147483922" r:id="rId5"/>
    <p:sldLayoutId id="2147483923" r:id="rId6"/>
    <p:sldLayoutId id="2147483924" r:id="rId7"/>
    <p:sldLayoutId id="2147483925" r:id="rId8"/>
    <p:sldLayoutId id="2147483926" r:id="rId9"/>
    <p:sldLayoutId id="2147483927" r:id="rId10"/>
    <p:sldLayoutId id="2147483928"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7106"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矩形 5"/>
          <p:cNvSpPr/>
          <p:nvPr/>
        </p:nvSpPr>
        <p:spPr>
          <a:xfrm>
            <a:off x="914400" y="2819400"/>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矩形 6"/>
          <p:cNvSpPr/>
          <p:nvPr/>
        </p:nvSpPr>
        <p:spPr>
          <a:xfrm>
            <a:off x="914400" y="2819400"/>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等腰三角形 7"/>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9" name="直接连接符 8"/>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10"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C458AAD8-D8C4-4F22-942F-538BC5FDA3F0}" type="datetime1">
              <a:rPr lang="zh-CN" altLang="en-US"/>
              <a:pPr>
                <a:defRPr/>
              </a:pPr>
              <a:t>2015/6/14</a:t>
            </a:fld>
            <a:endParaRPr lang="zh-CN" altLang="en-US" dirty="0"/>
          </a:p>
        </p:txBody>
      </p:sp>
      <p:sp>
        <p:nvSpPr>
          <p:cNvPr id="11"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12"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BEF61664-F2EC-42CE-89FB-2ED2789027FF}"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930" r:id="rId1"/>
    <p:sldLayoutId id="2147483931" r:id="rId2"/>
    <p:sldLayoutId id="2147483932" r:id="rId3"/>
    <p:sldLayoutId id="2147483933" r:id="rId4"/>
    <p:sldLayoutId id="2147483934" r:id="rId5"/>
    <p:sldLayoutId id="2147483935" r:id="rId6"/>
    <p:sldLayoutId id="2147483936" r:id="rId7"/>
    <p:sldLayoutId id="2147483937" r:id="rId8"/>
    <p:sldLayoutId id="2147483938" r:id="rId9"/>
    <p:sldLayoutId id="2147483939" r:id="rId10"/>
    <p:sldLayoutId id="2147483940"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8130"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EFE8DEC4-E0BA-4D1B-A0EF-8B1B21AAF1B4}" type="datetime1">
              <a:rPr lang="zh-CN" altLang="en-US"/>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40CC3DD1-1673-4506-BBB0-0E5ED1DA6310}"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942" r:id="rId1"/>
    <p:sldLayoutId id="2147483943" r:id="rId2"/>
    <p:sldLayoutId id="2147483944" r:id="rId3"/>
    <p:sldLayoutId id="2147483945" r:id="rId4"/>
    <p:sldLayoutId id="2147483946" r:id="rId5"/>
    <p:sldLayoutId id="2147483947" r:id="rId6"/>
    <p:sldLayoutId id="2147483948" r:id="rId7"/>
    <p:sldLayoutId id="2147483949" r:id="rId8"/>
    <p:sldLayoutId id="2147483950" r:id="rId9"/>
    <p:sldLayoutId id="2147483951" r:id="rId10"/>
    <p:sldLayoutId id="2147483952"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9154"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1C083336-F600-49DF-832C-20BD832D0AFB}" type="datetime1">
              <a:rPr lang="zh-CN" altLang="en-US"/>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5CAA4F5B-C40A-4781-A319-CD7556261FAF}"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954" r:id="rId1"/>
    <p:sldLayoutId id="2147483955" r:id="rId2"/>
    <p:sldLayoutId id="2147483956" r:id="rId3"/>
    <p:sldLayoutId id="2147483957" r:id="rId4"/>
    <p:sldLayoutId id="2147483958" r:id="rId5"/>
    <p:sldLayoutId id="2147483959" r:id="rId6"/>
    <p:sldLayoutId id="2147483960" r:id="rId7"/>
    <p:sldLayoutId id="2147483961" r:id="rId8"/>
    <p:sldLayoutId id="2147483962" r:id="rId9"/>
    <p:sldLayoutId id="2147483963" r:id="rId10"/>
    <p:sldLayoutId id="2147483964"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0178"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91AD31D5-9161-4FDC-BE2F-BD8FC28BD43B}" type="datetime1">
              <a:rPr lang="zh-CN" altLang="en-US"/>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1BE08C9A-9453-40AA-957E-B3F0607040B3}"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966" r:id="rId1"/>
    <p:sldLayoutId id="2147483967" r:id="rId2"/>
    <p:sldLayoutId id="2147483968" r:id="rId3"/>
    <p:sldLayoutId id="2147483969" r:id="rId4"/>
    <p:sldLayoutId id="2147483970" r:id="rId5"/>
    <p:sldLayoutId id="2147483971" r:id="rId6"/>
    <p:sldLayoutId id="2147483972" r:id="rId7"/>
    <p:sldLayoutId id="2147483973" r:id="rId8"/>
    <p:sldLayoutId id="2147483974" r:id="rId9"/>
    <p:sldLayoutId id="2147483975" r:id="rId10"/>
    <p:sldLayoutId id="2147483976"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1202"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A40262B0-8266-4382-8F6F-56847F27FCB4}" type="datetime1">
              <a:rPr lang="zh-CN" altLang="en-US"/>
              <a:pPr>
                <a:defRPr/>
              </a:pPr>
              <a:t>2015/6/14</a:t>
            </a:fld>
            <a:endParaRPr lang="zh-CN" altLang="en-US" dirty="0"/>
          </a:p>
        </p:txBody>
      </p:sp>
      <p:sp>
        <p:nvSpPr>
          <p:cNvPr id="9"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10"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778875BD-5B85-478A-AA80-3D034180C5FB}"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978" r:id="rId1"/>
    <p:sldLayoutId id="2147483979" r:id="rId2"/>
    <p:sldLayoutId id="2147483980" r:id="rId3"/>
    <p:sldLayoutId id="2147483981" r:id="rId4"/>
    <p:sldLayoutId id="2147483982" r:id="rId5"/>
    <p:sldLayoutId id="2147483983" r:id="rId6"/>
    <p:sldLayoutId id="2147483984" r:id="rId7"/>
    <p:sldLayoutId id="2147483985" r:id="rId8"/>
    <p:sldLayoutId id="2147483986" r:id="rId9"/>
    <p:sldLayoutId id="2147483987" r:id="rId10"/>
    <p:sldLayoutId id="2147483988"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2226"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直接连接符 5"/>
          <p:cNvSpPr>
            <a:spLocks noChangeShapeType="1"/>
          </p:cNvSpPr>
          <p:nvPr/>
        </p:nvSpPr>
        <p:spPr bwMode="auto">
          <a:xfrm rot="5400000">
            <a:off x="3160712" y="3324226"/>
            <a:ext cx="6035675"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dirty="0">
              <a:latin typeface="+mn-lt"/>
              <a:ea typeface="+mn-ea"/>
            </a:endParaRPr>
          </a:p>
        </p:txBody>
      </p:sp>
      <p:sp>
        <p:nvSpPr>
          <p:cNvPr id="7" name="等腰三角形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8C312C54-4089-4034-965E-22D7DD0E8A28}" type="datetime1">
              <a:rPr lang="zh-CN" altLang="en-US"/>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618D84CF-19BD-44C4-AB74-30038209691B}"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3990" r:id="rId1"/>
    <p:sldLayoutId id="2147483991" r:id="rId2"/>
    <p:sldLayoutId id="2147483992" r:id="rId3"/>
    <p:sldLayoutId id="2147483993" r:id="rId4"/>
    <p:sldLayoutId id="2147483994" r:id="rId5"/>
    <p:sldLayoutId id="2147483995" r:id="rId6"/>
    <p:sldLayoutId id="2147483996" r:id="rId7"/>
    <p:sldLayoutId id="2147483997" r:id="rId8"/>
    <p:sldLayoutId id="2147483998" r:id="rId9"/>
    <p:sldLayoutId id="2147483999" r:id="rId10"/>
    <p:sldLayoutId id="2147484000"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3250"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矩形 5"/>
          <p:cNvSpPr/>
          <p:nvPr/>
        </p:nvSpPr>
        <p:spPr>
          <a:xfrm>
            <a:off x="457200" y="500063"/>
            <a:ext cx="182563" cy="685800"/>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等腰三角形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6BD17D16-95A8-425F-9E15-F616FFC20992}" type="datetime1">
              <a:rPr lang="zh-CN" altLang="en-US"/>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6DC38C3E-03BA-4892-86A5-7D1BFF886DF7}"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4002" r:id="rId1"/>
    <p:sldLayoutId id="2147484003" r:id="rId2"/>
    <p:sldLayoutId id="2147484004" r:id="rId3"/>
    <p:sldLayoutId id="2147484005" r:id="rId4"/>
    <p:sldLayoutId id="2147484006" r:id="rId5"/>
    <p:sldLayoutId id="2147484007" r:id="rId6"/>
    <p:sldLayoutId id="2147484008" r:id="rId7"/>
    <p:sldLayoutId id="2147484009" r:id="rId8"/>
    <p:sldLayoutId id="2147484010" r:id="rId9"/>
    <p:sldLayoutId id="2147484011" r:id="rId10"/>
    <p:sldLayoutId id="2147484012"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cstate="print"/>
          <a:srcRect/>
          <a:stretch>
            <a:fillRect/>
          </a:stretch>
        </a:blipFill>
        <a:effectLst/>
      </p:bgPr>
    </p:bg>
    <p:spTree>
      <p:nvGrpSpPr>
        <p:cNvPr id="1" name=""/>
        <p:cNvGrpSpPr/>
        <p:nvPr/>
      </p:nvGrpSpPr>
      <p:grpSpPr>
        <a:xfrm>
          <a:off x="0" y="0"/>
          <a:ext cx="0" cy="0"/>
          <a:chOff x="0" y="0"/>
          <a:chExt cx="0" cy="0"/>
        </a:xfrm>
      </p:grpSpPr>
      <p:sp>
        <p:nvSpPr>
          <p:cNvPr id="171010" name="Rectangle 2"/>
          <p:cNvSpPr>
            <a:spLocks noGrp="1" noRot="1" noChangeArrowheads="1"/>
          </p:cNvSpPr>
          <p:nvPr>
            <p:ph type="title"/>
          </p:nvPr>
        </p:nvSpPr>
        <p:spPr bwMode="auto">
          <a:xfrm>
            <a:off x="301625" y="381000"/>
            <a:ext cx="854075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71011" name="Rectangle 3"/>
          <p:cNvSpPr>
            <a:spLocks noGrp="1" noRot="1" noChangeArrowheads="1"/>
          </p:cNvSpPr>
          <p:nvPr>
            <p:ph type="body" idx="1"/>
          </p:nvPr>
        </p:nvSpPr>
        <p:spPr bwMode="auto">
          <a:xfrm>
            <a:off x="301625" y="1752600"/>
            <a:ext cx="8540750" cy="42703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71012" name="Rectangle 4"/>
          <p:cNvSpPr>
            <a:spLocks noGrp="1" noChangeArrowheads="1"/>
          </p:cNvSpPr>
          <p:nvPr>
            <p:ph type="dt" sz="half" idx="2"/>
          </p:nvPr>
        </p:nvSpPr>
        <p:spPr bwMode="auto">
          <a:xfrm>
            <a:off x="301625" y="6172200"/>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530820CF-B880-4189-942D-D702A7CBA730}" type="datetimeFigureOut">
              <a:rPr lang="zh-CN" altLang="en-US" smtClean="0"/>
              <a:pPr/>
              <a:t>2015/6/14</a:t>
            </a:fld>
            <a:endParaRPr lang="zh-CN" altLang="en-US"/>
          </a:p>
        </p:txBody>
      </p:sp>
      <p:sp>
        <p:nvSpPr>
          <p:cNvPr id="171013" name="Rectangle 5"/>
          <p:cNvSpPr>
            <a:spLocks noGrp="1" noChangeArrowheads="1"/>
          </p:cNvSpPr>
          <p:nvPr>
            <p:ph type="ftr" sz="quarter" idx="3"/>
          </p:nvPr>
        </p:nvSpPr>
        <p:spPr bwMode="auto">
          <a:xfrm>
            <a:off x="3124200" y="6172200"/>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zh-CN" altLang="en-US"/>
          </a:p>
        </p:txBody>
      </p:sp>
      <p:sp>
        <p:nvSpPr>
          <p:cNvPr id="171014" name="Rectangle 6"/>
          <p:cNvSpPr>
            <a:spLocks noGrp="1" noChangeArrowheads="1"/>
          </p:cNvSpPr>
          <p:nvPr>
            <p:ph type="sldNum" sz="quarter" idx="4"/>
          </p:nvPr>
        </p:nvSpPr>
        <p:spPr bwMode="auto">
          <a:xfrm>
            <a:off x="6553200" y="6172200"/>
            <a:ext cx="2289175"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0C913308-F349-4B6D-A68A-DD1791B4A57B}" type="slidenum">
              <a:rPr lang="zh-CN" altLang="en-US" smtClean="0"/>
              <a:pPr/>
              <a:t>‹#›</a:t>
            </a:fld>
            <a:endParaRPr lang="zh-CN" altLang="en-US"/>
          </a:p>
        </p:txBody>
      </p:sp>
      <p:pic>
        <p:nvPicPr>
          <p:cNvPr id="171015" name="Picture 7" descr="PKU_logo"/>
          <p:cNvPicPr>
            <a:picLocks noChangeAspect="1" noChangeArrowheads="1"/>
          </p:cNvPicPr>
          <p:nvPr/>
        </p:nvPicPr>
        <p:blipFill>
          <a:blip r:embed="rId15" cstate="print"/>
          <a:srcRect/>
          <a:stretch>
            <a:fillRect/>
          </a:stretch>
        </p:blipFill>
        <p:spPr bwMode="auto">
          <a:xfrm>
            <a:off x="8458200" y="0"/>
            <a:ext cx="685800" cy="685800"/>
          </a:xfrm>
          <a:prstGeom prst="rect">
            <a:avLst/>
          </a:prstGeom>
          <a:noFill/>
        </p:spPr>
      </p:pic>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charset="0"/>
          <a:ea typeface="宋体" charset="-122"/>
        </a:defRPr>
      </a:lvl2pPr>
      <a:lvl3pPr algn="ctr" rtl="0" eaLnBrk="1" fontAlgn="base" hangingPunct="1">
        <a:spcBef>
          <a:spcPct val="0"/>
        </a:spcBef>
        <a:spcAft>
          <a:spcPct val="0"/>
        </a:spcAft>
        <a:defRPr sz="4400">
          <a:solidFill>
            <a:schemeClr val="tx2"/>
          </a:solidFill>
          <a:latin typeface="Arial" charset="0"/>
          <a:ea typeface="宋体" charset="-122"/>
        </a:defRPr>
      </a:lvl3pPr>
      <a:lvl4pPr algn="ctr" rtl="0" eaLnBrk="1" fontAlgn="base" hangingPunct="1">
        <a:spcBef>
          <a:spcPct val="0"/>
        </a:spcBef>
        <a:spcAft>
          <a:spcPct val="0"/>
        </a:spcAft>
        <a:defRPr sz="4400">
          <a:solidFill>
            <a:schemeClr val="tx2"/>
          </a:solidFill>
          <a:latin typeface="Arial" charset="0"/>
          <a:ea typeface="宋体" charset="-122"/>
        </a:defRPr>
      </a:lvl4pPr>
      <a:lvl5pPr algn="ctr" rtl="0" eaLnBrk="1" fontAlgn="base" hangingPunct="1">
        <a:spcBef>
          <a:spcPct val="0"/>
        </a:spcBef>
        <a:spcAft>
          <a:spcPct val="0"/>
        </a:spcAft>
        <a:defRPr sz="4400">
          <a:solidFill>
            <a:schemeClr val="tx2"/>
          </a:solidFill>
          <a:latin typeface="Arial" charset="0"/>
          <a:ea typeface="宋体" charset="-122"/>
        </a:defRPr>
      </a:lvl5pPr>
      <a:lvl6pPr marL="457200" algn="ctr" rtl="0" eaLnBrk="1" fontAlgn="base" hangingPunct="1">
        <a:spcBef>
          <a:spcPct val="0"/>
        </a:spcBef>
        <a:spcAft>
          <a:spcPct val="0"/>
        </a:spcAft>
        <a:defRPr sz="4400">
          <a:solidFill>
            <a:schemeClr val="tx2"/>
          </a:solidFill>
          <a:latin typeface="Arial" charset="0"/>
          <a:ea typeface="宋体" charset="-122"/>
        </a:defRPr>
      </a:lvl6pPr>
      <a:lvl7pPr marL="914400" algn="ctr" rtl="0" eaLnBrk="1" fontAlgn="base" hangingPunct="1">
        <a:spcBef>
          <a:spcPct val="0"/>
        </a:spcBef>
        <a:spcAft>
          <a:spcPct val="0"/>
        </a:spcAft>
        <a:defRPr sz="4400">
          <a:solidFill>
            <a:schemeClr val="tx2"/>
          </a:solidFill>
          <a:latin typeface="Arial" charset="0"/>
          <a:ea typeface="宋体" charset="-122"/>
        </a:defRPr>
      </a:lvl7pPr>
      <a:lvl8pPr marL="1371600" algn="ctr" rtl="0" eaLnBrk="1" fontAlgn="base" hangingPunct="1">
        <a:spcBef>
          <a:spcPct val="0"/>
        </a:spcBef>
        <a:spcAft>
          <a:spcPct val="0"/>
        </a:spcAft>
        <a:defRPr sz="4400">
          <a:solidFill>
            <a:schemeClr val="tx2"/>
          </a:solidFill>
          <a:latin typeface="Arial" charset="0"/>
          <a:ea typeface="宋体" charset="-122"/>
        </a:defRPr>
      </a:lvl8pPr>
      <a:lvl9pPr marL="1828800" algn="ctr" rtl="0" eaLnBrk="1" fontAlgn="base" hangingPunct="1">
        <a:spcBef>
          <a:spcPct val="0"/>
        </a:spcBef>
        <a:spcAft>
          <a:spcPct val="0"/>
        </a:spcAft>
        <a:defRPr sz="4400">
          <a:solidFill>
            <a:schemeClr val="tx2"/>
          </a:solidFill>
          <a:latin typeface="Arial" charset="0"/>
          <a:ea typeface="宋体" charset="-122"/>
        </a:defRPr>
      </a:lvl9pPr>
    </p:titleStyle>
    <p:bodyStyle>
      <a:lvl1pPr marL="342900" indent="-342900" algn="l" rtl="0" eaLnBrk="1" fontAlgn="base" hangingPunct="1">
        <a:spcBef>
          <a:spcPct val="20000"/>
        </a:spcBef>
        <a:spcAft>
          <a:spcPct val="0"/>
        </a:spcAft>
        <a:buClr>
          <a:schemeClr val="folHlink"/>
        </a:buClr>
        <a:buFont typeface="Wingdings" pitchFamily="2" charset="2"/>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hlink"/>
        </a:buClr>
        <a:buChar char="•"/>
        <a:defRPr sz="2800">
          <a:solidFill>
            <a:schemeClr val="tx1"/>
          </a:solidFill>
          <a:latin typeface="+mn-lt"/>
          <a:ea typeface="+mn-ea"/>
        </a:defRPr>
      </a:lvl2pPr>
      <a:lvl3pPr marL="1143000" indent="-228600" algn="l" rtl="0" eaLnBrk="1" fontAlgn="base" hangingPunct="1">
        <a:spcBef>
          <a:spcPct val="20000"/>
        </a:spcBef>
        <a:spcAft>
          <a:spcPct val="0"/>
        </a:spcAft>
        <a:buClr>
          <a:schemeClr val="folHlink"/>
        </a:buClr>
        <a:buFont typeface="Wingdings" pitchFamily="2" charset="2"/>
        <a:buChar char="§"/>
        <a:defRPr sz="2400">
          <a:solidFill>
            <a:schemeClr val="tx1"/>
          </a:solidFill>
          <a:latin typeface="+mn-lt"/>
          <a:ea typeface="+mn-ea"/>
        </a:defRPr>
      </a:lvl3pPr>
      <a:lvl4pPr marL="1600200" indent="-228600" algn="l" rtl="0" eaLnBrk="1" fontAlgn="base" hangingPunct="1">
        <a:spcBef>
          <a:spcPct val="20000"/>
        </a:spcBef>
        <a:spcAft>
          <a:spcPct val="0"/>
        </a:spcAft>
        <a:buClr>
          <a:schemeClr val="hlink"/>
        </a:buClr>
        <a:buSzPct val="115000"/>
        <a:buChar char="•"/>
        <a:defRPr sz="2000">
          <a:solidFill>
            <a:schemeClr val="tx1"/>
          </a:solidFill>
          <a:latin typeface="+mn-lt"/>
          <a:ea typeface="+mn-ea"/>
        </a:defRPr>
      </a:lvl4pPr>
      <a:lvl5pPr marL="2057400" indent="-228600" algn="l" rtl="0" eaLnBrk="1" fontAlgn="base" hangingPunct="1">
        <a:spcBef>
          <a:spcPct val="20000"/>
        </a:spcBef>
        <a:spcAft>
          <a:spcPct val="0"/>
        </a:spcAft>
        <a:buClr>
          <a:schemeClr val="folHlink"/>
        </a:buClr>
        <a:buFont typeface="Wingdings" pitchFamily="2" charset="2"/>
        <a:buChar char="§"/>
        <a:defRPr sz="2000">
          <a:solidFill>
            <a:schemeClr val="tx1"/>
          </a:solidFill>
          <a:latin typeface="+mn-lt"/>
          <a:ea typeface="+mn-ea"/>
        </a:defRPr>
      </a:lvl5pPr>
      <a:lvl6pPr marL="2514600" indent="-228600" algn="l" rtl="0" eaLnBrk="1" fontAlgn="base" hangingPunct="1">
        <a:spcBef>
          <a:spcPct val="20000"/>
        </a:spcBef>
        <a:spcAft>
          <a:spcPct val="0"/>
        </a:spcAft>
        <a:buClr>
          <a:schemeClr val="folHlink"/>
        </a:buClr>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Clr>
          <a:schemeClr val="folHlink"/>
        </a:buClr>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Clr>
          <a:schemeClr val="folHlink"/>
        </a:buClr>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Clr>
          <a:schemeClr val="folHlink"/>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4274"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3F180F33-0166-483F-84CF-98DF1AF035B8}" type="datetime1">
              <a:rPr lang="zh-CN" altLang="en-US"/>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79062CF6-212F-4409-BCAC-77A4DE306348}"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4014" r:id="rId1"/>
    <p:sldLayoutId id="2147484015" r:id="rId2"/>
    <p:sldLayoutId id="2147484016" r:id="rId3"/>
    <p:sldLayoutId id="2147484017" r:id="rId4"/>
    <p:sldLayoutId id="2147484018" r:id="rId5"/>
    <p:sldLayoutId id="2147484019" r:id="rId6"/>
    <p:sldLayoutId id="2147484020" r:id="rId7"/>
    <p:sldLayoutId id="2147484021" r:id="rId8"/>
    <p:sldLayoutId id="2147484022" r:id="rId9"/>
    <p:sldLayoutId id="2147484023" r:id="rId10"/>
    <p:sldLayoutId id="2147484024"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55298"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直接连接符 5"/>
          <p:cNvSpPr>
            <a:spLocks noChangeShapeType="1"/>
          </p:cNvSpPr>
          <p:nvPr/>
        </p:nvSpPr>
        <p:spPr bwMode="auto">
          <a:xfrm rot="5400000">
            <a:off x="3630612" y="3201988"/>
            <a:ext cx="5851525"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7" name="等腰三角形 6"/>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直接连接符 7"/>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80469814-71B0-47DE-B625-10F40A598E2C}" type="datetime1">
              <a:rPr lang="zh-CN" altLang="en-US"/>
              <a:pPr>
                <a:defRPr/>
              </a:pPr>
              <a:t>2015/6/14</a:t>
            </a:fld>
            <a:endParaRPr lang="zh-CN" altLang="en-US" dirty="0"/>
          </a:p>
        </p:txBody>
      </p:sp>
      <p:sp>
        <p:nvSpPr>
          <p:cNvPr id="10"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r>
              <a:rPr lang="en-US" altLang="zh-CN"/>
              <a:t> </a:t>
            </a:r>
          </a:p>
        </p:txBody>
      </p:sp>
      <p:sp>
        <p:nvSpPr>
          <p:cNvPr id="11"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D6D94D4E-0932-4657-A3E2-62E03DF0D41B}" type="slidenum">
              <a:rPr lang="zh-CN" altLang="en-US"/>
              <a:pPr>
                <a:defRPr/>
              </a:pPr>
              <a:t>‹#›</a:t>
            </a:fld>
            <a:endParaRPr lang="zh-CN" altLang="en-US" dirty="0"/>
          </a:p>
        </p:txBody>
      </p:sp>
    </p:spTree>
  </p:cSld>
  <p:clrMap bg1="lt1" tx1="dk1" bg2="lt2" tx2="dk2" accent1="accent1" accent2="accent2" accent3="accent3" accent4="accent4" accent5="accent5" accent6="accent6" hlink="hlink" folHlink="folHlink"/>
  <p:sldLayoutIdLst>
    <p:sldLayoutId id="2147484026" r:id="rId1"/>
    <p:sldLayoutId id="2147484027" r:id="rId2"/>
    <p:sldLayoutId id="2147484028" r:id="rId3"/>
    <p:sldLayoutId id="2147484029" r:id="rId4"/>
    <p:sldLayoutId id="2147484030" r:id="rId5"/>
    <p:sldLayoutId id="2147484031" r:id="rId6"/>
    <p:sldLayoutId id="2147484032" r:id="rId7"/>
    <p:sldLayoutId id="2147484033" r:id="rId8"/>
    <p:sldLayoutId id="2147484034" r:id="rId9"/>
    <p:sldLayoutId id="2147484035" r:id="rId10"/>
    <p:sldLayoutId id="2147484036" r:id="rId11"/>
  </p:sldLayoutIdLst>
  <p:hf hd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4578" name="Rectangle 2"/>
          <p:cNvSpPr>
            <a:spLocks noChangeArrowheads="1"/>
          </p:cNvSpPr>
          <p:nvPr/>
        </p:nvSpPr>
        <p:spPr bwMode="gray">
          <a:xfrm>
            <a:off x="0" y="228600"/>
            <a:ext cx="9144000" cy="838200"/>
          </a:xfrm>
          <a:prstGeom prst="rect">
            <a:avLst/>
          </a:prstGeom>
          <a:gradFill rotWithShape="1">
            <a:gsLst>
              <a:gs pos="0">
                <a:schemeClr val="tx2">
                  <a:gamma/>
                  <a:shade val="41176"/>
                  <a:invGamma/>
                </a:schemeClr>
              </a:gs>
              <a:gs pos="100000">
                <a:schemeClr val="tx2"/>
              </a:gs>
            </a:gsLst>
            <a:lin ang="0" scaled="1"/>
          </a:gradFill>
          <a:ln w="9525">
            <a:noFill/>
            <a:miter lim="800000"/>
            <a:headEnd/>
            <a:tailEnd/>
          </a:ln>
          <a:effectLst/>
        </p:spPr>
        <p:txBody>
          <a:bodyPr wrap="none" anchor="ctr"/>
          <a:lstStyle/>
          <a:p>
            <a:pPr algn="l">
              <a:defRPr/>
            </a:pPr>
            <a:endParaRPr lang="zh-CN" altLang="zh-CN">
              <a:latin typeface="Calibri" pitchFamily="34" charset="0"/>
            </a:endParaRPr>
          </a:p>
        </p:txBody>
      </p:sp>
      <p:sp>
        <p:nvSpPr>
          <p:cNvPr id="24579" name="Rectangle 3"/>
          <p:cNvSpPr>
            <a:spLocks noGrp="1" noChangeArrowheads="1"/>
          </p:cNvSpPr>
          <p:nvPr>
            <p:ph type="dt" sz="half" idx="2"/>
          </p:nvPr>
        </p:nvSpPr>
        <p:spPr bwMode="gray">
          <a:xfrm>
            <a:off x="457200" y="6467475"/>
            <a:ext cx="2133600" cy="3016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fontAlgn="auto">
              <a:spcBef>
                <a:spcPts val="0"/>
              </a:spcBef>
              <a:spcAft>
                <a:spcPts val="0"/>
              </a:spcAft>
              <a:defRPr sz="1200" b="0">
                <a:latin typeface="+mn-lt"/>
                <a:ea typeface="宋体" pitchFamily="2" charset="-122"/>
              </a:defRPr>
            </a:lvl1pPr>
          </a:lstStyle>
          <a:p>
            <a:pPr>
              <a:defRPr/>
            </a:pPr>
            <a:fld id="{FAE3D2A6-5A99-44ED-BCA8-0B396CB7FCF9}" type="datetime5">
              <a:rPr lang="zh-CN" altLang="en-US" smtClean="0"/>
              <a:pPr>
                <a:defRPr/>
              </a:pPr>
              <a:t>2015/6/14</a:t>
            </a:fld>
            <a:endParaRPr lang="zh-CN" altLang="en-US"/>
          </a:p>
        </p:txBody>
      </p:sp>
      <p:sp>
        <p:nvSpPr>
          <p:cNvPr id="24580" name="Rectangle 4"/>
          <p:cNvSpPr>
            <a:spLocks noGrp="1" noChangeArrowheads="1"/>
          </p:cNvSpPr>
          <p:nvPr>
            <p:ph type="ftr" sz="quarter" idx="3"/>
          </p:nvPr>
        </p:nvSpPr>
        <p:spPr bwMode="gray">
          <a:xfrm>
            <a:off x="3124200" y="6467475"/>
            <a:ext cx="2895600" cy="3016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fontAlgn="auto">
              <a:spcBef>
                <a:spcPts val="0"/>
              </a:spcBef>
              <a:spcAft>
                <a:spcPts val="0"/>
              </a:spcAft>
              <a:defRPr sz="1200" b="0">
                <a:latin typeface="+mn-lt"/>
                <a:ea typeface="宋体" pitchFamily="2" charset="-122"/>
              </a:defRPr>
            </a:lvl1pPr>
          </a:lstStyle>
          <a:p>
            <a:pPr>
              <a:defRPr/>
            </a:pPr>
            <a:endParaRPr lang="zh-CN" altLang="en-US"/>
          </a:p>
        </p:txBody>
      </p:sp>
      <p:sp>
        <p:nvSpPr>
          <p:cNvPr id="24581" name="Rectangle 5"/>
          <p:cNvSpPr>
            <a:spLocks noGrp="1" noChangeArrowheads="1"/>
          </p:cNvSpPr>
          <p:nvPr>
            <p:ph type="sldNum" sz="quarter" idx="4"/>
          </p:nvPr>
        </p:nvSpPr>
        <p:spPr bwMode="gray">
          <a:xfrm>
            <a:off x="6553200" y="6467475"/>
            <a:ext cx="2133600" cy="30162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fontAlgn="auto">
              <a:spcBef>
                <a:spcPts val="0"/>
              </a:spcBef>
              <a:spcAft>
                <a:spcPts val="0"/>
              </a:spcAft>
              <a:defRPr sz="1200" b="0">
                <a:latin typeface="+mn-lt"/>
                <a:ea typeface="宋体" pitchFamily="2" charset="-122"/>
              </a:defRPr>
            </a:lvl1pPr>
          </a:lstStyle>
          <a:p>
            <a:pPr>
              <a:defRPr/>
            </a:pPr>
            <a:fld id="{1C3E7C18-EDFD-4654-B55A-776EFD11E0F2}" type="slidenum">
              <a:rPr lang="zh-CN" altLang="en-US"/>
              <a:pPr>
                <a:defRPr/>
              </a:pPr>
              <a:t>‹#›</a:t>
            </a:fld>
            <a:endParaRPr lang="zh-CN" altLang="en-US"/>
          </a:p>
        </p:txBody>
      </p:sp>
      <p:sp>
        <p:nvSpPr>
          <p:cNvPr id="24582" name="Rectangle 6"/>
          <p:cNvSpPr>
            <a:spLocks noChangeArrowheads="1"/>
          </p:cNvSpPr>
          <p:nvPr/>
        </p:nvSpPr>
        <p:spPr bwMode="gray">
          <a:xfrm>
            <a:off x="6613525" y="5918200"/>
            <a:ext cx="506413" cy="469900"/>
          </a:xfrm>
          <a:prstGeom prst="rect">
            <a:avLst/>
          </a:prstGeom>
          <a:solidFill>
            <a:schemeClr val="accent2">
              <a:alpha val="20000"/>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83" name="Rectangle 7"/>
          <p:cNvSpPr>
            <a:spLocks noChangeArrowheads="1"/>
          </p:cNvSpPr>
          <p:nvPr/>
        </p:nvSpPr>
        <p:spPr bwMode="gray">
          <a:xfrm>
            <a:off x="7629525" y="5918200"/>
            <a:ext cx="506413" cy="469900"/>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84" name="Rectangle 8"/>
          <p:cNvSpPr>
            <a:spLocks noChangeArrowheads="1"/>
          </p:cNvSpPr>
          <p:nvPr/>
        </p:nvSpPr>
        <p:spPr bwMode="gray">
          <a:xfrm>
            <a:off x="7113588" y="5440363"/>
            <a:ext cx="508000" cy="473075"/>
          </a:xfrm>
          <a:prstGeom prst="rect">
            <a:avLst/>
          </a:prstGeom>
          <a:solidFill>
            <a:srgbClr val="DDDDDD">
              <a:alpha val="10001"/>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85" name="Rectangle 9"/>
          <p:cNvSpPr>
            <a:spLocks noChangeArrowheads="1"/>
          </p:cNvSpPr>
          <p:nvPr/>
        </p:nvSpPr>
        <p:spPr bwMode="gray">
          <a:xfrm>
            <a:off x="8626475" y="5918200"/>
            <a:ext cx="506413" cy="469900"/>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86" name="Rectangle 10"/>
          <p:cNvSpPr>
            <a:spLocks noChangeArrowheads="1"/>
          </p:cNvSpPr>
          <p:nvPr/>
        </p:nvSpPr>
        <p:spPr bwMode="gray">
          <a:xfrm>
            <a:off x="4575175" y="5918200"/>
            <a:ext cx="506413" cy="469900"/>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87" name="Rectangle 11"/>
          <p:cNvSpPr>
            <a:spLocks noChangeArrowheads="1"/>
          </p:cNvSpPr>
          <p:nvPr/>
        </p:nvSpPr>
        <p:spPr bwMode="gray">
          <a:xfrm>
            <a:off x="5600700" y="5918200"/>
            <a:ext cx="506413" cy="469900"/>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88" name="Rectangle 12"/>
          <p:cNvSpPr>
            <a:spLocks noChangeArrowheads="1"/>
          </p:cNvSpPr>
          <p:nvPr/>
        </p:nvSpPr>
        <p:spPr bwMode="gray">
          <a:xfrm>
            <a:off x="5083175" y="5440363"/>
            <a:ext cx="508000" cy="473075"/>
          </a:xfrm>
          <a:prstGeom prst="rect">
            <a:avLst/>
          </a:prstGeom>
          <a:solidFill>
            <a:srgbClr val="DDDDDD">
              <a:alpha val="10001"/>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89" name="Rectangle 13"/>
          <p:cNvSpPr>
            <a:spLocks noChangeArrowheads="1"/>
          </p:cNvSpPr>
          <p:nvPr/>
        </p:nvSpPr>
        <p:spPr bwMode="gray">
          <a:xfrm>
            <a:off x="6097588" y="5440363"/>
            <a:ext cx="509587" cy="473075"/>
          </a:xfrm>
          <a:prstGeom prst="rect">
            <a:avLst/>
          </a:prstGeom>
          <a:solidFill>
            <a:srgbClr val="DDDDDD">
              <a:alpha val="10001"/>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0" name="Rectangle 14"/>
          <p:cNvSpPr>
            <a:spLocks noChangeArrowheads="1"/>
          </p:cNvSpPr>
          <p:nvPr/>
        </p:nvSpPr>
        <p:spPr bwMode="gray">
          <a:xfrm>
            <a:off x="4068763" y="5440363"/>
            <a:ext cx="509587" cy="473075"/>
          </a:xfrm>
          <a:prstGeom prst="rect">
            <a:avLst/>
          </a:prstGeom>
          <a:solidFill>
            <a:schemeClr val="accent2">
              <a:alpha val="10001"/>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1" name="Rectangle 15"/>
          <p:cNvSpPr>
            <a:spLocks noChangeArrowheads="1"/>
          </p:cNvSpPr>
          <p:nvPr/>
        </p:nvSpPr>
        <p:spPr bwMode="gray">
          <a:xfrm>
            <a:off x="6605588" y="4972050"/>
            <a:ext cx="506412" cy="473075"/>
          </a:xfrm>
          <a:prstGeom prst="rect">
            <a:avLst/>
          </a:prstGeom>
          <a:solidFill>
            <a:srgbClr val="EAEAEA">
              <a:alpha val="5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2" name="Rectangle 16"/>
          <p:cNvSpPr>
            <a:spLocks noChangeArrowheads="1"/>
          </p:cNvSpPr>
          <p:nvPr/>
        </p:nvSpPr>
        <p:spPr bwMode="gray">
          <a:xfrm>
            <a:off x="7623175" y="4972050"/>
            <a:ext cx="506413" cy="473075"/>
          </a:xfrm>
          <a:prstGeom prst="rect">
            <a:avLst/>
          </a:prstGeom>
          <a:solidFill>
            <a:schemeClr val="accent2">
              <a:alpha val="5000"/>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3" name="Rectangle 17"/>
          <p:cNvSpPr>
            <a:spLocks noChangeArrowheads="1"/>
          </p:cNvSpPr>
          <p:nvPr/>
        </p:nvSpPr>
        <p:spPr bwMode="gray">
          <a:xfrm>
            <a:off x="8628063" y="4972050"/>
            <a:ext cx="508000" cy="473075"/>
          </a:xfrm>
          <a:prstGeom prst="rect">
            <a:avLst/>
          </a:prstGeom>
          <a:solidFill>
            <a:srgbClr val="EAEAEA">
              <a:alpha val="5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4" name="Rectangle 18"/>
          <p:cNvSpPr>
            <a:spLocks noChangeArrowheads="1"/>
          </p:cNvSpPr>
          <p:nvPr/>
        </p:nvSpPr>
        <p:spPr bwMode="gray">
          <a:xfrm>
            <a:off x="5600700" y="4972050"/>
            <a:ext cx="506413" cy="473075"/>
          </a:xfrm>
          <a:prstGeom prst="rect">
            <a:avLst/>
          </a:prstGeom>
          <a:solidFill>
            <a:schemeClr val="folHlink">
              <a:alpha val="5000"/>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5" name="Rectangle 19"/>
          <p:cNvSpPr>
            <a:spLocks noChangeArrowheads="1"/>
          </p:cNvSpPr>
          <p:nvPr/>
        </p:nvSpPr>
        <p:spPr bwMode="gray">
          <a:xfrm>
            <a:off x="8128000" y="6386513"/>
            <a:ext cx="506413" cy="471487"/>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6" name="Rectangle 20"/>
          <p:cNvSpPr>
            <a:spLocks noChangeArrowheads="1"/>
          </p:cNvSpPr>
          <p:nvPr/>
        </p:nvSpPr>
        <p:spPr bwMode="gray">
          <a:xfrm>
            <a:off x="5091113" y="6386513"/>
            <a:ext cx="508000" cy="471487"/>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7" name="Rectangle 21"/>
          <p:cNvSpPr>
            <a:spLocks noChangeArrowheads="1"/>
          </p:cNvSpPr>
          <p:nvPr/>
        </p:nvSpPr>
        <p:spPr bwMode="gray">
          <a:xfrm>
            <a:off x="6105525" y="6386513"/>
            <a:ext cx="508000" cy="471487"/>
          </a:xfrm>
          <a:prstGeom prst="rect">
            <a:avLst/>
          </a:prstGeom>
          <a:solidFill>
            <a:schemeClr val="folHlink">
              <a:alpha val="20000"/>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8" name="Rectangle 22"/>
          <p:cNvSpPr>
            <a:spLocks noChangeArrowheads="1"/>
          </p:cNvSpPr>
          <p:nvPr/>
        </p:nvSpPr>
        <p:spPr bwMode="gray">
          <a:xfrm>
            <a:off x="4068763" y="6386513"/>
            <a:ext cx="509587" cy="471487"/>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599" name="Rectangle 23"/>
          <p:cNvSpPr>
            <a:spLocks noChangeArrowheads="1"/>
          </p:cNvSpPr>
          <p:nvPr/>
        </p:nvSpPr>
        <p:spPr bwMode="gray">
          <a:xfrm>
            <a:off x="8113713" y="5440363"/>
            <a:ext cx="506412" cy="473075"/>
          </a:xfrm>
          <a:prstGeom prst="rect">
            <a:avLst/>
          </a:prstGeom>
          <a:solidFill>
            <a:schemeClr val="folHlink">
              <a:alpha val="10001"/>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0" name="Rectangle 24"/>
          <p:cNvSpPr>
            <a:spLocks noChangeArrowheads="1"/>
          </p:cNvSpPr>
          <p:nvPr/>
        </p:nvSpPr>
        <p:spPr bwMode="gray">
          <a:xfrm>
            <a:off x="4575175" y="4965700"/>
            <a:ext cx="506413" cy="469900"/>
          </a:xfrm>
          <a:prstGeom prst="rect">
            <a:avLst/>
          </a:prstGeom>
          <a:solidFill>
            <a:srgbClr val="DDDDDD">
              <a:alpha val="5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1" name="Rectangle 25"/>
          <p:cNvSpPr>
            <a:spLocks noChangeArrowheads="1"/>
          </p:cNvSpPr>
          <p:nvPr/>
        </p:nvSpPr>
        <p:spPr bwMode="gray">
          <a:xfrm>
            <a:off x="7113588" y="6384925"/>
            <a:ext cx="508000" cy="471488"/>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2" name="Rectangle 26"/>
          <p:cNvSpPr>
            <a:spLocks noChangeArrowheads="1"/>
          </p:cNvSpPr>
          <p:nvPr/>
        </p:nvSpPr>
        <p:spPr bwMode="gray">
          <a:xfrm>
            <a:off x="3556000" y="5918200"/>
            <a:ext cx="506413" cy="469900"/>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3" name="Rectangle 27"/>
          <p:cNvSpPr>
            <a:spLocks noChangeArrowheads="1"/>
          </p:cNvSpPr>
          <p:nvPr/>
        </p:nvSpPr>
        <p:spPr bwMode="gray">
          <a:xfrm>
            <a:off x="3038475" y="5440363"/>
            <a:ext cx="506413" cy="473075"/>
          </a:xfrm>
          <a:prstGeom prst="rect">
            <a:avLst/>
          </a:prstGeom>
          <a:solidFill>
            <a:srgbClr val="DDDDDD">
              <a:alpha val="10001"/>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4" name="Rectangle 28"/>
          <p:cNvSpPr>
            <a:spLocks noChangeArrowheads="1"/>
          </p:cNvSpPr>
          <p:nvPr/>
        </p:nvSpPr>
        <p:spPr bwMode="gray">
          <a:xfrm>
            <a:off x="3556000" y="4972050"/>
            <a:ext cx="506413" cy="473075"/>
          </a:xfrm>
          <a:prstGeom prst="rect">
            <a:avLst/>
          </a:prstGeom>
          <a:solidFill>
            <a:schemeClr val="folHlink">
              <a:alpha val="5000"/>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5" name="Rectangle 29"/>
          <p:cNvSpPr>
            <a:spLocks noChangeArrowheads="1"/>
          </p:cNvSpPr>
          <p:nvPr/>
        </p:nvSpPr>
        <p:spPr bwMode="gray">
          <a:xfrm>
            <a:off x="3046413" y="6386513"/>
            <a:ext cx="508000" cy="471487"/>
          </a:xfrm>
          <a:prstGeom prst="rect">
            <a:avLst/>
          </a:prstGeom>
          <a:solidFill>
            <a:schemeClr val="folHlink">
              <a:alpha val="20000"/>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6" name="Rectangle 30"/>
          <p:cNvSpPr>
            <a:spLocks noChangeArrowheads="1"/>
          </p:cNvSpPr>
          <p:nvPr/>
        </p:nvSpPr>
        <p:spPr bwMode="gray">
          <a:xfrm>
            <a:off x="1524000" y="5918200"/>
            <a:ext cx="506413" cy="469900"/>
          </a:xfrm>
          <a:prstGeom prst="rect">
            <a:avLst/>
          </a:prstGeom>
          <a:solidFill>
            <a:schemeClr val="accent2">
              <a:alpha val="20000"/>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7" name="Rectangle 31"/>
          <p:cNvSpPr>
            <a:spLocks noChangeArrowheads="1"/>
          </p:cNvSpPr>
          <p:nvPr/>
        </p:nvSpPr>
        <p:spPr bwMode="gray">
          <a:xfrm>
            <a:off x="2540000" y="5918200"/>
            <a:ext cx="506413" cy="469900"/>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8" name="Rectangle 32"/>
          <p:cNvSpPr>
            <a:spLocks noChangeArrowheads="1"/>
          </p:cNvSpPr>
          <p:nvPr/>
        </p:nvSpPr>
        <p:spPr bwMode="gray">
          <a:xfrm>
            <a:off x="2024063" y="5440363"/>
            <a:ext cx="506412" cy="473075"/>
          </a:xfrm>
          <a:prstGeom prst="rect">
            <a:avLst/>
          </a:prstGeom>
          <a:solidFill>
            <a:srgbClr val="DDDDDD">
              <a:alpha val="10001"/>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09" name="Rectangle 33"/>
          <p:cNvSpPr>
            <a:spLocks noChangeArrowheads="1"/>
          </p:cNvSpPr>
          <p:nvPr/>
        </p:nvSpPr>
        <p:spPr bwMode="gray">
          <a:xfrm>
            <a:off x="511175" y="5918200"/>
            <a:ext cx="506413" cy="469900"/>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10" name="Rectangle 34"/>
          <p:cNvSpPr>
            <a:spLocks noChangeArrowheads="1"/>
          </p:cNvSpPr>
          <p:nvPr/>
        </p:nvSpPr>
        <p:spPr bwMode="gray">
          <a:xfrm>
            <a:off x="4763" y="5440363"/>
            <a:ext cx="506412" cy="473075"/>
          </a:xfrm>
          <a:prstGeom prst="rect">
            <a:avLst/>
          </a:prstGeom>
          <a:solidFill>
            <a:srgbClr val="DDDDDD">
              <a:alpha val="10001"/>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11" name="Rectangle 35"/>
          <p:cNvSpPr>
            <a:spLocks noChangeArrowheads="1"/>
          </p:cNvSpPr>
          <p:nvPr/>
        </p:nvSpPr>
        <p:spPr bwMode="gray">
          <a:xfrm>
            <a:off x="1008063" y="5440363"/>
            <a:ext cx="508000" cy="473075"/>
          </a:xfrm>
          <a:prstGeom prst="rect">
            <a:avLst/>
          </a:prstGeom>
          <a:solidFill>
            <a:srgbClr val="DDDDDD">
              <a:alpha val="10001"/>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12" name="Rectangle 36"/>
          <p:cNvSpPr>
            <a:spLocks noChangeArrowheads="1"/>
          </p:cNvSpPr>
          <p:nvPr/>
        </p:nvSpPr>
        <p:spPr bwMode="gray">
          <a:xfrm>
            <a:off x="1514475" y="4972050"/>
            <a:ext cx="508000" cy="473075"/>
          </a:xfrm>
          <a:prstGeom prst="rect">
            <a:avLst/>
          </a:prstGeom>
          <a:solidFill>
            <a:srgbClr val="EAEAEA">
              <a:alpha val="5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13" name="Rectangle 37"/>
          <p:cNvSpPr>
            <a:spLocks noChangeArrowheads="1"/>
          </p:cNvSpPr>
          <p:nvPr/>
        </p:nvSpPr>
        <p:spPr bwMode="gray">
          <a:xfrm>
            <a:off x="2532063" y="4972050"/>
            <a:ext cx="508000" cy="473075"/>
          </a:xfrm>
          <a:prstGeom prst="rect">
            <a:avLst/>
          </a:prstGeom>
          <a:solidFill>
            <a:srgbClr val="EAEAEA">
              <a:alpha val="5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14" name="Rectangle 38"/>
          <p:cNvSpPr>
            <a:spLocks noChangeArrowheads="1"/>
          </p:cNvSpPr>
          <p:nvPr/>
        </p:nvSpPr>
        <p:spPr bwMode="gray">
          <a:xfrm>
            <a:off x="511175" y="4972050"/>
            <a:ext cx="506413" cy="473075"/>
          </a:xfrm>
          <a:prstGeom prst="rect">
            <a:avLst/>
          </a:prstGeom>
          <a:solidFill>
            <a:schemeClr val="folHlink">
              <a:alpha val="5000"/>
            </a:scheme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15" name="Rectangle 39"/>
          <p:cNvSpPr>
            <a:spLocks noChangeArrowheads="1"/>
          </p:cNvSpPr>
          <p:nvPr/>
        </p:nvSpPr>
        <p:spPr bwMode="gray">
          <a:xfrm>
            <a:off x="12700" y="6386513"/>
            <a:ext cx="508000" cy="471487"/>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16" name="Rectangle 40"/>
          <p:cNvSpPr>
            <a:spLocks noChangeArrowheads="1"/>
          </p:cNvSpPr>
          <p:nvPr/>
        </p:nvSpPr>
        <p:spPr bwMode="gray">
          <a:xfrm>
            <a:off x="1016000" y="6386513"/>
            <a:ext cx="508000" cy="471487"/>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17" name="Rectangle 41"/>
          <p:cNvSpPr>
            <a:spLocks noChangeArrowheads="1"/>
          </p:cNvSpPr>
          <p:nvPr/>
        </p:nvSpPr>
        <p:spPr bwMode="gray">
          <a:xfrm>
            <a:off x="2024063" y="6384925"/>
            <a:ext cx="506412" cy="471488"/>
          </a:xfrm>
          <a:prstGeom prst="rect">
            <a:avLst/>
          </a:prstGeom>
          <a:solidFill>
            <a:srgbClr val="DDDDDD">
              <a:alpha val="20000"/>
            </a:srgbClr>
          </a:solidFill>
          <a:ln w="9525">
            <a:solidFill>
              <a:srgbClr val="DDDDDD">
                <a:alpha val="60001"/>
              </a:srgbClr>
            </a:solidFill>
            <a:miter lim="800000"/>
            <a:headEnd/>
            <a:tailEnd/>
          </a:ln>
          <a:effectLst/>
        </p:spPr>
        <p:txBody>
          <a:bodyPr wrap="none" anchor="ctr"/>
          <a:lstStyle/>
          <a:p>
            <a:pPr algn="l">
              <a:defRPr/>
            </a:pPr>
            <a:endParaRPr lang="zh-CN" altLang="zh-CN">
              <a:latin typeface="Calibri" pitchFamily="34" charset="0"/>
            </a:endParaRPr>
          </a:p>
        </p:txBody>
      </p:sp>
      <p:sp>
        <p:nvSpPr>
          <p:cNvPr id="24618" name="Rectangle 42"/>
          <p:cNvSpPr>
            <a:spLocks noChangeArrowheads="1"/>
          </p:cNvSpPr>
          <p:nvPr/>
        </p:nvSpPr>
        <p:spPr bwMode="gray">
          <a:xfrm>
            <a:off x="0" y="4908550"/>
            <a:ext cx="9144000" cy="1477963"/>
          </a:xfrm>
          <a:prstGeom prst="rect">
            <a:avLst/>
          </a:prstGeom>
          <a:gradFill rotWithShape="1">
            <a:gsLst>
              <a:gs pos="0">
                <a:schemeClr val="bg1">
                  <a:alpha val="89999"/>
                </a:schemeClr>
              </a:gs>
              <a:gs pos="100000">
                <a:schemeClr val="bg1">
                  <a:gamma/>
                  <a:tint val="0"/>
                  <a:invGamma/>
                  <a:alpha val="0"/>
                </a:schemeClr>
              </a:gs>
            </a:gsLst>
            <a:lin ang="5400000" scaled="1"/>
          </a:gradFill>
          <a:ln w="9525">
            <a:noFill/>
            <a:miter lim="800000"/>
            <a:headEnd/>
            <a:tailEnd/>
          </a:ln>
          <a:effectLst/>
        </p:spPr>
        <p:txBody>
          <a:bodyPr wrap="none" anchor="ctr"/>
          <a:lstStyle/>
          <a:p>
            <a:pPr algn="l">
              <a:defRPr/>
            </a:pPr>
            <a:endParaRPr lang="zh-CN" altLang="zh-CN">
              <a:latin typeface="Calibri" pitchFamily="34" charset="0"/>
            </a:endParaRPr>
          </a:p>
        </p:txBody>
      </p:sp>
      <p:sp>
        <p:nvSpPr>
          <p:cNvPr id="3115" name="Rectangle 43"/>
          <p:cNvSpPr>
            <a:spLocks noGrp="1" noChangeArrowheads="1"/>
          </p:cNvSpPr>
          <p:nvPr>
            <p:ph type="body" idx="1"/>
          </p:nvPr>
        </p:nvSpPr>
        <p:spPr bwMode="gray">
          <a:xfrm>
            <a:off x="827088" y="1600200"/>
            <a:ext cx="7489825" cy="47244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3116" name="Rectangle 44"/>
          <p:cNvSpPr>
            <a:spLocks noGrp="1" noChangeArrowheads="1"/>
          </p:cNvSpPr>
          <p:nvPr>
            <p:ph type="title"/>
          </p:nvPr>
        </p:nvSpPr>
        <p:spPr bwMode="gray">
          <a:xfrm>
            <a:off x="971550" y="228600"/>
            <a:ext cx="7391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Tree>
  </p:cSld>
  <p:clrMap bg1="lt1" tx1="dk1" bg2="lt2" tx2="dk2" accent1="accent1" accent2="accent2" accent3="accent3" accent4="accent4" accent5="accent5" accent6="accent6" hlink="hlink" folHlink="folHlink"/>
  <p:sldLayoutIdLst>
    <p:sldLayoutId id="2147483698" r:id="rId1"/>
    <p:sldLayoutId id="2147483699" r:id="rId2"/>
    <p:sldLayoutId id="2147483700" r:id="rId3"/>
    <p:sldLayoutId id="2147483701" r:id="rId4"/>
    <p:sldLayoutId id="2147483702" r:id="rId5"/>
    <p:sldLayoutId id="2147483703" r:id="rId6"/>
    <p:sldLayoutId id="2147483704" r:id="rId7"/>
    <p:sldLayoutId id="2147483705" r:id="rId8"/>
    <p:sldLayoutId id="2147483706" r:id="rId9"/>
    <p:sldLayoutId id="2147483707" r:id="rId10"/>
    <p:sldLayoutId id="2147483708" r:id="rId11"/>
    <p:sldLayoutId id="2147483709" r:id="rId12"/>
    <p:sldLayoutId id="2147483710" r:id="rId13"/>
    <p:sldLayoutId id="2147483711" r:id="rId14"/>
  </p:sldLayoutIdLst>
  <p:timing>
    <p:tnLst>
      <p:par>
        <p:cTn id="1" dur="indefinite" restart="never" nodeType="tmRoot"/>
      </p:par>
    </p:tnLst>
  </p:timing>
  <p:hf sldNum="0" hdr="0" ftr="0"/>
  <p:txStyles>
    <p:titleStyle>
      <a:lvl1pPr algn="l" rtl="0" eaLnBrk="1" fontAlgn="base" hangingPunct="1">
        <a:spcBef>
          <a:spcPct val="0"/>
        </a:spcBef>
        <a:spcAft>
          <a:spcPct val="0"/>
        </a:spcAft>
        <a:defRPr sz="3200" b="1">
          <a:solidFill>
            <a:schemeClr val="bg1"/>
          </a:solidFill>
          <a:latin typeface="+mj-lt"/>
          <a:ea typeface="+mj-ea"/>
          <a:cs typeface="+mj-cs"/>
        </a:defRPr>
      </a:lvl1pPr>
      <a:lvl2pPr algn="l" rtl="0" eaLnBrk="1" fontAlgn="base" hangingPunct="1">
        <a:spcBef>
          <a:spcPct val="0"/>
        </a:spcBef>
        <a:spcAft>
          <a:spcPct val="0"/>
        </a:spcAft>
        <a:defRPr sz="3200" b="1">
          <a:solidFill>
            <a:schemeClr val="bg1"/>
          </a:solidFill>
          <a:latin typeface="Arial Narrow" pitchFamily="34" charset="0"/>
        </a:defRPr>
      </a:lvl2pPr>
      <a:lvl3pPr algn="l" rtl="0" eaLnBrk="1" fontAlgn="base" hangingPunct="1">
        <a:spcBef>
          <a:spcPct val="0"/>
        </a:spcBef>
        <a:spcAft>
          <a:spcPct val="0"/>
        </a:spcAft>
        <a:defRPr sz="3200" b="1">
          <a:solidFill>
            <a:schemeClr val="bg1"/>
          </a:solidFill>
          <a:latin typeface="Arial Narrow" pitchFamily="34" charset="0"/>
        </a:defRPr>
      </a:lvl3pPr>
      <a:lvl4pPr algn="l" rtl="0" eaLnBrk="1" fontAlgn="base" hangingPunct="1">
        <a:spcBef>
          <a:spcPct val="0"/>
        </a:spcBef>
        <a:spcAft>
          <a:spcPct val="0"/>
        </a:spcAft>
        <a:defRPr sz="3200" b="1">
          <a:solidFill>
            <a:schemeClr val="bg1"/>
          </a:solidFill>
          <a:latin typeface="Arial Narrow" pitchFamily="34" charset="0"/>
        </a:defRPr>
      </a:lvl4pPr>
      <a:lvl5pPr algn="l" rtl="0" eaLnBrk="1" fontAlgn="base" hangingPunct="1">
        <a:spcBef>
          <a:spcPct val="0"/>
        </a:spcBef>
        <a:spcAft>
          <a:spcPct val="0"/>
        </a:spcAft>
        <a:defRPr sz="3200" b="1">
          <a:solidFill>
            <a:schemeClr val="bg1"/>
          </a:solidFill>
          <a:latin typeface="Arial Narrow" pitchFamily="34" charset="0"/>
        </a:defRPr>
      </a:lvl5pPr>
      <a:lvl6pPr marL="457200" algn="l" rtl="0" eaLnBrk="1" fontAlgn="base" hangingPunct="1">
        <a:spcBef>
          <a:spcPct val="0"/>
        </a:spcBef>
        <a:spcAft>
          <a:spcPct val="0"/>
        </a:spcAft>
        <a:defRPr sz="3200" b="1">
          <a:solidFill>
            <a:srgbClr val="EAEAEA"/>
          </a:solidFill>
          <a:latin typeface="Arial Narrow" pitchFamily="34" charset="0"/>
        </a:defRPr>
      </a:lvl6pPr>
      <a:lvl7pPr marL="914400" algn="l" rtl="0" eaLnBrk="1" fontAlgn="base" hangingPunct="1">
        <a:spcBef>
          <a:spcPct val="0"/>
        </a:spcBef>
        <a:spcAft>
          <a:spcPct val="0"/>
        </a:spcAft>
        <a:defRPr sz="3200" b="1">
          <a:solidFill>
            <a:srgbClr val="EAEAEA"/>
          </a:solidFill>
          <a:latin typeface="Arial Narrow" pitchFamily="34" charset="0"/>
        </a:defRPr>
      </a:lvl7pPr>
      <a:lvl8pPr marL="1371600" algn="l" rtl="0" eaLnBrk="1" fontAlgn="base" hangingPunct="1">
        <a:spcBef>
          <a:spcPct val="0"/>
        </a:spcBef>
        <a:spcAft>
          <a:spcPct val="0"/>
        </a:spcAft>
        <a:defRPr sz="3200" b="1">
          <a:solidFill>
            <a:srgbClr val="EAEAEA"/>
          </a:solidFill>
          <a:latin typeface="Arial Narrow" pitchFamily="34" charset="0"/>
        </a:defRPr>
      </a:lvl8pPr>
      <a:lvl9pPr marL="1828800" algn="l" rtl="0" eaLnBrk="1" fontAlgn="base" hangingPunct="1">
        <a:spcBef>
          <a:spcPct val="0"/>
        </a:spcBef>
        <a:spcAft>
          <a:spcPct val="0"/>
        </a:spcAft>
        <a:defRPr sz="3200" b="1">
          <a:solidFill>
            <a:srgbClr val="EAEAEA"/>
          </a:solidFill>
          <a:latin typeface="Arial Narrow" pitchFamily="34" charset="0"/>
        </a:defRPr>
      </a:lvl9pPr>
    </p:titleStyle>
    <p:bodyStyle>
      <a:lvl1pPr marL="342900" indent="-342900" algn="l" rtl="0" eaLnBrk="1" fontAlgn="base" hangingPunct="1">
        <a:lnSpc>
          <a:spcPct val="120000"/>
        </a:lnSpc>
        <a:spcBef>
          <a:spcPct val="20000"/>
        </a:spcBef>
        <a:spcAft>
          <a:spcPct val="20000"/>
        </a:spcAft>
        <a:buChar char="•"/>
        <a:defRPr sz="2400">
          <a:solidFill>
            <a:srgbClr val="233C5C"/>
          </a:solidFill>
          <a:latin typeface="+mn-lt"/>
          <a:ea typeface="+mn-ea"/>
          <a:cs typeface="+mn-cs"/>
        </a:defRPr>
      </a:lvl1pPr>
      <a:lvl2pPr marL="742950" indent="-285750" algn="l" rtl="0" eaLnBrk="1" fontAlgn="base" hangingPunct="1">
        <a:lnSpc>
          <a:spcPct val="110000"/>
        </a:lnSpc>
        <a:spcBef>
          <a:spcPct val="10000"/>
        </a:spcBef>
        <a:spcAft>
          <a:spcPct val="10000"/>
        </a:spcAft>
        <a:buChar char="–"/>
        <a:defRPr sz="2000">
          <a:solidFill>
            <a:srgbClr val="233C5C"/>
          </a:solidFill>
          <a:latin typeface="+mn-lt"/>
        </a:defRPr>
      </a:lvl2pPr>
      <a:lvl3pPr marL="1143000" indent="-228600" algn="l" rtl="0" eaLnBrk="1" fontAlgn="base" hangingPunct="1">
        <a:spcBef>
          <a:spcPct val="20000"/>
        </a:spcBef>
        <a:spcAft>
          <a:spcPct val="0"/>
        </a:spcAft>
        <a:buChar char="•"/>
        <a:defRPr>
          <a:solidFill>
            <a:srgbClr val="233C5C"/>
          </a:solidFill>
          <a:latin typeface="+mn-lt"/>
        </a:defRPr>
      </a:lvl3pPr>
      <a:lvl4pPr marL="1600200" indent="-228600" algn="l" rtl="0" eaLnBrk="1" fontAlgn="base" hangingPunct="1">
        <a:spcBef>
          <a:spcPct val="20000"/>
        </a:spcBef>
        <a:spcAft>
          <a:spcPct val="0"/>
        </a:spcAft>
        <a:buChar char="–"/>
        <a:defRPr sz="1600">
          <a:solidFill>
            <a:srgbClr val="233C5C"/>
          </a:solidFill>
          <a:latin typeface="+mn-lt"/>
        </a:defRPr>
      </a:lvl4pPr>
      <a:lvl5pPr marL="2057400" indent="-228600" algn="l" rtl="0" eaLnBrk="1" fontAlgn="base" hangingPunct="1">
        <a:spcBef>
          <a:spcPct val="20000"/>
        </a:spcBef>
        <a:spcAft>
          <a:spcPct val="0"/>
        </a:spcAft>
        <a:buChar char="»"/>
        <a:defRPr sz="1400">
          <a:solidFill>
            <a:srgbClr val="233C5C"/>
          </a:solidFill>
          <a:latin typeface="+mn-lt"/>
        </a:defRPr>
      </a:lvl5pPr>
      <a:lvl6pPr marL="2514600" indent="-228600" algn="l" rtl="0" eaLnBrk="1" fontAlgn="base" hangingPunct="1">
        <a:spcBef>
          <a:spcPct val="20000"/>
        </a:spcBef>
        <a:spcAft>
          <a:spcPct val="0"/>
        </a:spcAft>
        <a:buChar char="»"/>
        <a:defRPr sz="1400">
          <a:solidFill>
            <a:schemeClr val="tx1"/>
          </a:solidFill>
          <a:latin typeface="+mn-lt"/>
        </a:defRPr>
      </a:lvl6pPr>
      <a:lvl7pPr marL="2971800" indent="-228600" algn="l" rtl="0" eaLnBrk="1" fontAlgn="base" hangingPunct="1">
        <a:spcBef>
          <a:spcPct val="20000"/>
        </a:spcBef>
        <a:spcAft>
          <a:spcPct val="0"/>
        </a:spcAft>
        <a:buChar char="»"/>
        <a:defRPr sz="1400">
          <a:solidFill>
            <a:schemeClr val="tx1"/>
          </a:solidFill>
          <a:latin typeface="+mn-lt"/>
        </a:defRPr>
      </a:lvl7pPr>
      <a:lvl8pPr marL="3429000" indent="-228600" algn="l" rtl="0" eaLnBrk="1" fontAlgn="base" hangingPunct="1">
        <a:spcBef>
          <a:spcPct val="20000"/>
        </a:spcBef>
        <a:spcAft>
          <a:spcPct val="0"/>
        </a:spcAft>
        <a:buChar char="»"/>
        <a:defRPr sz="1400">
          <a:solidFill>
            <a:schemeClr val="tx1"/>
          </a:solidFill>
          <a:latin typeface="+mn-lt"/>
        </a:defRPr>
      </a:lvl8pPr>
      <a:lvl9pPr marL="3886200" indent="-228600" algn="l" rtl="0" eaLnBrk="1" fontAlgn="base" hangingPunct="1">
        <a:spcBef>
          <a:spcPct val="20000"/>
        </a:spcBef>
        <a:spcAft>
          <a:spcPct val="0"/>
        </a:spcAft>
        <a:buChar char="»"/>
        <a:defRPr sz="14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22882" name="Rectangle 2"/>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zh-CN" altLang="en-US"/>
          </a:p>
        </p:txBody>
      </p:sp>
      <p:sp>
        <p:nvSpPr>
          <p:cNvPr id="122883" name="Rectangle 3"/>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atin typeface="Arial Black" pitchFamily="34" charset="0"/>
              </a:defRPr>
            </a:lvl1pPr>
          </a:lstStyle>
          <a:p>
            <a:fld id="{0C913308-F349-4B6D-A68A-DD1791B4A57B}" type="slidenum">
              <a:rPr lang="zh-CN" altLang="en-US" smtClean="0"/>
              <a:pPr/>
              <a:t>‹#›</a:t>
            </a:fld>
            <a:endParaRPr lang="zh-CN" altLang="en-US"/>
          </a:p>
        </p:txBody>
      </p:sp>
      <p:grpSp>
        <p:nvGrpSpPr>
          <p:cNvPr id="2" name="Group 4"/>
          <p:cNvGrpSpPr>
            <a:grpSpLocks/>
          </p:cNvGrpSpPr>
          <p:nvPr/>
        </p:nvGrpSpPr>
        <p:grpSpPr bwMode="auto">
          <a:xfrm>
            <a:off x="0" y="0"/>
            <a:ext cx="9144000" cy="546100"/>
            <a:chOff x="0" y="0"/>
            <a:chExt cx="5760" cy="344"/>
          </a:xfrm>
        </p:grpSpPr>
        <p:sp>
          <p:nvSpPr>
            <p:cNvPr id="122885" name="Rectangle 5"/>
            <p:cNvSpPr>
              <a:spLocks noChangeArrowheads="1"/>
            </p:cNvSpPr>
            <p:nvPr/>
          </p:nvSpPr>
          <p:spPr bwMode="auto">
            <a:xfrm>
              <a:off x="0" y="0"/>
              <a:ext cx="180" cy="336"/>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endParaRPr lang="zh-CN" altLang="zh-CN" sz="2400">
                <a:latin typeface="Times New Roman" pitchFamily="18" charset="0"/>
              </a:endParaRPr>
            </a:p>
          </p:txBody>
        </p:sp>
        <p:sp>
          <p:nvSpPr>
            <p:cNvPr id="122886" name="Rectangle 6"/>
            <p:cNvSpPr>
              <a:spLocks noChangeArrowheads="1"/>
            </p:cNvSpPr>
            <p:nvPr/>
          </p:nvSpPr>
          <p:spPr bwMode="auto">
            <a:xfrm>
              <a:off x="260" y="85"/>
              <a:ext cx="5500" cy="173"/>
            </a:xfrm>
            <a:prstGeom prst="rect">
              <a:avLst/>
            </a:prstGeom>
            <a:gradFill rotWithShape="0">
              <a:gsLst>
                <a:gs pos="0">
                  <a:schemeClr val="bg2"/>
                </a:gs>
                <a:gs pos="100000">
                  <a:schemeClr val="bg1"/>
                </a:gs>
              </a:gsLst>
              <a:lin ang="0" scaled="1"/>
            </a:gradFill>
            <a:ln w="9525">
              <a:noFill/>
              <a:miter lim="800000"/>
              <a:headEnd/>
              <a:tailEnd/>
            </a:ln>
          </p:spPr>
          <p:txBody>
            <a:bodyPr/>
            <a:lstStyle/>
            <a:p>
              <a:pPr algn="l"/>
              <a:endParaRPr lang="zh-CN" altLang="zh-CN" sz="2400">
                <a:latin typeface="Times New Roman" pitchFamily="18" charset="0"/>
              </a:endParaRPr>
            </a:p>
          </p:txBody>
        </p:sp>
        <p:sp>
          <p:nvSpPr>
            <p:cNvPr id="122887" name="Rectangle 7"/>
            <p:cNvSpPr>
              <a:spLocks noChangeArrowheads="1"/>
            </p:cNvSpPr>
            <p:nvPr/>
          </p:nvSpPr>
          <p:spPr bwMode="auto">
            <a:xfrm>
              <a:off x="258" y="85"/>
              <a:ext cx="87" cy="89"/>
            </a:xfrm>
            <a:prstGeom prst="rect">
              <a:avLst/>
            </a:prstGeom>
            <a:solidFill>
              <a:schemeClr val="folHlink"/>
            </a:solidFill>
            <a:ln w="9525">
              <a:noFill/>
              <a:miter lim="800000"/>
              <a:headEnd/>
              <a:tailEnd/>
            </a:ln>
          </p:spPr>
          <p:txBody>
            <a:bodyPr/>
            <a:lstStyle/>
            <a:p>
              <a:pPr algn="l"/>
              <a:endParaRPr lang="zh-CN" altLang="zh-CN">
                <a:solidFill>
                  <a:schemeClr val="hlink"/>
                </a:solidFill>
              </a:endParaRPr>
            </a:p>
          </p:txBody>
        </p:sp>
        <p:sp>
          <p:nvSpPr>
            <p:cNvPr id="122888" name="Rectangle 8"/>
            <p:cNvSpPr>
              <a:spLocks noChangeArrowheads="1"/>
            </p:cNvSpPr>
            <p:nvPr/>
          </p:nvSpPr>
          <p:spPr bwMode="auto">
            <a:xfrm>
              <a:off x="345" y="0"/>
              <a:ext cx="88" cy="87"/>
            </a:xfrm>
            <a:prstGeom prst="rect">
              <a:avLst/>
            </a:prstGeom>
            <a:solidFill>
              <a:schemeClr val="folHlink"/>
            </a:solidFill>
            <a:ln w="9525">
              <a:noFill/>
              <a:miter lim="800000"/>
              <a:headEnd/>
              <a:tailEnd/>
            </a:ln>
          </p:spPr>
          <p:txBody>
            <a:bodyPr/>
            <a:lstStyle/>
            <a:p>
              <a:pPr algn="l"/>
              <a:endParaRPr lang="zh-CN" altLang="zh-CN">
                <a:solidFill>
                  <a:schemeClr val="hlink"/>
                </a:solidFill>
              </a:endParaRPr>
            </a:p>
          </p:txBody>
        </p:sp>
        <p:sp>
          <p:nvSpPr>
            <p:cNvPr id="122889" name="Rectangle 9"/>
            <p:cNvSpPr>
              <a:spLocks noChangeArrowheads="1"/>
            </p:cNvSpPr>
            <p:nvPr/>
          </p:nvSpPr>
          <p:spPr bwMode="auto">
            <a:xfrm>
              <a:off x="345" y="85"/>
              <a:ext cx="88" cy="89"/>
            </a:xfrm>
            <a:prstGeom prst="rect">
              <a:avLst/>
            </a:prstGeom>
            <a:solidFill>
              <a:schemeClr val="accent2"/>
            </a:solidFill>
            <a:ln w="9525">
              <a:noFill/>
              <a:miter lim="800000"/>
              <a:headEnd/>
              <a:tailEnd/>
            </a:ln>
          </p:spPr>
          <p:txBody>
            <a:bodyPr/>
            <a:lstStyle/>
            <a:p>
              <a:pPr algn="l"/>
              <a:endParaRPr lang="zh-CN" altLang="zh-CN">
                <a:solidFill>
                  <a:schemeClr val="accent2"/>
                </a:solidFill>
              </a:endParaRPr>
            </a:p>
          </p:txBody>
        </p:sp>
        <p:sp>
          <p:nvSpPr>
            <p:cNvPr id="122890" name="Rectangle 10"/>
            <p:cNvSpPr>
              <a:spLocks noChangeArrowheads="1"/>
            </p:cNvSpPr>
            <p:nvPr/>
          </p:nvSpPr>
          <p:spPr bwMode="auto">
            <a:xfrm>
              <a:off x="173" y="173"/>
              <a:ext cx="86" cy="87"/>
            </a:xfrm>
            <a:prstGeom prst="rect">
              <a:avLst/>
            </a:prstGeom>
            <a:solidFill>
              <a:schemeClr val="folHlink"/>
            </a:solidFill>
            <a:ln w="9525">
              <a:noFill/>
              <a:miter lim="800000"/>
              <a:headEnd/>
              <a:tailEnd/>
            </a:ln>
          </p:spPr>
          <p:txBody>
            <a:bodyPr/>
            <a:lstStyle/>
            <a:p>
              <a:pPr algn="l"/>
              <a:endParaRPr lang="zh-CN" altLang="zh-CN">
                <a:solidFill>
                  <a:schemeClr val="hlink"/>
                </a:solidFill>
              </a:endParaRPr>
            </a:p>
          </p:txBody>
        </p:sp>
        <p:sp>
          <p:nvSpPr>
            <p:cNvPr id="122891" name="Rectangle 11"/>
            <p:cNvSpPr>
              <a:spLocks noChangeArrowheads="1"/>
            </p:cNvSpPr>
            <p:nvPr/>
          </p:nvSpPr>
          <p:spPr bwMode="auto">
            <a:xfrm>
              <a:off x="83" y="86"/>
              <a:ext cx="89" cy="87"/>
            </a:xfrm>
            <a:prstGeom prst="rect">
              <a:avLst/>
            </a:prstGeom>
            <a:solidFill>
              <a:schemeClr val="bg2"/>
            </a:solidFill>
            <a:ln w="9525">
              <a:noFill/>
              <a:miter lim="800000"/>
              <a:headEnd/>
              <a:tailEnd/>
            </a:ln>
          </p:spPr>
          <p:txBody>
            <a:bodyPr/>
            <a:lstStyle/>
            <a:p>
              <a:pPr algn="l"/>
              <a:endParaRPr lang="zh-CN" altLang="zh-CN" sz="2400">
                <a:latin typeface="Times New Roman" pitchFamily="18" charset="0"/>
              </a:endParaRPr>
            </a:p>
          </p:txBody>
        </p:sp>
        <p:sp>
          <p:nvSpPr>
            <p:cNvPr id="122892" name="Rectangle 12"/>
            <p:cNvSpPr>
              <a:spLocks noChangeArrowheads="1"/>
            </p:cNvSpPr>
            <p:nvPr/>
          </p:nvSpPr>
          <p:spPr bwMode="auto">
            <a:xfrm>
              <a:off x="258" y="171"/>
              <a:ext cx="87" cy="87"/>
            </a:xfrm>
            <a:prstGeom prst="rect">
              <a:avLst/>
            </a:prstGeom>
            <a:solidFill>
              <a:schemeClr val="accent2"/>
            </a:solidFill>
            <a:ln w="9525">
              <a:noFill/>
              <a:miter lim="800000"/>
              <a:headEnd/>
              <a:tailEnd/>
            </a:ln>
          </p:spPr>
          <p:txBody>
            <a:bodyPr/>
            <a:lstStyle/>
            <a:p>
              <a:pPr algn="l"/>
              <a:endParaRPr lang="zh-CN" altLang="zh-CN">
                <a:solidFill>
                  <a:schemeClr val="accent2"/>
                </a:solidFill>
              </a:endParaRPr>
            </a:p>
          </p:txBody>
        </p:sp>
        <p:sp>
          <p:nvSpPr>
            <p:cNvPr id="122893" name="Rectangle 13"/>
            <p:cNvSpPr>
              <a:spLocks noChangeArrowheads="1"/>
            </p:cNvSpPr>
            <p:nvPr/>
          </p:nvSpPr>
          <p:spPr bwMode="auto">
            <a:xfrm>
              <a:off x="173" y="258"/>
              <a:ext cx="86" cy="86"/>
            </a:xfrm>
            <a:prstGeom prst="rect">
              <a:avLst/>
            </a:prstGeom>
            <a:solidFill>
              <a:schemeClr val="accent2"/>
            </a:solidFill>
            <a:ln w="9525">
              <a:noFill/>
              <a:miter lim="800000"/>
              <a:headEnd/>
              <a:tailEnd/>
            </a:ln>
          </p:spPr>
          <p:txBody>
            <a:bodyPr/>
            <a:lstStyle/>
            <a:p>
              <a:pPr algn="l"/>
              <a:endParaRPr lang="zh-CN" altLang="zh-CN">
                <a:solidFill>
                  <a:schemeClr val="accent2"/>
                </a:solidFill>
              </a:endParaRPr>
            </a:p>
          </p:txBody>
        </p:sp>
      </p:grpSp>
      <p:sp>
        <p:nvSpPr>
          <p:cNvPr id="122894" name="Rectangle 14"/>
          <p:cNvSpPr>
            <a:spLocks noGrp="1" noChangeArrowheads="1"/>
          </p:cNvSpPr>
          <p:nvPr>
            <p:ph type="title"/>
          </p:nvPr>
        </p:nvSpPr>
        <p:spPr bwMode="auto">
          <a:xfrm>
            <a:off x="457200" y="457200"/>
            <a:ext cx="8229600" cy="1371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122895" name="Rectangle 15"/>
          <p:cNvSpPr>
            <a:spLocks noGrp="1" noChangeArrowheads="1"/>
          </p:cNvSpPr>
          <p:nvPr>
            <p:ph type="body" idx="1"/>
          </p:nvPr>
        </p:nvSpPr>
        <p:spPr bwMode="auto">
          <a:xfrm>
            <a:off x="457200" y="1981200"/>
            <a:ext cx="8229600" cy="3886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22896" name="Rectangle 16"/>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lvl1pPr>
          </a:lstStyle>
          <a:p>
            <a:fld id="{B7E261A1-52B6-4DCA-BAE2-50A456CBAEF1}" type="datetime5">
              <a:rPr lang="zh-CN" altLang="en-US" smtClean="0"/>
              <a:pPr/>
              <a:t>2015/6/14</a:t>
            </a:fld>
            <a:endParaRPr lang="zh-CN" altLang="en-US"/>
          </a:p>
        </p:txBody>
      </p:sp>
      <p:pic>
        <p:nvPicPr>
          <p:cNvPr id="122897" name="Picture 17" descr="PKU_logo"/>
          <p:cNvPicPr>
            <a:picLocks noChangeAspect="1" noChangeArrowheads="1"/>
          </p:cNvPicPr>
          <p:nvPr/>
        </p:nvPicPr>
        <p:blipFill>
          <a:blip r:embed="rId14" cstate="print"/>
          <a:srcRect/>
          <a:stretch>
            <a:fillRect/>
          </a:stretch>
        </p:blipFill>
        <p:spPr bwMode="auto">
          <a:xfrm>
            <a:off x="8458200" y="0"/>
            <a:ext cx="685800" cy="685800"/>
          </a:xfrm>
          <a:prstGeom prst="rect">
            <a:avLst/>
          </a:prstGeom>
          <a:noFill/>
        </p:spPr>
      </p:pic>
    </p:spTree>
  </p:cSld>
  <p:clrMap bg1="lt1" tx1="dk1" bg2="lt2" tx2="dk2" accent1="accent1" accent2="accent2" accent3="accent3" accent4="accent4" accent5="accent5" accent6="accent6" hlink="hlink" folHlink="folHlink"/>
  <p:sldLayoutIdLst>
    <p:sldLayoutId id="2147483713" r:id="rId1"/>
    <p:sldLayoutId id="2147483714" r:id="rId2"/>
    <p:sldLayoutId id="2147483715" r:id="rId3"/>
    <p:sldLayoutId id="2147483716" r:id="rId4"/>
    <p:sldLayoutId id="2147483717" r:id="rId5"/>
    <p:sldLayoutId id="2147483718" r:id="rId6"/>
    <p:sldLayoutId id="2147483719" r:id="rId7"/>
    <p:sldLayoutId id="2147483720" r:id="rId8"/>
    <p:sldLayoutId id="2147483721" r:id="rId9"/>
    <p:sldLayoutId id="2147483722" r:id="rId10"/>
    <p:sldLayoutId id="2147483723" r:id="rId11"/>
    <p:sldLayoutId id="2147483724" r:id="rId12"/>
  </p:sldLayoutIdLst>
  <p:hf sldNum="0" hdr="0" ftr="0"/>
  <p:txStyles>
    <p:titleStyle>
      <a:lvl1pPr algn="l" rtl="0" eaLnBrk="1" fontAlgn="base" hangingPunct="1">
        <a:spcBef>
          <a:spcPct val="0"/>
        </a:spcBef>
        <a:spcAft>
          <a:spcPct val="0"/>
        </a:spcAft>
        <a:defRPr sz="4400">
          <a:solidFill>
            <a:schemeClr val="tx1"/>
          </a:solidFill>
          <a:latin typeface="+mj-lt"/>
          <a:ea typeface="+mj-ea"/>
          <a:cs typeface="+mj-cs"/>
        </a:defRPr>
      </a:lvl1pPr>
      <a:lvl2pPr algn="l" rtl="0" eaLnBrk="1" fontAlgn="base" hangingPunct="1">
        <a:spcBef>
          <a:spcPct val="0"/>
        </a:spcBef>
        <a:spcAft>
          <a:spcPct val="0"/>
        </a:spcAft>
        <a:defRPr sz="4400">
          <a:solidFill>
            <a:schemeClr val="tx1"/>
          </a:solidFill>
          <a:latin typeface="Arial" pitchFamily="34" charset="0"/>
          <a:ea typeface="宋体" pitchFamily="2" charset="-122"/>
        </a:defRPr>
      </a:lvl2pPr>
      <a:lvl3pPr algn="l" rtl="0" eaLnBrk="1" fontAlgn="base" hangingPunct="1">
        <a:spcBef>
          <a:spcPct val="0"/>
        </a:spcBef>
        <a:spcAft>
          <a:spcPct val="0"/>
        </a:spcAft>
        <a:defRPr sz="4400">
          <a:solidFill>
            <a:schemeClr val="tx1"/>
          </a:solidFill>
          <a:latin typeface="Arial" pitchFamily="34" charset="0"/>
          <a:ea typeface="宋体" pitchFamily="2" charset="-122"/>
        </a:defRPr>
      </a:lvl3pPr>
      <a:lvl4pPr algn="l" rtl="0" eaLnBrk="1" fontAlgn="base" hangingPunct="1">
        <a:spcBef>
          <a:spcPct val="0"/>
        </a:spcBef>
        <a:spcAft>
          <a:spcPct val="0"/>
        </a:spcAft>
        <a:defRPr sz="4400">
          <a:solidFill>
            <a:schemeClr val="tx1"/>
          </a:solidFill>
          <a:latin typeface="Arial" pitchFamily="34" charset="0"/>
          <a:ea typeface="宋体" pitchFamily="2" charset="-122"/>
        </a:defRPr>
      </a:lvl4pPr>
      <a:lvl5pPr algn="l" rtl="0" eaLnBrk="1" fontAlgn="base" hangingPunct="1">
        <a:spcBef>
          <a:spcPct val="0"/>
        </a:spcBef>
        <a:spcAft>
          <a:spcPct val="0"/>
        </a:spcAft>
        <a:defRPr sz="4400">
          <a:solidFill>
            <a:schemeClr val="tx1"/>
          </a:solidFill>
          <a:latin typeface="Arial" pitchFamily="34" charset="0"/>
          <a:ea typeface="宋体" pitchFamily="2" charset="-122"/>
        </a:defRPr>
      </a:lvl5pPr>
      <a:lvl6pPr marL="457200" algn="l" rtl="0" eaLnBrk="1" fontAlgn="base" hangingPunct="1">
        <a:spcBef>
          <a:spcPct val="0"/>
        </a:spcBef>
        <a:spcAft>
          <a:spcPct val="0"/>
        </a:spcAft>
        <a:defRPr sz="4400">
          <a:solidFill>
            <a:schemeClr val="tx1"/>
          </a:solidFill>
          <a:latin typeface="Arial" pitchFamily="34" charset="0"/>
          <a:ea typeface="宋体" pitchFamily="2" charset="-122"/>
        </a:defRPr>
      </a:lvl6pPr>
      <a:lvl7pPr marL="914400" algn="l" rtl="0" eaLnBrk="1" fontAlgn="base" hangingPunct="1">
        <a:spcBef>
          <a:spcPct val="0"/>
        </a:spcBef>
        <a:spcAft>
          <a:spcPct val="0"/>
        </a:spcAft>
        <a:defRPr sz="4400">
          <a:solidFill>
            <a:schemeClr val="tx1"/>
          </a:solidFill>
          <a:latin typeface="Arial" pitchFamily="34" charset="0"/>
          <a:ea typeface="宋体" pitchFamily="2" charset="-122"/>
        </a:defRPr>
      </a:lvl7pPr>
      <a:lvl8pPr marL="1371600" algn="l" rtl="0" eaLnBrk="1" fontAlgn="base" hangingPunct="1">
        <a:spcBef>
          <a:spcPct val="0"/>
        </a:spcBef>
        <a:spcAft>
          <a:spcPct val="0"/>
        </a:spcAft>
        <a:defRPr sz="4400">
          <a:solidFill>
            <a:schemeClr val="tx1"/>
          </a:solidFill>
          <a:latin typeface="Arial" pitchFamily="34" charset="0"/>
          <a:ea typeface="宋体" pitchFamily="2" charset="-122"/>
        </a:defRPr>
      </a:lvl8pPr>
      <a:lvl9pPr marL="1828800" algn="l" rtl="0" eaLnBrk="1" fontAlgn="base" hangingPunct="1">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lr>
          <a:schemeClr val="bg2"/>
        </a:buClr>
        <a:buSzPct val="75000"/>
        <a:buFont typeface="Wingdings" pitchFamily="2" charset="2"/>
        <a:buChar char="n"/>
        <a:defRPr sz="3200">
          <a:solidFill>
            <a:schemeClr val="tx1"/>
          </a:solidFill>
          <a:latin typeface="+mn-lt"/>
          <a:ea typeface="+mn-ea"/>
          <a:cs typeface="+mn-cs"/>
        </a:defRPr>
      </a:lvl1pPr>
      <a:lvl2pPr marL="742950" indent="-285750" algn="l" rtl="0" eaLnBrk="1" fontAlgn="base" hangingPunct="1">
        <a:spcBef>
          <a:spcPct val="20000"/>
        </a:spcBef>
        <a:spcAft>
          <a:spcPct val="0"/>
        </a:spcAft>
        <a:buClr>
          <a:schemeClr val="accent2"/>
        </a:buClr>
        <a:buSzPct val="80000"/>
        <a:buFont typeface="Wingdings" pitchFamily="2" charset="2"/>
        <a:buChar char="¨"/>
        <a:defRPr sz="2800">
          <a:solidFill>
            <a:schemeClr val="tx1"/>
          </a:solidFill>
          <a:latin typeface="+mn-lt"/>
          <a:ea typeface="+mn-ea"/>
        </a:defRPr>
      </a:lvl2pPr>
      <a:lvl3pPr marL="1143000" indent="-228600" algn="l" rtl="0" eaLnBrk="1" fontAlgn="base" hangingPunct="1">
        <a:spcBef>
          <a:spcPct val="20000"/>
        </a:spcBef>
        <a:spcAft>
          <a:spcPct val="0"/>
        </a:spcAft>
        <a:buClr>
          <a:schemeClr val="bg2"/>
        </a:buClr>
        <a:buSzPct val="65000"/>
        <a:buFont typeface="Wingdings" pitchFamily="2" charset="2"/>
        <a:buChar char="n"/>
        <a:defRPr sz="2400">
          <a:solidFill>
            <a:schemeClr val="tx1"/>
          </a:solidFill>
          <a:latin typeface="+mn-lt"/>
          <a:ea typeface="+mn-ea"/>
        </a:defRPr>
      </a:lvl3pPr>
      <a:lvl4pPr marL="1600200" indent="-228600" algn="l" rtl="0" eaLnBrk="1" fontAlgn="base" hangingPunct="1">
        <a:spcBef>
          <a:spcPct val="20000"/>
        </a:spcBef>
        <a:spcAft>
          <a:spcPct val="0"/>
        </a:spcAft>
        <a:buClr>
          <a:schemeClr val="accent2"/>
        </a:buClr>
        <a:buSzPct val="70000"/>
        <a:buFont typeface="Wingdings" pitchFamily="2" charset="2"/>
        <a:buChar char="¨"/>
        <a:defRPr sz="2000">
          <a:solidFill>
            <a:schemeClr val="tx1"/>
          </a:solidFill>
          <a:latin typeface="+mn-lt"/>
          <a:ea typeface="+mn-ea"/>
        </a:defRPr>
      </a:lvl4pPr>
      <a:lvl5pPr marL="20574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ea typeface="+mn-ea"/>
        </a:defRPr>
      </a:lvl5pPr>
      <a:lvl6pPr marL="25146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ea typeface="+mn-ea"/>
        </a:defRPr>
      </a:lvl6pPr>
      <a:lvl7pPr marL="29718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ea typeface="+mn-ea"/>
        </a:defRPr>
      </a:lvl7pPr>
      <a:lvl8pPr marL="34290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ea typeface="+mn-ea"/>
        </a:defRPr>
      </a:lvl8pPr>
      <a:lvl9pPr marL="3886200" indent="-228600" algn="l" rtl="0" eaLnBrk="1" fontAlgn="base" hangingPunct="1">
        <a:spcBef>
          <a:spcPct val="20000"/>
        </a:spcBef>
        <a:spcAft>
          <a:spcPct val="0"/>
        </a:spcAft>
        <a:buClr>
          <a:schemeClr val="bg2"/>
        </a:buClr>
        <a:buFont typeface="Wingdings" pitchFamily="2" charset="2"/>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6" name="矩形 5"/>
          <p:cNvSpPr/>
          <p:nvPr/>
        </p:nvSpPr>
        <p:spPr>
          <a:xfrm>
            <a:off x="785813" y="1363663"/>
            <a:ext cx="7315200" cy="1279525"/>
          </a:xfrm>
          <a:prstGeom prst="rect">
            <a:avLst/>
          </a:prstGeom>
          <a:noFill/>
          <a:ln w="6350" cap="rnd" cmpd="sng" algn="ctr">
            <a:solidFill>
              <a:schemeClr val="accent1"/>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矩形 6"/>
          <p:cNvSpPr/>
          <p:nvPr/>
        </p:nvSpPr>
        <p:spPr>
          <a:xfrm>
            <a:off x="785813" y="3529013"/>
            <a:ext cx="7315200" cy="685800"/>
          </a:xfrm>
          <a:prstGeom prst="rect">
            <a:avLst/>
          </a:prstGeom>
          <a:noFill/>
          <a:ln w="6350" cap="rnd" cmpd="sng" algn="ctr">
            <a:solidFill>
              <a:schemeClr val="accent2"/>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8" name="矩形 7"/>
          <p:cNvSpPr/>
          <p:nvPr/>
        </p:nvSpPr>
        <p:spPr>
          <a:xfrm>
            <a:off x="785813" y="1363663"/>
            <a:ext cx="228600" cy="1279525"/>
          </a:xfrm>
          <a:prstGeom prst="rect">
            <a:avLst/>
          </a:prstGeom>
          <a:solidFill>
            <a:schemeClr val="accent1"/>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9" name="矩形 8"/>
          <p:cNvSpPr/>
          <p:nvPr/>
        </p:nvSpPr>
        <p:spPr>
          <a:xfrm>
            <a:off x="785813" y="3529013"/>
            <a:ext cx="228600" cy="685800"/>
          </a:xfrm>
          <a:prstGeom prst="rect">
            <a:avLst/>
          </a:prstGeom>
          <a:solidFill>
            <a:schemeClr val="accent2"/>
          </a:solidFill>
          <a:ln w="635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pic>
        <p:nvPicPr>
          <p:cNvPr id="43016" name="Picture 8" descr="PKU_logo"/>
          <p:cNvPicPr>
            <a:picLocks noChangeAspect="1" noChangeArrowheads="1"/>
          </p:cNvPicPr>
          <p:nvPr/>
        </p:nvPicPr>
        <p:blipFill>
          <a:blip r:embed="rId13" cstate="print"/>
          <a:srcRect/>
          <a:stretch>
            <a:fillRect/>
          </a:stretch>
        </p:blipFill>
        <p:spPr bwMode="auto">
          <a:xfrm>
            <a:off x="0" y="0"/>
            <a:ext cx="685800" cy="685800"/>
          </a:xfrm>
          <a:prstGeom prst="rect">
            <a:avLst/>
          </a:prstGeom>
          <a:noFill/>
        </p:spPr>
      </p:pic>
    </p:spTree>
  </p:cSld>
  <p:clrMap bg1="lt1" tx1="dk1" bg2="lt2" tx2="dk2" accent1="accent1" accent2="accent2" accent3="accent3" accent4="accent4" accent5="accent5" accent6="accent6" hlink="hlink" folHlink="folHlink"/>
  <p:sldLayoutIdLst>
    <p:sldLayoutId id="2147483726" r:id="rId1"/>
    <p:sldLayoutId id="2147483727" r:id="rId2"/>
    <p:sldLayoutId id="2147483728" r:id="rId3"/>
    <p:sldLayoutId id="2147483729" r:id="rId4"/>
    <p:sldLayoutId id="2147483730" r:id="rId5"/>
    <p:sldLayoutId id="2147483731" r:id="rId6"/>
    <p:sldLayoutId id="2147483732" r:id="rId7"/>
    <p:sldLayoutId id="2147483733" r:id="rId8"/>
    <p:sldLayoutId id="2147483734" r:id="rId9"/>
    <p:sldLayoutId id="2147483735" r:id="rId10"/>
    <p:sldLayoutId id="2147483736"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81922"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sp>
        <p:nvSpPr>
          <p:cNvPr id="81923"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81924"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fld id="{C44E2F10-E959-4BB6-90AF-EF93D6292774}" type="datetime5">
              <a:rPr lang="zh-CN" altLang="en-US" smtClean="0"/>
              <a:pPr/>
              <a:t>2015/6/14</a:t>
            </a:fld>
            <a:endParaRPr lang="en-US" altLang="zh-CN"/>
          </a:p>
        </p:txBody>
      </p:sp>
      <p:sp>
        <p:nvSpPr>
          <p:cNvPr id="81925"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81926"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B43E0F7A-34BE-406D-9A0C-ED16771AEE88}"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738" r:id="rId1"/>
    <p:sldLayoutId id="2147483739" r:id="rId2"/>
    <p:sldLayoutId id="2147483740" r:id="rId3"/>
    <p:sldLayoutId id="2147483741" r:id="rId4"/>
    <p:sldLayoutId id="2147483742" r:id="rId5"/>
    <p:sldLayoutId id="2147483743" r:id="rId6"/>
    <p:sldLayoutId id="2147483744" r:id="rId7"/>
    <p:sldLayoutId id="2147483745" r:id="rId8"/>
    <p:sldLayoutId id="2147483746" r:id="rId9"/>
    <p:sldLayoutId id="2147483747" r:id="rId10"/>
    <p:sldLayoutId id="2147483748" r:id="rId11"/>
  </p:sldLayoutIdLst>
  <p:hf sldNum="0" hdr="0" ftr="0"/>
  <p:txStyles>
    <p:titleStyle>
      <a:lvl1pPr algn="ctr" rtl="0" eaLnBrk="1" fontAlgn="base" hangingPunct="1">
        <a:spcBef>
          <a:spcPct val="0"/>
        </a:spcBef>
        <a:spcAft>
          <a:spcPct val="0"/>
        </a:spcAft>
        <a:defRPr sz="4400">
          <a:solidFill>
            <a:schemeClr val="tx2"/>
          </a:solidFill>
          <a:latin typeface="+mj-lt"/>
          <a:ea typeface="+mj-ea"/>
          <a:cs typeface="+mj-cs"/>
        </a:defRPr>
      </a:lvl1pPr>
      <a:lvl2pPr algn="ctr" rtl="0" eaLnBrk="1" fontAlgn="base" hangingPunct="1">
        <a:spcBef>
          <a:spcPct val="0"/>
        </a:spcBef>
        <a:spcAft>
          <a:spcPct val="0"/>
        </a:spcAft>
        <a:defRPr sz="4400">
          <a:solidFill>
            <a:schemeClr val="tx2"/>
          </a:solidFill>
          <a:latin typeface="Arial" pitchFamily="34" charset="0"/>
          <a:ea typeface="宋体" pitchFamily="2" charset="-122"/>
        </a:defRPr>
      </a:lvl2pPr>
      <a:lvl3pPr algn="ctr" rtl="0" eaLnBrk="1" fontAlgn="base" hangingPunct="1">
        <a:spcBef>
          <a:spcPct val="0"/>
        </a:spcBef>
        <a:spcAft>
          <a:spcPct val="0"/>
        </a:spcAft>
        <a:defRPr sz="4400">
          <a:solidFill>
            <a:schemeClr val="tx2"/>
          </a:solidFill>
          <a:latin typeface="Arial" pitchFamily="34" charset="0"/>
          <a:ea typeface="宋体" pitchFamily="2" charset="-122"/>
        </a:defRPr>
      </a:lvl3pPr>
      <a:lvl4pPr algn="ctr" rtl="0" eaLnBrk="1" fontAlgn="base" hangingPunct="1">
        <a:spcBef>
          <a:spcPct val="0"/>
        </a:spcBef>
        <a:spcAft>
          <a:spcPct val="0"/>
        </a:spcAft>
        <a:defRPr sz="4400">
          <a:solidFill>
            <a:schemeClr val="tx2"/>
          </a:solidFill>
          <a:latin typeface="Arial" pitchFamily="34" charset="0"/>
          <a:ea typeface="宋体" pitchFamily="2" charset="-122"/>
        </a:defRPr>
      </a:lvl4pPr>
      <a:lvl5pPr algn="ctr" rtl="0" eaLnBrk="1" fontAlgn="base" hangingPunct="1">
        <a:spcBef>
          <a:spcPct val="0"/>
        </a:spcBef>
        <a:spcAft>
          <a:spcPct val="0"/>
        </a:spcAft>
        <a:defRPr sz="4400">
          <a:solidFill>
            <a:schemeClr val="tx2"/>
          </a:solidFill>
          <a:latin typeface="Arial" pitchFamily="34" charset="0"/>
          <a:ea typeface="宋体" pitchFamily="2" charset="-122"/>
        </a:defRPr>
      </a:lvl5pPr>
      <a:lvl6pPr marL="457200" algn="ctr" rtl="0" eaLnBrk="1" fontAlgn="base" hangingPunct="1">
        <a:spcBef>
          <a:spcPct val="0"/>
        </a:spcBef>
        <a:spcAft>
          <a:spcPct val="0"/>
        </a:spcAft>
        <a:defRPr sz="4400">
          <a:solidFill>
            <a:schemeClr val="tx2"/>
          </a:solidFill>
          <a:latin typeface="Arial" pitchFamily="34" charset="0"/>
          <a:ea typeface="宋体" pitchFamily="2" charset="-122"/>
        </a:defRPr>
      </a:lvl6pPr>
      <a:lvl7pPr marL="914400" algn="ctr" rtl="0" eaLnBrk="1" fontAlgn="base" hangingPunct="1">
        <a:spcBef>
          <a:spcPct val="0"/>
        </a:spcBef>
        <a:spcAft>
          <a:spcPct val="0"/>
        </a:spcAft>
        <a:defRPr sz="4400">
          <a:solidFill>
            <a:schemeClr val="tx2"/>
          </a:solidFill>
          <a:latin typeface="Arial" pitchFamily="34" charset="0"/>
          <a:ea typeface="宋体" pitchFamily="2" charset="-122"/>
        </a:defRPr>
      </a:lvl7pPr>
      <a:lvl8pPr marL="1371600" algn="ctr" rtl="0" eaLnBrk="1" fontAlgn="base" hangingPunct="1">
        <a:spcBef>
          <a:spcPct val="0"/>
        </a:spcBef>
        <a:spcAft>
          <a:spcPct val="0"/>
        </a:spcAft>
        <a:defRPr sz="4400">
          <a:solidFill>
            <a:schemeClr val="tx2"/>
          </a:solidFill>
          <a:latin typeface="Arial" pitchFamily="34" charset="0"/>
          <a:ea typeface="宋体" pitchFamily="2" charset="-122"/>
        </a:defRPr>
      </a:lvl8pPr>
      <a:lvl9pPr marL="1828800" algn="ctr" rtl="0" eaLnBrk="1" fontAlgn="base" hangingPunct="1">
        <a:spcBef>
          <a:spcPct val="0"/>
        </a:spcBef>
        <a:spcAft>
          <a:spcPct val="0"/>
        </a:spcAft>
        <a:defRPr sz="4400">
          <a:solidFill>
            <a:schemeClr val="tx2"/>
          </a:solidFill>
          <a:latin typeface="Arial" pitchFamily="34" charset="0"/>
          <a:ea typeface="宋体" pitchFamily="2" charset="-122"/>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4" name="日期占位符 13"/>
          <p:cNvSpPr>
            <a:spLocks noGrp="1"/>
          </p:cNvSpPr>
          <p:nvPr>
            <p:ph type="dt" sz="half" idx="2"/>
          </p:nvPr>
        </p:nvSpPr>
        <p:spPr>
          <a:xfrm>
            <a:off x="571500" y="6357938"/>
            <a:ext cx="2289175" cy="365125"/>
          </a:xfrm>
          <a:prstGeom prst="rect">
            <a:avLst/>
          </a:prstGeom>
        </p:spPr>
        <p:txBody>
          <a:bodyPr vert="horz"/>
          <a:lstStyle>
            <a:lvl1pPr algn="l" eaLnBrk="1" fontAlgn="auto" latinLnBrk="0" hangingPunct="1">
              <a:spcBef>
                <a:spcPts val="0"/>
              </a:spcBef>
              <a:spcAft>
                <a:spcPts val="0"/>
              </a:spcAft>
              <a:defRPr kumimoji="0" sz="1400" smtClean="0">
                <a:solidFill>
                  <a:schemeClr val="tx2"/>
                </a:solidFill>
                <a:latin typeface="+mn-lt"/>
                <a:ea typeface="+mn-ea"/>
              </a:defRPr>
            </a:lvl1pPr>
          </a:lstStyle>
          <a:p>
            <a:pPr>
              <a:defRPr/>
            </a:pPr>
            <a:fld id="{BA05B371-8DE2-4D5E-9143-DB89377FF4FE}" type="datetime5">
              <a:rPr lang="zh-CN" altLang="en-US" smtClean="0"/>
              <a:pPr>
                <a:defRPr/>
              </a:pPr>
              <a:t>2015/6/14</a:t>
            </a:fld>
            <a:endParaRPr lang="zh-CN" altLang="en-US" dirty="0"/>
          </a:p>
        </p:txBody>
      </p:sp>
      <p:sp>
        <p:nvSpPr>
          <p:cNvPr id="3" name="页脚占位符 2"/>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
        <p:nvSpPr>
          <p:cNvPr id="23" name="灯片编号占位符 22"/>
          <p:cNvSpPr>
            <a:spLocks noGrp="1"/>
          </p:cNvSpPr>
          <p:nvPr>
            <p:ph type="sldNum" sz="quarter" idx="4"/>
          </p:nvPr>
        </p:nvSpPr>
        <p:spPr>
          <a:xfrm>
            <a:off x="6500813" y="6357938"/>
            <a:ext cx="2195512" cy="365125"/>
          </a:xfrm>
          <a:prstGeom prst="rect">
            <a:avLst/>
          </a:prstGeom>
        </p:spPr>
        <p:txBody>
          <a:bodyPr vert="horz"/>
          <a:lstStyle>
            <a:lvl1pPr algn="r" eaLnBrk="1" fontAlgn="auto" latinLnBrk="0" hangingPunct="1">
              <a:spcBef>
                <a:spcPts val="0"/>
              </a:spcBef>
              <a:spcAft>
                <a:spcPts val="0"/>
              </a:spcAft>
              <a:defRPr kumimoji="0" sz="1400" smtClean="0">
                <a:solidFill>
                  <a:schemeClr val="tx2"/>
                </a:solidFill>
                <a:latin typeface="+mn-lt"/>
                <a:ea typeface="+mn-ea"/>
              </a:defRPr>
            </a:lvl1pPr>
          </a:lstStyle>
          <a:p>
            <a:pPr>
              <a:defRPr/>
            </a:pPr>
            <a:fld id="{72EB4620-2712-4DBC-8A7B-6AA2CCE16351}" type="slidenum">
              <a:rPr lang="zh-CN" altLang="en-US"/>
              <a:pPr>
                <a:defRPr/>
              </a:pPr>
              <a:t>‹#›</a:t>
            </a:fld>
            <a:endParaRPr lang="zh-CN" altLang="en-US" dirty="0"/>
          </a:p>
        </p:txBody>
      </p:sp>
      <p:pic>
        <p:nvPicPr>
          <p:cNvPr id="45061"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750" r:id="rId1"/>
    <p:sldLayoutId id="2147483751" r:id="rId2"/>
    <p:sldLayoutId id="2147483752" r:id="rId3"/>
    <p:sldLayoutId id="2147483753" r:id="rId4"/>
    <p:sldLayoutId id="2147483754" r:id="rId5"/>
    <p:sldLayoutId id="2147483755" r:id="rId6"/>
    <p:sldLayoutId id="2147483756" r:id="rId7"/>
    <p:sldLayoutId id="2147483757" r:id="rId8"/>
    <p:sldLayoutId id="2147483758" r:id="rId9"/>
    <p:sldLayoutId id="2147483759" r:id="rId10"/>
    <p:sldLayoutId id="2147483760"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46082" name="Picture 2" descr="F:\我写的东西\海报\材料\pku_blue.gif"/>
          <p:cNvPicPr>
            <a:picLocks noChangeAspect="1" noChangeArrowheads="1"/>
          </p:cNvPicPr>
          <p:nvPr/>
        </p:nvPicPr>
        <p:blipFill>
          <a:blip r:embed="rId13" cstate="print"/>
          <a:srcRect/>
          <a:stretch>
            <a:fillRect/>
          </a:stretch>
        </p:blipFill>
        <p:spPr bwMode="auto">
          <a:xfrm>
            <a:off x="22225" y="28575"/>
            <a:ext cx="692150" cy="685800"/>
          </a:xfrm>
          <a:prstGeom prst="rect">
            <a:avLst/>
          </a:prstGeom>
          <a:noFill/>
          <a:ln w="9525">
            <a:noFill/>
            <a:miter lim="800000"/>
            <a:headEnd/>
            <a:tailEnd/>
          </a:ln>
        </p:spPr>
      </p:pic>
      <p:sp>
        <p:nvSpPr>
          <p:cNvPr id="6" name="等腰三角形 5"/>
          <p:cNvSpPr>
            <a:spLocks noChangeAspect="1"/>
          </p:cNvSpPr>
          <p:nvPr/>
        </p:nvSpPr>
        <p:spPr>
          <a:xfrm rot="5400000">
            <a:off x="419100" y="6467475"/>
            <a:ext cx="190500" cy="120650"/>
          </a:xfrm>
          <a:prstGeom prst="triangle">
            <a:avLst>
              <a:gd name="adj" fmla="val 50000"/>
            </a:avLst>
          </a:prstGeom>
          <a:solidFill>
            <a:schemeClr val="accent2"/>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fontAlgn="auto">
              <a:spcBef>
                <a:spcPts val="0"/>
              </a:spcBef>
              <a:spcAft>
                <a:spcPts val="0"/>
              </a:spcAft>
              <a:defRPr/>
            </a:pPr>
            <a:endParaRPr lang="en-US"/>
          </a:p>
        </p:txBody>
      </p:sp>
      <p:sp>
        <p:nvSpPr>
          <p:cNvPr id="7" name="直接连接符 6"/>
          <p:cNvSpPr>
            <a:spLocks noChangeShapeType="1"/>
          </p:cNvSpPr>
          <p:nvPr/>
        </p:nvSpPr>
        <p:spPr bwMode="auto">
          <a:xfrm>
            <a:off x="457200" y="6353175"/>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8" name="直接连接符 7"/>
          <p:cNvSpPr>
            <a:spLocks noChangeShapeType="1"/>
          </p:cNvSpPr>
          <p:nvPr/>
        </p:nvSpPr>
        <p:spPr bwMode="auto">
          <a:xfrm>
            <a:off x="457200" y="1143000"/>
            <a:ext cx="8229600" cy="0"/>
          </a:xfrm>
          <a:prstGeom prst="line">
            <a:avLst/>
          </a:prstGeom>
          <a:noFill/>
          <a:ln w="9525" cap="flat" cmpd="sng" algn="ctr">
            <a:solidFill>
              <a:schemeClr val="accent2"/>
            </a:solidFill>
            <a:prstDash val="dash"/>
            <a:round/>
            <a:headEnd type="none" w="med" len="med"/>
            <a:tailEnd type="none" w="med" len="med"/>
          </a:ln>
          <a:effectLst/>
        </p:spPr>
        <p:txBody>
          <a:bodyPr/>
          <a:lstStyle/>
          <a:p>
            <a:pPr algn="l" fontAlgn="auto">
              <a:spcBef>
                <a:spcPts val="0"/>
              </a:spcBef>
              <a:spcAft>
                <a:spcPts val="0"/>
              </a:spcAft>
              <a:defRPr/>
            </a:pPr>
            <a:endParaRPr lang="en-US">
              <a:latin typeface="+mn-lt"/>
              <a:ea typeface="+mn-ea"/>
            </a:endParaRPr>
          </a:p>
        </p:txBody>
      </p:sp>
      <p:sp>
        <p:nvSpPr>
          <p:cNvPr id="9" name="日期占位符 13"/>
          <p:cNvSpPr>
            <a:spLocks noGrp="1"/>
          </p:cNvSpPr>
          <p:nvPr>
            <p:ph type="dt" sz="half" idx="2"/>
          </p:nvPr>
        </p:nvSpPr>
        <p:spPr>
          <a:xfrm>
            <a:off x="571500" y="6357938"/>
            <a:ext cx="2289175" cy="365125"/>
          </a:xfrm>
          <a:prstGeom prst="rect">
            <a:avLst/>
          </a:prstGeom>
        </p:spPr>
        <p:txBody>
          <a:bodyPr vert="horz"/>
          <a:lstStyle>
            <a:lvl1pPr algn="l" fontAlgn="auto">
              <a:spcBef>
                <a:spcPts val="0"/>
              </a:spcBef>
              <a:spcAft>
                <a:spcPts val="0"/>
              </a:spcAft>
              <a:defRPr sz="1400">
                <a:solidFill>
                  <a:schemeClr val="tx2"/>
                </a:solidFill>
                <a:latin typeface="+mn-lt"/>
                <a:ea typeface="+mn-ea"/>
              </a:defRPr>
            </a:lvl1pPr>
          </a:lstStyle>
          <a:p>
            <a:pPr>
              <a:defRPr/>
            </a:pPr>
            <a:fld id="{287B8B48-DF07-4051-B2ED-C4993CF8B59A}" type="datetime5">
              <a:rPr lang="zh-CN" altLang="en-US" smtClean="0"/>
              <a:pPr>
                <a:defRPr/>
              </a:pPr>
              <a:t>2015/6/14</a:t>
            </a:fld>
            <a:endParaRPr lang="zh-CN" altLang="en-US" dirty="0"/>
          </a:p>
        </p:txBody>
      </p:sp>
      <p:sp>
        <p:nvSpPr>
          <p:cNvPr id="10" name="灯片编号占位符 14"/>
          <p:cNvSpPr>
            <a:spLocks noGrp="1"/>
          </p:cNvSpPr>
          <p:nvPr>
            <p:ph type="sldNum" sz="quarter" idx="4"/>
          </p:nvPr>
        </p:nvSpPr>
        <p:spPr>
          <a:xfrm>
            <a:off x="6500813" y="6357938"/>
            <a:ext cx="2195512" cy="365125"/>
          </a:xfrm>
          <a:prstGeom prst="rect">
            <a:avLst/>
          </a:prstGeom>
        </p:spPr>
        <p:txBody>
          <a:bodyPr vert="horz"/>
          <a:lstStyle>
            <a:lvl1pPr algn="r" fontAlgn="auto">
              <a:spcBef>
                <a:spcPts val="0"/>
              </a:spcBef>
              <a:spcAft>
                <a:spcPts val="0"/>
              </a:spcAft>
              <a:defRPr sz="1400">
                <a:solidFill>
                  <a:schemeClr val="tx2"/>
                </a:solidFill>
                <a:latin typeface="+mn-lt"/>
                <a:ea typeface="+mn-ea"/>
              </a:defRPr>
            </a:lvl1pPr>
          </a:lstStyle>
          <a:p>
            <a:pPr>
              <a:defRPr/>
            </a:pPr>
            <a:fld id="{11AD4C1C-E0C0-40CF-943E-CB17A5B99F77}" type="slidenum">
              <a:rPr lang="zh-CN" altLang="en-US"/>
              <a:pPr>
                <a:defRPr/>
              </a:pPr>
              <a:t>‹#›</a:t>
            </a:fld>
            <a:endParaRPr lang="zh-CN" altLang="en-US" dirty="0"/>
          </a:p>
        </p:txBody>
      </p:sp>
      <p:sp>
        <p:nvSpPr>
          <p:cNvPr id="11" name="页脚占位符 15"/>
          <p:cNvSpPr>
            <a:spLocks noGrp="1"/>
          </p:cNvSpPr>
          <p:nvPr>
            <p:ph type="ftr" sz="quarter" idx="3"/>
          </p:nvPr>
        </p:nvSpPr>
        <p:spPr>
          <a:xfrm>
            <a:off x="2928938" y="6356350"/>
            <a:ext cx="3505200" cy="365125"/>
          </a:xfrm>
          <a:prstGeom prst="rect">
            <a:avLst/>
          </a:prstGeom>
        </p:spPr>
        <p:txBody>
          <a:bodyPr vert="horz" wrap="square" lIns="91440" tIns="45720" rIns="91440" bIns="45720" numCol="1" anchor="t" anchorCtr="0" compatLnSpc="1">
            <a:prstTxWarp prst="textNoShape">
              <a:avLst/>
            </a:prstTxWarp>
          </a:bodyPr>
          <a:lstStyle>
            <a:lvl1pPr>
              <a:defRPr sz="1400">
                <a:solidFill>
                  <a:schemeClr val="tx2"/>
                </a:solidFill>
                <a:latin typeface="+mn-lt"/>
              </a:defRPr>
            </a:lvl1pPr>
          </a:lstStyle>
          <a:p>
            <a:endParaRPr lang="en-US" altLang="zh-CN"/>
          </a:p>
        </p:txBody>
      </p:sp>
    </p:spTree>
  </p:cSld>
  <p:clrMap bg1="lt1" tx1="dk1" bg2="lt2" tx2="dk2" accent1="accent1" accent2="accent2" accent3="accent3" accent4="accent4" accent5="accent5" accent6="accent6" hlink="hlink" folHlink="folHlink"/>
  <p:sldLayoutIdLst>
    <p:sldLayoutId id="2147483762" r:id="rId1"/>
    <p:sldLayoutId id="2147483763" r:id="rId2"/>
    <p:sldLayoutId id="2147483764" r:id="rId3"/>
    <p:sldLayoutId id="2147483765" r:id="rId4"/>
    <p:sldLayoutId id="2147483766" r:id="rId5"/>
    <p:sldLayoutId id="2147483767" r:id="rId6"/>
    <p:sldLayoutId id="2147483768" r:id="rId7"/>
    <p:sldLayoutId id="2147483769" r:id="rId8"/>
    <p:sldLayoutId id="2147483770" r:id="rId9"/>
    <p:sldLayoutId id="2147483771" r:id="rId10"/>
    <p:sldLayoutId id="2147483772" r:id="rId11"/>
  </p:sldLayoutIdLst>
  <p:hf sldNum="0" hdr="0" ftr="0"/>
  <p:txStyles>
    <p:titleStyle>
      <a:lvl1pPr algn="l" rtl="0" eaLnBrk="1" fontAlgn="base" hangingPunct="1">
        <a:spcBef>
          <a:spcPct val="0"/>
        </a:spcBef>
        <a:spcAft>
          <a:spcPct val="0"/>
        </a:spcAft>
        <a:defRPr sz="3200">
          <a:solidFill>
            <a:schemeClr val="tx2"/>
          </a:solidFill>
          <a:latin typeface="+mj-lt"/>
          <a:ea typeface="+mj-ea"/>
          <a:cs typeface="+mj-cs"/>
        </a:defRPr>
      </a:lvl1pPr>
      <a:lvl2pPr algn="l" rtl="0" eaLnBrk="1" fontAlgn="base" hangingPunct="1">
        <a:spcBef>
          <a:spcPct val="0"/>
        </a:spcBef>
        <a:spcAft>
          <a:spcPct val="0"/>
        </a:spcAft>
        <a:defRPr sz="3200">
          <a:solidFill>
            <a:schemeClr val="tx2"/>
          </a:solidFill>
          <a:latin typeface="Lucida Sans" pitchFamily="34" charset="0"/>
          <a:ea typeface="黑体" pitchFamily="2" charset="-122"/>
        </a:defRPr>
      </a:lvl2pPr>
      <a:lvl3pPr algn="l" rtl="0" eaLnBrk="1" fontAlgn="base" hangingPunct="1">
        <a:spcBef>
          <a:spcPct val="0"/>
        </a:spcBef>
        <a:spcAft>
          <a:spcPct val="0"/>
        </a:spcAft>
        <a:defRPr sz="3200">
          <a:solidFill>
            <a:schemeClr val="tx2"/>
          </a:solidFill>
          <a:latin typeface="Lucida Sans" pitchFamily="34" charset="0"/>
          <a:ea typeface="黑体" pitchFamily="2" charset="-122"/>
        </a:defRPr>
      </a:lvl3pPr>
      <a:lvl4pPr algn="l" rtl="0" eaLnBrk="1" fontAlgn="base" hangingPunct="1">
        <a:spcBef>
          <a:spcPct val="0"/>
        </a:spcBef>
        <a:spcAft>
          <a:spcPct val="0"/>
        </a:spcAft>
        <a:defRPr sz="3200">
          <a:solidFill>
            <a:schemeClr val="tx2"/>
          </a:solidFill>
          <a:latin typeface="Lucida Sans" pitchFamily="34" charset="0"/>
          <a:ea typeface="黑体" pitchFamily="2" charset="-122"/>
        </a:defRPr>
      </a:lvl4pPr>
      <a:lvl5pPr algn="l" rtl="0" eaLnBrk="1" fontAlgn="base" hangingPunct="1">
        <a:spcBef>
          <a:spcPct val="0"/>
        </a:spcBef>
        <a:spcAft>
          <a:spcPct val="0"/>
        </a:spcAft>
        <a:defRPr sz="3200">
          <a:solidFill>
            <a:schemeClr val="tx2"/>
          </a:solidFill>
          <a:latin typeface="Lucida Sans" pitchFamily="34" charset="0"/>
          <a:ea typeface="黑体" pitchFamily="2" charset="-122"/>
        </a:defRPr>
      </a:lvl5pPr>
      <a:lvl6pPr marL="457200" algn="l" rtl="0" eaLnBrk="1" fontAlgn="base" hangingPunct="1">
        <a:spcBef>
          <a:spcPct val="0"/>
        </a:spcBef>
        <a:spcAft>
          <a:spcPct val="0"/>
        </a:spcAft>
        <a:defRPr sz="3200">
          <a:solidFill>
            <a:schemeClr val="tx2"/>
          </a:solidFill>
          <a:latin typeface="Lucida Sans" pitchFamily="34" charset="0"/>
          <a:ea typeface="黑体" pitchFamily="2" charset="-122"/>
        </a:defRPr>
      </a:lvl6pPr>
      <a:lvl7pPr marL="914400" algn="l" rtl="0" eaLnBrk="1" fontAlgn="base" hangingPunct="1">
        <a:spcBef>
          <a:spcPct val="0"/>
        </a:spcBef>
        <a:spcAft>
          <a:spcPct val="0"/>
        </a:spcAft>
        <a:defRPr sz="3200">
          <a:solidFill>
            <a:schemeClr val="tx2"/>
          </a:solidFill>
          <a:latin typeface="Lucida Sans" pitchFamily="34" charset="0"/>
          <a:ea typeface="黑体" pitchFamily="2" charset="-122"/>
        </a:defRPr>
      </a:lvl7pPr>
      <a:lvl8pPr marL="1371600" algn="l" rtl="0" eaLnBrk="1" fontAlgn="base" hangingPunct="1">
        <a:spcBef>
          <a:spcPct val="0"/>
        </a:spcBef>
        <a:spcAft>
          <a:spcPct val="0"/>
        </a:spcAft>
        <a:defRPr sz="3200">
          <a:solidFill>
            <a:schemeClr val="tx2"/>
          </a:solidFill>
          <a:latin typeface="Lucida Sans" pitchFamily="34" charset="0"/>
          <a:ea typeface="黑体" pitchFamily="2" charset="-122"/>
        </a:defRPr>
      </a:lvl8pPr>
      <a:lvl9pPr marL="1828800" algn="l" rtl="0" eaLnBrk="1" fontAlgn="base" hangingPunct="1">
        <a:spcBef>
          <a:spcPct val="0"/>
        </a:spcBef>
        <a:spcAft>
          <a:spcPct val="0"/>
        </a:spcAft>
        <a:defRPr sz="3200">
          <a:solidFill>
            <a:schemeClr val="tx2"/>
          </a:solidFill>
          <a:latin typeface="Lucida Sans" pitchFamily="34" charset="0"/>
          <a:ea typeface="黑体" pitchFamily="2" charset="-122"/>
        </a:defRPr>
      </a:lvl9pPr>
    </p:titleStyle>
    <p:bodyStyle>
      <a:lvl1pPr marL="273050" indent="-273050" algn="l" rtl="0" eaLnBrk="1" fontAlgn="base" hangingPunct="1">
        <a:spcBef>
          <a:spcPts val="600"/>
        </a:spcBef>
        <a:spcAft>
          <a:spcPct val="0"/>
        </a:spcAft>
        <a:buClr>
          <a:schemeClr val="accent1"/>
        </a:buClr>
        <a:buSzPct val="76000"/>
        <a:buFont typeface="Wingdings 3" pitchFamily="18" charset="2"/>
        <a:buChar char=""/>
        <a:defRPr sz="2600">
          <a:solidFill>
            <a:schemeClr val="tx1"/>
          </a:solidFill>
          <a:latin typeface="+mn-lt"/>
          <a:ea typeface="+mn-ea"/>
          <a:cs typeface="+mn-cs"/>
        </a:defRPr>
      </a:lvl1pPr>
      <a:lvl2pPr marL="547688" indent="-273050" algn="l" rtl="0" eaLnBrk="1" fontAlgn="base" hangingPunct="1">
        <a:spcBef>
          <a:spcPts val="500"/>
        </a:spcBef>
        <a:spcAft>
          <a:spcPct val="0"/>
        </a:spcAft>
        <a:buClr>
          <a:schemeClr val="accent2"/>
        </a:buClr>
        <a:buSzPct val="76000"/>
        <a:buFont typeface="Wingdings 3" pitchFamily="18" charset="2"/>
        <a:buChar char=""/>
        <a:defRPr sz="2300">
          <a:solidFill>
            <a:schemeClr val="tx2"/>
          </a:solidFill>
          <a:latin typeface="+mn-lt"/>
          <a:ea typeface="+mn-ea"/>
        </a:defRPr>
      </a:lvl2pPr>
      <a:lvl3pPr marL="822325" indent="-228600" algn="l" rtl="0" eaLnBrk="1" fontAlgn="base" hangingPunct="1">
        <a:spcBef>
          <a:spcPts val="500"/>
        </a:spcBef>
        <a:spcAft>
          <a:spcPct val="0"/>
        </a:spcAft>
        <a:buClr>
          <a:srgbClr val="BCBCBC"/>
        </a:buClr>
        <a:buSzPct val="76000"/>
        <a:buFont typeface="Wingdings 3" pitchFamily="18" charset="2"/>
        <a:buChar char=""/>
        <a:defRPr sz="2000">
          <a:solidFill>
            <a:schemeClr val="tx1"/>
          </a:solidFill>
          <a:latin typeface="+mn-lt"/>
          <a:ea typeface="+mn-ea"/>
        </a:defRPr>
      </a:lvl3pPr>
      <a:lvl4pPr marL="1096963" indent="-228600" algn="l" rtl="0" eaLnBrk="1" fontAlgn="base" hangingPunct="1">
        <a:spcBef>
          <a:spcPts val="400"/>
        </a:spcBef>
        <a:spcAft>
          <a:spcPct val="0"/>
        </a:spcAft>
        <a:buClr>
          <a:srgbClr val="8BA2B4"/>
        </a:buClr>
        <a:buSzPct val="70000"/>
        <a:buFont typeface="Wingdings" pitchFamily="2" charset="2"/>
        <a:buChar char=""/>
        <a:defRPr>
          <a:solidFill>
            <a:schemeClr val="tx1"/>
          </a:solidFill>
          <a:latin typeface="+mn-lt"/>
          <a:ea typeface="+mn-ea"/>
        </a:defRPr>
      </a:lvl4pPr>
      <a:lvl5pPr marL="13716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5pPr>
      <a:lvl6pPr marL="18288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6pPr>
      <a:lvl7pPr marL="22860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7pPr>
      <a:lvl8pPr marL="27432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8pPr>
      <a:lvl9pPr marL="3200400" indent="-228600" algn="l" rtl="0" eaLnBrk="1" fontAlgn="base" hangingPunct="1">
        <a:spcBef>
          <a:spcPts val="300"/>
        </a:spcBef>
        <a:spcAft>
          <a:spcPct val="0"/>
        </a:spcAft>
        <a:buClr>
          <a:schemeClr val="accent2"/>
        </a:buClr>
        <a:buSzPct val="70000"/>
        <a:buFont typeface="Wingdings" pitchFamily="2" charset="2"/>
        <a:buChar char=""/>
        <a:defRPr sz="16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41.xml"/></Relationships>
</file>

<file path=ppt/slides/_rels/slide13.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36.xml"/></Relationships>
</file>

<file path=ppt/slides/_rels/slide1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41.xml"/></Relationships>
</file>

<file path=ppt/slides/_rels/slide15.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41.xml"/></Relationships>
</file>

<file path=ppt/slides/_rels/slide16.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41.xml"/></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36.xml"/></Relationships>
</file>

<file path=ppt/slides/_rels/slide18.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24.png"/><Relationship Id="rId1" Type="http://schemas.openxmlformats.org/officeDocument/2006/relationships/slideLayout" Target="../slideLayouts/slideLayout3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1.xml"/></Relationships>
</file>

<file path=ppt/slides/_rels/slide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36.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36.xml"/></Relationships>
</file>

<file path=ppt/slides/_rels/slide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6.xml"/></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15.png"/><Relationship Id="rId1" Type="http://schemas.openxmlformats.org/officeDocument/2006/relationships/slideLayout" Target="../slideLayouts/slideLayout41.xml"/><Relationship Id="rId4" Type="http://schemas.openxmlformats.org/officeDocument/2006/relationships/image" Target="../media/image16.png"/></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0.png"/><Relationship Id="rId1" Type="http://schemas.openxmlformats.org/officeDocument/2006/relationships/slideLayout" Target="../slideLayouts/slideLayout36.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3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07504" y="1772817"/>
            <a:ext cx="9036496" cy="2520280"/>
          </a:xfrm>
        </p:spPr>
        <p:txBody>
          <a:bodyPr/>
          <a:lstStyle/>
          <a:p>
            <a:pPr algn="ctr"/>
            <a:r>
              <a:rPr lang="en-US" altLang="zh-CN" dirty="0" smtClean="0"/>
              <a:t>Fast damping of ultra low frequency waves excited by interplanetary shocks in the magnetosphere</a:t>
            </a:r>
            <a:endParaRPr lang="zh-CN" altLang="en-US" dirty="0"/>
          </a:p>
        </p:txBody>
      </p:sp>
      <p:sp>
        <p:nvSpPr>
          <p:cNvPr id="4" name="矩形 3"/>
          <p:cNvSpPr/>
          <p:nvPr/>
        </p:nvSpPr>
        <p:spPr>
          <a:xfrm>
            <a:off x="0" y="0"/>
            <a:ext cx="2180212" cy="400110"/>
          </a:xfrm>
          <a:prstGeom prst="rect">
            <a:avLst/>
          </a:prstGeom>
        </p:spPr>
        <p:txBody>
          <a:bodyPr wrap="none">
            <a:spAutoFit/>
          </a:bodyPr>
          <a:lstStyle/>
          <a:p>
            <a:pPr>
              <a:defRPr/>
            </a:pPr>
            <a:r>
              <a:rPr lang="en-US" altLang="zh-CN" sz="2000" dirty="0" smtClean="0"/>
              <a:t>2015 CAP Congress</a:t>
            </a:r>
            <a:endParaRPr lang="zh-CN" altLang="en-US" sz="2000" dirty="0"/>
          </a:p>
        </p:txBody>
      </p:sp>
      <p:sp>
        <p:nvSpPr>
          <p:cNvPr id="5" name="副标题 2"/>
          <p:cNvSpPr>
            <a:spLocks noGrp="1"/>
          </p:cNvSpPr>
          <p:nvPr>
            <p:ph type="subTitle" idx="1"/>
          </p:nvPr>
        </p:nvSpPr>
        <p:spPr>
          <a:xfrm>
            <a:off x="1259632" y="4581128"/>
            <a:ext cx="6552728" cy="1896616"/>
          </a:xfrm>
        </p:spPr>
        <p:txBody>
          <a:bodyPr>
            <a:noAutofit/>
          </a:bodyPr>
          <a:lstStyle/>
          <a:p>
            <a:r>
              <a:rPr lang="en-US" altLang="zh-CN" dirty="0" err="1" smtClean="0"/>
              <a:t>Chengrui</a:t>
            </a:r>
            <a:r>
              <a:rPr lang="en-US" altLang="zh-CN" dirty="0" smtClean="0"/>
              <a:t> Wang</a:t>
            </a:r>
            <a:r>
              <a:rPr lang="en-US" altLang="zh-CN" baseline="30000" dirty="0" smtClean="0"/>
              <a:t>*1</a:t>
            </a:r>
            <a:r>
              <a:rPr lang="en-US" altLang="zh-CN" dirty="0" smtClean="0"/>
              <a:t>, Robert Rankin</a:t>
            </a:r>
            <a:r>
              <a:rPr lang="en-US" altLang="zh-CN" baseline="30000" dirty="0" smtClean="0"/>
              <a:t>1</a:t>
            </a:r>
            <a:r>
              <a:rPr lang="en-US" altLang="zh-CN" dirty="0" smtClean="0"/>
              <a:t>, </a:t>
            </a:r>
            <a:r>
              <a:rPr lang="en-US" altLang="zh-CN" dirty="0" err="1" smtClean="0"/>
              <a:t>Qiugang</a:t>
            </a:r>
            <a:r>
              <a:rPr lang="en-US" altLang="zh-CN" dirty="0" smtClean="0"/>
              <a:t> Zong</a:t>
            </a:r>
            <a:r>
              <a:rPr lang="en-US" altLang="zh-CN" baseline="30000" dirty="0" smtClean="0"/>
              <a:t>2</a:t>
            </a:r>
            <a:r>
              <a:rPr lang="en-US" altLang="zh-CN" dirty="0" smtClean="0"/>
              <a:t>, and </a:t>
            </a:r>
            <a:r>
              <a:rPr lang="en-US" altLang="zh-CN" dirty="0" err="1" smtClean="0"/>
              <a:t>Dmytro</a:t>
            </a:r>
            <a:r>
              <a:rPr lang="en-US" altLang="zh-CN" dirty="0" smtClean="0"/>
              <a:t> Sydorenko</a:t>
            </a:r>
            <a:r>
              <a:rPr lang="en-US" altLang="zh-CN" baseline="30000" dirty="0" smtClean="0"/>
              <a:t>1</a:t>
            </a:r>
          </a:p>
          <a:p>
            <a:r>
              <a:rPr lang="en-US" altLang="zh-CN" sz="1200" dirty="0" smtClean="0"/>
              <a:t>1.Department of Physics, University of Alberta</a:t>
            </a:r>
          </a:p>
          <a:p>
            <a:r>
              <a:rPr lang="en-US" altLang="zh-CN" sz="1200" dirty="0" smtClean="0"/>
              <a:t>2. Institute of Space Physics and Applied Technology, Peking University</a:t>
            </a:r>
          </a:p>
          <a:p>
            <a:r>
              <a:rPr lang="en-US" altLang="zh-CN" sz="2000" dirty="0" smtClean="0"/>
              <a:t>June 15, 2015</a:t>
            </a:r>
            <a:endParaRPr lang="zh-CN" altLang="en-US" sz="2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p:txBody>
          <a:bodyPr/>
          <a:lstStyle/>
          <a:p>
            <a:endParaRPr lang="zh-CN" altLang="en-US"/>
          </a:p>
        </p:txBody>
      </p:sp>
      <p:sp>
        <p:nvSpPr>
          <p:cNvPr id="4" name="日期占位符 3"/>
          <p:cNvSpPr>
            <a:spLocks noGrp="1"/>
          </p:cNvSpPr>
          <p:nvPr>
            <p:ph type="dt" sz="half" idx="10"/>
          </p:nvPr>
        </p:nvSpPr>
        <p:spPr/>
        <p:txBody>
          <a:bodyPr/>
          <a:lstStyle/>
          <a:p>
            <a:pPr>
              <a:defRPr/>
            </a:pPr>
            <a:fld id="{9D93B3F3-7938-4927-8751-CCE4A669B873}" type="datetime5">
              <a:rPr lang="zh-CN" altLang="en-US" smtClean="0"/>
              <a:pPr>
                <a:defRPr/>
              </a:pPr>
              <a:t>2015/6/14</a:t>
            </a:fld>
            <a:endParaRPr lang="zh-CN" altLang="en-US"/>
          </a:p>
        </p:txBody>
      </p:sp>
      <p:pic>
        <p:nvPicPr>
          <p:cNvPr id="4098" name="Picture 2"/>
          <p:cNvPicPr>
            <a:picLocks noChangeAspect="1" noChangeArrowheads="1"/>
          </p:cNvPicPr>
          <p:nvPr/>
        </p:nvPicPr>
        <p:blipFill>
          <a:blip r:embed="rId2" cstate="print"/>
          <a:srcRect/>
          <a:stretch>
            <a:fillRect/>
          </a:stretch>
        </p:blipFill>
        <p:spPr bwMode="auto">
          <a:xfrm>
            <a:off x="251520" y="1700808"/>
            <a:ext cx="8676456" cy="4949957"/>
          </a:xfrm>
          <a:prstGeom prst="rect">
            <a:avLst/>
          </a:prstGeom>
          <a:noFill/>
          <a:ln w="9525">
            <a:noFill/>
            <a:miter lim="800000"/>
            <a:headEnd/>
            <a:tailEnd/>
          </a:ln>
        </p:spPr>
      </p:pic>
      <p:sp>
        <p:nvSpPr>
          <p:cNvPr id="6" name="标题 10"/>
          <p:cNvSpPr>
            <a:spLocks noGrp="1"/>
          </p:cNvSpPr>
          <p:nvPr>
            <p:ph type="title"/>
          </p:nvPr>
        </p:nvSpPr>
        <p:spPr>
          <a:xfrm>
            <a:off x="0" y="473075"/>
            <a:ext cx="7391400" cy="598488"/>
          </a:xfrm>
        </p:spPr>
        <p:txBody>
          <a:bodyPr/>
          <a:lstStyle/>
          <a:p>
            <a:r>
              <a:rPr lang="en-US" altLang="zh-CN" kern="1200" dirty="0" smtClean="0">
                <a:latin typeface="Calibri" pitchFamily="34" charset="0"/>
                <a:ea typeface="+mn-ea"/>
                <a:cs typeface="+mn-cs"/>
              </a:rPr>
              <a:t>Satellite Observations</a:t>
            </a:r>
            <a:endParaRPr lang="zh-CN" altLang="en-US" kern="1200" dirty="0" smtClean="0">
              <a:latin typeface="Calibri" pitchFamily="34" charset="0"/>
              <a:ea typeface="+mn-ea"/>
              <a:cs typeface="+mn-cs"/>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9" y="1196752"/>
            <a:ext cx="4104456" cy="5184576"/>
          </a:xfrm>
        </p:spPr>
        <p:txBody>
          <a:bodyPr/>
          <a:lstStyle/>
          <a:p>
            <a:r>
              <a:rPr lang="en-CA" altLang="zh-CN" dirty="0" smtClean="0"/>
              <a:t>The plasma hydrogen and oxygen ions in the inner magnetosphere can be accelerated by the ULF waves induced by interplanetary shocks.</a:t>
            </a:r>
          </a:p>
          <a:p>
            <a:r>
              <a:rPr lang="en-CA" altLang="zh-CN" dirty="0" smtClean="0"/>
              <a:t>The hydrogen and oxygen ions satisfy the drift-bounce resonance condition with </a:t>
            </a:r>
            <a:r>
              <a:rPr lang="en-CA" altLang="zh-CN" dirty="0" err="1" smtClean="0"/>
              <a:t>poloidal</a:t>
            </a:r>
            <a:r>
              <a:rPr lang="en-CA" altLang="zh-CN" dirty="0" smtClean="0"/>
              <a:t> mode waves.</a:t>
            </a:r>
            <a:endParaRPr lang="zh-CN" altLang="en-US" dirty="0"/>
          </a:p>
        </p:txBody>
      </p:sp>
      <p:sp>
        <p:nvSpPr>
          <p:cNvPr id="4" name="日期占位符 3"/>
          <p:cNvSpPr>
            <a:spLocks noGrp="1"/>
          </p:cNvSpPr>
          <p:nvPr>
            <p:ph type="dt" sz="half" idx="10"/>
          </p:nvPr>
        </p:nvSpPr>
        <p:spPr/>
        <p:txBody>
          <a:bodyPr/>
          <a:lstStyle/>
          <a:p>
            <a:pPr>
              <a:defRPr/>
            </a:pPr>
            <a:fld id="{9D93B3F3-7938-4927-8751-CCE4A669B873}" type="datetime5">
              <a:rPr lang="zh-CN" altLang="en-US" smtClean="0"/>
              <a:pPr>
                <a:defRPr/>
              </a:pPr>
              <a:t>2015/6/14</a:t>
            </a:fld>
            <a:endParaRPr lang="zh-CN" altLang="en-US"/>
          </a:p>
        </p:txBody>
      </p:sp>
      <p:sp>
        <p:nvSpPr>
          <p:cNvPr id="5" name="标题 10"/>
          <p:cNvSpPr txBox="1">
            <a:spLocks/>
          </p:cNvSpPr>
          <p:nvPr/>
        </p:nvSpPr>
        <p:spPr bwMode="gray">
          <a:xfrm>
            <a:off x="0" y="473075"/>
            <a:ext cx="7391400" cy="5984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smtClean="0">
                <a:ln>
                  <a:noFill/>
                </a:ln>
                <a:solidFill>
                  <a:schemeClr val="bg1"/>
                </a:solidFill>
                <a:effectLst/>
                <a:uLnTx/>
                <a:uFillTx/>
                <a:latin typeface="Calibri" pitchFamily="34" charset="0"/>
                <a:ea typeface="+mn-ea"/>
                <a:cs typeface="+mn-cs"/>
              </a:rPr>
              <a:t>Satellite Observations</a:t>
            </a:r>
            <a:endParaRPr kumimoji="0" lang="zh-CN" altLang="en-US" sz="3200" b="1" i="0" u="none" strike="noStrike" kern="1200" cap="none" spc="0" normalizeH="0" baseline="0" noProof="0" dirty="0" smtClean="0">
              <a:ln>
                <a:noFill/>
              </a:ln>
              <a:solidFill>
                <a:schemeClr val="bg1"/>
              </a:solidFill>
              <a:effectLst/>
              <a:uLnTx/>
              <a:uFillTx/>
              <a:latin typeface="Calibri" pitchFamily="34" charset="0"/>
              <a:ea typeface="+mn-ea"/>
              <a:cs typeface="+mn-cs"/>
            </a:endParaRPr>
          </a:p>
        </p:txBody>
      </p:sp>
      <p:pic>
        <p:nvPicPr>
          <p:cNvPr id="3074" name="Picture 2"/>
          <p:cNvPicPr>
            <a:picLocks noChangeAspect="1" noChangeArrowheads="1"/>
          </p:cNvPicPr>
          <p:nvPr/>
        </p:nvPicPr>
        <p:blipFill>
          <a:blip r:embed="rId2" cstate="print"/>
          <a:srcRect/>
          <a:stretch>
            <a:fillRect/>
          </a:stretch>
        </p:blipFill>
        <p:spPr bwMode="auto">
          <a:xfrm>
            <a:off x="4427984" y="0"/>
            <a:ext cx="4716016" cy="6560315"/>
          </a:xfrm>
          <a:prstGeom prst="rect">
            <a:avLst/>
          </a:prstGeom>
          <a:noFill/>
          <a:ln w="9525">
            <a:noFill/>
            <a:miter lim="800000"/>
            <a:headEnd/>
            <a:tailEnd/>
          </a:ln>
        </p:spPr>
      </p:pic>
      <p:sp>
        <p:nvSpPr>
          <p:cNvPr id="7" name="TextBox 6"/>
          <p:cNvSpPr txBox="1"/>
          <p:nvPr/>
        </p:nvSpPr>
        <p:spPr>
          <a:xfrm>
            <a:off x="7092280" y="6488668"/>
            <a:ext cx="1879361" cy="369332"/>
          </a:xfrm>
          <a:prstGeom prst="rect">
            <a:avLst/>
          </a:prstGeom>
          <a:noFill/>
        </p:spPr>
        <p:txBody>
          <a:bodyPr wrap="none" rtlCol="0">
            <a:spAutoFit/>
          </a:bodyPr>
          <a:lstStyle/>
          <a:p>
            <a:r>
              <a:rPr lang="en-US" altLang="zh-CN" dirty="0" smtClean="0"/>
              <a:t>[</a:t>
            </a:r>
            <a:r>
              <a:rPr lang="en-US" altLang="zh-CN" dirty="0" err="1" smtClean="0"/>
              <a:t>Zong</a:t>
            </a:r>
            <a:r>
              <a:rPr lang="en-US" altLang="zh-CN" dirty="0" smtClean="0"/>
              <a:t> et al., 2012]</a:t>
            </a:r>
            <a:endParaRPr lang="zh-CN" alt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3" name="灯片编号占位符 5"/>
          <p:cNvSpPr txBox="1">
            <a:spLocks noGrp="1" noChangeArrowheads="1"/>
          </p:cNvSpPr>
          <p:nvPr/>
        </p:nvSpPr>
        <p:spPr bwMode="auto">
          <a:xfrm>
            <a:off x="6553200" y="6356350"/>
            <a:ext cx="2133600" cy="365125"/>
          </a:xfrm>
          <a:prstGeom prst="rect">
            <a:avLst/>
          </a:prstGeom>
          <a:noFill/>
          <a:ln w="9525">
            <a:noFill/>
            <a:miter lim="800000"/>
            <a:headEnd/>
            <a:tailEnd/>
          </a:ln>
        </p:spPr>
        <p:txBody>
          <a:bodyPr anchor="ctr"/>
          <a:lstStyle/>
          <a:p>
            <a:pPr algn="r"/>
            <a:fld id="{9D7F1081-9E7A-44F0-AEDF-3698838B8638}" type="slidenum">
              <a:rPr lang="en-US" altLang="zh-CN" sz="1200">
                <a:solidFill>
                  <a:schemeClr val="accent1"/>
                </a:solidFill>
                <a:latin typeface="Calibri" pitchFamily="34" charset="0"/>
              </a:rPr>
              <a:pPr algn="r"/>
              <a:t>12</a:t>
            </a:fld>
            <a:endParaRPr lang="zh-CN" altLang="zh-CN" sz="1200">
              <a:solidFill>
                <a:schemeClr val="accent1"/>
              </a:solidFill>
              <a:latin typeface="Calibri" pitchFamily="34" charset="0"/>
            </a:endParaRPr>
          </a:p>
        </p:txBody>
      </p:sp>
      <p:pic>
        <p:nvPicPr>
          <p:cNvPr id="46084" name="Picture 2"/>
          <p:cNvPicPr>
            <a:picLocks noChangeAspect="1" noChangeArrowheads="1"/>
          </p:cNvPicPr>
          <p:nvPr/>
        </p:nvPicPr>
        <p:blipFill>
          <a:blip r:embed="rId2" cstate="print"/>
          <a:srcRect/>
          <a:stretch>
            <a:fillRect/>
          </a:stretch>
        </p:blipFill>
        <p:spPr bwMode="auto">
          <a:xfrm>
            <a:off x="0" y="692150"/>
            <a:ext cx="4968875" cy="6165850"/>
          </a:xfrm>
          <a:prstGeom prst="rect">
            <a:avLst/>
          </a:prstGeom>
          <a:noFill/>
          <a:ln w="9525">
            <a:noFill/>
            <a:miter lim="800000"/>
            <a:headEnd/>
            <a:tailEnd/>
          </a:ln>
        </p:spPr>
      </p:pic>
      <p:pic>
        <p:nvPicPr>
          <p:cNvPr id="46085" name="Picture 4"/>
          <p:cNvPicPr>
            <a:picLocks noChangeAspect="1" noChangeArrowheads="1"/>
          </p:cNvPicPr>
          <p:nvPr/>
        </p:nvPicPr>
        <p:blipFill>
          <a:blip r:embed="rId3" cstate="print"/>
          <a:srcRect/>
          <a:stretch>
            <a:fillRect/>
          </a:stretch>
        </p:blipFill>
        <p:spPr bwMode="auto">
          <a:xfrm>
            <a:off x="4608513" y="3284984"/>
            <a:ext cx="4535487" cy="3389313"/>
          </a:xfrm>
          <a:prstGeom prst="rect">
            <a:avLst/>
          </a:prstGeom>
          <a:noFill/>
          <a:ln w="9525">
            <a:noFill/>
            <a:miter lim="800000"/>
            <a:headEnd/>
            <a:tailEnd/>
          </a:ln>
        </p:spPr>
      </p:pic>
      <p:sp>
        <p:nvSpPr>
          <p:cNvPr id="7" name="标题 1"/>
          <p:cNvSpPr txBox="1">
            <a:spLocks noChangeArrowheads="1"/>
          </p:cNvSpPr>
          <p:nvPr/>
        </p:nvSpPr>
        <p:spPr bwMode="auto">
          <a:xfrm>
            <a:off x="0" y="-99392"/>
            <a:ext cx="7884368" cy="1143000"/>
          </a:xfrm>
          <a:prstGeom prst="rect">
            <a:avLst/>
          </a:prstGeom>
          <a:noFill/>
          <a:ln w="9525">
            <a:noFill/>
            <a:miter lim="800000"/>
            <a:headEnd/>
            <a:tailEnd/>
          </a:ln>
        </p:spPr>
        <p:txBody>
          <a:bodyPr anchor="ctr"/>
          <a:lstStyle/>
          <a:p>
            <a:pPr algn="ctr" eaLnBrk="0" hangingPunct="0"/>
            <a:r>
              <a:rPr lang="en-US" altLang="zh-CN" sz="3200" dirty="0" smtClean="0">
                <a:solidFill>
                  <a:schemeClr val="bg1"/>
                </a:solidFill>
                <a:latin typeface="Calibri" pitchFamily="34" charset="0"/>
              </a:rPr>
              <a:t>Satellite Observations</a:t>
            </a:r>
            <a:r>
              <a:rPr lang="en-CA" altLang="zh-CN" sz="3200" dirty="0" smtClean="0">
                <a:solidFill>
                  <a:schemeClr val="bg1"/>
                </a:solidFill>
                <a:latin typeface="Calibri" pitchFamily="34" charset="0"/>
              </a:rPr>
              <a:t> - Event 2: Aug. 30, 2001</a:t>
            </a:r>
            <a:endParaRPr lang="zh-CN" altLang="zh-CN" sz="3200" dirty="0">
              <a:solidFill>
                <a:schemeClr val="bg1"/>
              </a:solidFill>
              <a:latin typeface="Calibri" pitchFamily="34" charset="0"/>
            </a:endParaRPr>
          </a:p>
        </p:txBody>
      </p:sp>
      <p:sp>
        <p:nvSpPr>
          <p:cNvPr id="8" name="内容占位符 2"/>
          <p:cNvSpPr txBox="1">
            <a:spLocks/>
          </p:cNvSpPr>
          <p:nvPr/>
        </p:nvSpPr>
        <p:spPr>
          <a:xfrm>
            <a:off x="5039544" y="1052736"/>
            <a:ext cx="4104456" cy="2160240"/>
          </a:xfrm>
          <a:prstGeom prst="rect">
            <a:avLst/>
          </a:prstGeom>
        </p:spPr>
        <p:txBody>
          <a:bodyPr/>
          <a:lstStyle/>
          <a:p>
            <a:pPr marL="342900" marR="0" lvl="0" indent="-342900" algn="l" defTabSz="914400" rtl="0" eaLnBrk="1" fontAlgn="base" latinLnBrk="0" hangingPunct="1">
              <a:lnSpc>
                <a:spcPct val="120000"/>
              </a:lnSpc>
              <a:spcBef>
                <a:spcPct val="20000"/>
              </a:spcBef>
              <a:spcAft>
                <a:spcPct val="20000"/>
              </a:spcAft>
              <a:buClrTx/>
              <a:buSzTx/>
              <a:buFontTx/>
              <a:buChar char="•"/>
              <a:tabLst/>
              <a:defRPr/>
            </a:pPr>
            <a:endParaRPr kumimoji="0" lang="zh-CN" altLang="en-US" sz="2400" b="0" i="0" u="none" strike="noStrike" kern="0" cap="none" spc="0" normalizeH="0" baseline="0" noProof="0" dirty="0">
              <a:ln>
                <a:noFill/>
              </a:ln>
              <a:solidFill>
                <a:srgbClr val="233C5C"/>
              </a:solidFill>
              <a:effectLst/>
              <a:uLnTx/>
              <a:uFillTx/>
              <a:latin typeface="+mn-lt"/>
              <a:ea typeface="+mn-ea"/>
              <a:cs typeface="+mn-cs"/>
            </a:endParaRPr>
          </a:p>
        </p:txBody>
      </p:sp>
      <p:sp>
        <p:nvSpPr>
          <p:cNvPr id="9" name="内容占位符 2"/>
          <p:cNvSpPr txBox="1">
            <a:spLocks/>
          </p:cNvSpPr>
          <p:nvPr/>
        </p:nvSpPr>
        <p:spPr>
          <a:xfrm>
            <a:off x="5039544" y="1124744"/>
            <a:ext cx="4104456" cy="2088232"/>
          </a:xfrm>
          <a:prstGeom prst="rect">
            <a:avLst/>
          </a:prstGeom>
        </p:spPr>
        <p:txBody>
          <a:bodyPr/>
          <a:lstStyle/>
          <a:p>
            <a:pPr marL="342900" marR="0" lvl="0" indent="-342900" algn="l" defTabSz="914400" rtl="0" eaLnBrk="1" fontAlgn="base" latinLnBrk="0" hangingPunct="1">
              <a:lnSpc>
                <a:spcPct val="120000"/>
              </a:lnSpc>
              <a:spcBef>
                <a:spcPct val="20000"/>
              </a:spcBef>
              <a:spcAft>
                <a:spcPct val="20000"/>
              </a:spcAft>
              <a:buClrTx/>
              <a:buSzTx/>
              <a:buFontTx/>
              <a:buChar char="•"/>
              <a:tabLst/>
              <a:defRPr/>
            </a:pPr>
            <a:r>
              <a:rPr kumimoji="0" lang="en-CA" altLang="zh-CN" sz="2000" b="0" i="0" u="none" strike="noStrike" kern="0" cap="none" spc="0" normalizeH="0" baseline="0" noProof="0" dirty="0" smtClean="0">
                <a:ln>
                  <a:noFill/>
                </a:ln>
                <a:solidFill>
                  <a:srgbClr val="233C5C"/>
                </a:solidFill>
                <a:effectLst/>
                <a:uLnTx/>
                <a:uFillTx/>
                <a:latin typeface="+mn-lt"/>
                <a:ea typeface="+mn-ea"/>
                <a:cs typeface="+mn-cs"/>
              </a:rPr>
              <a:t>C3 is in</a:t>
            </a:r>
            <a:r>
              <a:rPr kumimoji="0" lang="en-CA" altLang="zh-CN" sz="2000" b="0" i="0" u="none" strike="noStrike" kern="0" cap="none" spc="0" normalizeH="0" noProof="0" dirty="0" smtClean="0">
                <a:ln>
                  <a:noFill/>
                </a:ln>
                <a:solidFill>
                  <a:srgbClr val="233C5C"/>
                </a:solidFill>
                <a:effectLst/>
                <a:uLnTx/>
                <a:uFillTx/>
                <a:latin typeface="+mn-lt"/>
                <a:ea typeface="+mn-ea"/>
                <a:cs typeface="+mn-cs"/>
              </a:rPr>
              <a:t> plasma boundary layer with small density gradient.</a:t>
            </a:r>
            <a:endParaRPr kumimoji="0" lang="en-CA" altLang="zh-CN" sz="2000" b="0" i="0" u="none" strike="noStrike" kern="0" cap="none" spc="0" normalizeH="0" baseline="0" noProof="0" dirty="0" smtClean="0">
              <a:ln>
                <a:noFill/>
              </a:ln>
              <a:solidFill>
                <a:srgbClr val="233C5C"/>
              </a:solidFill>
              <a:effectLst/>
              <a:uLnTx/>
              <a:uFillTx/>
              <a:latin typeface="+mn-lt"/>
              <a:ea typeface="+mn-ea"/>
              <a:cs typeface="+mn-cs"/>
            </a:endParaRPr>
          </a:p>
          <a:p>
            <a:pPr marL="342900" marR="0" lvl="0" indent="-342900" algn="l" defTabSz="914400" rtl="0" eaLnBrk="1" fontAlgn="base" latinLnBrk="0" hangingPunct="1">
              <a:lnSpc>
                <a:spcPct val="120000"/>
              </a:lnSpc>
              <a:spcBef>
                <a:spcPct val="20000"/>
              </a:spcBef>
              <a:spcAft>
                <a:spcPct val="20000"/>
              </a:spcAft>
              <a:buClrTx/>
              <a:buSzTx/>
              <a:buFontTx/>
              <a:buChar char="•"/>
              <a:tabLst/>
              <a:defRPr/>
            </a:pPr>
            <a:r>
              <a:rPr lang="en-CA" altLang="zh-CN" sz="2000" kern="0" noProof="0" dirty="0" smtClean="0">
                <a:solidFill>
                  <a:srgbClr val="233C5C"/>
                </a:solidFill>
              </a:rPr>
              <a:t>Other three satellites are inside </a:t>
            </a:r>
            <a:r>
              <a:rPr lang="en-CA" altLang="zh-CN" sz="2000" kern="0" noProof="0" dirty="0" err="1" smtClean="0">
                <a:solidFill>
                  <a:srgbClr val="233C5C"/>
                </a:solidFill>
              </a:rPr>
              <a:t>plasmapause</a:t>
            </a:r>
            <a:r>
              <a:rPr lang="en-CA" altLang="zh-CN" sz="2000" kern="0" noProof="0" dirty="0" smtClean="0">
                <a:solidFill>
                  <a:srgbClr val="233C5C"/>
                </a:solidFill>
              </a:rPr>
              <a:t>.</a:t>
            </a:r>
            <a:endParaRPr kumimoji="0" lang="zh-CN" altLang="en-US" sz="2000" b="0" i="0" u="none" strike="noStrike" kern="0" cap="none" spc="0" normalizeH="0" baseline="0" noProof="0" dirty="0">
              <a:ln>
                <a:noFill/>
              </a:ln>
              <a:solidFill>
                <a:srgbClr val="233C5C"/>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7" name="内容占位符 2"/>
          <p:cNvSpPr>
            <a:spLocks noGrp="1"/>
          </p:cNvSpPr>
          <p:nvPr>
            <p:ph idx="1"/>
          </p:nvPr>
        </p:nvSpPr>
        <p:spPr>
          <a:xfrm>
            <a:off x="357188" y="1143000"/>
            <a:ext cx="8072437" cy="5181600"/>
          </a:xfrm>
        </p:spPr>
        <p:txBody>
          <a:bodyPr/>
          <a:lstStyle/>
          <a:p>
            <a:r>
              <a:rPr lang="en-US" altLang="zh-CN" dirty="0" smtClean="0">
                <a:ea typeface="宋体" pitchFamily="2" charset="-122"/>
              </a:rPr>
              <a:t>Damping rate of ULF waves are different for C2 and C3 (4mHz-9mHz)</a:t>
            </a:r>
            <a:r>
              <a:rPr lang="en-CA" altLang="zh-CN" dirty="0" smtClean="0">
                <a:ea typeface="宋体" pitchFamily="2" charset="-122"/>
              </a:rPr>
              <a:t>:</a:t>
            </a:r>
            <a:endParaRPr lang="zh-CN" altLang="en-US" dirty="0" smtClean="0">
              <a:ea typeface="宋体" pitchFamily="2" charset="-122"/>
            </a:endParaRPr>
          </a:p>
        </p:txBody>
      </p:sp>
      <p:sp>
        <p:nvSpPr>
          <p:cNvPr id="4" name="日期占位符 3"/>
          <p:cNvSpPr>
            <a:spLocks noGrp="1"/>
          </p:cNvSpPr>
          <p:nvPr>
            <p:ph type="dt" sz="quarter" idx="10"/>
          </p:nvPr>
        </p:nvSpPr>
        <p:spPr/>
        <p:txBody>
          <a:bodyPr/>
          <a:lstStyle/>
          <a:p>
            <a:pPr>
              <a:defRPr/>
            </a:pPr>
            <a:fld id="{FAE3D2A6-5A99-44ED-BCA8-0B396CB7FCF9}" type="datetime5">
              <a:rPr lang="zh-CN" altLang="en-US" smtClean="0"/>
              <a:pPr>
                <a:defRPr/>
              </a:pPr>
              <a:t>2015/6/14</a:t>
            </a:fld>
            <a:endParaRPr lang="zh-CN" altLang="en-US"/>
          </a:p>
        </p:txBody>
      </p:sp>
      <p:pic>
        <p:nvPicPr>
          <p:cNvPr id="47109" name="Picture 2"/>
          <p:cNvPicPr>
            <a:picLocks noChangeAspect="1" noChangeArrowheads="1"/>
          </p:cNvPicPr>
          <p:nvPr/>
        </p:nvPicPr>
        <p:blipFill>
          <a:blip r:embed="rId2" cstate="print"/>
          <a:srcRect/>
          <a:stretch>
            <a:fillRect/>
          </a:stretch>
        </p:blipFill>
        <p:spPr bwMode="auto">
          <a:xfrm>
            <a:off x="1259632" y="2087495"/>
            <a:ext cx="6817618" cy="4770505"/>
          </a:xfrm>
          <a:prstGeom prst="rect">
            <a:avLst/>
          </a:prstGeom>
          <a:noFill/>
          <a:ln w="9525">
            <a:noFill/>
            <a:miter lim="800000"/>
            <a:headEnd/>
            <a:tailEnd/>
          </a:ln>
        </p:spPr>
      </p:pic>
      <p:sp>
        <p:nvSpPr>
          <p:cNvPr id="47110" name="TextBox 5"/>
          <p:cNvSpPr txBox="1">
            <a:spLocks noChangeArrowheads="1"/>
          </p:cNvSpPr>
          <p:nvPr/>
        </p:nvSpPr>
        <p:spPr bwMode="auto">
          <a:xfrm>
            <a:off x="7092280" y="2492896"/>
            <a:ext cx="500063" cy="369888"/>
          </a:xfrm>
          <a:prstGeom prst="rect">
            <a:avLst/>
          </a:prstGeom>
          <a:solidFill>
            <a:schemeClr val="bg1"/>
          </a:solidFill>
          <a:ln w="9525">
            <a:noFill/>
            <a:miter lim="800000"/>
            <a:headEnd/>
            <a:tailEnd/>
          </a:ln>
        </p:spPr>
        <p:txBody>
          <a:bodyPr>
            <a:spAutoFit/>
          </a:bodyPr>
          <a:lstStyle/>
          <a:p>
            <a:r>
              <a:rPr lang="en-US" altLang="zh-CN" dirty="0"/>
              <a:t>C2</a:t>
            </a:r>
            <a:endParaRPr lang="zh-CN" altLang="en-US" dirty="0"/>
          </a:p>
        </p:txBody>
      </p:sp>
      <p:sp>
        <p:nvSpPr>
          <p:cNvPr id="47111" name="TextBox 6"/>
          <p:cNvSpPr txBox="1">
            <a:spLocks noChangeArrowheads="1"/>
          </p:cNvSpPr>
          <p:nvPr/>
        </p:nvSpPr>
        <p:spPr bwMode="auto">
          <a:xfrm>
            <a:off x="7164288" y="4653136"/>
            <a:ext cx="500062" cy="369888"/>
          </a:xfrm>
          <a:prstGeom prst="rect">
            <a:avLst/>
          </a:prstGeom>
          <a:solidFill>
            <a:schemeClr val="bg1"/>
          </a:solidFill>
          <a:ln w="9525">
            <a:noFill/>
            <a:miter lim="800000"/>
            <a:headEnd/>
            <a:tailEnd/>
          </a:ln>
        </p:spPr>
        <p:txBody>
          <a:bodyPr>
            <a:spAutoFit/>
          </a:bodyPr>
          <a:lstStyle/>
          <a:p>
            <a:r>
              <a:rPr lang="en-US" altLang="zh-CN" dirty="0"/>
              <a:t>C3</a:t>
            </a:r>
            <a:endParaRPr lang="zh-CN" altLang="en-US" dirty="0"/>
          </a:p>
        </p:txBody>
      </p:sp>
      <p:sp>
        <p:nvSpPr>
          <p:cNvPr id="9" name="标题 10"/>
          <p:cNvSpPr txBox="1">
            <a:spLocks/>
          </p:cNvSpPr>
          <p:nvPr/>
        </p:nvSpPr>
        <p:spPr bwMode="gray">
          <a:xfrm>
            <a:off x="0" y="473075"/>
            <a:ext cx="7391400" cy="5984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1200" cap="none" spc="0" normalizeH="0" baseline="0" noProof="0" dirty="0" smtClean="0">
                <a:ln>
                  <a:noFill/>
                </a:ln>
                <a:solidFill>
                  <a:schemeClr val="bg1"/>
                </a:solidFill>
                <a:effectLst/>
                <a:uLnTx/>
                <a:uFillTx/>
                <a:latin typeface="Calibri" pitchFamily="34" charset="0"/>
                <a:ea typeface="+mn-ea"/>
                <a:cs typeface="+mn-cs"/>
              </a:rPr>
              <a:t>Satellite Observations</a:t>
            </a:r>
            <a:endParaRPr kumimoji="0" lang="zh-CN" altLang="en-US" sz="3200" b="1" i="0" u="none" strike="noStrike" kern="1200" cap="none" spc="0" normalizeH="0" baseline="0" noProof="0" dirty="0" smtClean="0">
              <a:ln>
                <a:noFill/>
              </a:ln>
              <a:solidFill>
                <a:schemeClr val="bg1"/>
              </a:solidFill>
              <a:effectLst/>
              <a:uLnTx/>
              <a:uFillTx/>
              <a:latin typeface="Calibri" pitchFamily="34" charset="0"/>
              <a:ea typeface="+mn-ea"/>
              <a:cs typeface="+mn-cs"/>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idx="4294967295"/>
          </p:nvPr>
        </p:nvSpPr>
        <p:spPr>
          <a:xfrm>
            <a:off x="0" y="500063"/>
            <a:ext cx="8229600" cy="647700"/>
          </a:xfrm>
        </p:spPr>
        <p:txBody>
          <a:bodyPr/>
          <a:lstStyle/>
          <a:p>
            <a:r>
              <a:rPr lang="en-US" altLang="zh-CN" sz="2800" dirty="0" smtClean="0"/>
              <a:t>Discussion: Mechanisms of Fast Damping ULF waves</a:t>
            </a:r>
          </a:p>
        </p:txBody>
      </p:sp>
      <p:sp>
        <p:nvSpPr>
          <p:cNvPr id="41987" name="内容占位符 2"/>
          <p:cNvSpPr>
            <a:spLocks noGrp="1"/>
          </p:cNvSpPr>
          <p:nvPr>
            <p:ph idx="4294967295"/>
          </p:nvPr>
        </p:nvSpPr>
        <p:spPr>
          <a:xfrm>
            <a:off x="0" y="1268413"/>
            <a:ext cx="8785225" cy="4857750"/>
          </a:xfrm>
        </p:spPr>
        <p:txBody>
          <a:bodyPr/>
          <a:lstStyle/>
          <a:p>
            <a:pPr eaLnBrk="1" hangingPunct="1"/>
            <a:r>
              <a:rPr lang="en-CA" altLang="zh-CN" sz="3200" dirty="0" smtClean="0">
                <a:ea typeface="宋体" pitchFamily="2" charset="-122"/>
              </a:rPr>
              <a:t>Joule Heating:</a:t>
            </a:r>
            <a:endParaRPr lang="en-US" altLang="zh-CN" sz="3200" dirty="0" smtClean="0">
              <a:ea typeface="宋体" pitchFamily="2" charset="-122"/>
            </a:endParaRPr>
          </a:p>
          <a:p>
            <a:pPr lvl="1"/>
            <a:r>
              <a:rPr lang="en-US" altLang="zh-CN" sz="2400" dirty="0" err="1" smtClean="0">
                <a:ea typeface="宋体" pitchFamily="2" charset="-122"/>
              </a:rPr>
              <a:t>Ionospheric</a:t>
            </a:r>
            <a:r>
              <a:rPr lang="en-US" altLang="zh-CN" sz="2400" dirty="0" smtClean="0">
                <a:ea typeface="宋体" pitchFamily="2" charset="-122"/>
              </a:rPr>
              <a:t> damping of Alfven waves is one of the main sinks of energy</a:t>
            </a:r>
            <a:r>
              <a:rPr lang="en-CA" altLang="zh-CN" sz="2400" dirty="0" smtClean="0">
                <a:ea typeface="宋体" pitchFamily="2" charset="-122"/>
              </a:rPr>
              <a:t>. Joule heating is balanced by net </a:t>
            </a:r>
            <a:r>
              <a:rPr lang="en-CA" altLang="zh-CN" sz="2400" dirty="0" err="1" smtClean="0">
                <a:ea typeface="宋体" pitchFamily="2" charset="-122"/>
              </a:rPr>
              <a:t>Poynting</a:t>
            </a:r>
            <a:r>
              <a:rPr lang="en-CA" altLang="zh-CN" sz="2400" dirty="0" smtClean="0">
                <a:ea typeface="宋体" pitchFamily="2" charset="-122"/>
              </a:rPr>
              <a:t> flux into the ionosphere. In the events</a:t>
            </a:r>
            <a:r>
              <a:rPr lang="en-US" altLang="zh-CN" sz="2400" dirty="0" smtClean="0">
                <a:ea typeface="宋体" pitchFamily="2" charset="-122"/>
              </a:rPr>
              <a:t> of interest, damping rates are calculated according to [</a:t>
            </a:r>
            <a:r>
              <a:rPr lang="en-US" altLang="zh-CN" sz="2400" dirty="0" err="1" smtClean="0">
                <a:ea typeface="宋体" pitchFamily="2" charset="-122"/>
              </a:rPr>
              <a:t>Southwood</a:t>
            </a:r>
            <a:r>
              <a:rPr lang="en-US" altLang="zh-CN" sz="2400" dirty="0" smtClean="0">
                <a:ea typeface="宋体" pitchFamily="2" charset="-122"/>
              </a:rPr>
              <a:t> and Hughes, 1983]</a:t>
            </a:r>
            <a:r>
              <a:rPr lang="zh-CN" altLang="en-US" sz="2400" dirty="0" smtClean="0">
                <a:ea typeface="宋体" pitchFamily="2" charset="-122"/>
              </a:rPr>
              <a:t>：</a:t>
            </a:r>
            <a:endParaRPr lang="en-US" altLang="zh-CN" sz="2400" dirty="0" smtClean="0">
              <a:ea typeface="宋体" pitchFamily="2" charset="-122"/>
            </a:endParaRPr>
          </a:p>
          <a:p>
            <a:pPr lvl="1" eaLnBrk="1" hangingPunct="1"/>
            <a:endParaRPr lang="en-US" altLang="zh-CN" sz="2800" dirty="0" smtClean="0">
              <a:ea typeface="宋体" pitchFamily="2" charset="-122"/>
            </a:endParaRPr>
          </a:p>
          <a:p>
            <a:pPr lvl="1" eaLnBrk="1" hangingPunct="1"/>
            <a:endParaRPr lang="en-US" altLang="zh-CN" sz="2800" dirty="0" smtClean="0">
              <a:ea typeface="宋体" pitchFamily="2" charset="-122"/>
            </a:endParaRPr>
          </a:p>
          <a:p>
            <a:pPr lvl="1"/>
            <a:r>
              <a:rPr lang="en-US" altLang="zh-CN" sz="2400" dirty="0" smtClean="0"/>
              <a:t>The Pedersen conductivity is large in </a:t>
            </a:r>
            <a:r>
              <a:rPr lang="en-CA" altLang="zh-CN" sz="2400" dirty="0" smtClean="0"/>
              <a:t>the dayside ionosphere </a:t>
            </a:r>
            <a:r>
              <a:rPr lang="en-US" altLang="zh-CN" sz="2400" i="1" dirty="0" smtClean="0">
                <a:ea typeface="宋体" pitchFamily="2" charset="-122"/>
              </a:rPr>
              <a:t>[Newton et al., 1978]</a:t>
            </a:r>
            <a:r>
              <a:rPr lang="en-US" altLang="zh-CN" sz="2400" dirty="0" smtClean="0">
                <a:ea typeface="宋体" pitchFamily="2" charset="-122"/>
              </a:rPr>
              <a:t>:</a:t>
            </a:r>
          </a:p>
          <a:p>
            <a:pPr eaLnBrk="1" hangingPunct="1"/>
            <a:endParaRPr lang="en-US" altLang="zh-CN" dirty="0" smtClean="0">
              <a:ea typeface="宋体" pitchFamily="2" charset="-122"/>
            </a:endParaRPr>
          </a:p>
        </p:txBody>
      </p:sp>
      <p:sp>
        <p:nvSpPr>
          <p:cNvPr id="41989" name="灯片编号占位符 5"/>
          <p:cNvSpPr txBox="1">
            <a:spLocks noGrp="1" noChangeArrowheads="1"/>
          </p:cNvSpPr>
          <p:nvPr/>
        </p:nvSpPr>
        <p:spPr bwMode="auto">
          <a:xfrm>
            <a:off x="6553200" y="6356350"/>
            <a:ext cx="2133600" cy="365125"/>
          </a:xfrm>
          <a:prstGeom prst="rect">
            <a:avLst/>
          </a:prstGeom>
          <a:noFill/>
          <a:ln w="9525">
            <a:noFill/>
            <a:miter lim="800000"/>
            <a:headEnd/>
            <a:tailEnd/>
          </a:ln>
        </p:spPr>
        <p:txBody>
          <a:bodyPr anchor="ctr"/>
          <a:lstStyle/>
          <a:p>
            <a:pPr algn="r"/>
            <a:fld id="{EA54E2EE-9A1E-4391-A6DA-5511434D667A}" type="slidenum">
              <a:rPr lang="en-US" altLang="zh-CN" sz="1200">
                <a:solidFill>
                  <a:schemeClr val="accent1"/>
                </a:solidFill>
                <a:latin typeface="Calibri" pitchFamily="34" charset="0"/>
              </a:rPr>
              <a:pPr algn="r"/>
              <a:t>14</a:t>
            </a:fld>
            <a:endParaRPr lang="zh-CN" altLang="zh-CN" sz="1200">
              <a:solidFill>
                <a:schemeClr val="accent1"/>
              </a:solidFill>
              <a:latin typeface="Calibri" pitchFamily="34" charset="0"/>
            </a:endParaRPr>
          </a:p>
        </p:txBody>
      </p:sp>
      <p:pic>
        <p:nvPicPr>
          <p:cNvPr id="41990" name="Picture 9"/>
          <p:cNvPicPr>
            <a:picLocks noChangeAspect="1" noChangeArrowheads="1"/>
          </p:cNvPicPr>
          <p:nvPr/>
        </p:nvPicPr>
        <p:blipFill>
          <a:blip r:embed="rId2" cstate="print"/>
          <a:srcRect/>
          <a:stretch>
            <a:fillRect/>
          </a:stretch>
        </p:blipFill>
        <p:spPr bwMode="auto">
          <a:xfrm>
            <a:off x="2714625" y="5572125"/>
            <a:ext cx="4175125" cy="563563"/>
          </a:xfrm>
          <a:prstGeom prst="rect">
            <a:avLst/>
          </a:prstGeom>
          <a:noFill/>
          <a:ln w="9525">
            <a:noFill/>
            <a:miter lim="800000"/>
            <a:headEnd/>
            <a:tailEnd/>
          </a:ln>
        </p:spPr>
      </p:pic>
      <p:pic>
        <p:nvPicPr>
          <p:cNvPr id="41991" name="Picture 12"/>
          <p:cNvPicPr>
            <a:picLocks noChangeAspect="1" noChangeArrowheads="1"/>
          </p:cNvPicPr>
          <p:nvPr/>
        </p:nvPicPr>
        <p:blipFill>
          <a:blip r:embed="rId3" cstate="print"/>
          <a:srcRect/>
          <a:stretch>
            <a:fillRect/>
          </a:stretch>
        </p:blipFill>
        <p:spPr bwMode="auto">
          <a:xfrm>
            <a:off x="3707904" y="3717032"/>
            <a:ext cx="1800225" cy="954087"/>
          </a:xfrm>
          <a:prstGeom prst="rect">
            <a:avLst/>
          </a:prstGeom>
          <a:noFill/>
          <a:ln w="9525">
            <a:noFill/>
            <a:miter lim="800000"/>
            <a:headEnd/>
            <a:tailEnd/>
          </a:ln>
        </p:spPr>
      </p:pic>
      <p:sp>
        <p:nvSpPr>
          <p:cNvPr id="8" name="日期占位符 3"/>
          <p:cNvSpPr>
            <a:spLocks noGrp="1"/>
          </p:cNvSpPr>
          <p:nvPr>
            <p:ph type="dt" sz="quarter" idx="10"/>
          </p:nvPr>
        </p:nvSpPr>
        <p:spPr>
          <a:xfrm>
            <a:off x="457200" y="6467475"/>
            <a:ext cx="2133600" cy="301625"/>
          </a:xfrm>
        </p:spPr>
        <p:txBody>
          <a:bodyPr/>
          <a:lstStyle/>
          <a:p>
            <a:pPr>
              <a:defRPr/>
            </a:pPr>
            <a:fld id="{FAE3D2A6-5A99-44ED-BCA8-0B396CB7FCF9}" type="datetime5">
              <a:rPr lang="zh-CN" altLang="en-US" smtClean="0"/>
              <a:pPr>
                <a:defRPr/>
              </a:pPr>
              <a:t>2015/6/14</a:t>
            </a:fld>
            <a:endParaRPr lang="zh-CN" alt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3" name="内容占位符 2"/>
          <p:cNvSpPr>
            <a:spLocks noGrp="1"/>
          </p:cNvSpPr>
          <p:nvPr>
            <p:ph idx="4294967295"/>
          </p:nvPr>
        </p:nvSpPr>
        <p:spPr>
          <a:xfrm>
            <a:off x="0" y="1268413"/>
            <a:ext cx="5508104" cy="4857750"/>
          </a:xfrm>
        </p:spPr>
        <p:txBody>
          <a:bodyPr/>
          <a:lstStyle/>
          <a:p>
            <a:r>
              <a:rPr lang="en-US" altLang="zh-CN" sz="2800" dirty="0" smtClean="0"/>
              <a:t>Landau damping caused by drift-bounce resonance with ions</a:t>
            </a:r>
            <a:r>
              <a:rPr lang="en-US" altLang="zh-CN" sz="2800" dirty="0" smtClean="0">
                <a:ea typeface="宋体" pitchFamily="2" charset="-122"/>
              </a:rPr>
              <a:t> represents an additional damping on waves over joule heating.</a:t>
            </a:r>
          </a:p>
          <a:p>
            <a:r>
              <a:rPr lang="en-US" altLang="zh-CN" sz="2800" dirty="0" smtClean="0">
                <a:ea typeface="宋体" pitchFamily="2" charset="-122"/>
              </a:rPr>
              <a:t>The approximate damping rate can be calculated following </a:t>
            </a:r>
            <a:r>
              <a:rPr lang="en-US" altLang="zh-CN" sz="2800" dirty="0" err="1" smtClean="0">
                <a:ea typeface="宋体" pitchFamily="2" charset="-122"/>
              </a:rPr>
              <a:t>Southwood</a:t>
            </a:r>
            <a:r>
              <a:rPr lang="en-US" altLang="zh-CN" sz="2800" dirty="0" smtClean="0">
                <a:ea typeface="宋体" pitchFamily="2" charset="-122"/>
              </a:rPr>
              <a:t> [1976]:</a:t>
            </a:r>
          </a:p>
          <a:p>
            <a:pPr eaLnBrk="1" hangingPunct="1"/>
            <a:endParaRPr lang="en-US" dirty="0" smtClean="0"/>
          </a:p>
        </p:txBody>
      </p:sp>
      <p:sp>
        <p:nvSpPr>
          <p:cNvPr id="40965" name="灯片编号占位符 5"/>
          <p:cNvSpPr txBox="1">
            <a:spLocks noGrp="1" noChangeArrowheads="1"/>
          </p:cNvSpPr>
          <p:nvPr/>
        </p:nvSpPr>
        <p:spPr bwMode="auto">
          <a:xfrm>
            <a:off x="6553200" y="6356350"/>
            <a:ext cx="2133600" cy="365125"/>
          </a:xfrm>
          <a:prstGeom prst="rect">
            <a:avLst/>
          </a:prstGeom>
          <a:noFill/>
          <a:ln w="9525">
            <a:noFill/>
            <a:miter lim="800000"/>
            <a:headEnd/>
            <a:tailEnd/>
          </a:ln>
        </p:spPr>
        <p:txBody>
          <a:bodyPr anchor="ctr"/>
          <a:lstStyle/>
          <a:p>
            <a:pPr algn="r"/>
            <a:fld id="{40D7C7C3-BC59-4C85-98DF-0D842AEECAD3}" type="slidenum">
              <a:rPr lang="en-US" altLang="zh-CN" sz="1200">
                <a:solidFill>
                  <a:schemeClr val="accent1"/>
                </a:solidFill>
                <a:latin typeface="Calibri" pitchFamily="34" charset="0"/>
              </a:rPr>
              <a:pPr algn="r"/>
              <a:t>15</a:t>
            </a:fld>
            <a:endParaRPr lang="zh-CN" altLang="zh-CN" sz="1200">
              <a:solidFill>
                <a:schemeClr val="accent1"/>
              </a:solidFill>
              <a:latin typeface="Calibri" pitchFamily="34" charset="0"/>
            </a:endParaRPr>
          </a:p>
        </p:txBody>
      </p:sp>
      <p:pic>
        <p:nvPicPr>
          <p:cNvPr id="40966" name="Picture 8"/>
          <p:cNvPicPr>
            <a:picLocks noChangeAspect="1" noChangeArrowheads="1"/>
          </p:cNvPicPr>
          <p:nvPr/>
        </p:nvPicPr>
        <p:blipFill>
          <a:blip r:embed="rId2" cstate="print"/>
          <a:srcRect/>
          <a:stretch>
            <a:fillRect/>
          </a:stretch>
        </p:blipFill>
        <p:spPr bwMode="auto">
          <a:xfrm>
            <a:off x="1691680" y="5013176"/>
            <a:ext cx="1800225" cy="941388"/>
          </a:xfrm>
          <a:prstGeom prst="rect">
            <a:avLst/>
          </a:prstGeom>
          <a:noFill/>
          <a:ln w="9525">
            <a:noFill/>
            <a:miter lim="800000"/>
            <a:headEnd/>
            <a:tailEnd/>
          </a:ln>
        </p:spPr>
      </p:pic>
      <p:sp>
        <p:nvSpPr>
          <p:cNvPr id="7" name="标题 1"/>
          <p:cNvSpPr txBox="1">
            <a:spLocks/>
          </p:cNvSpPr>
          <p:nvPr/>
        </p:nvSpPr>
        <p:spPr bwMode="gray">
          <a:xfrm>
            <a:off x="0" y="500063"/>
            <a:ext cx="8229600"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smtClean="0">
                <a:ln>
                  <a:noFill/>
                </a:ln>
                <a:solidFill>
                  <a:schemeClr val="bg1"/>
                </a:solidFill>
                <a:effectLst/>
                <a:uLnTx/>
                <a:uFillTx/>
                <a:latin typeface="+mj-lt"/>
                <a:ea typeface="+mj-ea"/>
                <a:cs typeface="+mj-cs"/>
              </a:rPr>
              <a:t>Discussion</a:t>
            </a:r>
          </a:p>
        </p:txBody>
      </p:sp>
      <p:pic>
        <p:nvPicPr>
          <p:cNvPr id="1026" name="Picture 2"/>
          <p:cNvPicPr>
            <a:picLocks noChangeAspect="1" noChangeArrowheads="1"/>
          </p:cNvPicPr>
          <p:nvPr/>
        </p:nvPicPr>
        <p:blipFill>
          <a:blip r:embed="rId3" cstate="print"/>
          <a:srcRect/>
          <a:stretch>
            <a:fillRect/>
          </a:stretch>
        </p:blipFill>
        <p:spPr bwMode="auto">
          <a:xfrm>
            <a:off x="5315150" y="-1"/>
            <a:ext cx="3828849" cy="6858001"/>
          </a:xfrm>
          <a:prstGeom prst="rect">
            <a:avLst/>
          </a:prstGeom>
          <a:noFill/>
          <a:ln w="9525">
            <a:noFill/>
            <a:miter lim="800000"/>
            <a:headEnd/>
            <a:tailEnd/>
          </a:ln>
        </p:spPr>
      </p:pic>
      <p:sp>
        <p:nvSpPr>
          <p:cNvPr id="8" name="日期占位符 3"/>
          <p:cNvSpPr>
            <a:spLocks noGrp="1"/>
          </p:cNvSpPr>
          <p:nvPr>
            <p:ph type="dt" sz="quarter" idx="10"/>
          </p:nvPr>
        </p:nvSpPr>
        <p:spPr>
          <a:xfrm>
            <a:off x="457200" y="6467475"/>
            <a:ext cx="2133600" cy="301625"/>
          </a:xfrm>
        </p:spPr>
        <p:txBody>
          <a:bodyPr/>
          <a:lstStyle/>
          <a:p>
            <a:pPr>
              <a:defRPr/>
            </a:pPr>
            <a:fld id="{FAE3D2A6-5A99-44ED-BCA8-0B396CB7FCF9}" type="datetime5">
              <a:rPr lang="zh-CN" altLang="en-US" smtClean="0"/>
              <a:pPr>
                <a:defRPr/>
              </a:pPr>
              <a:t>2015/6/14</a:t>
            </a:fld>
            <a:endParaRPr lang="zh-CN" alt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6" name="页脚占位符 4"/>
          <p:cNvSpPr txBox="1">
            <a:spLocks noGrp="1" noChangeArrowheads="1"/>
          </p:cNvSpPr>
          <p:nvPr/>
        </p:nvSpPr>
        <p:spPr bwMode="auto">
          <a:xfrm>
            <a:off x="3124200" y="6356350"/>
            <a:ext cx="2895600" cy="365125"/>
          </a:xfrm>
          <a:prstGeom prst="rect">
            <a:avLst/>
          </a:prstGeom>
          <a:noFill/>
          <a:ln w="9525">
            <a:noFill/>
            <a:miter lim="800000"/>
            <a:headEnd/>
            <a:tailEnd/>
          </a:ln>
        </p:spPr>
        <p:txBody>
          <a:bodyPr anchor="ctr"/>
          <a:lstStyle/>
          <a:p>
            <a:pPr algn="ctr"/>
            <a:r>
              <a:rPr lang="zh-CN" sz="1200">
                <a:solidFill>
                  <a:schemeClr val="accent1"/>
                </a:solidFill>
                <a:latin typeface="Calibri" pitchFamily="34" charset="0"/>
              </a:rPr>
              <a:t>学位答辩</a:t>
            </a:r>
          </a:p>
        </p:txBody>
      </p:sp>
      <p:sp>
        <p:nvSpPr>
          <p:cNvPr id="49157" name="灯片编号占位符 5"/>
          <p:cNvSpPr txBox="1">
            <a:spLocks noGrp="1" noChangeArrowheads="1"/>
          </p:cNvSpPr>
          <p:nvPr/>
        </p:nvSpPr>
        <p:spPr bwMode="auto">
          <a:xfrm>
            <a:off x="6553200" y="6356350"/>
            <a:ext cx="2133600" cy="365125"/>
          </a:xfrm>
          <a:prstGeom prst="rect">
            <a:avLst/>
          </a:prstGeom>
          <a:noFill/>
          <a:ln w="9525">
            <a:noFill/>
            <a:miter lim="800000"/>
            <a:headEnd/>
            <a:tailEnd/>
          </a:ln>
        </p:spPr>
        <p:txBody>
          <a:bodyPr anchor="ctr"/>
          <a:lstStyle/>
          <a:p>
            <a:pPr algn="r"/>
            <a:fld id="{9A1CADAB-9D7B-48AC-9688-0867492AE2A2}" type="slidenum">
              <a:rPr lang="en-US" altLang="zh-CN" sz="1200">
                <a:solidFill>
                  <a:schemeClr val="accent1"/>
                </a:solidFill>
                <a:latin typeface="Calibri" pitchFamily="34" charset="0"/>
              </a:rPr>
              <a:pPr algn="r"/>
              <a:t>16</a:t>
            </a:fld>
            <a:endParaRPr lang="zh-CN" altLang="zh-CN" sz="1200">
              <a:solidFill>
                <a:schemeClr val="accent1"/>
              </a:solidFill>
              <a:latin typeface="Calibri" pitchFamily="34" charset="0"/>
            </a:endParaRPr>
          </a:p>
        </p:txBody>
      </p:sp>
      <p:pic>
        <p:nvPicPr>
          <p:cNvPr id="49158" name="Picture 2"/>
          <p:cNvPicPr>
            <a:picLocks noChangeAspect="1" noChangeArrowheads="1"/>
          </p:cNvPicPr>
          <p:nvPr/>
        </p:nvPicPr>
        <p:blipFill>
          <a:blip r:embed="rId2" cstate="print"/>
          <a:srcRect/>
          <a:stretch>
            <a:fillRect/>
          </a:stretch>
        </p:blipFill>
        <p:spPr bwMode="auto">
          <a:xfrm>
            <a:off x="3957637" y="1340768"/>
            <a:ext cx="5186363" cy="5335587"/>
          </a:xfrm>
          <a:prstGeom prst="rect">
            <a:avLst/>
          </a:prstGeom>
          <a:noFill/>
          <a:ln w="9525">
            <a:noFill/>
            <a:miter lim="800000"/>
            <a:headEnd/>
            <a:tailEnd/>
          </a:ln>
        </p:spPr>
      </p:pic>
      <p:sp>
        <p:nvSpPr>
          <p:cNvPr id="7" name="标题 1"/>
          <p:cNvSpPr txBox="1">
            <a:spLocks/>
          </p:cNvSpPr>
          <p:nvPr/>
        </p:nvSpPr>
        <p:spPr bwMode="gray">
          <a:xfrm>
            <a:off x="0" y="500063"/>
            <a:ext cx="8229600"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smtClean="0">
                <a:ln>
                  <a:noFill/>
                </a:ln>
                <a:solidFill>
                  <a:schemeClr val="bg1"/>
                </a:solidFill>
                <a:effectLst/>
                <a:uLnTx/>
                <a:uFillTx/>
                <a:latin typeface="+mj-lt"/>
                <a:ea typeface="+mj-ea"/>
                <a:cs typeface="+mj-cs"/>
              </a:rPr>
              <a:t>Discussion: Mechanisms of Fast Damping ULF waves</a:t>
            </a:r>
          </a:p>
        </p:txBody>
      </p:sp>
      <p:sp>
        <p:nvSpPr>
          <p:cNvPr id="9" name="内容占位符 2"/>
          <p:cNvSpPr txBox="1">
            <a:spLocks/>
          </p:cNvSpPr>
          <p:nvPr/>
        </p:nvSpPr>
        <p:spPr bwMode="gray">
          <a:xfrm>
            <a:off x="-72008" y="1268413"/>
            <a:ext cx="4716016" cy="4857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20000"/>
              </a:lnSpc>
              <a:spcBef>
                <a:spcPct val="20000"/>
              </a:spcBef>
              <a:spcAft>
                <a:spcPct val="20000"/>
              </a:spcAft>
              <a:buClrTx/>
              <a:buSzTx/>
              <a:buFontTx/>
              <a:buChar char="•"/>
              <a:tabLst/>
              <a:defRPr/>
            </a:pPr>
            <a:r>
              <a:rPr kumimoji="0" lang="en-CA" altLang="zh-CN" sz="3200" b="0" i="0" u="none" strike="noStrike" kern="0" cap="none" spc="0" normalizeH="0" baseline="0" noProof="0" dirty="0" smtClean="0">
                <a:ln>
                  <a:noFill/>
                </a:ln>
                <a:solidFill>
                  <a:srgbClr val="233C5C"/>
                </a:solidFill>
                <a:effectLst/>
                <a:uLnTx/>
                <a:uFillTx/>
                <a:latin typeface="+mn-lt"/>
                <a:ea typeface="+mn-ea"/>
                <a:cs typeface="+mn-cs"/>
              </a:rPr>
              <a:t>Waveguide</a:t>
            </a:r>
            <a:r>
              <a:rPr kumimoji="0" lang="en-CA" altLang="zh-CN" sz="3200" b="0" i="0" u="none" strike="noStrike" kern="0" cap="none" spc="0" normalizeH="0" noProof="0" dirty="0" smtClean="0">
                <a:ln>
                  <a:noFill/>
                </a:ln>
                <a:solidFill>
                  <a:srgbClr val="233C5C"/>
                </a:solidFill>
                <a:effectLst/>
                <a:uLnTx/>
                <a:uFillTx/>
                <a:latin typeface="+mn-lt"/>
                <a:ea typeface="+mn-ea"/>
                <a:cs typeface="+mn-cs"/>
              </a:rPr>
              <a:t> propagation:</a:t>
            </a:r>
          </a:p>
          <a:p>
            <a:pPr marL="800100" lvl="1" indent="-342900" fontAlgn="base">
              <a:lnSpc>
                <a:spcPct val="120000"/>
              </a:lnSpc>
              <a:spcBef>
                <a:spcPct val="20000"/>
              </a:spcBef>
              <a:spcAft>
                <a:spcPct val="20000"/>
              </a:spcAft>
              <a:buFontTx/>
              <a:buChar char="•"/>
              <a:defRPr/>
            </a:pPr>
            <a:r>
              <a:rPr lang="en-US" sz="2400" kern="0" dirty="0" smtClean="0">
                <a:solidFill>
                  <a:srgbClr val="233C5C"/>
                </a:solidFill>
              </a:rPr>
              <a:t>The other potential sources of ULF waves observed by Cluster is </a:t>
            </a:r>
            <a:r>
              <a:rPr lang="en-US" sz="2400" i="1" kern="0" dirty="0" err="1" smtClean="0">
                <a:solidFill>
                  <a:srgbClr val="233C5C"/>
                </a:solidFill>
              </a:rPr>
              <a:t>compressional</a:t>
            </a:r>
            <a:r>
              <a:rPr lang="en-US" sz="2400" i="1" kern="0" dirty="0" smtClean="0">
                <a:solidFill>
                  <a:srgbClr val="233C5C"/>
                </a:solidFill>
              </a:rPr>
              <a:t> waves</a:t>
            </a:r>
            <a:r>
              <a:rPr lang="en-US" sz="2400" kern="0" dirty="0" smtClean="0">
                <a:solidFill>
                  <a:srgbClr val="233C5C"/>
                </a:solidFill>
              </a:rPr>
              <a:t>. </a:t>
            </a:r>
          </a:p>
          <a:p>
            <a:pPr marL="800100" lvl="1" indent="-342900" fontAlgn="base">
              <a:lnSpc>
                <a:spcPct val="120000"/>
              </a:lnSpc>
              <a:spcBef>
                <a:spcPct val="20000"/>
              </a:spcBef>
              <a:spcAft>
                <a:spcPct val="20000"/>
              </a:spcAft>
              <a:buFontTx/>
              <a:buChar char="•"/>
              <a:defRPr/>
            </a:pPr>
            <a:r>
              <a:rPr lang="en-US" sz="2400" kern="0" dirty="0" smtClean="0">
                <a:solidFill>
                  <a:srgbClr val="233C5C"/>
                </a:solidFill>
              </a:rPr>
              <a:t>Wave lose amplitude as a result of propagation in the </a:t>
            </a:r>
            <a:r>
              <a:rPr lang="en-US" sz="2400" kern="0" dirty="0" err="1" smtClean="0">
                <a:solidFill>
                  <a:srgbClr val="233C5C"/>
                </a:solidFill>
              </a:rPr>
              <a:t>magnetotail</a:t>
            </a:r>
            <a:r>
              <a:rPr lang="en-US" sz="2400" kern="0" dirty="0" smtClean="0">
                <a:solidFill>
                  <a:srgbClr val="233C5C"/>
                </a:solidFill>
              </a:rPr>
              <a:t> waveguide.</a:t>
            </a:r>
            <a:endParaRPr kumimoji="0" lang="en-US" sz="2400" b="0" i="0" u="none" strike="noStrike" kern="0" cap="none" spc="0" normalizeH="0" baseline="0" noProof="0" dirty="0" smtClean="0">
              <a:ln>
                <a:noFill/>
              </a:ln>
              <a:solidFill>
                <a:srgbClr val="233C5C"/>
              </a:solidFill>
              <a:effectLst/>
              <a:uLnTx/>
              <a:uFillTx/>
              <a:latin typeface="+mn-lt"/>
              <a:ea typeface="+mn-ea"/>
              <a:cs typeface="+mn-cs"/>
            </a:endParaRPr>
          </a:p>
        </p:txBody>
      </p:sp>
      <p:sp>
        <p:nvSpPr>
          <p:cNvPr id="8" name="TextBox 7"/>
          <p:cNvSpPr txBox="1"/>
          <p:nvPr/>
        </p:nvSpPr>
        <p:spPr>
          <a:xfrm>
            <a:off x="7602424" y="3356992"/>
            <a:ext cx="1541576" cy="369332"/>
          </a:xfrm>
          <a:prstGeom prst="rect">
            <a:avLst/>
          </a:prstGeom>
          <a:noFill/>
        </p:spPr>
        <p:txBody>
          <a:bodyPr wrap="none" rtlCol="0">
            <a:spAutoFit/>
          </a:bodyPr>
          <a:lstStyle/>
          <a:p>
            <a:r>
              <a:rPr lang="en-US" altLang="zh-CN" dirty="0" smtClean="0"/>
              <a:t>[Wright, 1994]</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8130" name="Picture 4"/>
          <p:cNvPicPr>
            <a:picLocks noChangeAspect="1" noChangeArrowheads="1"/>
          </p:cNvPicPr>
          <p:nvPr/>
        </p:nvPicPr>
        <p:blipFill>
          <a:blip r:embed="rId2" cstate="print"/>
          <a:srcRect/>
          <a:stretch>
            <a:fillRect/>
          </a:stretch>
        </p:blipFill>
        <p:spPr bwMode="auto">
          <a:xfrm>
            <a:off x="3562350" y="1428750"/>
            <a:ext cx="5581650" cy="2214563"/>
          </a:xfrm>
          <a:prstGeom prst="rect">
            <a:avLst/>
          </a:prstGeom>
          <a:noFill/>
          <a:ln w="9525">
            <a:noFill/>
            <a:miter lim="800000"/>
            <a:headEnd/>
            <a:tailEnd/>
          </a:ln>
        </p:spPr>
      </p:pic>
      <p:pic>
        <p:nvPicPr>
          <p:cNvPr id="48131" name="Picture 5"/>
          <p:cNvPicPr>
            <a:picLocks noChangeAspect="1" noChangeArrowheads="1"/>
          </p:cNvPicPr>
          <p:nvPr/>
        </p:nvPicPr>
        <p:blipFill>
          <a:blip r:embed="rId3" cstate="print"/>
          <a:srcRect/>
          <a:stretch>
            <a:fillRect/>
          </a:stretch>
        </p:blipFill>
        <p:spPr bwMode="auto">
          <a:xfrm>
            <a:off x="3714750" y="4357688"/>
            <a:ext cx="5429250" cy="2233612"/>
          </a:xfrm>
          <a:prstGeom prst="rect">
            <a:avLst/>
          </a:prstGeom>
          <a:noFill/>
          <a:ln w="9525">
            <a:noFill/>
            <a:miter lim="800000"/>
            <a:headEnd/>
            <a:tailEnd/>
          </a:ln>
        </p:spPr>
      </p:pic>
      <p:sp>
        <p:nvSpPr>
          <p:cNvPr id="10" name="内容占位符 3"/>
          <p:cNvSpPr txBox="1">
            <a:spLocks/>
          </p:cNvSpPr>
          <p:nvPr/>
        </p:nvSpPr>
        <p:spPr bwMode="gray">
          <a:xfrm>
            <a:off x="0" y="1125538"/>
            <a:ext cx="3708400" cy="5732462"/>
          </a:xfrm>
          <a:prstGeom prst="rect">
            <a:avLst/>
          </a:prstGeom>
          <a:noFill/>
          <a:ln w="9525">
            <a:noFill/>
            <a:miter lim="800000"/>
            <a:headEnd/>
            <a:tailEnd/>
          </a:ln>
        </p:spPr>
        <p:txBody>
          <a:bodyPr/>
          <a:lstStyle/>
          <a:p>
            <a:pPr marL="342900" indent="-342900">
              <a:lnSpc>
                <a:spcPct val="120000"/>
              </a:lnSpc>
              <a:spcBef>
                <a:spcPct val="20000"/>
              </a:spcBef>
              <a:spcAft>
                <a:spcPct val="20000"/>
              </a:spcAft>
              <a:buFontTx/>
              <a:buChar char="•"/>
              <a:defRPr/>
            </a:pPr>
            <a:r>
              <a:rPr lang="en-US" altLang="zh-CN" sz="2000" kern="0" dirty="0" smtClean="0">
                <a:solidFill>
                  <a:srgbClr val="233C5C"/>
                </a:solidFill>
              </a:rPr>
              <a:t>Joule heating is found to be significant in the two events studied but cannot account for the fast damping of ULF waves that is observed. Interactions between Alfven waves and different ions provide an effective ULF wave energy exchange process. </a:t>
            </a:r>
          </a:p>
          <a:p>
            <a:pPr marL="342900" indent="-342900">
              <a:lnSpc>
                <a:spcPct val="120000"/>
              </a:lnSpc>
              <a:spcBef>
                <a:spcPct val="20000"/>
              </a:spcBef>
              <a:spcAft>
                <a:spcPct val="20000"/>
              </a:spcAft>
              <a:buFontTx/>
              <a:buChar char="•"/>
              <a:defRPr/>
            </a:pPr>
            <a:r>
              <a:rPr lang="en-US" altLang="zh-CN" sz="2000" kern="0" dirty="0" smtClean="0">
                <a:solidFill>
                  <a:srgbClr val="233C5C"/>
                </a:solidFill>
              </a:rPr>
              <a:t>It is found that Alfven waves are damped faster in the </a:t>
            </a:r>
            <a:r>
              <a:rPr lang="en-US" altLang="zh-CN" sz="2000" kern="0" dirty="0" err="1" smtClean="0">
                <a:solidFill>
                  <a:srgbClr val="233C5C"/>
                </a:solidFill>
              </a:rPr>
              <a:t>plasmasphere</a:t>
            </a:r>
            <a:r>
              <a:rPr lang="en-US" altLang="zh-CN" sz="2000" kern="0" dirty="0" smtClean="0">
                <a:solidFill>
                  <a:srgbClr val="233C5C"/>
                </a:solidFill>
              </a:rPr>
              <a:t> boundary layer than within the </a:t>
            </a:r>
            <a:r>
              <a:rPr lang="en-US" altLang="zh-CN" sz="2000" kern="0" dirty="0" err="1" smtClean="0">
                <a:solidFill>
                  <a:srgbClr val="233C5C"/>
                </a:solidFill>
              </a:rPr>
              <a:t>plasmasphere</a:t>
            </a:r>
            <a:r>
              <a:rPr lang="en-US" altLang="zh-CN" sz="2000" kern="0" dirty="0" smtClean="0">
                <a:solidFill>
                  <a:srgbClr val="233C5C"/>
                </a:solidFill>
              </a:rPr>
              <a:t> in the 2001 event.</a:t>
            </a:r>
            <a:endParaRPr lang="zh-CN" altLang="en-US" sz="2000" kern="0" dirty="0">
              <a:solidFill>
                <a:srgbClr val="233C5C"/>
              </a:solidFill>
              <a:latin typeface="+mn-lt"/>
            </a:endParaRPr>
          </a:p>
        </p:txBody>
      </p:sp>
      <p:sp>
        <p:nvSpPr>
          <p:cNvPr id="7" name="标题 1"/>
          <p:cNvSpPr txBox="1">
            <a:spLocks/>
          </p:cNvSpPr>
          <p:nvPr/>
        </p:nvSpPr>
        <p:spPr bwMode="gray">
          <a:xfrm>
            <a:off x="0" y="500063"/>
            <a:ext cx="8229600"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smtClean="0">
                <a:ln>
                  <a:noFill/>
                </a:ln>
                <a:solidFill>
                  <a:schemeClr val="bg1"/>
                </a:solidFill>
                <a:effectLst/>
                <a:uLnTx/>
                <a:uFillTx/>
                <a:latin typeface="+mj-lt"/>
                <a:ea typeface="+mj-ea"/>
                <a:cs typeface="+mj-cs"/>
              </a:rPr>
              <a:t>Discussion: Mechanisms of Fast Damping ULF waves</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79512" y="1268760"/>
            <a:ext cx="8137401" cy="5055840"/>
          </a:xfrm>
        </p:spPr>
        <p:txBody>
          <a:bodyPr/>
          <a:lstStyle/>
          <a:p>
            <a:r>
              <a:rPr lang="en-US" altLang="zh-CN" dirty="0" smtClean="0"/>
              <a:t>Damping rate estimation:</a:t>
            </a:r>
            <a:endParaRPr lang="zh-CN" altLang="en-US" dirty="0"/>
          </a:p>
        </p:txBody>
      </p:sp>
      <p:sp>
        <p:nvSpPr>
          <p:cNvPr id="4" name="日期占位符 3"/>
          <p:cNvSpPr>
            <a:spLocks noGrp="1"/>
          </p:cNvSpPr>
          <p:nvPr>
            <p:ph type="dt" sz="half" idx="10"/>
          </p:nvPr>
        </p:nvSpPr>
        <p:spPr/>
        <p:txBody>
          <a:bodyPr/>
          <a:lstStyle/>
          <a:p>
            <a:pPr>
              <a:defRPr/>
            </a:pPr>
            <a:fld id="{9D93B3F3-7938-4927-8751-CCE4A669B873}" type="datetime5">
              <a:rPr lang="zh-CN" altLang="en-US" smtClean="0"/>
              <a:pPr>
                <a:defRPr/>
              </a:pPr>
              <a:t>2015/6/14</a:t>
            </a:fld>
            <a:endParaRPr lang="zh-CN" altLang="en-US"/>
          </a:p>
        </p:txBody>
      </p:sp>
      <p:pic>
        <p:nvPicPr>
          <p:cNvPr id="5" name="Picture 2"/>
          <p:cNvPicPr>
            <a:picLocks noChangeAspect="1" noChangeArrowheads="1"/>
          </p:cNvPicPr>
          <p:nvPr/>
        </p:nvPicPr>
        <p:blipFill>
          <a:blip r:embed="rId2" cstate="print"/>
          <a:srcRect/>
          <a:stretch>
            <a:fillRect/>
          </a:stretch>
        </p:blipFill>
        <p:spPr bwMode="auto">
          <a:xfrm>
            <a:off x="4499992" y="2204864"/>
            <a:ext cx="4644008" cy="4032448"/>
          </a:xfrm>
          <a:prstGeom prst="rect">
            <a:avLst/>
          </a:prstGeom>
          <a:noFill/>
          <a:ln w="9525">
            <a:noFill/>
            <a:miter lim="800000"/>
            <a:headEnd/>
            <a:tailEnd/>
          </a:ln>
        </p:spPr>
      </p:pic>
      <p:sp>
        <p:nvSpPr>
          <p:cNvPr id="6" name="标题 1"/>
          <p:cNvSpPr txBox="1">
            <a:spLocks/>
          </p:cNvSpPr>
          <p:nvPr/>
        </p:nvSpPr>
        <p:spPr bwMode="gray">
          <a:xfrm>
            <a:off x="0" y="500063"/>
            <a:ext cx="8229600" cy="6477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800" b="1" i="0" u="none" strike="noStrike" kern="0" cap="none" spc="0" normalizeH="0" baseline="0" noProof="0" dirty="0" smtClean="0">
                <a:ln>
                  <a:noFill/>
                </a:ln>
                <a:solidFill>
                  <a:schemeClr val="bg1"/>
                </a:solidFill>
                <a:effectLst/>
                <a:uLnTx/>
                <a:uFillTx/>
                <a:latin typeface="+mj-lt"/>
                <a:ea typeface="+mj-ea"/>
                <a:cs typeface="+mj-cs"/>
              </a:rPr>
              <a:t>Discussion: Mechanisms of Fast Damping ULF waves</a:t>
            </a:r>
          </a:p>
        </p:txBody>
      </p:sp>
      <p:pic>
        <p:nvPicPr>
          <p:cNvPr id="7" name="Picture 2"/>
          <p:cNvPicPr>
            <a:picLocks noChangeAspect="1" noChangeArrowheads="1"/>
          </p:cNvPicPr>
          <p:nvPr/>
        </p:nvPicPr>
        <p:blipFill>
          <a:blip r:embed="rId3" cstate="print"/>
          <a:srcRect/>
          <a:stretch>
            <a:fillRect/>
          </a:stretch>
        </p:blipFill>
        <p:spPr bwMode="auto">
          <a:xfrm>
            <a:off x="179512" y="2348880"/>
            <a:ext cx="4104456" cy="3672408"/>
          </a:xfrm>
          <a:prstGeom prst="rect">
            <a:avLst/>
          </a:prstGeom>
          <a:noFill/>
          <a:ln w="9525">
            <a:noFill/>
            <a:miter lim="800000"/>
            <a:headEnd/>
            <a:tailEnd/>
          </a:ln>
        </p:spPr>
      </p:pic>
      <p:sp>
        <p:nvSpPr>
          <p:cNvPr id="8" name="TextBox 7"/>
          <p:cNvSpPr txBox="1"/>
          <p:nvPr/>
        </p:nvSpPr>
        <p:spPr>
          <a:xfrm>
            <a:off x="611560" y="2060848"/>
            <a:ext cx="1296445" cy="369332"/>
          </a:xfrm>
          <a:prstGeom prst="rect">
            <a:avLst/>
          </a:prstGeom>
          <a:noFill/>
        </p:spPr>
        <p:txBody>
          <a:bodyPr wrap="none" rtlCol="0">
            <a:spAutoFit/>
          </a:bodyPr>
          <a:lstStyle/>
          <a:p>
            <a:r>
              <a:rPr lang="en-US" altLang="zh-CN" dirty="0" smtClean="0"/>
              <a:t>2004 event:</a:t>
            </a:r>
            <a:endParaRPr lang="zh-CN" altLang="en-US" dirty="0"/>
          </a:p>
        </p:txBody>
      </p:sp>
      <p:sp>
        <p:nvSpPr>
          <p:cNvPr id="9" name="TextBox 8"/>
          <p:cNvSpPr txBox="1"/>
          <p:nvPr/>
        </p:nvSpPr>
        <p:spPr>
          <a:xfrm>
            <a:off x="5148064" y="1988840"/>
            <a:ext cx="1296445" cy="369332"/>
          </a:xfrm>
          <a:prstGeom prst="rect">
            <a:avLst/>
          </a:prstGeom>
          <a:noFill/>
        </p:spPr>
        <p:txBody>
          <a:bodyPr wrap="none" rtlCol="0">
            <a:spAutoFit/>
          </a:bodyPr>
          <a:lstStyle/>
          <a:p>
            <a:r>
              <a:rPr lang="en-US" altLang="zh-CN" dirty="0" smtClean="0"/>
              <a:t>2001 event:</a:t>
            </a:r>
            <a:endParaRPr lang="zh-CN" alt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76C6913C-73F1-42F1-A5B2-3F91F0817D1D}" type="datetime5">
              <a:rPr lang="zh-CN" altLang="en-US" smtClean="0"/>
              <a:pPr>
                <a:defRPr/>
              </a:pPr>
              <a:t>2015/6/14</a:t>
            </a:fld>
            <a:endParaRPr lang="zh-CN" altLang="en-US"/>
          </a:p>
        </p:txBody>
      </p:sp>
      <p:sp>
        <p:nvSpPr>
          <p:cNvPr id="3" name="标题 1"/>
          <p:cNvSpPr txBox="1">
            <a:spLocks/>
          </p:cNvSpPr>
          <p:nvPr/>
        </p:nvSpPr>
        <p:spPr>
          <a:xfrm>
            <a:off x="251520" y="548680"/>
            <a:ext cx="7391400" cy="694184"/>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bg1"/>
                </a:solidFill>
                <a:effectLst/>
                <a:uLnTx/>
                <a:uFillTx/>
                <a:latin typeface="+mj-lt"/>
                <a:ea typeface="+mj-ea"/>
                <a:cs typeface="+mj-cs"/>
              </a:rPr>
              <a:t>Conclusion</a:t>
            </a:r>
            <a:endParaRPr kumimoji="0" lang="zh-CN" altLang="en-US" sz="3200" b="1" i="0" u="none" strike="noStrike" kern="0" cap="none" spc="0" normalizeH="0" baseline="0" noProof="0" dirty="0">
              <a:ln>
                <a:noFill/>
              </a:ln>
              <a:solidFill>
                <a:schemeClr val="bg1"/>
              </a:solidFill>
              <a:effectLst/>
              <a:uLnTx/>
              <a:uFillTx/>
              <a:latin typeface="+mj-lt"/>
              <a:ea typeface="+mj-ea"/>
              <a:cs typeface="+mj-cs"/>
            </a:endParaRPr>
          </a:p>
        </p:txBody>
      </p:sp>
      <p:sp>
        <p:nvSpPr>
          <p:cNvPr id="4" name="内容占位符 2"/>
          <p:cNvSpPr txBox="1">
            <a:spLocks/>
          </p:cNvSpPr>
          <p:nvPr/>
        </p:nvSpPr>
        <p:spPr bwMode="gray">
          <a:xfrm>
            <a:off x="217517" y="1285860"/>
            <a:ext cx="8569325" cy="52149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fontAlgn="base">
              <a:lnSpc>
                <a:spcPct val="120000"/>
              </a:lnSpc>
              <a:spcBef>
                <a:spcPct val="20000"/>
              </a:spcBef>
              <a:spcAft>
                <a:spcPct val="20000"/>
              </a:spcAft>
              <a:buFontTx/>
              <a:buChar char="•"/>
            </a:pPr>
            <a:r>
              <a:rPr lang="en-US" altLang="zh-CN" sz="2000" kern="0" dirty="0" smtClean="0">
                <a:solidFill>
                  <a:srgbClr val="233C5C"/>
                </a:solidFill>
                <a:ea typeface="宋体" pitchFamily="2" charset="-122"/>
              </a:rPr>
              <a:t>In the event on 7 November 2004, the four Cluster spacecraft observed intense ULF waves after arrival of the interplanetary shock. The resulting Alfven waves with strong </a:t>
            </a:r>
            <a:r>
              <a:rPr lang="en-US" altLang="zh-CN" sz="2000" kern="0" dirty="0" err="1" smtClean="0">
                <a:solidFill>
                  <a:srgbClr val="233C5C"/>
                </a:solidFill>
                <a:ea typeface="宋体" pitchFamily="2" charset="-122"/>
              </a:rPr>
              <a:t>poloidal</a:t>
            </a:r>
            <a:r>
              <a:rPr lang="en-US" altLang="zh-CN" sz="2000" kern="0" dirty="0" smtClean="0">
                <a:solidFill>
                  <a:srgbClr val="233C5C"/>
                </a:solidFill>
                <a:ea typeface="宋体" pitchFamily="2" charset="-122"/>
              </a:rPr>
              <a:t> components can accelerate particles effectively [</a:t>
            </a:r>
            <a:r>
              <a:rPr lang="en-US" altLang="zh-CN" sz="2000" kern="0" dirty="0" err="1" smtClean="0">
                <a:solidFill>
                  <a:srgbClr val="233C5C"/>
                </a:solidFill>
                <a:ea typeface="宋体" pitchFamily="2" charset="-122"/>
              </a:rPr>
              <a:t>Zong</a:t>
            </a:r>
            <a:r>
              <a:rPr lang="en-US" altLang="zh-CN" sz="2000" kern="0" dirty="0" smtClean="0">
                <a:solidFill>
                  <a:srgbClr val="233C5C"/>
                </a:solidFill>
                <a:ea typeface="宋体" pitchFamily="2" charset="-122"/>
              </a:rPr>
              <a:t> et al., 2009] and were damped very fast within several hundred seconds.</a:t>
            </a:r>
          </a:p>
          <a:p>
            <a:pPr marL="342900" lvl="0" indent="-342900" fontAlgn="base">
              <a:lnSpc>
                <a:spcPct val="120000"/>
              </a:lnSpc>
              <a:spcBef>
                <a:spcPct val="20000"/>
              </a:spcBef>
              <a:spcAft>
                <a:spcPct val="20000"/>
              </a:spcAft>
              <a:buFontTx/>
              <a:buChar char="•"/>
            </a:pPr>
            <a:r>
              <a:rPr lang="en-US" altLang="zh-CN" sz="2000" kern="0" dirty="0" smtClean="0">
                <a:solidFill>
                  <a:srgbClr val="233C5C"/>
                </a:solidFill>
                <a:ea typeface="宋体" pitchFamily="2" charset="-122"/>
              </a:rPr>
              <a:t>In the event on 30 October 2001, C1, C2 and C4 observed relatively weak shock-induced ULF waves in the </a:t>
            </a:r>
            <a:r>
              <a:rPr lang="en-US" altLang="zh-CN" sz="2000" kern="0" dirty="0" err="1" smtClean="0">
                <a:solidFill>
                  <a:srgbClr val="233C5C"/>
                </a:solidFill>
                <a:ea typeface="宋体" pitchFamily="2" charset="-122"/>
              </a:rPr>
              <a:t>plasmasphere</a:t>
            </a:r>
            <a:r>
              <a:rPr lang="en-US" altLang="zh-CN" sz="2000" kern="0" dirty="0" smtClean="0">
                <a:solidFill>
                  <a:srgbClr val="233C5C"/>
                </a:solidFill>
                <a:ea typeface="宋体" pitchFamily="2" charset="-122"/>
              </a:rPr>
              <a:t>. By comparing the power of observed waves, it is found that Alfven waves are damped faster in the </a:t>
            </a:r>
            <a:r>
              <a:rPr lang="en-US" altLang="zh-CN" sz="2000" kern="0" dirty="0" err="1" smtClean="0">
                <a:solidFill>
                  <a:srgbClr val="233C5C"/>
                </a:solidFill>
                <a:ea typeface="宋体" pitchFamily="2" charset="-122"/>
              </a:rPr>
              <a:t>plasmasphere</a:t>
            </a:r>
            <a:r>
              <a:rPr lang="en-US" altLang="zh-CN" sz="2000" kern="0" dirty="0" smtClean="0">
                <a:solidFill>
                  <a:srgbClr val="233C5C"/>
                </a:solidFill>
                <a:ea typeface="宋体" pitchFamily="2" charset="-122"/>
              </a:rPr>
              <a:t> boundary layer than within the </a:t>
            </a:r>
            <a:r>
              <a:rPr lang="en-US" altLang="zh-CN" sz="2000" kern="0" dirty="0" err="1" smtClean="0">
                <a:solidFill>
                  <a:srgbClr val="233C5C"/>
                </a:solidFill>
                <a:ea typeface="宋体" pitchFamily="2" charset="-122"/>
              </a:rPr>
              <a:t>plasmasphere</a:t>
            </a:r>
            <a:r>
              <a:rPr lang="en-US" altLang="zh-CN" sz="2000" kern="0" dirty="0" smtClean="0">
                <a:solidFill>
                  <a:srgbClr val="233C5C"/>
                </a:solidFill>
                <a:ea typeface="宋体" pitchFamily="2" charset="-122"/>
              </a:rPr>
              <a:t> in this event.</a:t>
            </a:r>
          </a:p>
          <a:p>
            <a:pPr marL="342900" lvl="0" indent="-342900" fontAlgn="base">
              <a:lnSpc>
                <a:spcPct val="120000"/>
              </a:lnSpc>
              <a:spcBef>
                <a:spcPct val="20000"/>
              </a:spcBef>
              <a:spcAft>
                <a:spcPct val="20000"/>
              </a:spcAft>
              <a:buFontTx/>
              <a:buChar char="•"/>
            </a:pPr>
            <a:r>
              <a:rPr lang="en-US" altLang="zh-CN" sz="2000" kern="0" dirty="0" smtClean="0">
                <a:solidFill>
                  <a:srgbClr val="233C5C"/>
                </a:solidFill>
              </a:rPr>
              <a:t>Joule heating is found to be significant in the two events studied but cannot account for the fast damping of ULF waves that is observed. Interactions between Alfven waves and different ions provide an effective ULF wave energy exchange process.</a:t>
            </a:r>
            <a:endParaRPr kumimoji="0" lang="zh-CN" sz="2000" b="0" i="0" u="none" strike="noStrike" kern="0" cap="none" spc="0" normalizeH="0" baseline="0" noProof="0" dirty="0" smtClean="0">
              <a:ln>
                <a:noFill/>
              </a:ln>
              <a:solidFill>
                <a:srgbClr val="233C5C"/>
              </a:solidFill>
              <a:effectLst/>
              <a:uLnTx/>
              <a:uFillTx/>
              <a:latin typeface="+mn-lt"/>
              <a:ea typeface="宋体" pitchFamily="2" charset="-122"/>
              <a:cs typeface="+mn-cs"/>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939784"/>
          </a:xfrm>
        </p:spPr>
        <p:txBody>
          <a:bodyPr/>
          <a:lstStyle/>
          <a:p>
            <a:r>
              <a:rPr lang="en-US" altLang="zh-CN" dirty="0" smtClean="0"/>
              <a:t>Outline</a:t>
            </a:r>
            <a:endParaRPr lang="zh-CN" altLang="en-US" dirty="0"/>
          </a:p>
        </p:txBody>
      </p:sp>
      <p:sp>
        <p:nvSpPr>
          <p:cNvPr id="3" name="内容占位符 2"/>
          <p:cNvSpPr>
            <a:spLocks noGrp="1"/>
          </p:cNvSpPr>
          <p:nvPr>
            <p:ph idx="1"/>
          </p:nvPr>
        </p:nvSpPr>
        <p:spPr>
          <a:xfrm>
            <a:off x="683568" y="1268760"/>
            <a:ext cx="7929546" cy="5311492"/>
          </a:xfrm>
        </p:spPr>
        <p:txBody>
          <a:bodyPr>
            <a:normAutofit fontScale="70000" lnSpcReduction="20000"/>
          </a:bodyPr>
          <a:lstStyle/>
          <a:p>
            <a:r>
              <a:rPr lang="en-US" altLang="zh-CN" sz="3800" dirty="0" smtClean="0"/>
              <a:t>Motivation and Introduction</a:t>
            </a:r>
          </a:p>
          <a:p>
            <a:r>
              <a:rPr lang="en-US" altLang="zh-CN" sz="3800" dirty="0" smtClean="0"/>
              <a:t>Satellite Observations:</a:t>
            </a:r>
          </a:p>
          <a:p>
            <a:pPr lvl="1"/>
            <a:r>
              <a:rPr lang="en-US" altLang="zh-CN" sz="3400" dirty="0" smtClean="0"/>
              <a:t>Interplanetary shock caused large amplitude ULF wave:  event on Nov. 7, 2004</a:t>
            </a:r>
          </a:p>
          <a:p>
            <a:pPr lvl="1"/>
            <a:r>
              <a:rPr lang="en-US" altLang="zh-CN" sz="3400" dirty="0" smtClean="0"/>
              <a:t>ULF wave observed near </a:t>
            </a:r>
            <a:r>
              <a:rPr lang="en-US" altLang="zh-CN" sz="3400" dirty="0" err="1" smtClean="0"/>
              <a:t>plasmasphere</a:t>
            </a:r>
            <a:r>
              <a:rPr lang="en-US" altLang="zh-CN" sz="3400" dirty="0" smtClean="0"/>
              <a:t> boundary layer: event on Aug. 30, 2001</a:t>
            </a:r>
          </a:p>
          <a:p>
            <a:r>
              <a:rPr lang="en-US" altLang="zh-CN" sz="3800" dirty="0" smtClean="0"/>
              <a:t>Discussion: Mechanisms of Fast Damping ULF waves</a:t>
            </a:r>
          </a:p>
          <a:p>
            <a:pPr lvl="1"/>
            <a:r>
              <a:rPr lang="en-US" altLang="zh-CN" sz="3400" dirty="0" smtClean="0"/>
              <a:t>Joule heating</a:t>
            </a:r>
            <a:r>
              <a:rPr lang="en-CA" altLang="zh-CN" sz="3400" dirty="0" smtClean="0"/>
              <a:t>;</a:t>
            </a:r>
            <a:endParaRPr lang="en-US" altLang="zh-CN" sz="3400" dirty="0" smtClean="0"/>
          </a:p>
          <a:p>
            <a:pPr lvl="1"/>
            <a:r>
              <a:rPr lang="en-US" altLang="zh-CN" sz="3400" dirty="0" smtClean="0"/>
              <a:t>Drift-bounce resonance with ions;</a:t>
            </a:r>
          </a:p>
          <a:p>
            <a:pPr lvl="1"/>
            <a:r>
              <a:rPr lang="en-US" altLang="zh-CN" sz="3400" dirty="0" smtClean="0"/>
              <a:t>Energy propagation through inner magnetosphere waveguides;</a:t>
            </a:r>
          </a:p>
          <a:p>
            <a:r>
              <a:rPr lang="en-US" altLang="zh-CN" sz="3800" dirty="0" smtClean="0"/>
              <a:t>Conclusion and Future Works</a:t>
            </a:r>
            <a:endParaRPr lang="zh-CN" altLang="en-US" sz="3800" dirty="0"/>
          </a:p>
        </p:txBody>
      </p:sp>
      <p:sp>
        <p:nvSpPr>
          <p:cNvPr id="4" name="日期占位符 3"/>
          <p:cNvSpPr>
            <a:spLocks noGrp="1"/>
          </p:cNvSpPr>
          <p:nvPr>
            <p:ph type="dt" sz="half" idx="10"/>
          </p:nvPr>
        </p:nvSpPr>
        <p:spPr>
          <a:xfrm>
            <a:off x="457200" y="6467475"/>
            <a:ext cx="2133600" cy="301625"/>
          </a:xfrm>
        </p:spPr>
        <p:txBody>
          <a:bodyPr/>
          <a:lstStyle/>
          <a:p>
            <a:pPr>
              <a:defRPr/>
            </a:pPr>
            <a:fld id="{9D93B3F3-7938-4927-8751-CCE4A669B873}" type="datetime5">
              <a:rPr lang="zh-CN" altLang="en-US" smtClean="0"/>
              <a:pPr>
                <a:defRPr/>
              </a:pPr>
              <a:t>2015/6/14</a:t>
            </a:fld>
            <a:endParaRPr lang="zh-CN" altLang="en-US" dirty="0"/>
          </a:p>
        </p:txBody>
      </p:sp>
      <p:sp>
        <p:nvSpPr>
          <p:cNvPr id="5" name="Rectangle 4"/>
          <p:cNvSpPr>
            <a:spLocks noGrp="1" noChangeArrowheads="1"/>
          </p:cNvSpPr>
          <p:nvPr>
            <p:ph type="ftr" sz="quarter" idx="11"/>
          </p:nvPr>
        </p:nvSpPr>
        <p:spPr>
          <a:xfrm>
            <a:off x="6248400" y="6556375"/>
            <a:ext cx="2895600" cy="301625"/>
          </a:xfrm>
          <a:ln/>
        </p:spPr>
        <p:txBody>
          <a:bodyPr/>
          <a:lstStyle>
            <a:lvl1pPr>
              <a:defRPr/>
            </a:lvl1pPr>
          </a:lstStyle>
          <a:p>
            <a:pPr>
              <a:defRPr/>
            </a:pPr>
            <a:r>
              <a:rPr lang="en-US" altLang="zh-CN" dirty="0" err="1" smtClean="0"/>
              <a:t>Chengrui</a:t>
            </a:r>
            <a:r>
              <a:rPr lang="en-US" altLang="zh-CN" dirty="0" smtClean="0"/>
              <a:t> Wang , 2015 CAP Congress</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pPr>
              <a:defRPr/>
            </a:pPr>
            <a:fld id="{76C6913C-73F1-42F1-A5B2-3F91F0817D1D}" type="datetime5">
              <a:rPr lang="zh-CN" altLang="en-US" smtClean="0"/>
              <a:pPr>
                <a:defRPr/>
              </a:pPr>
              <a:t>2015/6/14</a:t>
            </a:fld>
            <a:endParaRPr lang="zh-CN" altLang="en-US"/>
          </a:p>
        </p:txBody>
      </p:sp>
      <p:sp>
        <p:nvSpPr>
          <p:cNvPr id="3" name="标题 1"/>
          <p:cNvSpPr txBox="1">
            <a:spLocks/>
          </p:cNvSpPr>
          <p:nvPr/>
        </p:nvSpPr>
        <p:spPr>
          <a:xfrm>
            <a:off x="251520" y="548680"/>
            <a:ext cx="7391400" cy="694184"/>
          </a:xfrm>
          <a:prstGeom prst="rect">
            <a:avLst/>
          </a:prstGeom>
        </p:spPr>
        <p:txBody>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bg1"/>
                </a:solidFill>
                <a:effectLst/>
                <a:uLnTx/>
                <a:uFillTx/>
                <a:latin typeface="+mj-lt"/>
                <a:ea typeface="+mj-ea"/>
                <a:cs typeface="+mj-cs"/>
              </a:rPr>
              <a:t>Future Works</a:t>
            </a:r>
            <a:endParaRPr kumimoji="0" lang="zh-CN" altLang="en-US" sz="3200" b="1" i="0" u="none" strike="noStrike" kern="0" cap="none" spc="0" normalizeH="0" baseline="0" noProof="0" dirty="0">
              <a:ln>
                <a:noFill/>
              </a:ln>
              <a:solidFill>
                <a:schemeClr val="bg1"/>
              </a:solidFill>
              <a:effectLst/>
              <a:uLnTx/>
              <a:uFillTx/>
              <a:latin typeface="+mj-lt"/>
              <a:ea typeface="+mj-ea"/>
              <a:cs typeface="+mj-cs"/>
            </a:endParaRPr>
          </a:p>
        </p:txBody>
      </p:sp>
      <p:sp>
        <p:nvSpPr>
          <p:cNvPr id="4" name="内容占位符 2"/>
          <p:cNvSpPr txBox="1">
            <a:spLocks/>
          </p:cNvSpPr>
          <p:nvPr/>
        </p:nvSpPr>
        <p:spPr bwMode="gray">
          <a:xfrm>
            <a:off x="217517" y="1285860"/>
            <a:ext cx="8569325" cy="4784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342900" lvl="0" indent="-342900" fontAlgn="base">
              <a:lnSpc>
                <a:spcPct val="120000"/>
              </a:lnSpc>
              <a:spcBef>
                <a:spcPct val="20000"/>
              </a:spcBef>
              <a:spcAft>
                <a:spcPct val="20000"/>
              </a:spcAft>
              <a:buFontTx/>
              <a:buChar char="•"/>
            </a:pPr>
            <a:r>
              <a:rPr lang="en-US" altLang="zh-CN" sz="2800" kern="0" dirty="0" smtClean="0">
                <a:solidFill>
                  <a:srgbClr val="233C5C"/>
                </a:solidFill>
                <a:ea typeface="宋体" pitchFamily="2" charset="-122"/>
              </a:rPr>
              <a:t>Test particle simulations will be used to simulate the energy dispersions of particles caused by ULF waves.</a:t>
            </a:r>
          </a:p>
          <a:p>
            <a:pPr marL="342900" lvl="0" indent="-342900" fontAlgn="base">
              <a:lnSpc>
                <a:spcPct val="120000"/>
              </a:lnSpc>
              <a:spcBef>
                <a:spcPct val="20000"/>
              </a:spcBef>
              <a:spcAft>
                <a:spcPct val="20000"/>
              </a:spcAft>
              <a:buFontTx/>
              <a:buChar char="•"/>
            </a:pPr>
            <a:endParaRPr lang="en-US" altLang="zh-CN" sz="2800" kern="0" dirty="0" smtClean="0">
              <a:solidFill>
                <a:srgbClr val="233C5C"/>
              </a:solidFill>
              <a:ea typeface="宋体" pitchFamily="2" charset="-122"/>
            </a:endParaRPr>
          </a:p>
          <a:p>
            <a:pPr marL="342900" lvl="0" indent="-342900" fontAlgn="base">
              <a:lnSpc>
                <a:spcPct val="120000"/>
              </a:lnSpc>
              <a:spcBef>
                <a:spcPct val="20000"/>
              </a:spcBef>
              <a:spcAft>
                <a:spcPct val="20000"/>
              </a:spcAft>
              <a:buFontTx/>
              <a:buChar char="•"/>
            </a:pPr>
            <a:r>
              <a:rPr lang="en-US" altLang="zh-CN" sz="2800" kern="0" dirty="0" err="1" smtClean="0">
                <a:solidFill>
                  <a:srgbClr val="233C5C"/>
                </a:solidFill>
                <a:ea typeface="宋体" pitchFamily="2" charset="-122"/>
              </a:rPr>
              <a:t>Liouville’s</a:t>
            </a:r>
            <a:r>
              <a:rPr lang="en-US" altLang="zh-CN" sz="2800" kern="0" dirty="0" smtClean="0">
                <a:solidFill>
                  <a:srgbClr val="233C5C"/>
                </a:solidFill>
                <a:ea typeface="宋体" pitchFamily="2" charset="-122"/>
              </a:rPr>
              <a:t> theorem </a:t>
            </a:r>
            <a:r>
              <a:rPr lang="en-US" altLang="zh-CN" sz="2800" kern="0" smtClean="0">
                <a:solidFill>
                  <a:srgbClr val="233C5C"/>
                </a:solidFill>
                <a:ea typeface="宋体" pitchFamily="2" charset="-122"/>
              </a:rPr>
              <a:t>will be </a:t>
            </a:r>
            <a:r>
              <a:rPr lang="en-US" altLang="zh-CN" sz="2800" kern="0" dirty="0" smtClean="0">
                <a:solidFill>
                  <a:srgbClr val="233C5C"/>
                </a:solidFill>
                <a:ea typeface="宋体" pitchFamily="2" charset="-122"/>
              </a:rPr>
              <a:t>used to reconstruct the distribution function at the location of Cluster in a model magnetosphere.</a:t>
            </a:r>
            <a:endParaRPr kumimoji="0" lang="zh-CN" sz="2800" b="0" i="0" u="none" strike="noStrike" kern="0" cap="none" spc="0" normalizeH="0" baseline="0" noProof="0" dirty="0" smtClean="0">
              <a:ln>
                <a:noFill/>
              </a:ln>
              <a:solidFill>
                <a:srgbClr val="233C5C"/>
              </a:solidFill>
              <a:effectLst/>
              <a:uLnTx/>
              <a:uFillTx/>
              <a:latin typeface="+mn-lt"/>
              <a:ea typeface="宋体" pitchFamily="2" charset="-122"/>
              <a:cs typeface="+mn-cs"/>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日期占位符 3"/>
          <p:cNvSpPr txBox="1">
            <a:spLocks noGrp="1" noChangeArrowheads="1"/>
          </p:cNvSpPr>
          <p:nvPr/>
        </p:nvSpPr>
        <p:spPr bwMode="auto">
          <a:xfrm>
            <a:off x="457200" y="6356350"/>
            <a:ext cx="2133600" cy="365125"/>
          </a:xfrm>
          <a:prstGeom prst="rect">
            <a:avLst/>
          </a:prstGeom>
          <a:noFill/>
          <a:ln w="9525">
            <a:noFill/>
            <a:miter lim="800000"/>
            <a:headEnd/>
            <a:tailEnd/>
          </a:ln>
        </p:spPr>
        <p:txBody>
          <a:bodyPr anchor="ctr"/>
          <a:lstStyle/>
          <a:p>
            <a:fld id="{6A445184-BF3E-4586-847B-F85489DFED1E}" type="datetime2">
              <a:rPr lang="en-US" altLang="zh-CN" sz="1200">
                <a:solidFill>
                  <a:schemeClr val="accent1"/>
                </a:solidFill>
                <a:latin typeface="Calibri" pitchFamily="34" charset="0"/>
              </a:rPr>
              <a:pPr/>
              <a:t>Sunday, June 14, 2015</a:t>
            </a:fld>
            <a:endParaRPr lang="zh-CN" altLang="zh-CN" sz="1200">
              <a:solidFill>
                <a:schemeClr val="accent1"/>
              </a:solidFill>
              <a:latin typeface="Calibri" pitchFamily="34" charset="0"/>
            </a:endParaRPr>
          </a:p>
        </p:txBody>
      </p:sp>
      <p:sp>
        <p:nvSpPr>
          <p:cNvPr id="51203" name="灯片编号占位符 5"/>
          <p:cNvSpPr txBox="1">
            <a:spLocks noGrp="1" noChangeArrowheads="1"/>
          </p:cNvSpPr>
          <p:nvPr/>
        </p:nvSpPr>
        <p:spPr bwMode="auto">
          <a:xfrm>
            <a:off x="6553200" y="6356350"/>
            <a:ext cx="2133600" cy="365125"/>
          </a:xfrm>
          <a:prstGeom prst="rect">
            <a:avLst/>
          </a:prstGeom>
          <a:noFill/>
          <a:ln w="9525">
            <a:noFill/>
            <a:miter lim="800000"/>
            <a:headEnd/>
            <a:tailEnd/>
          </a:ln>
        </p:spPr>
        <p:txBody>
          <a:bodyPr anchor="ctr"/>
          <a:lstStyle/>
          <a:p>
            <a:pPr algn="r"/>
            <a:fld id="{F44BC103-9510-4DF2-A206-EC6603AEDECF}" type="slidenum">
              <a:rPr lang="en-US" altLang="zh-CN" sz="1200">
                <a:solidFill>
                  <a:schemeClr val="accent1"/>
                </a:solidFill>
                <a:latin typeface="Calibri" pitchFamily="34" charset="0"/>
              </a:rPr>
              <a:pPr algn="r"/>
              <a:t>21</a:t>
            </a:fld>
            <a:endParaRPr lang="zh-CN" altLang="zh-CN" sz="1200">
              <a:solidFill>
                <a:schemeClr val="accent1"/>
              </a:solidFill>
              <a:latin typeface="Calibri" pitchFamily="34" charset="0"/>
            </a:endParaRPr>
          </a:p>
        </p:txBody>
      </p:sp>
      <p:sp>
        <p:nvSpPr>
          <p:cNvPr id="51204" name="标题 5"/>
          <p:cNvSpPr txBox="1">
            <a:spLocks noChangeArrowheads="1"/>
          </p:cNvSpPr>
          <p:nvPr/>
        </p:nvSpPr>
        <p:spPr bwMode="auto">
          <a:xfrm>
            <a:off x="539552" y="2781300"/>
            <a:ext cx="7696200" cy="1143000"/>
          </a:xfrm>
          <a:prstGeom prst="rect">
            <a:avLst/>
          </a:prstGeom>
          <a:noFill/>
          <a:ln w="9525">
            <a:noFill/>
            <a:miter lim="800000"/>
            <a:headEnd/>
            <a:tailEnd/>
          </a:ln>
        </p:spPr>
        <p:txBody>
          <a:bodyPr/>
          <a:lstStyle/>
          <a:p>
            <a:pPr algn="ctr"/>
            <a:r>
              <a:rPr lang="en-US" altLang="zh-CN" sz="6600" dirty="0" smtClean="0">
                <a:solidFill>
                  <a:srgbClr val="C00000"/>
                </a:solidFill>
                <a:latin typeface="Monotype Corsiva" pitchFamily="66" charset="0"/>
                <a:ea typeface="华文新魏" pitchFamily="2" charset="-122"/>
              </a:rPr>
              <a:t>Thank  you</a:t>
            </a:r>
            <a:r>
              <a:rPr lang="en-CA" altLang="zh-CN" sz="6600" dirty="0" smtClean="0">
                <a:solidFill>
                  <a:srgbClr val="C00000"/>
                </a:solidFill>
                <a:latin typeface="Monotype Corsiva" pitchFamily="66" charset="0"/>
                <a:ea typeface="华文新魏" pitchFamily="2" charset="-122"/>
              </a:rPr>
              <a:t>!</a:t>
            </a:r>
            <a:endParaRPr lang="zh-CN" sz="6600" dirty="0">
              <a:solidFill>
                <a:srgbClr val="C00000"/>
              </a:solidFill>
              <a:latin typeface="Monotype Corsiva" pitchFamily="66" charset="0"/>
              <a:ea typeface="华文新魏" pitchFamily="2" charset="-122"/>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Motivation and Introduction</a:t>
            </a:r>
            <a:endParaRPr lang="zh-CN" altLang="en-US" dirty="0"/>
          </a:p>
        </p:txBody>
      </p:sp>
      <p:sp>
        <p:nvSpPr>
          <p:cNvPr id="3" name="内容占位符 2"/>
          <p:cNvSpPr>
            <a:spLocks noGrp="1"/>
          </p:cNvSpPr>
          <p:nvPr>
            <p:ph idx="1"/>
          </p:nvPr>
        </p:nvSpPr>
        <p:spPr>
          <a:xfrm>
            <a:off x="323528" y="1196752"/>
            <a:ext cx="5112568" cy="5256584"/>
          </a:xfrm>
        </p:spPr>
        <p:txBody>
          <a:bodyPr/>
          <a:lstStyle/>
          <a:p>
            <a:r>
              <a:rPr lang="en-US" altLang="zh-CN" dirty="0" smtClean="0"/>
              <a:t>Field Line Resonance(FLR) in magnetosphere: Standing wave oscillations of magnetic field lines in the ultra low frequency (ULF) range (periods from 1 to 1000 seconds).</a:t>
            </a:r>
          </a:p>
          <a:p>
            <a:r>
              <a:rPr lang="en-CA" altLang="zh-CN" dirty="0" smtClean="0"/>
              <a:t>Sources of ULF waves:</a:t>
            </a:r>
          </a:p>
          <a:p>
            <a:pPr lvl="1"/>
            <a:r>
              <a:rPr lang="en-CA" altLang="zh-CN" dirty="0" smtClean="0"/>
              <a:t>Outside the magnetosphere: Dynamic pressure pulse, magnetic reconnection, K-H instability, etc;</a:t>
            </a:r>
          </a:p>
          <a:p>
            <a:pPr lvl="1"/>
            <a:r>
              <a:rPr lang="en-CA" altLang="zh-CN" dirty="0" smtClean="0"/>
              <a:t>Inside the magnetosphere: </a:t>
            </a:r>
            <a:r>
              <a:rPr lang="en-CA" altLang="zh-CN" dirty="0" err="1" smtClean="0"/>
              <a:t>Substorm</a:t>
            </a:r>
            <a:r>
              <a:rPr lang="en-CA" altLang="zh-CN" dirty="0" smtClean="0"/>
              <a:t>, plasma instabilities such as drift-mirror instability.</a:t>
            </a:r>
            <a:endParaRPr lang="en-US" altLang="zh-CN" dirty="0" smtClean="0"/>
          </a:p>
        </p:txBody>
      </p:sp>
      <p:sp>
        <p:nvSpPr>
          <p:cNvPr id="4" name="日期占位符 3"/>
          <p:cNvSpPr>
            <a:spLocks noGrp="1"/>
          </p:cNvSpPr>
          <p:nvPr>
            <p:ph type="dt" sz="half" idx="10"/>
          </p:nvPr>
        </p:nvSpPr>
        <p:spPr/>
        <p:txBody>
          <a:bodyPr/>
          <a:lstStyle/>
          <a:p>
            <a:pPr>
              <a:defRPr/>
            </a:pPr>
            <a:fld id="{9D93B3F3-7938-4927-8751-CCE4A669B873}" type="datetime5">
              <a:rPr lang="zh-CN" altLang="en-US" smtClean="0"/>
              <a:pPr>
                <a:defRPr/>
              </a:pPr>
              <a:t>2015/6/14</a:t>
            </a:fld>
            <a:endParaRPr lang="zh-CN" altLang="en-US" dirty="0"/>
          </a:p>
        </p:txBody>
      </p:sp>
      <p:grpSp>
        <p:nvGrpSpPr>
          <p:cNvPr id="5" name="Group 7"/>
          <p:cNvGrpSpPr>
            <a:grpSpLocks/>
          </p:cNvGrpSpPr>
          <p:nvPr/>
        </p:nvGrpSpPr>
        <p:grpSpPr bwMode="auto">
          <a:xfrm>
            <a:off x="6156176" y="188640"/>
            <a:ext cx="2987824" cy="3047473"/>
            <a:chOff x="0" y="0"/>
            <a:chExt cx="3143842" cy="3251589"/>
          </a:xfrm>
        </p:grpSpPr>
        <p:pic>
          <p:nvPicPr>
            <p:cNvPr id="6" name="Picture 2"/>
            <p:cNvPicPr>
              <a:picLocks noChangeAspect="1" noChangeArrowheads="1"/>
            </p:cNvPicPr>
            <p:nvPr/>
          </p:nvPicPr>
          <p:blipFill>
            <a:blip r:embed="rId2" cstate="print"/>
            <a:srcRect/>
            <a:stretch>
              <a:fillRect/>
            </a:stretch>
          </p:blipFill>
          <p:spPr bwMode="auto">
            <a:xfrm>
              <a:off x="0" y="0"/>
              <a:ext cx="3000396" cy="2803437"/>
            </a:xfrm>
            <a:prstGeom prst="rect">
              <a:avLst/>
            </a:prstGeom>
            <a:noFill/>
            <a:ln w="9525">
              <a:noFill/>
              <a:miter lim="800000"/>
              <a:headEnd/>
              <a:tailEnd/>
            </a:ln>
          </p:spPr>
        </p:pic>
        <p:sp>
          <p:nvSpPr>
            <p:cNvPr id="7" name="Text Box 3"/>
            <p:cNvSpPr txBox="1">
              <a:spLocks noChangeArrowheads="1"/>
            </p:cNvSpPr>
            <p:nvPr/>
          </p:nvSpPr>
          <p:spPr bwMode="auto">
            <a:xfrm>
              <a:off x="72007" y="2857520"/>
              <a:ext cx="3071835" cy="394069"/>
            </a:xfrm>
            <a:prstGeom prst="rect">
              <a:avLst/>
            </a:prstGeom>
            <a:noFill/>
            <a:ln w="9525">
              <a:noFill/>
              <a:miter lim="800000"/>
              <a:headEnd/>
              <a:tailEnd/>
            </a:ln>
          </p:spPr>
          <p:txBody>
            <a:bodyPr>
              <a:spAutoFit/>
            </a:bodyPr>
            <a:lstStyle/>
            <a:p>
              <a:r>
                <a:rPr lang="en-US" altLang="zh-CN" dirty="0" smtClean="0"/>
                <a:t>[</a:t>
              </a:r>
              <a:r>
                <a:rPr lang="en-US" altLang="zh-CN" dirty="0" err="1" smtClean="0"/>
                <a:t>Kivelson </a:t>
              </a:r>
              <a:r>
                <a:rPr lang="en-US" altLang="zh-CN" dirty="0" smtClean="0"/>
                <a:t>and Russell ,1995]</a:t>
              </a:r>
            </a:p>
          </p:txBody>
        </p:sp>
      </p:grpSp>
      <p:pic>
        <p:nvPicPr>
          <p:cNvPr id="8" name="Picture 2"/>
          <p:cNvPicPr>
            <a:picLocks noChangeAspect="1" noChangeArrowheads="1"/>
          </p:cNvPicPr>
          <p:nvPr/>
        </p:nvPicPr>
        <p:blipFill>
          <a:blip r:embed="rId3" cstate="print"/>
          <a:srcRect/>
          <a:stretch>
            <a:fillRect/>
          </a:stretch>
        </p:blipFill>
        <p:spPr bwMode="auto">
          <a:xfrm>
            <a:off x="5164029" y="3789040"/>
            <a:ext cx="3979971" cy="2636912"/>
          </a:xfrm>
          <a:prstGeom prst="rect">
            <a:avLst/>
          </a:prstGeom>
          <a:noFill/>
          <a:ln w="9525">
            <a:noFill/>
            <a:miter lim="800000"/>
            <a:headEnd/>
            <a:tailEnd/>
          </a:ln>
        </p:spPr>
      </p:pic>
      <p:sp>
        <p:nvSpPr>
          <p:cNvPr id="9" name="TextBox 8"/>
          <p:cNvSpPr txBox="1"/>
          <p:nvPr/>
        </p:nvSpPr>
        <p:spPr>
          <a:xfrm>
            <a:off x="6876256" y="6488668"/>
            <a:ext cx="2088232" cy="369332"/>
          </a:xfrm>
          <a:prstGeom prst="rect">
            <a:avLst/>
          </a:prstGeom>
          <a:noFill/>
        </p:spPr>
        <p:txBody>
          <a:bodyPr wrap="square" rtlCol="0">
            <a:spAutoFit/>
          </a:bodyPr>
          <a:lstStyle/>
          <a:p>
            <a:r>
              <a:rPr lang="en-CA" altLang="zh-CN" dirty="0" smtClean="0"/>
              <a:t>[Wang et al., 2015]</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39552" y="1196752"/>
            <a:ext cx="8424936" cy="5084440"/>
          </a:xfrm>
        </p:spPr>
        <p:txBody>
          <a:bodyPr/>
          <a:lstStyle/>
          <a:p>
            <a:r>
              <a:rPr lang="en-CA" altLang="zh-CN" dirty="0" smtClean="0"/>
              <a:t>Wave-particle interaction in </a:t>
            </a:r>
          </a:p>
          <a:p>
            <a:pPr>
              <a:buNone/>
            </a:pPr>
            <a:r>
              <a:rPr lang="en-CA" altLang="zh-CN" dirty="0" err="1" smtClean="0"/>
              <a:t>magentosphere</a:t>
            </a:r>
            <a:r>
              <a:rPr lang="en-CA" altLang="zh-CN" dirty="0" smtClean="0"/>
              <a:t>:</a:t>
            </a:r>
            <a:endParaRPr lang="zh-CN" altLang="en-US" dirty="0"/>
          </a:p>
        </p:txBody>
      </p:sp>
      <p:sp>
        <p:nvSpPr>
          <p:cNvPr id="4" name="日期占位符 3"/>
          <p:cNvSpPr>
            <a:spLocks noGrp="1"/>
          </p:cNvSpPr>
          <p:nvPr>
            <p:ph type="dt" sz="half" idx="10"/>
          </p:nvPr>
        </p:nvSpPr>
        <p:spPr/>
        <p:txBody>
          <a:bodyPr/>
          <a:lstStyle/>
          <a:p>
            <a:pPr>
              <a:defRPr/>
            </a:pPr>
            <a:fld id="{9D93B3F3-7938-4927-8751-CCE4A669B873}" type="datetime5">
              <a:rPr lang="zh-CN" altLang="en-US" smtClean="0"/>
              <a:pPr>
                <a:defRPr/>
              </a:pPr>
              <a:t>2015/6/14</a:t>
            </a:fld>
            <a:endParaRPr lang="zh-CN" altLang="en-US" dirty="0"/>
          </a:p>
        </p:txBody>
      </p:sp>
      <p:pic>
        <p:nvPicPr>
          <p:cNvPr id="5" name="Picture 2"/>
          <p:cNvPicPr>
            <a:picLocks noChangeAspect="1" noChangeArrowheads="1"/>
          </p:cNvPicPr>
          <p:nvPr/>
        </p:nvPicPr>
        <p:blipFill>
          <a:blip r:embed="rId2" cstate="print"/>
          <a:srcRect/>
          <a:stretch>
            <a:fillRect/>
          </a:stretch>
        </p:blipFill>
        <p:spPr bwMode="auto">
          <a:xfrm>
            <a:off x="827584" y="2204864"/>
            <a:ext cx="7808078" cy="4344998"/>
          </a:xfrm>
          <a:prstGeom prst="rect">
            <a:avLst/>
          </a:prstGeom>
          <a:noFill/>
          <a:ln w="9525">
            <a:noFill/>
            <a:miter lim="800000"/>
            <a:headEnd/>
            <a:tailEnd/>
          </a:ln>
        </p:spPr>
      </p:pic>
      <p:sp>
        <p:nvSpPr>
          <p:cNvPr id="6" name="TextBox 8"/>
          <p:cNvSpPr txBox="1">
            <a:spLocks noChangeArrowheads="1"/>
          </p:cNvSpPr>
          <p:nvPr/>
        </p:nvSpPr>
        <p:spPr bwMode="auto">
          <a:xfrm>
            <a:off x="6911975" y="6488113"/>
            <a:ext cx="1908497" cy="369887"/>
          </a:xfrm>
          <a:prstGeom prst="rect">
            <a:avLst/>
          </a:prstGeom>
          <a:noFill/>
          <a:ln w="9525">
            <a:noFill/>
            <a:miter lim="800000"/>
            <a:headEnd/>
            <a:tailEnd/>
          </a:ln>
        </p:spPr>
        <p:txBody>
          <a:bodyPr wrap="square">
            <a:spAutoFit/>
          </a:bodyPr>
          <a:lstStyle/>
          <a:p>
            <a:r>
              <a:rPr lang="en-US" altLang="zh-CN" dirty="0"/>
              <a:t>[</a:t>
            </a:r>
            <a:r>
              <a:rPr lang="en-US" altLang="zh-CN" i="1" dirty="0" err="1"/>
              <a:t>Zong</a:t>
            </a:r>
            <a:r>
              <a:rPr lang="en-US" altLang="zh-CN" i="1" dirty="0"/>
              <a:t> et al.,2008</a:t>
            </a:r>
            <a:r>
              <a:rPr lang="en-US" altLang="zh-CN" dirty="0"/>
              <a:t>]</a:t>
            </a:r>
            <a:endParaRPr lang="zh-CN" altLang="zh-CN" dirty="0"/>
          </a:p>
        </p:txBody>
      </p:sp>
      <p:sp>
        <p:nvSpPr>
          <p:cNvPr id="7" name="标题 1"/>
          <p:cNvSpPr txBox="1">
            <a:spLocks/>
          </p:cNvSpPr>
          <p:nvPr/>
        </p:nvSpPr>
        <p:spPr bwMode="gray">
          <a:xfrm>
            <a:off x="403920" y="341040"/>
            <a:ext cx="7391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bg1"/>
                </a:solidFill>
                <a:effectLst/>
                <a:uLnTx/>
                <a:uFillTx/>
                <a:latin typeface="+mj-lt"/>
                <a:ea typeface="+mj-ea"/>
                <a:cs typeface="+mj-cs"/>
              </a:rPr>
              <a:t>Motivation and Introduction</a:t>
            </a:r>
            <a:endParaRPr kumimoji="0" lang="zh-CN" altLang="en-US" sz="3200" b="1" i="0" u="none" strike="noStrike" kern="0" cap="none" spc="0" normalizeH="0" baseline="0" noProof="0" dirty="0">
              <a:ln>
                <a:noFill/>
              </a:ln>
              <a:solidFill>
                <a:schemeClr val="bg1"/>
              </a:solidFill>
              <a:effectLst/>
              <a:uLnTx/>
              <a:uFillTx/>
              <a:latin typeface="+mj-lt"/>
              <a:ea typeface="+mj-ea"/>
              <a:cs typeface="+mj-cs"/>
            </a:endParaRPr>
          </a:p>
        </p:txBody>
      </p:sp>
      <p:pic>
        <p:nvPicPr>
          <p:cNvPr id="8" name="Picture 9"/>
          <p:cNvPicPr>
            <a:picLocks noChangeAspect="1" noChangeArrowheads="1"/>
          </p:cNvPicPr>
          <p:nvPr/>
        </p:nvPicPr>
        <p:blipFill>
          <a:blip r:embed="rId3" cstate="print"/>
          <a:srcRect/>
          <a:stretch>
            <a:fillRect/>
          </a:stretch>
        </p:blipFill>
        <p:spPr bwMode="auto">
          <a:xfrm>
            <a:off x="5183187" y="260648"/>
            <a:ext cx="3960813" cy="17954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t>Motivation and Introduction</a:t>
            </a:r>
            <a:endParaRPr lang="zh-CN" altLang="en-US" dirty="0"/>
          </a:p>
        </p:txBody>
      </p:sp>
      <p:sp>
        <p:nvSpPr>
          <p:cNvPr id="3" name="内容占位符 2"/>
          <p:cNvSpPr>
            <a:spLocks noGrp="1"/>
          </p:cNvSpPr>
          <p:nvPr>
            <p:ph idx="1"/>
          </p:nvPr>
        </p:nvSpPr>
        <p:spPr>
          <a:xfrm>
            <a:off x="395536" y="1196752"/>
            <a:ext cx="3672408" cy="5040560"/>
          </a:xfrm>
        </p:spPr>
        <p:txBody>
          <a:bodyPr/>
          <a:lstStyle/>
          <a:p>
            <a:r>
              <a:rPr lang="en-US" altLang="zh-CN" dirty="0" smtClean="0"/>
              <a:t>ULF waves can alter the behavior of electrons and ions remarkably through wave-particle interactions in the inner magnetosphere.</a:t>
            </a:r>
          </a:p>
          <a:p>
            <a:r>
              <a:rPr lang="en-US" altLang="zh-CN" dirty="0" smtClean="0">
                <a:ea typeface="宋体" pitchFamily="2" charset="-122"/>
              </a:rPr>
              <a:t>1 </a:t>
            </a:r>
            <a:r>
              <a:rPr lang="en-US" altLang="zh-CN" dirty="0" err="1" smtClean="0">
                <a:ea typeface="宋体" pitchFamily="2" charset="-122"/>
              </a:rPr>
              <a:t>MeV</a:t>
            </a:r>
            <a:r>
              <a:rPr lang="en-US" altLang="zh-CN" dirty="0" smtClean="0">
                <a:ea typeface="宋体" pitchFamily="2" charset="-122"/>
              </a:rPr>
              <a:t> electron at L=6.6</a:t>
            </a:r>
          </a:p>
          <a:p>
            <a:pPr lvl="1"/>
            <a:r>
              <a:rPr lang="en-US" altLang="zh-CN" dirty="0" smtClean="0">
                <a:ea typeface="宋体" pitchFamily="2" charset="-122"/>
              </a:rPr>
              <a:t>Gyro: ~ millisecond</a:t>
            </a:r>
          </a:p>
          <a:p>
            <a:pPr lvl="1"/>
            <a:r>
              <a:rPr lang="en-US" altLang="zh-CN" dirty="0" smtClean="0">
                <a:ea typeface="宋体" pitchFamily="2" charset="-122"/>
              </a:rPr>
              <a:t>Bounce: ~ 0.1-1.0 s</a:t>
            </a:r>
          </a:p>
          <a:p>
            <a:pPr lvl="1"/>
            <a:r>
              <a:rPr lang="en-US" altLang="zh-CN" dirty="0" smtClean="0">
                <a:ea typeface="宋体" pitchFamily="2" charset="-122"/>
              </a:rPr>
              <a:t>Drift: ~ 1-10 minutes</a:t>
            </a:r>
            <a:endParaRPr lang="zh-CN" altLang="zh-CN" dirty="0" smtClean="0">
              <a:ea typeface="宋体" pitchFamily="2" charset="-122"/>
            </a:endParaRPr>
          </a:p>
          <a:p>
            <a:endParaRPr lang="zh-CN" altLang="en-US" dirty="0" smtClean="0"/>
          </a:p>
          <a:p>
            <a:endParaRPr lang="zh-CN" altLang="en-US" dirty="0"/>
          </a:p>
        </p:txBody>
      </p:sp>
      <p:sp>
        <p:nvSpPr>
          <p:cNvPr id="4" name="日期占位符 3"/>
          <p:cNvSpPr>
            <a:spLocks noGrp="1"/>
          </p:cNvSpPr>
          <p:nvPr>
            <p:ph type="dt" sz="half" idx="10"/>
          </p:nvPr>
        </p:nvSpPr>
        <p:spPr/>
        <p:txBody>
          <a:bodyPr/>
          <a:lstStyle/>
          <a:p>
            <a:pPr>
              <a:defRPr/>
            </a:pPr>
            <a:fld id="{9D93B3F3-7938-4927-8751-CCE4A669B873}" type="datetime5">
              <a:rPr lang="zh-CN" altLang="en-US" smtClean="0"/>
              <a:pPr>
                <a:defRPr/>
              </a:pPr>
              <a:t>2015/6/14</a:t>
            </a:fld>
            <a:endParaRPr lang="zh-CN" altLang="en-US"/>
          </a:p>
        </p:txBody>
      </p:sp>
      <p:sp>
        <p:nvSpPr>
          <p:cNvPr id="5" name="日期占位符 1"/>
          <p:cNvSpPr txBox="1">
            <a:spLocks noGrp="1" noChangeArrowheads="1"/>
          </p:cNvSpPr>
          <p:nvPr/>
        </p:nvSpPr>
        <p:spPr bwMode="auto">
          <a:xfrm>
            <a:off x="457200" y="6356350"/>
            <a:ext cx="2133600" cy="365125"/>
          </a:xfrm>
          <a:prstGeom prst="rect">
            <a:avLst/>
          </a:prstGeom>
          <a:noFill/>
          <a:ln w="9525">
            <a:noFill/>
            <a:miter lim="800000"/>
            <a:headEnd/>
            <a:tailEnd/>
          </a:ln>
        </p:spPr>
        <p:txBody>
          <a:bodyPr anchor="ctr"/>
          <a:lstStyle/>
          <a:p>
            <a:fld id="{E120A98A-E9AE-42BA-986E-078CC06B3F79}" type="datetime2">
              <a:rPr lang="en-US" altLang="zh-CN" sz="1200">
                <a:solidFill>
                  <a:schemeClr val="accent1"/>
                </a:solidFill>
                <a:latin typeface="Calibri" pitchFamily="34" charset="0"/>
              </a:rPr>
              <a:pPr/>
              <a:t>Sunday, June 14, 2015</a:t>
            </a:fld>
            <a:endParaRPr lang="zh-CN" altLang="zh-CN" sz="1200">
              <a:solidFill>
                <a:schemeClr val="accent1"/>
              </a:solidFill>
              <a:latin typeface="Calibri" pitchFamily="34" charset="0"/>
            </a:endParaRPr>
          </a:p>
        </p:txBody>
      </p:sp>
      <p:sp>
        <p:nvSpPr>
          <p:cNvPr id="6" name="灯片编号占位符 3"/>
          <p:cNvSpPr txBox="1">
            <a:spLocks noGrp="1" noChangeArrowheads="1"/>
          </p:cNvSpPr>
          <p:nvPr/>
        </p:nvSpPr>
        <p:spPr bwMode="auto">
          <a:xfrm>
            <a:off x="6553200" y="6356350"/>
            <a:ext cx="2133600" cy="365125"/>
          </a:xfrm>
          <a:prstGeom prst="rect">
            <a:avLst/>
          </a:prstGeom>
          <a:noFill/>
          <a:ln w="9525">
            <a:noFill/>
            <a:miter lim="800000"/>
            <a:headEnd/>
            <a:tailEnd/>
          </a:ln>
        </p:spPr>
        <p:txBody>
          <a:bodyPr anchor="ctr"/>
          <a:lstStyle/>
          <a:p>
            <a:pPr algn="r"/>
            <a:fld id="{DA8EAE52-9A81-4E2A-ADA4-6984A054F06D}" type="slidenum">
              <a:rPr lang="en-US" altLang="zh-CN" sz="1200">
                <a:solidFill>
                  <a:schemeClr val="accent1"/>
                </a:solidFill>
                <a:latin typeface="Calibri" pitchFamily="34" charset="0"/>
              </a:rPr>
              <a:pPr algn="r"/>
              <a:t>5</a:t>
            </a:fld>
            <a:endParaRPr lang="zh-CN" altLang="zh-CN" sz="1200">
              <a:solidFill>
                <a:schemeClr val="accent1"/>
              </a:solidFill>
              <a:latin typeface="Calibri" pitchFamily="34" charset="0"/>
            </a:endParaRPr>
          </a:p>
        </p:txBody>
      </p:sp>
      <p:pic>
        <p:nvPicPr>
          <p:cNvPr id="7" name="Picture 2"/>
          <p:cNvPicPr>
            <a:picLocks noChangeAspect="1" noChangeArrowheads="1"/>
          </p:cNvPicPr>
          <p:nvPr/>
        </p:nvPicPr>
        <p:blipFill>
          <a:blip r:embed="rId2" cstate="print"/>
          <a:srcRect r="5711"/>
          <a:stretch>
            <a:fillRect/>
          </a:stretch>
        </p:blipFill>
        <p:spPr bwMode="auto">
          <a:xfrm>
            <a:off x="4211960" y="1340768"/>
            <a:ext cx="4932040" cy="5308276"/>
          </a:xfrm>
          <a:prstGeom prst="rect">
            <a:avLst/>
          </a:prstGeom>
          <a:noFill/>
          <a:ln w="9525">
            <a:noFill/>
            <a:miter lim="800000"/>
            <a:headEnd/>
            <a:tailEnd/>
          </a:ln>
        </p:spPr>
      </p:pic>
      <p:sp>
        <p:nvSpPr>
          <p:cNvPr id="8" name="TextBox 5"/>
          <p:cNvSpPr txBox="1">
            <a:spLocks noChangeArrowheads="1"/>
          </p:cNvSpPr>
          <p:nvPr/>
        </p:nvSpPr>
        <p:spPr bwMode="auto">
          <a:xfrm>
            <a:off x="6876256" y="6488112"/>
            <a:ext cx="1879600" cy="369888"/>
          </a:xfrm>
          <a:prstGeom prst="rect">
            <a:avLst/>
          </a:prstGeom>
          <a:noFill/>
          <a:ln w="9525">
            <a:noFill/>
            <a:miter lim="800000"/>
            <a:headEnd/>
            <a:tailEnd/>
          </a:ln>
        </p:spPr>
        <p:txBody>
          <a:bodyPr wrap="none">
            <a:spAutoFit/>
          </a:bodyPr>
          <a:lstStyle/>
          <a:p>
            <a:r>
              <a:rPr lang="en-US" altLang="zh-CN" dirty="0">
                <a:latin typeface="Calibri" pitchFamily="34" charset="0"/>
              </a:rPr>
              <a:t>[</a:t>
            </a:r>
            <a:r>
              <a:rPr lang="en-US" altLang="zh-CN" dirty="0" err="1">
                <a:latin typeface="Calibri" pitchFamily="34" charset="0"/>
              </a:rPr>
              <a:t>Zong</a:t>
            </a:r>
            <a:r>
              <a:rPr lang="en-US" altLang="zh-CN" dirty="0">
                <a:latin typeface="Calibri" pitchFamily="34" charset="0"/>
              </a:rPr>
              <a:t> et al., 2009]</a:t>
            </a:r>
            <a:endParaRPr lang="zh-CN" altLang="zh-CN" dirty="0">
              <a:latin typeface="Calibri"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51520" y="1196752"/>
            <a:ext cx="8136904" cy="5055840"/>
          </a:xfrm>
        </p:spPr>
        <p:txBody>
          <a:bodyPr/>
          <a:lstStyle/>
          <a:p>
            <a:r>
              <a:rPr lang="en-CA" altLang="zh-CN" dirty="0" smtClean="0"/>
              <a:t>Drift or drift-bounce resonance condition[</a:t>
            </a:r>
            <a:r>
              <a:rPr lang="en-CA" altLang="zh-CN" dirty="0" err="1" smtClean="0"/>
              <a:t>Southwood</a:t>
            </a:r>
            <a:r>
              <a:rPr lang="en-CA" altLang="zh-CN" dirty="0" smtClean="0"/>
              <a:t> et al. 1969]:</a:t>
            </a:r>
            <a:endParaRPr lang="zh-CN" altLang="en-US" dirty="0" smtClean="0"/>
          </a:p>
          <a:p>
            <a:endParaRPr lang="zh-CN" altLang="en-US" dirty="0"/>
          </a:p>
        </p:txBody>
      </p:sp>
      <p:sp>
        <p:nvSpPr>
          <p:cNvPr id="4" name="日期占位符 3"/>
          <p:cNvSpPr>
            <a:spLocks noGrp="1"/>
          </p:cNvSpPr>
          <p:nvPr>
            <p:ph type="dt" sz="half" idx="10"/>
          </p:nvPr>
        </p:nvSpPr>
        <p:spPr/>
        <p:txBody>
          <a:bodyPr/>
          <a:lstStyle/>
          <a:p>
            <a:pPr>
              <a:defRPr/>
            </a:pPr>
            <a:fld id="{9D93B3F3-7938-4927-8751-CCE4A669B873}" type="datetime5">
              <a:rPr lang="zh-CN" altLang="en-US" smtClean="0"/>
              <a:pPr>
                <a:defRPr/>
              </a:pPr>
              <a:t>2015/6/14</a:t>
            </a:fld>
            <a:endParaRPr lang="zh-CN" altLang="en-US"/>
          </a:p>
        </p:txBody>
      </p:sp>
      <p:sp>
        <p:nvSpPr>
          <p:cNvPr id="5" name="标题 1"/>
          <p:cNvSpPr txBox="1">
            <a:spLocks/>
          </p:cNvSpPr>
          <p:nvPr/>
        </p:nvSpPr>
        <p:spPr bwMode="gray">
          <a:xfrm>
            <a:off x="403920" y="341040"/>
            <a:ext cx="7391400" cy="8382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3200" b="1" i="0" u="none" strike="noStrike" kern="0" cap="none" spc="0" normalizeH="0" baseline="0" noProof="0" dirty="0" smtClean="0">
                <a:ln>
                  <a:noFill/>
                </a:ln>
                <a:solidFill>
                  <a:schemeClr val="bg1"/>
                </a:solidFill>
                <a:effectLst/>
                <a:uLnTx/>
                <a:uFillTx/>
                <a:latin typeface="+mj-lt"/>
                <a:ea typeface="+mj-ea"/>
                <a:cs typeface="+mj-cs"/>
              </a:rPr>
              <a:t>Motivation and Introduction</a:t>
            </a:r>
            <a:endParaRPr kumimoji="0" lang="zh-CN" altLang="en-US" sz="3200" b="1" i="0" u="none" strike="noStrike" kern="0" cap="none" spc="0" normalizeH="0" baseline="0" noProof="0" dirty="0">
              <a:ln>
                <a:noFill/>
              </a:ln>
              <a:solidFill>
                <a:schemeClr val="bg1"/>
              </a:solidFill>
              <a:effectLst/>
              <a:uLnTx/>
              <a:uFillTx/>
              <a:latin typeface="+mj-lt"/>
              <a:ea typeface="+mj-ea"/>
              <a:cs typeface="+mj-cs"/>
            </a:endParaRPr>
          </a:p>
        </p:txBody>
      </p:sp>
      <p:pic>
        <p:nvPicPr>
          <p:cNvPr id="1028" name="Picture 4"/>
          <p:cNvPicPr>
            <a:picLocks noChangeAspect="1" noChangeArrowheads="1"/>
          </p:cNvPicPr>
          <p:nvPr/>
        </p:nvPicPr>
        <p:blipFill>
          <a:blip r:embed="rId2" cstate="print"/>
          <a:srcRect/>
          <a:stretch>
            <a:fillRect/>
          </a:stretch>
        </p:blipFill>
        <p:spPr bwMode="auto">
          <a:xfrm>
            <a:off x="899592" y="2082800"/>
            <a:ext cx="7194550" cy="4775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4037" name="Picture 2"/>
          <p:cNvPicPr>
            <a:picLocks noChangeAspect="1" noChangeArrowheads="1"/>
          </p:cNvPicPr>
          <p:nvPr/>
        </p:nvPicPr>
        <p:blipFill>
          <a:blip r:embed="rId2" cstate="print"/>
          <a:srcRect/>
          <a:stretch>
            <a:fillRect/>
          </a:stretch>
        </p:blipFill>
        <p:spPr bwMode="auto">
          <a:xfrm>
            <a:off x="0" y="928687"/>
            <a:ext cx="4711700" cy="5929313"/>
          </a:xfrm>
          <a:prstGeom prst="rect">
            <a:avLst/>
          </a:prstGeom>
          <a:noFill/>
          <a:ln w="9525">
            <a:noFill/>
            <a:miter lim="800000"/>
            <a:headEnd/>
            <a:tailEnd/>
          </a:ln>
        </p:spPr>
      </p:pic>
      <p:sp>
        <p:nvSpPr>
          <p:cNvPr id="44038" name="标题 1"/>
          <p:cNvSpPr txBox="1">
            <a:spLocks noChangeArrowheads="1"/>
          </p:cNvSpPr>
          <p:nvPr/>
        </p:nvSpPr>
        <p:spPr bwMode="auto">
          <a:xfrm>
            <a:off x="0" y="-99392"/>
            <a:ext cx="7884368" cy="1143000"/>
          </a:xfrm>
          <a:prstGeom prst="rect">
            <a:avLst/>
          </a:prstGeom>
          <a:noFill/>
          <a:ln w="9525">
            <a:noFill/>
            <a:miter lim="800000"/>
            <a:headEnd/>
            <a:tailEnd/>
          </a:ln>
        </p:spPr>
        <p:txBody>
          <a:bodyPr anchor="ctr"/>
          <a:lstStyle/>
          <a:p>
            <a:pPr eaLnBrk="0" hangingPunct="0"/>
            <a:r>
              <a:rPr lang="en-US" altLang="zh-CN" sz="3200" dirty="0" smtClean="0">
                <a:solidFill>
                  <a:schemeClr val="bg1"/>
                </a:solidFill>
                <a:latin typeface="Calibri" pitchFamily="34" charset="0"/>
              </a:rPr>
              <a:t>Satellite Observations</a:t>
            </a:r>
            <a:r>
              <a:rPr lang="en-CA" altLang="zh-CN" sz="3200" dirty="0" smtClean="0">
                <a:solidFill>
                  <a:schemeClr val="bg1"/>
                </a:solidFill>
                <a:latin typeface="Calibri" pitchFamily="34" charset="0"/>
              </a:rPr>
              <a:t> - Event1: Nov. 7, 2004</a:t>
            </a:r>
            <a:endParaRPr lang="zh-CN" sz="3200" dirty="0">
              <a:solidFill>
                <a:schemeClr val="bg1"/>
              </a:solidFill>
              <a:latin typeface="Calibri" pitchFamily="34" charset="0"/>
            </a:endParaRPr>
          </a:p>
        </p:txBody>
      </p:sp>
      <p:pic>
        <p:nvPicPr>
          <p:cNvPr id="44039" name="Picture 2"/>
          <p:cNvPicPr>
            <a:picLocks noChangeAspect="1" noChangeArrowheads="1"/>
          </p:cNvPicPr>
          <p:nvPr/>
        </p:nvPicPr>
        <p:blipFill>
          <a:blip r:embed="rId3" cstate="print"/>
          <a:srcRect/>
          <a:stretch>
            <a:fillRect/>
          </a:stretch>
        </p:blipFill>
        <p:spPr bwMode="auto">
          <a:xfrm>
            <a:off x="4437062" y="3329979"/>
            <a:ext cx="4743450" cy="3143250"/>
          </a:xfrm>
          <a:prstGeom prst="rect">
            <a:avLst/>
          </a:prstGeom>
          <a:noFill/>
          <a:ln w="9525">
            <a:noFill/>
            <a:miter lim="800000"/>
            <a:headEnd/>
            <a:tailEnd/>
          </a:ln>
        </p:spPr>
      </p:pic>
      <p:sp>
        <p:nvSpPr>
          <p:cNvPr id="11" name="矩形 10"/>
          <p:cNvSpPr/>
          <p:nvPr/>
        </p:nvSpPr>
        <p:spPr>
          <a:xfrm>
            <a:off x="4684712" y="3401416"/>
            <a:ext cx="4281488" cy="1779588"/>
          </a:xfrm>
          <a:prstGeom prst="rect">
            <a:avLst/>
          </a:prstGeom>
        </p:spPr>
        <p:style>
          <a:lnRef idx="2">
            <a:schemeClr val="accent3"/>
          </a:lnRef>
          <a:fillRef idx="1">
            <a:schemeClr val="lt1"/>
          </a:fillRef>
          <a:effectRef idx="0">
            <a:schemeClr val="accent3"/>
          </a:effectRef>
          <a:fontRef idx="minor">
            <a:schemeClr val="dk1"/>
          </a:fontRef>
        </p:style>
        <p:txBody>
          <a:bodyPr anchor="ctr"/>
          <a:lstStyle/>
          <a:p>
            <a:pPr algn="ctr">
              <a:defRPr/>
            </a:pPr>
            <a:endParaRPr lang="zh-CN" altLang="en-US"/>
          </a:p>
        </p:txBody>
      </p:sp>
      <p:pic>
        <p:nvPicPr>
          <p:cNvPr id="44041" name="Picture 8"/>
          <p:cNvPicPr>
            <a:picLocks noChangeAspect="1" noChangeArrowheads="1"/>
          </p:cNvPicPr>
          <p:nvPr/>
        </p:nvPicPr>
        <p:blipFill>
          <a:blip r:embed="rId4" cstate="print"/>
          <a:srcRect/>
          <a:stretch>
            <a:fillRect/>
          </a:stretch>
        </p:blipFill>
        <p:spPr bwMode="auto">
          <a:xfrm>
            <a:off x="4513262" y="3758604"/>
            <a:ext cx="4595813" cy="1343025"/>
          </a:xfrm>
          <a:prstGeom prst="rect">
            <a:avLst/>
          </a:prstGeom>
          <a:noFill/>
          <a:ln w="9525">
            <a:noFill/>
            <a:miter lim="800000"/>
            <a:headEnd/>
            <a:tailEnd/>
          </a:ln>
        </p:spPr>
      </p:pic>
      <p:cxnSp>
        <p:nvCxnSpPr>
          <p:cNvPr id="44042" name="直接连接符 12"/>
          <p:cNvCxnSpPr>
            <a:cxnSpLocks noChangeShapeType="1"/>
          </p:cNvCxnSpPr>
          <p:nvPr/>
        </p:nvCxnSpPr>
        <p:spPr bwMode="auto">
          <a:xfrm rot="5400000" flipH="1" flipV="1">
            <a:off x="5221287" y="4958754"/>
            <a:ext cx="2224087" cy="1588"/>
          </a:xfrm>
          <a:prstGeom prst="line">
            <a:avLst/>
          </a:prstGeom>
          <a:noFill/>
          <a:ln w="12700" algn="ctr">
            <a:solidFill>
              <a:schemeClr val="tx1"/>
            </a:solidFill>
            <a:round/>
            <a:headEnd/>
            <a:tailEnd/>
          </a:ln>
        </p:spPr>
      </p:cxnSp>
      <p:sp>
        <p:nvSpPr>
          <p:cNvPr id="13" name="内容占位符 2"/>
          <p:cNvSpPr txBox="1">
            <a:spLocks/>
          </p:cNvSpPr>
          <p:nvPr/>
        </p:nvSpPr>
        <p:spPr>
          <a:xfrm>
            <a:off x="4788025" y="1196752"/>
            <a:ext cx="4248472" cy="2520280"/>
          </a:xfrm>
          <a:prstGeom prst="rect">
            <a:avLst/>
          </a:prstGeom>
        </p:spPr>
        <p:txBody>
          <a:bodyPr/>
          <a:lstStyle/>
          <a:p>
            <a:pPr marL="342900" lvl="0" indent="-342900" fontAlgn="base">
              <a:lnSpc>
                <a:spcPct val="120000"/>
              </a:lnSpc>
              <a:spcBef>
                <a:spcPct val="20000"/>
              </a:spcBef>
              <a:spcAft>
                <a:spcPct val="20000"/>
              </a:spcAft>
              <a:buFontTx/>
              <a:buChar char="•"/>
            </a:pPr>
            <a:r>
              <a:rPr lang="en-CA" altLang="zh-CN" sz="2400" dirty="0" smtClean="0"/>
              <a:t>The Cluster satellites observed large amplitude Pc-5 </a:t>
            </a:r>
            <a:r>
              <a:rPr lang="en-US" altLang="zh-CN" sz="2400" dirty="0" smtClean="0"/>
              <a:t>ULF waves generated after a shock</a:t>
            </a:r>
            <a:endParaRPr kumimoji="0" lang="zh-CN" altLang="en-US" sz="2400" b="0" i="0" u="none" strike="noStrike" kern="0" cap="none" spc="0" normalizeH="0" baseline="0" noProof="0" dirty="0" smtClean="0">
              <a:ln>
                <a:noFill/>
              </a:ln>
              <a:solidFill>
                <a:srgbClr val="233C5C"/>
              </a:solidFill>
              <a:effectLst/>
              <a:uLnTx/>
              <a:uFillTx/>
              <a:latin typeface="+mn-lt"/>
              <a:ea typeface="宋体" pitchFamily="2" charset="-122"/>
              <a:cs typeface="+mn-cs"/>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10"/>
          <p:cNvSpPr>
            <a:spLocks noGrp="1"/>
          </p:cNvSpPr>
          <p:nvPr>
            <p:ph type="title"/>
          </p:nvPr>
        </p:nvSpPr>
        <p:spPr>
          <a:xfrm>
            <a:off x="0" y="473075"/>
            <a:ext cx="7391400" cy="598488"/>
          </a:xfrm>
        </p:spPr>
        <p:txBody>
          <a:bodyPr/>
          <a:lstStyle/>
          <a:p>
            <a:r>
              <a:rPr lang="en-US" altLang="zh-CN" kern="1200" dirty="0" smtClean="0">
                <a:latin typeface="Calibri" pitchFamily="34" charset="0"/>
                <a:ea typeface="+mn-ea"/>
                <a:cs typeface="+mn-cs"/>
              </a:rPr>
              <a:t>Satellite Observations</a:t>
            </a:r>
            <a:endParaRPr lang="zh-CN" altLang="en-US" kern="1200" dirty="0" smtClean="0">
              <a:latin typeface="Calibri" pitchFamily="34" charset="0"/>
              <a:ea typeface="+mn-ea"/>
              <a:cs typeface="+mn-cs"/>
            </a:endParaRPr>
          </a:p>
        </p:txBody>
      </p:sp>
      <p:sp>
        <p:nvSpPr>
          <p:cNvPr id="45059" name="内容占位符 2"/>
          <p:cNvSpPr>
            <a:spLocks noGrp="1"/>
          </p:cNvSpPr>
          <p:nvPr>
            <p:ph idx="1"/>
          </p:nvPr>
        </p:nvSpPr>
        <p:spPr>
          <a:xfrm>
            <a:off x="428625" y="1214438"/>
            <a:ext cx="8215313" cy="5110162"/>
          </a:xfrm>
        </p:spPr>
        <p:txBody>
          <a:bodyPr/>
          <a:lstStyle/>
          <a:p>
            <a:r>
              <a:rPr lang="en-US" altLang="zh-CN" dirty="0" smtClean="0">
                <a:ea typeface="宋体" pitchFamily="2" charset="-122"/>
              </a:rPr>
              <a:t>The observed quasi-sinusoidal electric field with a period of about 3 minutes had a peak amplitude of ~40 mV/m and was fast attenuated over time.</a:t>
            </a:r>
            <a:endParaRPr lang="zh-CN" altLang="zh-CN" dirty="0" smtClean="0">
              <a:ea typeface="宋体" pitchFamily="2" charset="-122"/>
            </a:endParaRPr>
          </a:p>
        </p:txBody>
      </p:sp>
      <p:sp>
        <p:nvSpPr>
          <p:cNvPr id="45061" name="灯片编号占位符 5"/>
          <p:cNvSpPr txBox="1">
            <a:spLocks noGrp="1" noChangeArrowheads="1"/>
          </p:cNvSpPr>
          <p:nvPr/>
        </p:nvSpPr>
        <p:spPr bwMode="auto">
          <a:xfrm>
            <a:off x="6553200" y="6356350"/>
            <a:ext cx="2133600" cy="365125"/>
          </a:xfrm>
          <a:prstGeom prst="rect">
            <a:avLst/>
          </a:prstGeom>
          <a:noFill/>
          <a:ln w="9525">
            <a:noFill/>
            <a:miter lim="800000"/>
            <a:headEnd/>
            <a:tailEnd/>
          </a:ln>
        </p:spPr>
        <p:txBody>
          <a:bodyPr anchor="ctr"/>
          <a:lstStyle/>
          <a:p>
            <a:pPr algn="r"/>
            <a:fld id="{1B02BE79-5541-47F7-8DB4-6041F63DFFF5}" type="slidenum">
              <a:rPr lang="en-US" altLang="zh-CN" sz="1200">
                <a:solidFill>
                  <a:schemeClr val="accent1"/>
                </a:solidFill>
                <a:latin typeface="Calibri" pitchFamily="34" charset="0"/>
              </a:rPr>
              <a:pPr algn="r"/>
              <a:t>8</a:t>
            </a:fld>
            <a:endParaRPr lang="zh-CN" altLang="zh-CN" sz="1200">
              <a:solidFill>
                <a:schemeClr val="accent1"/>
              </a:solidFill>
              <a:latin typeface="Calibri" pitchFamily="34" charset="0"/>
            </a:endParaRPr>
          </a:p>
        </p:txBody>
      </p:sp>
      <p:pic>
        <p:nvPicPr>
          <p:cNvPr id="45062" name="Picture 2"/>
          <p:cNvPicPr>
            <a:picLocks noChangeAspect="1" noChangeArrowheads="1"/>
          </p:cNvPicPr>
          <p:nvPr/>
        </p:nvPicPr>
        <p:blipFill>
          <a:blip r:embed="rId2" cstate="print"/>
          <a:srcRect/>
          <a:stretch>
            <a:fillRect/>
          </a:stretch>
        </p:blipFill>
        <p:spPr bwMode="auto">
          <a:xfrm>
            <a:off x="0" y="3068960"/>
            <a:ext cx="4785766" cy="3171056"/>
          </a:xfrm>
          <a:prstGeom prst="rect">
            <a:avLst/>
          </a:prstGeom>
          <a:noFill/>
          <a:ln w="9525">
            <a:noFill/>
            <a:miter lim="800000"/>
            <a:headEnd/>
            <a:tailEnd/>
          </a:ln>
        </p:spPr>
      </p:pic>
      <p:pic>
        <p:nvPicPr>
          <p:cNvPr id="7" name="Picture 13" descr="Figure5"/>
          <p:cNvPicPr>
            <a:picLocks noChangeAspect="1" noChangeArrowheads="1"/>
          </p:cNvPicPr>
          <p:nvPr/>
        </p:nvPicPr>
        <p:blipFill>
          <a:blip r:embed="rId3" cstate="print"/>
          <a:srcRect/>
          <a:stretch>
            <a:fillRect/>
          </a:stretch>
        </p:blipFill>
        <p:spPr bwMode="auto">
          <a:xfrm>
            <a:off x="5004048" y="4293096"/>
            <a:ext cx="3730625" cy="2303463"/>
          </a:xfrm>
          <a:prstGeom prst="rect">
            <a:avLst/>
          </a:prstGeom>
          <a:solidFill>
            <a:schemeClr val="bg1"/>
          </a:solidFill>
          <a:ln w="9525">
            <a:noFill/>
            <a:miter lim="800000"/>
            <a:headEnd/>
            <a:tailEnd/>
          </a:ln>
        </p:spPr>
      </p:pic>
      <p:pic>
        <p:nvPicPr>
          <p:cNvPr id="8" name="Picture 14" descr="Cluster_comp_V4"/>
          <p:cNvPicPr>
            <a:picLocks noChangeAspect="1" noChangeArrowheads="1"/>
          </p:cNvPicPr>
          <p:nvPr/>
        </p:nvPicPr>
        <p:blipFill>
          <a:blip r:embed="rId4" cstate="print"/>
          <a:srcRect/>
          <a:stretch>
            <a:fillRect/>
          </a:stretch>
        </p:blipFill>
        <p:spPr bwMode="auto">
          <a:xfrm>
            <a:off x="4932040" y="2132856"/>
            <a:ext cx="3940175" cy="2027237"/>
          </a:xfrm>
          <a:prstGeom prst="rect">
            <a:avLst/>
          </a:prstGeom>
          <a:solidFill>
            <a:schemeClr val="bg1"/>
          </a:solidFill>
          <a:ln w="9525">
            <a:noFill/>
            <a:miter lim="800000"/>
            <a:headEnd/>
            <a:tailEnd/>
          </a:ln>
        </p:spPr>
      </p:pic>
      <p:sp>
        <p:nvSpPr>
          <p:cNvPr id="9" name="TextBox 5"/>
          <p:cNvSpPr txBox="1">
            <a:spLocks noChangeArrowheads="1"/>
          </p:cNvSpPr>
          <p:nvPr/>
        </p:nvSpPr>
        <p:spPr bwMode="auto">
          <a:xfrm>
            <a:off x="7183437" y="6488112"/>
            <a:ext cx="1960563" cy="369888"/>
          </a:xfrm>
          <a:prstGeom prst="rect">
            <a:avLst/>
          </a:prstGeom>
          <a:noFill/>
          <a:ln w="9525">
            <a:noFill/>
            <a:miter lim="800000"/>
            <a:headEnd/>
            <a:tailEnd/>
          </a:ln>
        </p:spPr>
        <p:txBody>
          <a:bodyPr wrap="none">
            <a:spAutoFit/>
          </a:bodyPr>
          <a:lstStyle/>
          <a:p>
            <a:r>
              <a:rPr lang="en-US" altLang="zh-CN" dirty="0">
                <a:latin typeface="Calibri" pitchFamily="34" charset="0"/>
              </a:rPr>
              <a:t>[Wang et al., 2010]</a:t>
            </a:r>
            <a:endParaRPr lang="zh-CN" altLang="zh-CN" dirty="0">
              <a:latin typeface="Calibri" pitchFamily="34" charset="0"/>
            </a:endParaRPr>
          </a:p>
        </p:txBody>
      </p:sp>
      <p:sp>
        <p:nvSpPr>
          <p:cNvPr id="10" name="日期占位符 3"/>
          <p:cNvSpPr>
            <a:spLocks noGrp="1"/>
          </p:cNvSpPr>
          <p:nvPr>
            <p:ph type="dt" sz="half" idx="10"/>
          </p:nvPr>
        </p:nvSpPr>
        <p:spPr>
          <a:xfrm>
            <a:off x="457200" y="6467475"/>
            <a:ext cx="2133600" cy="301625"/>
          </a:xfrm>
        </p:spPr>
        <p:txBody>
          <a:bodyPr/>
          <a:lstStyle/>
          <a:p>
            <a:pPr>
              <a:defRPr/>
            </a:pPr>
            <a:fld id="{9D93B3F3-7938-4927-8751-CCE4A669B873}" type="datetime5">
              <a:rPr lang="zh-CN" altLang="en-US" smtClean="0"/>
              <a:pPr>
                <a:defRPr/>
              </a:pPr>
              <a:t>2015/6/14</a:t>
            </a:fld>
            <a:endParaRPr lang="zh-CN" alt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3528" y="1124744"/>
            <a:ext cx="8424936" cy="5199856"/>
          </a:xfrm>
        </p:spPr>
        <p:txBody>
          <a:bodyPr/>
          <a:lstStyle/>
          <a:p>
            <a:r>
              <a:rPr lang="en-US" altLang="zh-CN" dirty="0" smtClean="0"/>
              <a:t>After the interplanetary shock impact, the temperatures for both hydrogen and oxygen ions were </a:t>
            </a:r>
            <a:r>
              <a:rPr lang="en-CA" altLang="zh-CN" dirty="0" smtClean="0"/>
              <a:t>significantly enhanced</a:t>
            </a:r>
            <a:endParaRPr lang="zh-CN" altLang="en-US" dirty="0"/>
          </a:p>
        </p:txBody>
      </p:sp>
      <p:sp>
        <p:nvSpPr>
          <p:cNvPr id="4" name="日期占位符 3"/>
          <p:cNvSpPr>
            <a:spLocks noGrp="1"/>
          </p:cNvSpPr>
          <p:nvPr>
            <p:ph type="dt" sz="half" idx="10"/>
          </p:nvPr>
        </p:nvSpPr>
        <p:spPr/>
        <p:txBody>
          <a:bodyPr/>
          <a:lstStyle/>
          <a:p>
            <a:pPr>
              <a:defRPr/>
            </a:pPr>
            <a:fld id="{9D93B3F3-7938-4927-8751-CCE4A669B873}" type="datetime5">
              <a:rPr lang="zh-CN" altLang="en-US" smtClean="0"/>
              <a:pPr>
                <a:defRPr/>
              </a:pPr>
              <a:t>2015/6/14</a:t>
            </a:fld>
            <a:endParaRPr lang="zh-CN" altLang="en-US"/>
          </a:p>
        </p:txBody>
      </p:sp>
      <p:sp>
        <p:nvSpPr>
          <p:cNvPr id="5" name="标题 10"/>
          <p:cNvSpPr>
            <a:spLocks noGrp="1"/>
          </p:cNvSpPr>
          <p:nvPr>
            <p:ph type="title"/>
          </p:nvPr>
        </p:nvSpPr>
        <p:spPr>
          <a:xfrm>
            <a:off x="0" y="473075"/>
            <a:ext cx="7391400" cy="598488"/>
          </a:xfrm>
        </p:spPr>
        <p:txBody>
          <a:bodyPr/>
          <a:lstStyle/>
          <a:p>
            <a:r>
              <a:rPr lang="en-US" altLang="zh-CN" kern="1200" dirty="0" smtClean="0">
                <a:latin typeface="Calibri" pitchFamily="34" charset="0"/>
                <a:ea typeface="+mn-ea"/>
                <a:cs typeface="+mn-cs"/>
              </a:rPr>
              <a:t>Satellite Observations</a:t>
            </a:r>
            <a:endParaRPr lang="zh-CN" altLang="en-US" kern="1200" dirty="0" smtClean="0">
              <a:latin typeface="Calibri" pitchFamily="34" charset="0"/>
              <a:ea typeface="+mn-ea"/>
              <a:cs typeface="+mn-cs"/>
            </a:endParaRPr>
          </a:p>
        </p:txBody>
      </p:sp>
      <p:pic>
        <p:nvPicPr>
          <p:cNvPr id="2050" name="Picture 2"/>
          <p:cNvPicPr>
            <a:picLocks noChangeAspect="1" noChangeArrowheads="1"/>
          </p:cNvPicPr>
          <p:nvPr/>
        </p:nvPicPr>
        <p:blipFill>
          <a:blip r:embed="rId2" cstate="print"/>
          <a:srcRect/>
          <a:stretch>
            <a:fillRect/>
          </a:stretch>
        </p:blipFill>
        <p:spPr bwMode="auto">
          <a:xfrm>
            <a:off x="827584" y="2060848"/>
            <a:ext cx="7547311" cy="4797152"/>
          </a:xfrm>
          <a:prstGeom prst="rect">
            <a:avLst/>
          </a:prstGeom>
          <a:noFill/>
          <a:ln w="9525">
            <a:noFill/>
            <a:miter lim="800000"/>
            <a:headEnd/>
            <a:tailEnd/>
          </a:ln>
        </p:spPr>
      </p:pic>
    </p:spTree>
  </p:cSld>
  <p:clrMapOvr>
    <a:masterClrMapping/>
  </p:clrMapOvr>
</p:sld>
</file>

<file path=ppt/theme/theme1.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0.xml><?xml version="1.0" encoding="utf-8"?>
<a:theme xmlns:a="http://schemas.openxmlformats.org/drawingml/2006/main" name="3_质朴">
  <a:themeElements>
    <a:clrScheme name="3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3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3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4_质朴">
  <a:themeElements>
    <a:clrScheme name="4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4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4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12.xml><?xml version="1.0" encoding="utf-8"?>
<a:theme xmlns:a="http://schemas.openxmlformats.org/drawingml/2006/main" name="5_质朴">
  <a:themeElements>
    <a:clrScheme name="5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5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5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6_质朴">
  <a:themeElements>
    <a:clrScheme name="6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6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6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14.xml><?xml version="1.0" encoding="utf-8"?>
<a:theme xmlns:a="http://schemas.openxmlformats.org/drawingml/2006/main" name="7_质朴">
  <a:themeElements>
    <a:clrScheme name="7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7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7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15.xml><?xml version="1.0" encoding="utf-8"?>
<a:theme xmlns:a="http://schemas.openxmlformats.org/drawingml/2006/main" name="8_质朴">
  <a:themeElements>
    <a:clrScheme name="8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8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8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16.xml><?xml version="1.0" encoding="utf-8"?>
<a:theme xmlns:a="http://schemas.openxmlformats.org/drawingml/2006/main" name="9_质朴">
  <a:themeElements>
    <a:clrScheme name="9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9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9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17.xml><?xml version="1.0" encoding="utf-8"?>
<a:theme xmlns:a="http://schemas.openxmlformats.org/drawingml/2006/main" name="10_质朴">
  <a:themeElements>
    <a:clrScheme name="10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10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0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18.xml><?xml version="1.0" encoding="utf-8"?>
<a:theme xmlns:a="http://schemas.openxmlformats.org/drawingml/2006/main" name="11_质朴">
  <a:themeElements>
    <a:clrScheme name="11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11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1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19.xml><?xml version="1.0" encoding="utf-8"?>
<a:theme xmlns:a="http://schemas.openxmlformats.org/drawingml/2006/main" name="12_质朴">
  <a:themeElements>
    <a:clrScheme name="1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1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1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1_复件 581TGp_gold_light">
  <a:themeElements>
    <a:clrScheme name="1_复件 581TGp_gold_light 2">
      <a:dk1>
        <a:srgbClr val="000000"/>
      </a:dk1>
      <a:lt1>
        <a:srgbClr val="FFFFFF"/>
      </a:lt1>
      <a:dk2>
        <a:srgbClr val="2E507A"/>
      </a:dk2>
      <a:lt2>
        <a:srgbClr val="333333"/>
      </a:lt2>
      <a:accent1>
        <a:srgbClr val="5A90C2"/>
      </a:accent1>
      <a:accent2>
        <a:srgbClr val="8AC246"/>
      </a:accent2>
      <a:accent3>
        <a:srgbClr val="FFFFFF"/>
      </a:accent3>
      <a:accent4>
        <a:srgbClr val="000000"/>
      </a:accent4>
      <a:accent5>
        <a:srgbClr val="B5C6DD"/>
      </a:accent5>
      <a:accent6>
        <a:srgbClr val="7DB03F"/>
      </a:accent6>
      <a:hlink>
        <a:srgbClr val="F6831A"/>
      </a:hlink>
      <a:folHlink>
        <a:srgbClr val="EFC821"/>
      </a:folHlink>
    </a:clrScheme>
    <a:fontScheme name="1_复件 581TGp_gold_light">
      <a:majorFont>
        <a:latin typeface="Arial Narrow"/>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1_复件 581TGp_gold_light 1">
        <a:dk1>
          <a:srgbClr val="000000"/>
        </a:dk1>
        <a:lt1>
          <a:srgbClr val="FFFFFF"/>
        </a:lt1>
        <a:dk2>
          <a:srgbClr val="800000"/>
        </a:dk2>
        <a:lt2>
          <a:srgbClr val="333333"/>
        </a:lt2>
        <a:accent1>
          <a:srgbClr val="EB6743"/>
        </a:accent1>
        <a:accent2>
          <a:srgbClr val="D3A911"/>
        </a:accent2>
        <a:accent3>
          <a:srgbClr val="FFFFFF"/>
        </a:accent3>
        <a:accent4>
          <a:srgbClr val="000000"/>
        </a:accent4>
        <a:accent5>
          <a:srgbClr val="F3B8B0"/>
        </a:accent5>
        <a:accent6>
          <a:srgbClr val="BF990E"/>
        </a:accent6>
        <a:hlink>
          <a:srgbClr val="7B9B63"/>
        </a:hlink>
        <a:folHlink>
          <a:srgbClr val="38A3B2"/>
        </a:folHlink>
      </a:clrScheme>
      <a:clrMap bg1="lt1" tx1="dk1" bg2="lt2" tx2="dk2" accent1="accent1" accent2="accent2" accent3="accent3" accent4="accent4" accent5="accent5" accent6="accent6" hlink="hlink" folHlink="folHlink"/>
    </a:extraClrScheme>
    <a:extraClrScheme>
      <a:clrScheme name="1_复件 581TGp_gold_light 2">
        <a:dk1>
          <a:srgbClr val="000000"/>
        </a:dk1>
        <a:lt1>
          <a:srgbClr val="FFFFFF"/>
        </a:lt1>
        <a:dk2>
          <a:srgbClr val="2E507A"/>
        </a:dk2>
        <a:lt2>
          <a:srgbClr val="333333"/>
        </a:lt2>
        <a:accent1>
          <a:srgbClr val="5A90C2"/>
        </a:accent1>
        <a:accent2>
          <a:srgbClr val="8AC246"/>
        </a:accent2>
        <a:accent3>
          <a:srgbClr val="FFFFFF"/>
        </a:accent3>
        <a:accent4>
          <a:srgbClr val="000000"/>
        </a:accent4>
        <a:accent5>
          <a:srgbClr val="B5C6DD"/>
        </a:accent5>
        <a:accent6>
          <a:srgbClr val="7DB03F"/>
        </a:accent6>
        <a:hlink>
          <a:srgbClr val="F6831A"/>
        </a:hlink>
        <a:folHlink>
          <a:srgbClr val="EFC821"/>
        </a:folHlink>
      </a:clrScheme>
      <a:clrMap bg1="lt1" tx1="dk1" bg2="lt2" tx2="dk2" accent1="accent1" accent2="accent2" accent3="accent3" accent4="accent4" accent5="accent5" accent6="accent6" hlink="hlink" folHlink="folHlink"/>
    </a:extraClrScheme>
    <a:extraClrScheme>
      <a:clrScheme name="1_复件 581TGp_gold_light 3">
        <a:dk1>
          <a:srgbClr val="000000"/>
        </a:dk1>
        <a:lt1>
          <a:srgbClr val="FFFFFF"/>
        </a:lt1>
        <a:dk2>
          <a:srgbClr val="A82A9F"/>
        </a:dk2>
        <a:lt2>
          <a:srgbClr val="4D4D4D"/>
        </a:lt2>
        <a:accent1>
          <a:srgbClr val="12B4D4"/>
        </a:accent1>
        <a:accent2>
          <a:srgbClr val="F1C23D"/>
        </a:accent2>
        <a:accent3>
          <a:srgbClr val="FFFFFF"/>
        </a:accent3>
        <a:accent4>
          <a:srgbClr val="000000"/>
        </a:accent4>
        <a:accent5>
          <a:srgbClr val="AAD6E6"/>
        </a:accent5>
        <a:accent6>
          <a:srgbClr val="DAB036"/>
        </a:accent6>
        <a:hlink>
          <a:srgbClr val="8CA62C"/>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20.xml><?xml version="1.0" encoding="utf-8"?>
<a:theme xmlns:a="http://schemas.openxmlformats.org/drawingml/2006/main" name="2_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1.xml><?xml version="1.0" encoding="utf-8"?>
<a:theme xmlns:a="http://schemas.openxmlformats.org/drawingml/2006/main" name="13_质朴">
  <a:themeElements>
    <a:clrScheme name="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22.xml><?xml version="1.0" encoding="utf-8"?>
<a:theme xmlns:a="http://schemas.openxmlformats.org/drawingml/2006/main" name="14_质朴">
  <a:themeElements>
    <a:clrScheme name="2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2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2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23.xml><?xml version="1.0" encoding="utf-8"?>
<a:theme xmlns:a="http://schemas.openxmlformats.org/drawingml/2006/main" name="15_质朴">
  <a:themeElements>
    <a:clrScheme name="3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3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3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24.xml><?xml version="1.0" encoding="utf-8"?>
<a:theme xmlns:a="http://schemas.openxmlformats.org/drawingml/2006/main" name="16_质朴">
  <a:themeElements>
    <a:clrScheme name="4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4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4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25.xml><?xml version="1.0" encoding="utf-8"?>
<a:theme xmlns:a="http://schemas.openxmlformats.org/drawingml/2006/main" name="17_质朴">
  <a:themeElements>
    <a:clrScheme name="5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5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5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26.xml><?xml version="1.0" encoding="utf-8"?>
<a:theme xmlns:a="http://schemas.openxmlformats.org/drawingml/2006/main" name="18_质朴">
  <a:themeElements>
    <a:clrScheme name="6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6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6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27.xml><?xml version="1.0" encoding="utf-8"?>
<a:theme xmlns:a="http://schemas.openxmlformats.org/drawingml/2006/main" name="19_质朴">
  <a:themeElements>
    <a:clrScheme name="7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7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7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28.xml><?xml version="1.0" encoding="utf-8"?>
<a:theme xmlns:a="http://schemas.openxmlformats.org/drawingml/2006/main" name="20_质朴">
  <a:themeElements>
    <a:clrScheme name="8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8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8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29.xml><?xml version="1.0" encoding="utf-8"?>
<a:theme xmlns:a="http://schemas.openxmlformats.org/drawingml/2006/main" name="21_质朴">
  <a:themeElements>
    <a:clrScheme name="9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9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9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万里长城">
  <a:themeElements>
    <a:clrScheme name="万里长城 1">
      <a:dk1>
        <a:srgbClr val="000000"/>
      </a:dk1>
      <a:lt1>
        <a:srgbClr val="FFFFFF"/>
      </a:lt1>
      <a:dk2>
        <a:srgbClr val="000099"/>
      </a:dk2>
      <a:lt2>
        <a:srgbClr val="969696"/>
      </a:lt2>
      <a:accent1>
        <a:srgbClr val="FFFF99"/>
      </a:accent1>
      <a:accent2>
        <a:srgbClr val="006666"/>
      </a:accent2>
      <a:accent3>
        <a:srgbClr val="FFFFFF"/>
      </a:accent3>
      <a:accent4>
        <a:srgbClr val="000000"/>
      </a:accent4>
      <a:accent5>
        <a:srgbClr val="FFFFCA"/>
      </a:accent5>
      <a:accent6>
        <a:srgbClr val="005C5C"/>
      </a:accent6>
      <a:hlink>
        <a:srgbClr val="800080"/>
      </a:hlink>
      <a:folHlink>
        <a:srgbClr val="FF6600"/>
      </a:folHlink>
    </a:clrScheme>
    <a:fontScheme name="万里长城">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万里长城 1">
        <a:dk1>
          <a:srgbClr val="000000"/>
        </a:dk1>
        <a:lt1>
          <a:srgbClr val="FFFFFF"/>
        </a:lt1>
        <a:dk2>
          <a:srgbClr val="000099"/>
        </a:dk2>
        <a:lt2>
          <a:srgbClr val="969696"/>
        </a:lt2>
        <a:accent1>
          <a:srgbClr val="FFFF99"/>
        </a:accent1>
        <a:accent2>
          <a:srgbClr val="006666"/>
        </a:accent2>
        <a:accent3>
          <a:srgbClr val="FFFFFF"/>
        </a:accent3>
        <a:accent4>
          <a:srgbClr val="000000"/>
        </a:accent4>
        <a:accent5>
          <a:srgbClr val="FFFFCA"/>
        </a:accent5>
        <a:accent6>
          <a:srgbClr val="005C5C"/>
        </a:accent6>
        <a:hlink>
          <a:srgbClr val="800080"/>
        </a:hlink>
        <a:folHlink>
          <a:srgbClr val="FF6600"/>
        </a:folHlink>
      </a:clrScheme>
      <a:clrMap bg1="lt1" tx1="dk1" bg2="lt2" tx2="dk2" accent1="accent1" accent2="accent2" accent3="accent3" accent4="accent4" accent5="accent5" accent6="accent6" hlink="hlink" folHlink="folHlink"/>
    </a:extraClrScheme>
    <a:extraClrScheme>
      <a:clrScheme name="万里长城 2">
        <a:dk1>
          <a:srgbClr val="000000"/>
        </a:dk1>
        <a:lt1>
          <a:srgbClr val="8EA4EA"/>
        </a:lt1>
        <a:dk2>
          <a:srgbClr val="0033CC"/>
        </a:dk2>
        <a:lt2>
          <a:srgbClr val="969696"/>
        </a:lt2>
        <a:accent1>
          <a:srgbClr val="86B5B6"/>
        </a:accent1>
        <a:accent2>
          <a:srgbClr val="FFCC66"/>
        </a:accent2>
        <a:accent3>
          <a:srgbClr val="C6CFF3"/>
        </a:accent3>
        <a:accent4>
          <a:srgbClr val="000000"/>
        </a:accent4>
        <a:accent5>
          <a:srgbClr val="C3D7D7"/>
        </a:accent5>
        <a:accent6>
          <a:srgbClr val="E7B95C"/>
        </a:accent6>
        <a:hlink>
          <a:srgbClr val="626292"/>
        </a:hlink>
        <a:folHlink>
          <a:srgbClr val="A2366C"/>
        </a:folHlink>
      </a:clrScheme>
      <a:clrMap bg1="lt1" tx1="dk1" bg2="lt2" tx2="dk2" accent1="accent1" accent2="accent2" accent3="accent3" accent4="accent4" accent5="accent5" accent6="accent6" hlink="hlink" folHlink="folHlink"/>
    </a:extraClrScheme>
    <a:extraClrScheme>
      <a:clrScheme name="万里长城 3">
        <a:dk1>
          <a:srgbClr val="0000FF"/>
        </a:dk1>
        <a:lt1>
          <a:srgbClr val="C0C0C0"/>
        </a:lt1>
        <a:dk2>
          <a:srgbClr val="000000"/>
        </a:dk2>
        <a:lt2>
          <a:srgbClr val="B2B2B2"/>
        </a:lt2>
        <a:accent1>
          <a:srgbClr val="FFCC99"/>
        </a:accent1>
        <a:accent2>
          <a:srgbClr val="FF99CC"/>
        </a:accent2>
        <a:accent3>
          <a:srgbClr val="DCDCDC"/>
        </a:accent3>
        <a:accent4>
          <a:srgbClr val="0000DA"/>
        </a:accent4>
        <a:accent5>
          <a:srgbClr val="FFE2CA"/>
        </a:accent5>
        <a:accent6>
          <a:srgbClr val="E78AB9"/>
        </a:accent6>
        <a:hlink>
          <a:srgbClr val="9C4070"/>
        </a:hlink>
        <a:folHlink>
          <a:srgbClr val="00716E"/>
        </a:folHlink>
      </a:clrScheme>
      <a:clrMap bg1="lt1" tx1="dk1" bg2="lt2" tx2="dk2" accent1="accent1" accent2="accent2" accent3="accent3" accent4="accent4" accent5="accent5" accent6="accent6" hlink="hlink" folHlink="folHlink"/>
    </a:extraClrScheme>
    <a:extraClrScheme>
      <a:clrScheme name="万里长城 4">
        <a:dk1>
          <a:srgbClr val="0029AC"/>
        </a:dk1>
        <a:lt1>
          <a:srgbClr val="CCFFCC"/>
        </a:lt1>
        <a:dk2>
          <a:srgbClr val="993366"/>
        </a:dk2>
        <a:lt2>
          <a:srgbClr val="969696"/>
        </a:lt2>
        <a:accent1>
          <a:srgbClr val="FFCC99"/>
        </a:accent1>
        <a:accent2>
          <a:srgbClr val="6699FF"/>
        </a:accent2>
        <a:accent3>
          <a:srgbClr val="E2FFE2"/>
        </a:accent3>
        <a:accent4>
          <a:srgbClr val="002192"/>
        </a:accent4>
        <a:accent5>
          <a:srgbClr val="FFE2CA"/>
        </a:accent5>
        <a:accent6>
          <a:srgbClr val="5C8AE7"/>
        </a:accent6>
        <a:hlink>
          <a:srgbClr val="006600"/>
        </a:hlink>
        <a:folHlink>
          <a:srgbClr val="3366FF"/>
        </a:folHlink>
      </a:clrScheme>
      <a:clrMap bg1="lt1" tx1="dk1" bg2="lt2" tx2="dk2" accent1="accent1" accent2="accent2" accent3="accent3" accent4="accent4" accent5="accent5" accent6="accent6" hlink="hlink" folHlink="folHlink"/>
    </a:extraClrScheme>
    <a:extraClrScheme>
      <a:clrScheme name="万里长城 5">
        <a:dk1>
          <a:srgbClr val="333333"/>
        </a:dk1>
        <a:lt1>
          <a:srgbClr val="FF99CC"/>
        </a:lt1>
        <a:dk2>
          <a:srgbClr val="006600"/>
        </a:dk2>
        <a:lt2>
          <a:srgbClr val="B2B2B2"/>
        </a:lt2>
        <a:accent1>
          <a:srgbClr val="FFFF66"/>
        </a:accent1>
        <a:accent2>
          <a:srgbClr val="33CCFF"/>
        </a:accent2>
        <a:accent3>
          <a:srgbClr val="FFCAE2"/>
        </a:accent3>
        <a:accent4>
          <a:srgbClr val="2A2A2A"/>
        </a:accent4>
        <a:accent5>
          <a:srgbClr val="FFFFB8"/>
        </a:accent5>
        <a:accent6>
          <a:srgbClr val="2DB9E7"/>
        </a:accent6>
        <a:hlink>
          <a:srgbClr val="6600FF"/>
        </a:hlink>
        <a:folHlink>
          <a:srgbClr val="CC0066"/>
        </a:folHlink>
      </a:clrScheme>
      <a:clrMap bg1="lt1" tx1="dk1" bg2="lt2" tx2="dk2" accent1="accent1" accent2="accent2" accent3="accent3" accent4="accent4" accent5="accent5" accent6="accent6" hlink="hlink" folHlink="folHlink"/>
    </a:extraClrScheme>
    <a:extraClrScheme>
      <a:clrScheme name="万里长城 6">
        <a:dk1>
          <a:srgbClr val="000000"/>
        </a:dk1>
        <a:lt1>
          <a:srgbClr val="FFFFCC"/>
        </a:lt1>
        <a:dk2>
          <a:srgbClr val="6756A6"/>
        </a:dk2>
        <a:lt2>
          <a:srgbClr val="969696"/>
        </a:lt2>
        <a:accent1>
          <a:srgbClr val="99CCFF"/>
        </a:accent1>
        <a:accent2>
          <a:srgbClr val="008000"/>
        </a:accent2>
        <a:accent3>
          <a:srgbClr val="FFFFE2"/>
        </a:accent3>
        <a:accent4>
          <a:srgbClr val="000000"/>
        </a:accent4>
        <a:accent5>
          <a:srgbClr val="CAE2FF"/>
        </a:accent5>
        <a:accent6>
          <a:srgbClr val="007300"/>
        </a:accent6>
        <a:hlink>
          <a:srgbClr val="990033"/>
        </a:hlink>
        <a:folHlink>
          <a:srgbClr val="9900CC"/>
        </a:folHlink>
      </a:clrScheme>
      <a:clrMap bg1="lt1" tx1="dk1" bg2="lt2" tx2="dk2" accent1="accent1" accent2="accent2" accent3="accent3" accent4="accent4" accent5="accent5" accent6="accent6" hlink="hlink" folHlink="folHlink"/>
    </a:extraClrScheme>
    <a:extraClrScheme>
      <a:clrScheme name="万里长城 7">
        <a:dk1>
          <a:srgbClr val="CC3300"/>
        </a:dk1>
        <a:lt1>
          <a:srgbClr val="99CCFF"/>
        </a:lt1>
        <a:dk2>
          <a:srgbClr val="003399"/>
        </a:dk2>
        <a:lt2>
          <a:srgbClr val="969696"/>
        </a:lt2>
        <a:accent1>
          <a:srgbClr val="CED7FE"/>
        </a:accent1>
        <a:accent2>
          <a:srgbClr val="FFFFFF"/>
        </a:accent2>
        <a:accent3>
          <a:srgbClr val="CAE2FF"/>
        </a:accent3>
        <a:accent4>
          <a:srgbClr val="AE2A00"/>
        </a:accent4>
        <a:accent5>
          <a:srgbClr val="E3E8FE"/>
        </a:accent5>
        <a:accent6>
          <a:srgbClr val="E7E7E7"/>
        </a:accent6>
        <a:hlink>
          <a:srgbClr val="006600"/>
        </a:hlink>
        <a:folHlink>
          <a:srgbClr val="777777"/>
        </a:folHlink>
      </a:clrScheme>
      <a:clrMap bg1="lt1" tx1="dk1" bg2="lt2" tx2="dk2" accent1="accent1" accent2="accent2" accent3="accent3" accent4="accent4" accent5="accent5" accent6="accent6" hlink="hlink" folHlink="folHlink"/>
    </a:extraClrScheme>
    <a:extraClrScheme>
      <a:clrScheme name="万里长城 8">
        <a:dk1>
          <a:srgbClr val="006600"/>
        </a:dk1>
        <a:lt1>
          <a:srgbClr val="FFCC99"/>
        </a:lt1>
        <a:dk2>
          <a:srgbClr val="000000"/>
        </a:dk2>
        <a:lt2>
          <a:srgbClr val="B2B2B2"/>
        </a:lt2>
        <a:accent1>
          <a:srgbClr val="FFFFFF"/>
        </a:accent1>
        <a:accent2>
          <a:srgbClr val="FFFF66"/>
        </a:accent2>
        <a:accent3>
          <a:srgbClr val="FFE2CA"/>
        </a:accent3>
        <a:accent4>
          <a:srgbClr val="005600"/>
        </a:accent4>
        <a:accent5>
          <a:srgbClr val="FFFFFF"/>
        </a:accent5>
        <a:accent6>
          <a:srgbClr val="E7E75C"/>
        </a:accent6>
        <a:hlink>
          <a:srgbClr val="5B5B89"/>
        </a:hlink>
        <a:folHlink>
          <a:srgbClr val="3366FF"/>
        </a:folHlink>
      </a:clrScheme>
      <a:clrMap bg1="lt1" tx1="dk1" bg2="lt2" tx2="dk2" accent1="accent1" accent2="accent2" accent3="accent3" accent4="accent4" accent5="accent5" accent6="accent6" hlink="hlink" folHlink="folHlink"/>
    </a:extraClrScheme>
  </a:extraClrSchemeLst>
</a:theme>
</file>

<file path=ppt/theme/theme30.xml><?xml version="1.0" encoding="utf-8"?>
<a:theme xmlns:a="http://schemas.openxmlformats.org/drawingml/2006/main" name="22_质朴">
  <a:themeElements>
    <a:clrScheme name="10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10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10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31.xml><?xml version="1.0" encoding="utf-8"?>
<a:theme xmlns:a="http://schemas.openxmlformats.org/drawingml/2006/main" name="23_质朴">
  <a:themeElements>
    <a:clrScheme name="11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11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11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3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复件 581TGp_gold_light">
  <a:themeElements>
    <a:clrScheme name="复件 581TGp_gold_light 2">
      <a:dk1>
        <a:srgbClr val="000000"/>
      </a:dk1>
      <a:lt1>
        <a:srgbClr val="FFFFFF"/>
      </a:lt1>
      <a:dk2>
        <a:srgbClr val="2E507A"/>
      </a:dk2>
      <a:lt2>
        <a:srgbClr val="333333"/>
      </a:lt2>
      <a:accent1>
        <a:srgbClr val="5A90C2"/>
      </a:accent1>
      <a:accent2>
        <a:srgbClr val="8AC246"/>
      </a:accent2>
      <a:accent3>
        <a:srgbClr val="FFFFFF"/>
      </a:accent3>
      <a:accent4>
        <a:srgbClr val="000000"/>
      </a:accent4>
      <a:accent5>
        <a:srgbClr val="B5C6DD"/>
      </a:accent5>
      <a:accent6>
        <a:srgbClr val="7DB03F"/>
      </a:accent6>
      <a:hlink>
        <a:srgbClr val="F6831A"/>
      </a:hlink>
      <a:folHlink>
        <a:srgbClr val="EFC821"/>
      </a:folHlink>
    </a:clrScheme>
    <a:fontScheme name="复件 581TGp_gold_light">
      <a:majorFont>
        <a:latin typeface="Arial Narrow"/>
        <a:ea typeface=""/>
        <a:cs typeface=""/>
      </a:majorFont>
      <a:minorFont>
        <a:latin typeface="Calibri"/>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2">
          <a:schemeClr val="accent3"/>
        </a:lnRef>
        <a:fillRef idx="1">
          <a:schemeClr val="lt1"/>
        </a:fillRef>
        <a:effectRef idx="0">
          <a:schemeClr val="accent3"/>
        </a:effectRef>
        <a:fontRef idx="minor">
          <a:schemeClr val="dk1"/>
        </a:fontRef>
      </a: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charset="0"/>
            <a:ea typeface="宋体" charset="-122"/>
          </a:defRPr>
        </a:defPPr>
      </a:lstStyle>
    </a:lnDef>
  </a:objectDefaults>
  <a:extraClrSchemeLst>
    <a:extraClrScheme>
      <a:clrScheme name="复件 581TGp_gold_light 1">
        <a:dk1>
          <a:srgbClr val="000000"/>
        </a:dk1>
        <a:lt1>
          <a:srgbClr val="FFFFFF"/>
        </a:lt1>
        <a:dk2>
          <a:srgbClr val="800000"/>
        </a:dk2>
        <a:lt2>
          <a:srgbClr val="333333"/>
        </a:lt2>
        <a:accent1>
          <a:srgbClr val="EB6743"/>
        </a:accent1>
        <a:accent2>
          <a:srgbClr val="D3A911"/>
        </a:accent2>
        <a:accent3>
          <a:srgbClr val="FFFFFF"/>
        </a:accent3>
        <a:accent4>
          <a:srgbClr val="000000"/>
        </a:accent4>
        <a:accent5>
          <a:srgbClr val="F3B8B0"/>
        </a:accent5>
        <a:accent6>
          <a:srgbClr val="BF990E"/>
        </a:accent6>
        <a:hlink>
          <a:srgbClr val="7B9B63"/>
        </a:hlink>
        <a:folHlink>
          <a:srgbClr val="38A3B2"/>
        </a:folHlink>
      </a:clrScheme>
      <a:clrMap bg1="lt1" tx1="dk1" bg2="lt2" tx2="dk2" accent1="accent1" accent2="accent2" accent3="accent3" accent4="accent4" accent5="accent5" accent6="accent6" hlink="hlink" folHlink="folHlink"/>
    </a:extraClrScheme>
    <a:extraClrScheme>
      <a:clrScheme name="复件 581TGp_gold_light 2">
        <a:dk1>
          <a:srgbClr val="000000"/>
        </a:dk1>
        <a:lt1>
          <a:srgbClr val="FFFFFF"/>
        </a:lt1>
        <a:dk2>
          <a:srgbClr val="2E507A"/>
        </a:dk2>
        <a:lt2>
          <a:srgbClr val="333333"/>
        </a:lt2>
        <a:accent1>
          <a:srgbClr val="5A90C2"/>
        </a:accent1>
        <a:accent2>
          <a:srgbClr val="8AC246"/>
        </a:accent2>
        <a:accent3>
          <a:srgbClr val="FFFFFF"/>
        </a:accent3>
        <a:accent4>
          <a:srgbClr val="000000"/>
        </a:accent4>
        <a:accent5>
          <a:srgbClr val="B5C6DD"/>
        </a:accent5>
        <a:accent6>
          <a:srgbClr val="7DB03F"/>
        </a:accent6>
        <a:hlink>
          <a:srgbClr val="F6831A"/>
        </a:hlink>
        <a:folHlink>
          <a:srgbClr val="EFC821"/>
        </a:folHlink>
      </a:clrScheme>
      <a:clrMap bg1="lt1" tx1="dk1" bg2="lt2" tx2="dk2" accent1="accent1" accent2="accent2" accent3="accent3" accent4="accent4" accent5="accent5" accent6="accent6" hlink="hlink" folHlink="folHlink"/>
    </a:extraClrScheme>
    <a:extraClrScheme>
      <a:clrScheme name="复件 581TGp_gold_light 3">
        <a:dk1>
          <a:srgbClr val="000000"/>
        </a:dk1>
        <a:lt1>
          <a:srgbClr val="FFFFFF"/>
        </a:lt1>
        <a:dk2>
          <a:srgbClr val="A82A9F"/>
        </a:dk2>
        <a:lt2>
          <a:srgbClr val="4D4D4D"/>
        </a:lt2>
        <a:accent1>
          <a:srgbClr val="12B4D4"/>
        </a:accent1>
        <a:accent2>
          <a:srgbClr val="F1C23D"/>
        </a:accent2>
        <a:accent3>
          <a:srgbClr val="FFFFFF"/>
        </a:accent3>
        <a:accent4>
          <a:srgbClr val="000000"/>
        </a:accent4>
        <a:accent5>
          <a:srgbClr val="AAD6E6"/>
        </a:accent5>
        <a:accent6>
          <a:srgbClr val="DAB036"/>
        </a:accent6>
        <a:hlink>
          <a:srgbClr val="8CA62C"/>
        </a:hlink>
        <a:folHlink>
          <a:srgbClr val="808080"/>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Pixel">
  <a:themeElements>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fontScheme name="Pixel">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Pixel 1">
        <a:dk1>
          <a:srgbClr val="0066FF"/>
        </a:dk1>
        <a:lt1>
          <a:srgbClr val="FFFFFF"/>
        </a:lt1>
        <a:dk2>
          <a:srgbClr val="000066"/>
        </a:dk2>
        <a:lt2>
          <a:srgbClr val="FFFFFF"/>
        </a:lt2>
        <a:accent1>
          <a:srgbClr val="6699FF"/>
        </a:accent1>
        <a:accent2>
          <a:srgbClr val="3333FF"/>
        </a:accent2>
        <a:accent3>
          <a:srgbClr val="AAAAB8"/>
        </a:accent3>
        <a:accent4>
          <a:srgbClr val="DADADA"/>
        </a:accent4>
        <a:accent5>
          <a:srgbClr val="B8CAFF"/>
        </a:accent5>
        <a:accent6>
          <a:srgbClr val="2D2DE7"/>
        </a:accent6>
        <a:hlink>
          <a:srgbClr val="FFCC00"/>
        </a:hlink>
        <a:folHlink>
          <a:srgbClr val="0000CC"/>
        </a:folHlink>
      </a:clrScheme>
      <a:clrMap bg1="dk2" tx1="lt1" bg2="dk1" tx2="lt2" accent1="accent1" accent2="accent2" accent3="accent3" accent4="accent4" accent5="accent5" accent6="accent6" hlink="hlink" folHlink="folHlink"/>
    </a:extraClrScheme>
    <a:extraClrScheme>
      <a:clrScheme name="Pixel 2">
        <a:dk1>
          <a:srgbClr val="009999"/>
        </a:dk1>
        <a:lt1>
          <a:srgbClr val="FFFFFF"/>
        </a:lt1>
        <a:dk2>
          <a:srgbClr val="334B49"/>
        </a:dk2>
        <a:lt2>
          <a:srgbClr val="FFFFFF"/>
        </a:lt2>
        <a:accent1>
          <a:srgbClr val="33CCCC"/>
        </a:accent1>
        <a:accent2>
          <a:srgbClr val="008080"/>
        </a:accent2>
        <a:accent3>
          <a:srgbClr val="ADB1B1"/>
        </a:accent3>
        <a:accent4>
          <a:srgbClr val="DADADA"/>
        </a:accent4>
        <a:accent5>
          <a:srgbClr val="ADE2E2"/>
        </a:accent5>
        <a:accent6>
          <a:srgbClr val="007373"/>
        </a:accent6>
        <a:hlink>
          <a:srgbClr val="FFCC00"/>
        </a:hlink>
        <a:folHlink>
          <a:srgbClr val="006666"/>
        </a:folHlink>
      </a:clrScheme>
      <a:clrMap bg1="dk2" tx1="lt1" bg2="dk1" tx2="lt2" accent1="accent1" accent2="accent2" accent3="accent3" accent4="accent4" accent5="accent5" accent6="accent6" hlink="hlink" folHlink="folHlink"/>
    </a:extraClrScheme>
    <a:extraClrScheme>
      <a:clrScheme name="Pixel 3">
        <a:dk1>
          <a:srgbClr val="006699"/>
        </a:dk1>
        <a:lt1>
          <a:srgbClr val="FFFFFF"/>
        </a:lt1>
        <a:dk2>
          <a:srgbClr val="333399"/>
        </a:dk2>
        <a:lt2>
          <a:srgbClr val="FFFFFF"/>
        </a:lt2>
        <a:accent1>
          <a:srgbClr val="0099CC"/>
        </a:accent1>
        <a:accent2>
          <a:srgbClr val="0386AF"/>
        </a:accent2>
        <a:accent3>
          <a:srgbClr val="ADADCA"/>
        </a:accent3>
        <a:accent4>
          <a:srgbClr val="DADADA"/>
        </a:accent4>
        <a:accent5>
          <a:srgbClr val="AACAE2"/>
        </a:accent5>
        <a:accent6>
          <a:srgbClr val="02799E"/>
        </a:accent6>
        <a:hlink>
          <a:srgbClr val="FFCC00"/>
        </a:hlink>
        <a:folHlink>
          <a:srgbClr val="6699FF"/>
        </a:folHlink>
      </a:clrScheme>
      <a:clrMap bg1="dk2" tx1="lt1" bg2="dk1" tx2="lt2" accent1="accent1" accent2="accent2" accent3="accent3" accent4="accent4" accent5="accent5" accent6="accent6" hlink="hlink" folHlink="folHlink"/>
    </a:extraClrScheme>
    <a:extraClrScheme>
      <a:clrScheme name="Pixel 4">
        <a:dk1>
          <a:srgbClr val="008080"/>
        </a:dk1>
        <a:lt1>
          <a:srgbClr val="FFFFFF"/>
        </a:lt1>
        <a:dk2>
          <a:srgbClr val="2F978D"/>
        </a:dk2>
        <a:lt2>
          <a:srgbClr val="FFFFFF"/>
        </a:lt2>
        <a:accent1>
          <a:srgbClr val="0099FF"/>
        </a:accent1>
        <a:accent2>
          <a:srgbClr val="009999"/>
        </a:accent2>
        <a:accent3>
          <a:srgbClr val="ADC9C5"/>
        </a:accent3>
        <a:accent4>
          <a:srgbClr val="DADADA"/>
        </a:accent4>
        <a:accent5>
          <a:srgbClr val="AACAFF"/>
        </a:accent5>
        <a:accent6>
          <a:srgbClr val="008A8A"/>
        </a:accent6>
        <a:hlink>
          <a:srgbClr val="FFFFCC"/>
        </a:hlink>
        <a:folHlink>
          <a:srgbClr val="70CAC6"/>
        </a:folHlink>
      </a:clrScheme>
      <a:clrMap bg1="dk2" tx1="lt1" bg2="dk1" tx2="lt2" accent1="accent1" accent2="accent2" accent3="accent3" accent4="accent4" accent5="accent5" accent6="accent6" hlink="hlink" folHlink="folHlink"/>
    </a:extraClrScheme>
    <a:extraClrScheme>
      <a:clrScheme name="Pixel 5">
        <a:dk1>
          <a:srgbClr val="822504"/>
        </a:dk1>
        <a:lt1>
          <a:srgbClr val="FFFFFF"/>
        </a:lt1>
        <a:dk2>
          <a:srgbClr val="330000"/>
        </a:dk2>
        <a:lt2>
          <a:srgbClr val="FFFFFF"/>
        </a:lt2>
        <a:accent1>
          <a:srgbClr val="FF9900"/>
        </a:accent1>
        <a:accent2>
          <a:srgbClr val="9E2A06"/>
        </a:accent2>
        <a:accent3>
          <a:srgbClr val="ADAAAA"/>
        </a:accent3>
        <a:accent4>
          <a:srgbClr val="DADADA"/>
        </a:accent4>
        <a:accent5>
          <a:srgbClr val="FFCAAA"/>
        </a:accent5>
        <a:accent6>
          <a:srgbClr val="8F2505"/>
        </a:accent6>
        <a:hlink>
          <a:srgbClr val="FF3300"/>
        </a:hlink>
        <a:folHlink>
          <a:srgbClr val="7C0704"/>
        </a:folHlink>
      </a:clrScheme>
      <a:clrMap bg1="dk2" tx1="lt1" bg2="dk1" tx2="lt2" accent1="accent1" accent2="accent2" accent3="accent3" accent4="accent4" accent5="accent5" accent6="accent6" hlink="hlink" folHlink="folHlink"/>
    </a:extraClrScheme>
    <a:extraClrScheme>
      <a:clrScheme name="Pixel 6">
        <a:dk1>
          <a:srgbClr val="336600"/>
        </a:dk1>
        <a:lt1>
          <a:srgbClr val="FFFFFF"/>
        </a:lt1>
        <a:dk2>
          <a:srgbClr val="4A7911"/>
        </a:dk2>
        <a:lt2>
          <a:srgbClr val="FFFFFF"/>
        </a:lt2>
        <a:accent1>
          <a:srgbClr val="666633"/>
        </a:accent1>
        <a:accent2>
          <a:srgbClr val="669900"/>
        </a:accent2>
        <a:accent3>
          <a:srgbClr val="B1BEAA"/>
        </a:accent3>
        <a:accent4>
          <a:srgbClr val="DADADA"/>
        </a:accent4>
        <a:accent5>
          <a:srgbClr val="B8B8AD"/>
        </a:accent5>
        <a:accent6>
          <a:srgbClr val="5C8A00"/>
        </a:accent6>
        <a:hlink>
          <a:srgbClr val="FFCC00"/>
        </a:hlink>
        <a:folHlink>
          <a:srgbClr val="99CC00"/>
        </a:folHlink>
      </a:clrScheme>
      <a:clrMap bg1="dk2" tx1="lt1" bg2="dk1" tx2="lt2" accent1="accent1" accent2="accent2" accent3="accent3" accent4="accent4" accent5="accent5" accent6="accent6" hlink="hlink" folHlink="folHlink"/>
    </a:extraClrScheme>
    <a:extraClrScheme>
      <a:clrScheme name="Pixel 7">
        <a:dk1>
          <a:srgbClr val="000000"/>
        </a:dk1>
        <a:lt1>
          <a:srgbClr val="FFFFFF"/>
        </a:lt1>
        <a:dk2>
          <a:srgbClr val="000000"/>
        </a:dk2>
        <a:lt2>
          <a:srgbClr val="CC3300"/>
        </a:lt2>
        <a:accent1>
          <a:srgbClr val="FFCC00"/>
        </a:accent1>
        <a:accent2>
          <a:srgbClr val="CC6600"/>
        </a:accent2>
        <a:accent3>
          <a:srgbClr val="FFFFFF"/>
        </a:accent3>
        <a:accent4>
          <a:srgbClr val="000000"/>
        </a:accent4>
        <a:accent5>
          <a:srgbClr val="FFE2AA"/>
        </a:accent5>
        <a:accent6>
          <a:srgbClr val="B95C00"/>
        </a:accent6>
        <a:hlink>
          <a:srgbClr val="663300"/>
        </a:hlink>
        <a:folHlink>
          <a:srgbClr val="CC9900"/>
        </a:folHlink>
      </a:clrScheme>
      <a:clrMap bg1="lt1" tx1="dk1" bg2="lt2" tx2="dk2" accent1="accent1" accent2="accent2" accent3="accent3" accent4="accent4" accent5="accent5" accent6="accent6" hlink="hlink" folHlink="folHlink"/>
    </a:extraClrScheme>
    <a:extraClrScheme>
      <a:clrScheme name="Pixel 8">
        <a:dk1>
          <a:srgbClr val="003300"/>
        </a:dk1>
        <a:lt1>
          <a:srgbClr val="FFFFFF"/>
        </a:lt1>
        <a:dk2>
          <a:srgbClr val="000000"/>
        </a:dk2>
        <a:lt2>
          <a:srgbClr val="336600"/>
        </a:lt2>
        <a:accent1>
          <a:srgbClr val="CCCC00"/>
        </a:accent1>
        <a:accent2>
          <a:srgbClr val="669900"/>
        </a:accent2>
        <a:accent3>
          <a:srgbClr val="FFFFFF"/>
        </a:accent3>
        <a:accent4>
          <a:srgbClr val="002A00"/>
        </a:accent4>
        <a:accent5>
          <a:srgbClr val="E2E2AA"/>
        </a:accent5>
        <a:accent6>
          <a:srgbClr val="5C8A00"/>
        </a:accent6>
        <a:hlink>
          <a:srgbClr val="333300"/>
        </a:hlink>
        <a:folHlink>
          <a:srgbClr val="99CC00"/>
        </a:folHlink>
      </a:clrScheme>
      <a:clrMap bg1="lt1" tx1="dk1" bg2="lt2" tx2="dk2" accent1="accent1" accent2="accent2" accent3="accent3" accent4="accent4" accent5="accent5" accent6="accent6" hlink="hlink" folHlink="folHlink"/>
    </a:extraClrScheme>
    <a:extraClrScheme>
      <a:clrScheme name="Pixel 9">
        <a:dk1>
          <a:srgbClr val="000000"/>
        </a:dk1>
        <a:lt1>
          <a:srgbClr val="FFFFFF"/>
        </a:lt1>
        <a:dk2>
          <a:srgbClr val="000000"/>
        </a:dk2>
        <a:lt2>
          <a:srgbClr val="440044"/>
        </a:lt2>
        <a:accent1>
          <a:srgbClr val="FFCCCC"/>
        </a:accent1>
        <a:accent2>
          <a:srgbClr val="790571"/>
        </a:accent2>
        <a:accent3>
          <a:srgbClr val="FFFFFF"/>
        </a:accent3>
        <a:accent4>
          <a:srgbClr val="000000"/>
        </a:accent4>
        <a:accent5>
          <a:srgbClr val="FFE2E2"/>
        </a:accent5>
        <a:accent6>
          <a:srgbClr val="6D0466"/>
        </a:accent6>
        <a:hlink>
          <a:srgbClr val="993366"/>
        </a:hlink>
        <a:folHlink>
          <a:srgbClr val="9F839F"/>
        </a:folHlink>
      </a:clrScheme>
      <a:clrMap bg1="lt1" tx1="dk1" bg2="lt2" tx2="dk2" accent1="accent1" accent2="accent2" accent3="accent3" accent4="accent4" accent5="accent5" accent6="accent6" hlink="hlink" folHlink="folHlink"/>
    </a:extraClrScheme>
    <a:extraClrScheme>
      <a:clrScheme name="Pixel 10">
        <a:dk1>
          <a:srgbClr val="000000"/>
        </a:dk1>
        <a:lt1>
          <a:srgbClr val="FFFFFF"/>
        </a:lt1>
        <a:dk2>
          <a:srgbClr val="000000"/>
        </a:dk2>
        <a:lt2>
          <a:srgbClr val="FF9900"/>
        </a:lt2>
        <a:accent1>
          <a:srgbClr val="FFCC99"/>
        </a:accent1>
        <a:accent2>
          <a:srgbClr val="FBA313"/>
        </a:accent2>
        <a:accent3>
          <a:srgbClr val="FFFFFF"/>
        </a:accent3>
        <a:accent4>
          <a:srgbClr val="000000"/>
        </a:accent4>
        <a:accent5>
          <a:srgbClr val="FFE2CA"/>
        </a:accent5>
        <a:accent6>
          <a:srgbClr val="E39310"/>
        </a:accent6>
        <a:hlink>
          <a:srgbClr val="CC3300"/>
        </a:hlink>
        <a:folHlink>
          <a:srgbClr val="FCC66E"/>
        </a:folHlink>
      </a:clrScheme>
      <a:clrMap bg1="lt1" tx1="dk1" bg2="lt2" tx2="dk2" accent1="accent1" accent2="accent2" accent3="accent3" accent4="accent4" accent5="accent5" accent6="accent6" hlink="hlink" folHlink="folHlink"/>
    </a:extraClrScheme>
    <a:extraClrScheme>
      <a:clrScheme name="Pixel 11">
        <a:dk1>
          <a:srgbClr val="000000"/>
        </a:dk1>
        <a:lt1>
          <a:srgbClr val="FFFFFF"/>
        </a:lt1>
        <a:dk2>
          <a:srgbClr val="000000"/>
        </a:dk2>
        <a:lt2>
          <a:srgbClr val="779F92"/>
        </a:lt2>
        <a:accent1>
          <a:srgbClr val="33CCCC"/>
        </a:accent1>
        <a:accent2>
          <a:srgbClr val="9DC2D7"/>
        </a:accent2>
        <a:accent3>
          <a:srgbClr val="FFFFFF"/>
        </a:accent3>
        <a:accent4>
          <a:srgbClr val="000000"/>
        </a:accent4>
        <a:accent5>
          <a:srgbClr val="ADE2E2"/>
        </a:accent5>
        <a:accent6>
          <a:srgbClr val="8EB0C3"/>
        </a:accent6>
        <a:hlink>
          <a:srgbClr val="006666"/>
        </a:hlink>
        <a:folHlink>
          <a:srgbClr val="CCCCFF"/>
        </a:folHlink>
      </a:clrScheme>
      <a:clrMap bg1="lt1" tx1="dk1" bg2="lt2" tx2="dk2" accent1="accent1" accent2="accent2" accent3="accent3" accent4="accent4" accent5="accent5" accent6="accent6" hlink="hlink" folHlink="folHlink"/>
    </a:extraClrScheme>
    <a:extraClrScheme>
      <a:clrScheme name="Pixel 12">
        <a:dk1>
          <a:srgbClr val="000000"/>
        </a:dk1>
        <a:lt1>
          <a:srgbClr val="FFFFFF"/>
        </a:lt1>
        <a:dk2>
          <a:srgbClr val="000000"/>
        </a:dk2>
        <a:lt2>
          <a:srgbClr val="00007D"/>
        </a:lt2>
        <a:accent1>
          <a:srgbClr val="9999FF"/>
        </a:accent1>
        <a:accent2>
          <a:srgbClr val="9999CC"/>
        </a:accent2>
        <a:accent3>
          <a:srgbClr val="FFFFFF"/>
        </a:accent3>
        <a:accent4>
          <a:srgbClr val="000000"/>
        </a:accent4>
        <a:accent5>
          <a:srgbClr val="CACAFF"/>
        </a:accent5>
        <a:accent6>
          <a:srgbClr val="8A8AB9"/>
        </a:accent6>
        <a:hlink>
          <a:srgbClr val="666699"/>
        </a:hlink>
        <a:folHlink>
          <a:srgbClr val="CCCCE6"/>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_质朴">
  <a:themeElements>
    <a:clrScheme name="1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1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1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1_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质朴">
  <a:themeElements>
    <a:clrScheme name="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ppt/theme/theme9.xml><?xml version="1.0" encoding="utf-8"?>
<a:theme xmlns:a="http://schemas.openxmlformats.org/drawingml/2006/main" name="2_质朴">
  <a:themeElements>
    <a:clrScheme name="2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fontScheme name="2_质朴">
      <a:majorFont>
        <a:latin typeface="Lucida Sans"/>
        <a:ea typeface="黑体"/>
        <a:cs typeface=""/>
      </a:majorFont>
      <a:minorFont>
        <a:latin typeface="Book Antiqua"/>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triangle" w="med" len="med"/>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zh-CN" altLang="en-US"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extraClrScheme>
      <a:clrScheme name="2_质朴 1">
        <a:dk1>
          <a:srgbClr val="000000"/>
        </a:dk1>
        <a:lt1>
          <a:srgbClr val="FFFFFF"/>
        </a:lt1>
        <a:dk2>
          <a:srgbClr val="464653"/>
        </a:dk2>
        <a:lt2>
          <a:srgbClr val="DDE9EC"/>
        </a:lt2>
        <a:accent1>
          <a:srgbClr val="727CA3"/>
        </a:accent1>
        <a:accent2>
          <a:srgbClr val="9FB8CD"/>
        </a:accent2>
        <a:accent3>
          <a:srgbClr val="FFFFFF"/>
        </a:accent3>
        <a:accent4>
          <a:srgbClr val="000000"/>
        </a:accent4>
        <a:accent5>
          <a:srgbClr val="BCBFCE"/>
        </a:accent5>
        <a:accent6>
          <a:srgbClr val="90A6BA"/>
        </a:accent6>
        <a:hlink>
          <a:srgbClr val="B292CA"/>
        </a:hlink>
        <a:folHlink>
          <a:srgbClr val="6B5680"/>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otalTime>903</TotalTime>
  <Words>910</Words>
  <Application>Microsoft Office PowerPoint</Application>
  <PresentationFormat>全屏显示(4:3)</PresentationFormat>
  <Paragraphs>112</Paragraphs>
  <Slides>21</Slides>
  <Notes>1</Notes>
  <HiddenSlides>0</HiddenSlides>
  <MMClips>0</MMClips>
  <ScaleCrop>false</ScaleCrop>
  <HeadingPairs>
    <vt:vector size="4" baseType="variant">
      <vt:variant>
        <vt:lpstr>主题</vt:lpstr>
      </vt:variant>
      <vt:variant>
        <vt:i4>31</vt:i4>
      </vt:variant>
      <vt:variant>
        <vt:lpstr>幻灯片标题</vt:lpstr>
      </vt:variant>
      <vt:variant>
        <vt:i4>21</vt:i4>
      </vt:variant>
    </vt:vector>
  </HeadingPairs>
  <TitlesOfParts>
    <vt:vector size="52" baseType="lpstr">
      <vt:lpstr>自定义设计方案</vt:lpstr>
      <vt:lpstr>1_复件 581TGp_gold_light</vt:lpstr>
      <vt:lpstr>万里长城</vt:lpstr>
      <vt:lpstr>复件 581TGp_gold_light</vt:lpstr>
      <vt:lpstr>Pixel</vt:lpstr>
      <vt:lpstr>1_质朴</vt:lpstr>
      <vt:lpstr>1_自定义设计方案</vt:lpstr>
      <vt:lpstr>质朴</vt:lpstr>
      <vt:lpstr>2_质朴</vt:lpstr>
      <vt:lpstr>3_质朴</vt:lpstr>
      <vt:lpstr>4_质朴</vt:lpstr>
      <vt:lpstr>5_质朴</vt:lpstr>
      <vt:lpstr>6_质朴</vt:lpstr>
      <vt:lpstr>7_质朴</vt:lpstr>
      <vt:lpstr>8_质朴</vt:lpstr>
      <vt:lpstr>9_质朴</vt:lpstr>
      <vt:lpstr>10_质朴</vt:lpstr>
      <vt:lpstr>11_质朴</vt:lpstr>
      <vt:lpstr>12_质朴</vt:lpstr>
      <vt:lpstr>2_自定义设计方案</vt:lpstr>
      <vt:lpstr>13_质朴</vt:lpstr>
      <vt:lpstr>14_质朴</vt:lpstr>
      <vt:lpstr>15_质朴</vt:lpstr>
      <vt:lpstr>16_质朴</vt:lpstr>
      <vt:lpstr>17_质朴</vt:lpstr>
      <vt:lpstr>18_质朴</vt:lpstr>
      <vt:lpstr>19_质朴</vt:lpstr>
      <vt:lpstr>20_质朴</vt:lpstr>
      <vt:lpstr>21_质朴</vt:lpstr>
      <vt:lpstr>22_质朴</vt:lpstr>
      <vt:lpstr>23_质朴</vt:lpstr>
      <vt:lpstr>Fast damping of ultra low frequency waves excited by interplanetary shocks in the magnetosphere</vt:lpstr>
      <vt:lpstr>Outline</vt:lpstr>
      <vt:lpstr>Motivation and Introduction</vt:lpstr>
      <vt:lpstr>幻灯片 4</vt:lpstr>
      <vt:lpstr>Motivation and Introduction</vt:lpstr>
      <vt:lpstr>幻灯片 6</vt:lpstr>
      <vt:lpstr>幻灯片 7</vt:lpstr>
      <vt:lpstr>Satellite Observations</vt:lpstr>
      <vt:lpstr>Satellite Observations</vt:lpstr>
      <vt:lpstr>Satellite Observations</vt:lpstr>
      <vt:lpstr>幻灯片 11</vt:lpstr>
      <vt:lpstr>幻灯片 12</vt:lpstr>
      <vt:lpstr>幻灯片 13</vt:lpstr>
      <vt:lpstr>Discussion: Mechanisms of Fast Damping ULF waves</vt:lpstr>
      <vt:lpstr>幻灯片 15</vt:lpstr>
      <vt:lpstr>幻灯片 16</vt:lpstr>
      <vt:lpstr>幻灯片 17</vt:lpstr>
      <vt:lpstr>幻灯片 18</vt:lpstr>
      <vt:lpstr>幻灯片 19</vt:lpstr>
      <vt:lpstr>幻灯片 20</vt:lpstr>
      <vt:lpstr>幻灯片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cp:lastModifiedBy>Nisemono</cp:lastModifiedBy>
  <cp:revision>61</cp:revision>
  <dcterms:modified xsi:type="dcterms:W3CDTF">2015-06-15T02:13:28Z</dcterms:modified>
</cp:coreProperties>
</file>