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drawings/drawing2.xml" ContentType="application/vnd.openxmlformats-officedocument.drawingml.chartshapes+xml"/>
  <Override PartName="/ppt/charts/chart3.xml" ContentType="application/vnd.openxmlformats-officedocument.drawingml.chart+xml"/>
  <Override PartName="/ppt/drawings/drawing3.xml" ContentType="application/vnd.openxmlformats-officedocument.drawingml.chartshapes+xml"/>
  <Override PartName="/ppt/notesSlides/notesSlide1.xml" ContentType="application/vnd.openxmlformats-officedocument.presentationml.notesSlide+xml"/>
  <Override PartName="/ppt/charts/chart4.xml" ContentType="application/vnd.openxmlformats-officedocument.drawingml.chart+xml"/>
  <Override PartName="/ppt/notesSlides/notesSlide2.xml" ContentType="application/vnd.openxmlformats-officedocument.presentationml.notesSlide+xml"/>
  <Override PartName="/ppt/charts/chart5.xml" ContentType="application/vnd.openxmlformats-officedocument.drawingml.chart+xml"/>
  <Override PartName="/ppt/drawings/drawing4.xml" ContentType="application/vnd.openxmlformats-officedocument.drawingml.chartshapes+xml"/>
  <Override PartName="/ppt/notesSlides/notesSlide3.xml" ContentType="application/vnd.openxmlformats-officedocument.presentationml.notesSlide+xml"/>
  <Override PartName="/ppt/charts/chart6.xml" ContentType="application/vnd.openxmlformats-officedocument.drawingml.chart+xml"/>
  <Override PartName="/ppt/drawings/drawing5.xml" ContentType="application/vnd.openxmlformats-officedocument.drawingml.chartshapes+xml"/>
  <Override PartName="/ppt/notesSlides/notesSlide4.xml" ContentType="application/vnd.openxmlformats-officedocument.presentationml.notesSlide+xml"/>
  <Override PartName="/ppt/charts/chart7.xml" ContentType="application/vnd.openxmlformats-officedocument.drawingml.chart+xml"/>
  <Override PartName="/ppt/drawings/drawing6.xml" ContentType="application/vnd.openxmlformats-officedocument.drawingml.chartshapes+xml"/>
  <Override PartName="/ppt/notesSlides/notesSlide5.xml" ContentType="application/vnd.openxmlformats-officedocument.presentationml.notesSlide+xml"/>
  <Override PartName="/ppt/charts/chart8.xml" ContentType="application/vnd.openxmlformats-officedocument.drawingml.chart+xml"/>
  <Override PartName="/ppt/drawings/drawing7.xml" ContentType="application/vnd.openxmlformats-officedocument.drawingml.chartshapes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4801" autoAdjust="0"/>
  </p:normalViewPr>
  <p:slideViewPr>
    <p:cSldViewPr>
      <p:cViewPr varScale="1">
        <p:scale>
          <a:sx n="75" d="100"/>
          <a:sy n="75" d="100"/>
        </p:scale>
        <p:origin x="-1656" y="-6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file:///E:\XPS\20140220_outside_different_composition.xlsx" TargetMode="Externa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oleObject" Target="file:///E:\XPS\20140218_Na_noNa_side\20140217_no_Na_side_etch.xlsx" TargetMode="Externa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3.xml"/><Relationship Id="rId1" Type="http://schemas.openxmlformats.org/officeDocument/2006/relationships/oleObject" Target="file:///C:\Users\Sunyoung\Desktop\going\Na_graphs_XPS\survey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Sunyoung\Desktop\going\PVSC2014\Na1s_comp_hmb56.xlsx" TargetMode="External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4.xml"/><Relationship Id="rId1" Type="http://schemas.openxmlformats.org/officeDocument/2006/relationships/oleObject" Target="file:///F:\XPS\Excels_before_ThesisProposal\HMB56_outside_toZero.xlsx" TargetMode="External"/></Relationships>
</file>

<file path=ppt/charts/_rels/chart6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5.xml"/><Relationship Id="rId1" Type="http://schemas.openxmlformats.org/officeDocument/2006/relationships/oleObject" Target="file:///C:\Users\Sunyoung\Desktop\going\PVSC2014\graphs_manuscript_Na_Cu_percent.xlsx" TargetMode="External"/></Relationships>
</file>

<file path=ppt/charts/_rels/chart7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6.xml"/><Relationship Id="rId1" Type="http://schemas.openxmlformats.org/officeDocument/2006/relationships/oleObject" Target="file:///C:\Users\Sunyoung\Desktop\going\PVSC2014\graphs_manuscript_Na_Cu_percent.xlsx" TargetMode="External"/></Relationships>
</file>

<file path=ppt/charts/_rels/chart8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7.xml"/><Relationship Id="rId1" Type="http://schemas.openxmlformats.org/officeDocument/2006/relationships/oleObject" Target="file:///C:\Users\Sunyoung\Desktop\going\PVSC2014\graphs_manuscript_Na_Cu_percent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C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1980825313502478"/>
          <c:y val="7.2000809551470021E-2"/>
          <c:w val="0.67513000218136276"/>
          <c:h val="0.7279755791395639"/>
        </c:manualLayout>
      </c:layout>
      <c:scatterChart>
        <c:scatterStyle val="lineMarker"/>
        <c:varyColors val="0"/>
        <c:ser>
          <c:idx val="0"/>
          <c:order val="0"/>
          <c:tx>
            <c:strRef>
              <c:f>noOC!$K$2</c:f>
              <c:strCache>
                <c:ptCount val="1"/>
                <c:pt idx="0">
                  <c:v>Se3d</c:v>
                </c:pt>
              </c:strCache>
            </c:strRef>
          </c:tx>
          <c:marker>
            <c:symbol val="diamond"/>
            <c:size val="10"/>
          </c:marker>
          <c:xVal>
            <c:numRef>
              <c:f>noOC!$L$1:$S$1</c:f>
              <c:numCache>
                <c:formatCode>General</c:formatCode>
                <c:ptCount val="8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7</c:v>
                </c:pt>
                <c:pt idx="4">
                  <c:v>12</c:v>
                </c:pt>
                <c:pt idx="5">
                  <c:v>42</c:v>
                </c:pt>
                <c:pt idx="6">
                  <c:v>72</c:v>
                </c:pt>
                <c:pt idx="7">
                  <c:v>132</c:v>
                </c:pt>
              </c:numCache>
            </c:numRef>
          </c:xVal>
          <c:yVal>
            <c:numRef>
              <c:f>noOC!$L$2:$S$2</c:f>
              <c:numCache>
                <c:formatCode>General</c:formatCode>
                <c:ptCount val="8"/>
                <c:pt idx="0">
                  <c:v>16.329999999999998</c:v>
                </c:pt>
                <c:pt idx="1">
                  <c:v>24.44</c:v>
                </c:pt>
                <c:pt idx="2">
                  <c:v>28.39</c:v>
                </c:pt>
                <c:pt idx="3">
                  <c:v>32.06</c:v>
                </c:pt>
                <c:pt idx="4">
                  <c:v>34.270000000000003</c:v>
                </c:pt>
                <c:pt idx="5">
                  <c:v>34.799999999999997</c:v>
                </c:pt>
                <c:pt idx="6">
                  <c:v>34.94</c:v>
                </c:pt>
                <c:pt idx="7">
                  <c:v>35.700000000000003</c:v>
                </c:pt>
              </c:numCache>
            </c:numRef>
          </c:yVal>
          <c:smooth val="0"/>
        </c:ser>
        <c:ser>
          <c:idx val="1"/>
          <c:order val="1"/>
          <c:tx>
            <c:strRef>
              <c:f>noOC!$K$3</c:f>
              <c:strCache>
                <c:ptCount val="1"/>
                <c:pt idx="0">
                  <c:v>In3d</c:v>
                </c:pt>
              </c:strCache>
            </c:strRef>
          </c:tx>
          <c:marker>
            <c:symbol val="square"/>
            <c:size val="10"/>
          </c:marker>
          <c:xVal>
            <c:numRef>
              <c:f>noOC!$L$1:$S$1</c:f>
              <c:numCache>
                <c:formatCode>General</c:formatCode>
                <c:ptCount val="8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7</c:v>
                </c:pt>
                <c:pt idx="4">
                  <c:v>12</c:v>
                </c:pt>
                <c:pt idx="5">
                  <c:v>42</c:v>
                </c:pt>
                <c:pt idx="6">
                  <c:v>72</c:v>
                </c:pt>
                <c:pt idx="7">
                  <c:v>132</c:v>
                </c:pt>
              </c:numCache>
            </c:numRef>
          </c:xVal>
          <c:yVal>
            <c:numRef>
              <c:f>noOC!$L$3:$S$3</c:f>
              <c:numCache>
                <c:formatCode>General</c:formatCode>
                <c:ptCount val="8"/>
                <c:pt idx="0">
                  <c:v>56.81</c:v>
                </c:pt>
                <c:pt idx="1">
                  <c:v>51.12</c:v>
                </c:pt>
                <c:pt idx="2">
                  <c:v>45.21</c:v>
                </c:pt>
                <c:pt idx="3">
                  <c:v>37.26</c:v>
                </c:pt>
                <c:pt idx="4">
                  <c:v>33.26</c:v>
                </c:pt>
                <c:pt idx="5">
                  <c:v>27.26</c:v>
                </c:pt>
                <c:pt idx="6">
                  <c:v>26.25</c:v>
                </c:pt>
                <c:pt idx="7">
                  <c:v>26.25</c:v>
                </c:pt>
              </c:numCache>
            </c:numRef>
          </c:yVal>
          <c:smooth val="0"/>
        </c:ser>
        <c:ser>
          <c:idx val="2"/>
          <c:order val="2"/>
          <c:tx>
            <c:strRef>
              <c:f>noOC!$K$4</c:f>
              <c:strCache>
                <c:ptCount val="1"/>
                <c:pt idx="0">
                  <c:v>Cu2p3</c:v>
                </c:pt>
              </c:strCache>
            </c:strRef>
          </c:tx>
          <c:marker>
            <c:symbol val="triangle"/>
            <c:size val="10"/>
          </c:marker>
          <c:xVal>
            <c:numRef>
              <c:f>noOC!$L$1:$S$1</c:f>
              <c:numCache>
                <c:formatCode>General</c:formatCode>
                <c:ptCount val="8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7</c:v>
                </c:pt>
                <c:pt idx="4">
                  <c:v>12</c:v>
                </c:pt>
                <c:pt idx="5">
                  <c:v>42</c:v>
                </c:pt>
                <c:pt idx="6">
                  <c:v>72</c:v>
                </c:pt>
                <c:pt idx="7">
                  <c:v>132</c:v>
                </c:pt>
              </c:numCache>
            </c:numRef>
          </c:xVal>
          <c:yVal>
            <c:numRef>
              <c:f>noOC!$L$4:$S$4</c:f>
              <c:numCache>
                <c:formatCode>General</c:formatCode>
                <c:ptCount val="8"/>
                <c:pt idx="0">
                  <c:v>26.85</c:v>
                </c:pt>
                <c:pt idx="1">
                  <c:v>24.44</c:v>
                </c:pt>
                <c:pt idx="2">
                  <c:v>26.41</c:v>
                </c:pt>
                <c:pt idx="3">
                  <c:v>30.68</c:v>
                </c:pt>
                <c:pt idx="4">
                  <c:v>32.479999999999997</c:v>
                </c:pt>
                <c:pt idx="5">
                  <c:v>37.94</c:v>
                </c:pt>
                <c:pt idx="6">
                  <c:v>38.81</c:v>
                </c:pt>
                <c:pt idx="7">
                  <c:v>38.81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0333376"/>
        <c:axId val="50338560"/>
      </c:scatterChart>
      <c:valAx>
        <c:axId val="50333376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CA"/>
                  <a:t>Ar etching (s)</a:t>
                </a:r>
              </a:p>
            </c:rich>
          </c:tx>
          <c:layout/>
          <c:overlay val="0"/>
        </c:title>
        <c:numFmt formatCode="General" sourceLinked="1"/>
        <c:majorTickMark val="in"/>
        <c:minorTickMark val="none"/>
        <c:tickLblPos val="nextTo"/>
        <c:spPr>
          <a:ln w="15875">
            <a:solidFill>
              <a:schemeClr val="tx1"/>
            </a:solidFill>
          </a:ln>
        </c:spPr>
        <c:crossAx val="50338560"/>
        <c:crosses val="autoZero"/>
        <c:crossBetween val="midCat"/>
      </c:valAx>
      <c:valAx>
        <c:axId val="50338560"/>
        <c:scaling>
          <c:orientation val="minMax"/>
        </c:scaling>
        <c:delete val="0"/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n-CA"/>
                  <a:t>Relative Percentage (%)</a:t>
                </a:r>
              </a:p>
            </c:rich>
          </c:tx>
          <c:layout>
            <c:manualLayout>
              <c:xMode val="edge"/>
              <c:yMode val="edge"/>
              <c:x val="7.4145888013998254E-2"/>
              <c:y val="0.11041164057240413"/>
            </c:manualLayout>
          </c:layout>
          <c:overlay val="0"/>
        </c:title>
        <c:numFmt formatCode="General" sourceLinked="1"/>
        <c:majorTickMark val="in"/>
        <c:minorTickMark val="none"/>
        <c:tickLblPos val="nextTo"/>
        <c:spPr>
          <a:ln w="15875">
            <a:solidFill>
              <a:schemeClr val="tx1"/>
            </a:solidFill>
          </a:ln>
        </c:spPr>
        <c:crossAx val="50333376"/>
        <c:crosses val="autoZero"/>
        <c:crossBetween val="midCat"/>
      </c:valAx>
      <c:spPr>
        <a:noFill/>
        <a:ln w="15875">
          <a:solidFill>
            <a:schemeClr val="tx1"/>
          </a:solidFill>
        </a:ln>
      </c:spPr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2400"/>
      </a:pPr>
      <a:endParaRPr lang="en-US"/>
    </a:p>
  </c:txPr>
  <c:externalData r:id="rId1">
    <c:autoUpdate val="0"/>
  </c:externalData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C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8972408762256215"/>
          <c:y val="8.1158347179079673E-2"/>
          <c:w val="0.71800465451733542"/>
          <c:h val="0.70437465385634135"/>
        </c:manualLayout>
      </c:layout>
      <c:scatterChart>
        <c:scatterStyle val="lineMarker"/>
        <c:varyColors val="0"/>
        <c:ser>
          <c:idx val="0"/>
          <c:order val="0"/>
          <c:tx>
            <c:strRef>
              <c:f>Sheet1!$I$23</c:f>
              <c:strCache>
                <c:ptCount val="1"/>
                <c:pt idx="0">
                  <c:v>Se3d</c:v>
                </c:pt>
              </c:strCache>
            </c:strRef>
          </c:tx>
          <c:marker>
            <c:symbol val="diamond"/>
            <c:size val="10"/>
          </c:marker>
          <c:xVal>
            <c:numRef>
              <c:f>Sheet1!$J$22:$N$22</c:f>
              <c:numCache>
                <c:formatCode>General</c:formatCode>
                <c:ptCount val="5"/>
                <c:pt idx="0">
                  <c:v>0</c:v>
                </c:pt>
                <c:pt idx="1">
                  <c:v>1</c:v>
                </c:pt>
                <c:pt idx="2">
                  <c:v>11</c:v>
                </c:pt>
                <c:pt idx="3">
                  <c:v>41</c:v>
                </c:pt>
                <c:pt idx="4">
                  <c:v>71</c:v>
                </c:pt>
              </c:numCache>
            </c:numRef>
          </c:xVal>
          <c:yVal>
            <c:numRef>
              <c:f>Sheet1!$J$23:$N$23</c:f>
              <c:numCache>
                <c:formatCode>General</c:formatCode>
                <c:ptCount val="5"/>
                <c:pt idx="0">
                  <c:v>39.29</c:v>
                </c:pt>
                <c:pt idx="1">
                  <c:v>40.47</c:v>
                </c:pt>
                <c:pt idx="2">
                  <c:v>39.840000000000003</c:v>
                </c:pt>
                <c:pt idx="3">
                  <c:v>39.44</c:v>
                </c:pt>
                <c:pt idx="4">
                  <c:v>39.5</c:v>
                </c:pt>
              </c:numCache>
            </c:numRef>
          </c:yVal>
          <c:smooth val="0"/>
        </c:ser>
        <c:ser>
          <c:idx val="1"/>
          <c:order val="1"/>
          <c:tx>
            <c:strRef>
              <c:f>Sheet1!$I$24</c:f>
              <c:strCache>
                <c:ptCount val="1"/>
                <c:pt idx="0">
                  <c:v>In3d</c:v>
                </c:pt>
              </c:strCache>
            </c:strRef>
          </c:tx>
          <c:marker>
            <c:symbol val="square"/>
            <c:size val="10"/>
          </c:marker>
          <c:xVal>
            <c:numRef>
              <c:f>Sheet1!$J$22:$N$22</c:f>
              <c:numCache>
                <c:formatCode>General</c:formatCode>
                <c:ptCount val="5"/>
                <c:pt idx="0">
                  <c:v>0</c:v>
                </c:pt>
                <c:pt idx="1">
                  <c:v>1</c:v>
                </c:pt>
                <c:pt idx="2">
                  <c:v>11</c:v>
                </c:pt>
                <c:pt idx="3">
                  <c:v>41</c:v>
                </c:pt>
                <c:pt idx="4">
                  <c:v>71</c:v>
                </c:pt>
              </c:numCache>
            </c:numRef>
          </c:xVal>
          <c:yVal>
            <c:numRef>
              <c:f>Sheet1!$J$24:$N$24</c:f>
              <c:numCache>
                <c:formatCode>General</c:formatCode>
                <c:ptCount val="5"/>
                <c:pt idx="0">
                  <c:v>29.91</c:v>
                </c:pt>
                <c:pt idx="1">
                  <c:v>28.95</c:v>
                </c:pt>
                <c:pt idx="2">
                  <c:v>29.86</c:v>
                </c:pt>
                <c:pt idx="3">
                  <c:v>28.76</c:v>
                </c:pt>
                <c:pt idx="4">
                  <c:v>28.99</c:v>
                </c:pt>
              </c:numCache>
            </c:numRef>
          </c:yVal>
          <c:smooth val="0"/>
        </c:ser>
        <c:ser>
          <c:idx val="2"/>
          <c:order val="2"/>
          <c:tx>
            <c:strRef>
              <c:f>Sheet1!$I$25</c:f>
              <c:strCache>
                <c:ptCount val="1"/>
                <c:pt idx="0">
                  <c:v>Cu2p3</c:v>
                </c:pt>
              </c:strCache>
            </c:strRef>
          </c:tx>
          <c:marker>
            <c:symbol val="triangle"/>
            <c:size val="10"/>
          </c:marker>
          <c:xVal>
            <c:numRef>
              <c:f>Sheet1!$J$22:$N$22</c:f>
              <c:numCache>
                <c:formatCode>General</c:formatCode>
                <c:ptCount val="5"/>
                <c:pt idx="0">
                  <c:v>0</c:v>
                </c:pt>
                <c:pt idx="1">
                  <c:v>1</c:v>
                </c:pt>
                <c:pt idx="2">
                  <c:v>11</c:v>
                </c:pt>
                <c:pt idx="3">
                  <c:v>41</c:v>
                </c:pt>
                <c:pt idx="4">
                  <c:v>71</c:v>
                </c:pt>
              </c:numCache>
            </c:numRef>
          </c:xVal>
          <c:yVal>
            <c:numRef>
              <c:f>Sheet1!$J$25:$N$25</c:f>
              <c:numCache>
                <c:formatCode>General</c:formatCode>
                <c:ptCount val="5"/>
                <c:pt idx="0">
                  <c:v>30.8</c:v>
                </c:pt>
                <c:pt idx="1">
                  <c:v>30.58</c:v>
                </c:pt>
                <c:pt idx="2">
                  <c:v>30.3</c:v>
                </c:pt>
                <c:pt idx="3">
                  <c:v>31.8</c:v>
                </c:pt>
                <c:pt idx="4">
                  <c:v>31.52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61108160"/>
        <c:axId val="61108736"/>
      </c:scatterChart>
      <c:valAx>
        <c:axId val="61108160"/>
        <c:scaling>
          <c:orientation val="minMax"/>
          <c:max val="100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CA"/>
                  <a:t>Ar etching (s)</a:t>
                </a:r>
              </a:p>
            </c:rich>
          </c:tx>
          <c:overlay val="0"/>
        </c:title>
        <c:numFmt formatCode="General" sourceLinked="1"/>
        <c:majorTickMark val="in"/>
        <c:minorTickMark val="none"/>
        <c:tickLblPos val="nextTo"/>
        <c:spPr>
          <a:ln w="19050">
            <a:solidFill>
              <a:schemeClr val="tx1"/>
            </a:solidFill>
          </a:ln>
        </c:spPr>
        <c:crossAx val="61108736"/>
        <c:crosses val="autoZero"/>
        <c:crossBetween val="midCat"/>
      </c:valAx>
      <c:valAx>
        <c:axId val="61108736"/>
        <c:scaling>
          <c:orientation val="minMax"/>
        </c:scaling>
        <c:delete val="0"/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n-CA"/>
                  <a:t>Relative Percentage (%)</a:t>
                </a:r>
              </a:p>
            </c:rich>
          </c:tx>
          <c:layout>
            <c:manualLayout>
              <c:xMode val="edge"/>
              <c:yMode val="edge"/>
              <c:x val="5.648148148148148E-2"/>
              <c:y val="0.1136416713967834"/>
            </c:manualLayout>
          </c:layout>
          <c:overlay val="0"/>
        </c:title>
        <c:numFmt formatCode="General" sourceLinked="1"/>
        <c:majorTickMark val="in"/>
        <c:minorTickMark val="none"/>
        <c:tickLblPos val="nextTo"/>
        <c:spPr>
          <a:ln w="15875">
            <a:solidFill>
              <a:schemeClr val="tx1"/>
            </a:solidFill>
          </a:ln>
        </c:spPr>
        <c:crossAx val="61108160"/>
        <c:crosses val="autoZero"/>
        <c:crossBetween val="midCat"/>
      </c:valAx>
      <c:spPr>
        <a:noFill/>
        <a:ln w="15875">
          <a:solidFill>
            <a:schemeClr val="tx1"/>
          </a:solidFill>
        </a:ln>
      </c:spPr>
    </c:plotArea>
    <c:plotVisOnly val="1"/>
    <c:dispBlanksAs val="gap"/>
    <c:showDLblsOverMax val="0"/>
  </c:chart>
  <c:spPr>
    <a:ln>
      <a:noFill/>
    </a:ln>
  </c:spPr>
  <c:txPr>
    <a:bodyPr/>
    <a:lstStyle/>
    <a:p>
      <a:pPr>
        <a:defRPr sz="2400"/>
      </a:pPr>
      <a:endParaRPr lang="en-US"/>
    </a:p>
  </c:txPr>
  <c:externalData r:id="rId1">
    <c:autoUpdate val="0"/>
  </c:externalData>
  <c:userShapes r:id="rId2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C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6.8197247922199888E-2"/>
          <c:y val="5.7549197752995801E-2"/>
          <c:w val="0.87591492307221985"/>
          <c:h val="0.74597082529478398"/>
        </c:manualLayout>
      </c:layout>
      <c:scatterChart>
        <c:scatterStyle val="lineMarker"/>
        <c:varyColors val="0"/>
        <c:ser>
          <c:idx val="0"/>
          <c:order val="0"/>
          <c:tx>
            <c:strRef>
              <c:f>Sheet2!$B$1</c:f>
              <c:strCache>
                <c:ptCount val="1"/>
                <c:pt idx="0">
                  <c:v>cylindrical surface of ingot</c:v>
                </c:pt>
              </c:strCache>
            </c:strRef>
          </c:tx>
          <c:spPr>
            <a:ln w="19050"/>
          </c:spPr>
          <c:marker>
            <c:symbol val="none"/>
          </c:marker>
          <c:xVal>
            <c:numRef>
              <c:f>Sheet2!$A$2:$A$1362</c:f>
              <c:numCache>
                <c:formatCode>General</c:formatCode>
                <c:ptCount val="1361"/>
                <c:pt idx="0">
                  <c:v>1350.08</c:v>
                </c:pt>
                <c:pt idx="1">
                  <c:v>1349.08</c:v>
                </c:pt>
                <c:pt idx="2">
                  <c:v>1348.08</c:v>
                </c:pt>
                <c:pt idx="3">
                  <c:v>1347.08</c:v>
                </c:pt>
                <c:pt idx="4">
                  <c:v>1346.08</c:v>
                </c:pt>
                <c:pt idx="5">
                  <c:v>1345.08</c:v>
                </c:pt>
                <c:pt idx="6">
                  <c:v>1344.08</c:v>
                </c:pt>
                <c:pt idx="7">
                  <c:v>1343.08</c:v>
                </c:pt>
                <c:pt idx="8">
                  <c:v>1342.08</c:v>
                </c:pt>
                <c:pt idx="9">
                  <c:v>1341.08</c:v>
                </c:pt>
                <c:pt idx="10">
                  <c:v>1340.08</c:v>
                </c:pt>
                <c:pt idx="11">
                  <c:v>1339.08</c:v>
                </c:pt>
                <c:pt idx="12">
                  <c:v>1338.08</c:v>
                </c:pt>
                <c:pt idx="13">
                  <c:v>1337.08</c:v>
                </c:pt>
                <c:pt idx="14">
                  <c:v>1336.08</c:v>
                </c:pt>
                <c:pt idx="15">
                  <c:v>1335.08</c:v>
                </c:pt>
                <c:pt idx="16">
                  <c:v>1334.08</c:v>
                </c:pt>
                <c:pt idx="17">
                  <c:v>1333.08</c:v>
                </c:pt>
                <c:pt idx="18">
                  <c:v>1332.08</c:v>
                </c:pt>
                <c:pt idx="19">
                  <c:v>1331.08</c:v>
                </c:pt>
                <c:pt idx="20">
                  <c:v>1330.08</c:v>
                </c:pt>
                <c:pt idx="21">
                  <c:v>1329.08</c:v>
                </c:pt>
                <c:pt idx="22">
                  <c:v>1328.08</c:v>
                </c:pt>
                <c:pt idx="23">
                  <c:v>1327.08</c:v>
                </c:pt>
                <c:pt idx="24">
                  <c:v>1326.08</c:v>
                </c:pt>
                <c:pt idx="25">
                  <c:v>1325.08</c:v>
                </c:pt>
                <c:pt idx="26">
                  <c:v>1324.08</c:v>
                </c:pt>
                <c:pt idx="27">
                  <c:v>1323.08</c:v>
                </c:pt>
                <c:pt idx="28">
                  <c:v>1322.08</c:v>
                </c:pt>
                <c:pt idx="29">
                  <c:v>1321.08</c:v>
                </c:pt>
                <c:pt idx="30">
                  <c:v>1320.08</c:v>
                </c:pt>
                <c:pt idx="31">
                  <c:v>1319.08</c:v>
                </c:pt>
                <c:pt idx="32">
                  <c:v>1318.08</c:v>
                </c:pt>
                <c:pt idx="33">
                  <c:v>1317.08</c:v>
                </c:pt>
                <c:pt idx="34">
                  <c:v>1316.08</c:v>
                </c:pt>
                <c:pt idx="35">
                  <c:v>1315.08</c:v>
                </c:pt>
                <c:pt idx="36">
                  <c:v>1314.08</c:v>
                </c:pt>
                <c:pt idx="37">
                  <c:v>1313.08</c:v>
                </c:pt>
                <c:pt idx="38">
                  <c:v>1312.08</c:v>
                </c:pt>
                <c:pt idx="39">
                  <c:v>1311.08</c:v>
                </c:pt>
                <c:pt idx="40">
                  <c:v>1310.08</c:v>
                </c:pt>
                <c:pt idx="41">
                  <c:v>1309.08</c:v>
                </c:pt>
                <c:pt idx="42">
                  <c:v>1308.08</c:v>
                </c:pt>
                <c:pt idx="43">
                  <c:v>1307.08</c:v>
                </c:pt>
                <c:pt idx="44">
                  <c:v>1306.08</c:v>
                </c:pt>
                <c:pt idx="45">
                  <c:v>1305.08</c:v>
                </c:pt>
                <c:pt idx="46">
                  <c:v>1304.08</c:v>
                </c:pt>
                <c:pt idx="47">
                  <c:v>1303.08</c:v>
                </c:pt>
                <c:pt idx="48">
                  <c:v>1302.08</c:v>
                </c:pt>
                <c:pt idx="49">
                  <c:v>1301.08</c:v>
                </c:pt>
                <c:pt idx="50">
                  <c:v>1300.08</c:v>
                </c:pt>
                <c:pt idx="51">
                  <c:v>1299.08</c:v>
                </c:pt>
                <c:pt idx="52">
                  <c:v>1298.08</c:v>
                </c:pt>
                <c:pt idx="53">
                  <c:v>1297.08</c:v>
                </c:pt>
                <c:pt idx="54">
                  <c:v>1296.08</c:v>
                </c:pt>
                <c:pt idx="55">
                  <c:v>1295.08</c:v>
                </c:pt>
                <c:pt idx="56">
                  <c:v>1294.08</c:v>
                </c:pt>
                <c:pt idx="57">
                  <c:v>1293.08</c:v>
                </c:pt>
                <c:pt idx="58">
                  <c:v>1292.08</c:v>
                </c:pt>
                <c:pt idx="59">
                  <c:v>1291.08</c:v>
                </c:pt>
                <c:pt idx="60">
                  <c:v>1290.08</c:v>
                </c:pt>
                <c:pt idx="61">
                  <c:v>1289.08</c:v>
                </c:pt>
                <c:pt idx="62">
                  <c:v>1288.08</c:v>
                </c:pt>
                <c:pt idx="63">
                  <c:v>1287.08</c:v>
                </c:pt>
                <c:pt idx="64">
                  <c:v>1286.08</c:v>
                </c:pt>
                <c:pt idx="65">
                  <c:v>1285.08</c:v>
                </c:pt>
                <c:pt idx="66">
                  <c:v>1284.08</c:v>
                </c:pt>
                <c:pt idx="67">
                  <c:v>1283.08</c:v>
                </c:pt>
                <c:pt idx="68">
                  <c:v>1282.08</c:v>
                </c:pt>
                <c:pt idx="69">
                  <c:v>1281.08</c:v>
                </c:pt>
                <c:pt idx="70">
                  <c:v>1280.08</c:v>
                </c:pt>
                <c:pt idx="71">
                  <c:v>1279.08</c:v>
                </c:pt>
                <c:pt idx="72">
                  <c:v>1278.08</c:v>
                </c:pt>
                <c:pt idx="73">
                  <c:v>1277.08</c:v>
                </c:pt>
                <c:pt idx="74">
                  <c:v>1276.08</c:v>
                </c:pt>
                <c:pt idx="75">
                  <c:v>1275.08</c:v>
                </c:pt>
                <c:pt idx="76">
                  <c:v>1274.08</c:v>
                </c:pt>
                <c:pt idx="77">
                  <c:v>1273.08</c:v>
                </c:pt>
                <c:pt idx="78">
                  <c:v>1272.08</c:v>
                </c:pt>
                <c:pt idx="79">
                  <c:v>1271.08</c:v>
                </c:pt>
                <c:pt idx="80">
                  <c:v>1270.08</c:v>
                </c:pt>
                <c:pt idx="81">
                  <c:v>1269.08</c:v>
                </c:pt>
                <c:pt idx="82">
                  <c:v>1268.08</c:v>
                </c:pt>
                <c:pt idx="83">
                  <c:v>1267.08</c:v>
                </c:pt>
                <c:pt idx="84">
                  <c:v>1266.08</c:v>
                </c:pt>
                <c:pt idx="85">
                  <c:v>1265.08</c:v>
                </c:pt>
                <c:pt idx="86">
                  <c:v>1264.08</c:v>
                </c:pt>
                <c:pt idx="87">
                  <c:v>1263.08</c:v>
                </c:pt>
                <c:pt idx="88">
                  <c:v>1262.08</c:v>
                </c:pt>
                <c:pt idx="89">
                  <c:v>1261.08</c:v>
                </c:pt>
                <c:pt idx="90">
                  <c:v>1260.08</c:v>
                </c:pt>
                <c:pt idx="91">
                  <c:v>1259.08</c:v>
                </c:pt>
                <c:pt idx="92">
                  <c:v>1258.08</c:v>
                </c:pt>
                <c:pt idx="93">
                  <c:v>1257.08</c:v>
                </c:pt>
                <c:pt idx="94">
                  <c:v>1256.08</c:v>
                </c:pt>
                <c:pt idx="95">
                  <c:v>1255.08</c:v>
                </c:pt>
                <c:pt idx="96">
                  <c:v>1254.08</c:v>
                </c:pt>
                <c:pt idx="97">
                  <c:v>1253.08</c:v>
                </c:pt>
                <c:pt idx="98">
                  <c:v>1252.08</c:v>
                </c:pt>
                <c:pt idx="99">
                  <c:v>1251.08</c:v>
                </c:pt>
                <c:pt idx="100">
                  <c:v>1250.08</c:v>
                </c:pt>
                <c:pt idx="101">
                  <c:v>1249.08</c:v>
                </c:pt>
                <c:pt idx="102">
                  <c:v>1248.08</c:v>
                </c:pt>
                <c:pt idx="103">
                  <c:v>1247.08</c:v>
                </c:pt>
                <c:pt idx="104">
                  <c:v>1246.08</c:v>
                </c:pt>
                <c:pt idx="105">
                  <c:v>1245.08</c:v>
                </c:pt>
                <c:pt idx="106">
                  <c:v>1244.08</c:v>
                </c:pt>
                <c:pt idx="107">
                  <c:v>1243.08</c:v>
                </c:pt>
                <c:pt idx="108">
                  <c:v>1242.08</c:v>
                </c:pt>
                <c:pt idx="109">
                  <c:v>1241.08</c:v>
                </c:pt>
                <c:pt idx="110">
                  <c:v>1240.08</c:v>
                </c:pt>
                <c:pt idx="111">
                  <c:v>1239.08</c:v>
                </c:pt>
                <c:pt idx="112">
                  <c:v>1238.08</c:v>
                </c:pt>
                <c:pt idx="113">
                  <c:v>1237.08</c:v>
                </c:pt>
                <c:pt idx="114">
                  <c:v>1236.08</c:v>
                </c:pt>
                <c:pt idx="115">
                  <c:v>1235.08</c:v>
                </c:pt>
                <c:pt idx="116">
                  <c:v>1234.08</c:v>
                </c:pt>
                <c:pt idx="117">
                  <c:v>1233.08</c:v>
                </c:pt>
                <c:pt idx="118">
                  <c:v>1232.08</c:v>
                </c:pt>
                <c:pt idx="119">
                  <c:v>1231.08</c:v>
                </c:pt>
                <c:pt idx="120">
                  <c:v>1230.08</c:v>
                </c:pt>
                <c:pt idx="121">
                  <c:v>1229.08</c:v>
                </c:pt>
                <c:pt idx="122">
                  <c:v>1228.08</c:v>
                </c:pt>
                <c:pt idx="123">
                  <c:v>1227.08</c:v>
                </c:pt>
                <c:pt idx="124">
                  <c:v>1226.08</c:v>
                </c:pt>
                <c:pt idx="125">
                  <c:v>1225.08</c:v>
                </c:pt>
                <c:pt idx="126">
                  <c:v>1224.08</c:v>
                </c:pt>
                <c:pt idx="127">
                  <c:v>1223.08</c:v>
                </c:pt>
                <c:pt idx="128">
                  <c:v>1222.08</c:v>
                </c:pt>
                <c:pt idx="129">
                  <c:v>1221.08</c:v>
                </c:pt>
                <c:pt idx="130">
                  <c:v>1220.08</c:v>
                </c:pt>
                <c:pt idx="131">
                  <c:v>1219.08</c:v>
                </c:pt>
                <c:pt idx="132">
                  <c:v>1218.08</c:v>
                </c:pt>
                <c:pt idx="133">
                  <c:v>1217.08</c:v>
                </c:pt>
                <c:pt idx="134">
                  <c:v>1216.08</c:v>
                </c:pt>
                <c:pt idx="135">
                  <c:v>1215.08</c:v>
                </c:pt>
                <c:pt idx="136">
                  <c:v>1214.08</c:v>
                </c:pt>
                <c:pt idx="137">
                  <c:v>1213.08</c:v>
                </c:pt>
                <c:pt idx="138">
                  <c:v>1212.08</c:v>
                </c:pt>
                <c:pt idx="139">
                  <c:v>1211.08</c:v>
                </c:pt>
                <c:pt idx="140">
                  <c:v>1210.08</c:v>
                </c:pt>
                <c:pt idx="141">
                  <c:v>1209.08</c:v>
                </c:pt>
                <c:pt idx="142">
                  <c:v>1208.08</c:v>
                </c:pt>
                <c:pt idx="143">
                  <c:v>1207.08</c:v>
                </c:pt>
                <c:pt idx="144">
                  <c:v>1206.08</c:v>
                </c:pt>
                <c:pt idx="145">
                  <c:v>1205.08</c:v>
                </c:pt>
                <c:pt idx="146">
                  <c:v>1204.08</c:v>
                </c:pt>
                <c:pt idx="147">
                  <c:v>1203.08</c:v>
                </c:pt>
                <c:pt idx="148">
                  <c:v>1202.08</c:v>
                </c:pt>
                <c:pt idx="149">
                  <c:v>1201.08</c:v>
                </c:pt>
                <c:pt idx="150">
                  <c:v>1200.08</c:v>
                </c:pt>
                <c:pt idx="151">
                  <c:v>1199.08</c:v>
                </c:pt>
                <c:pt idx="152">
                  <c:v>1198.08</c:v>
                </c:pt>
                <c:pt idx="153">
                  <c:v>1197.08</c:v>
                </c:pt>
                <c:pt idx="154">
                  <c:v>1196.08</c:v>
                </c:pt>
                <c:pt idx="155">
                  <c:v>1195.08</c:v>
                </c:pt>
                <c:pt idx="156">
                  <c:v>1194.08</c:v>
                </c:pt>
                <c:pt idx="157">
                  <c:v>1193.08</c:v>
                </c:pt>
                <c:pt idx="158">
                  <c:v>1192.08</c:v>
                </c:pt>
                <c:pt idx="159">
                  <c:v>1191.08</c:v>
                </c:pt>
                <c:pt idx="160">
                  <c:v>1190.08</c:v>
                </c:pt>
                <c:pt idx="161">
                  <c:v>1189.08</c:v>
                </c:pt>
                <c:pt idx="162">
                  <c:v>1188.08</c:v>
                </c:pt>
                <c:pt idx="163">
                  <c:v>1187.08</c:v>
                </c:pt>
                <c:pt idx="164">
                  <c:v>1186.08</c:v>
                </c:pt>
                <c:pt idx="165">
                  <c:v>1185.08</c:v>
                </c:pt>
                <c:pt idx="166">
                  <c:v>1184.08</c:v>
                </c:pt>
                <c:pt idx="167">
                  <c:v>1183.08</c:v>
                </c:pt>
                <c:pt idx="168">
                  <c:v>1182.08</c:v>
                </c:pt>
                <c:pt idx="169">
                  <c:v>1181.08</c:v>
                </c:pt>
                <c:pt idx="170">
                  <c:v>1180.08</c:v>
                </c:pt>
                <c:pt idx="171">
                  <c:v>1179.08</c:v>
                </c:pt>
                <c:pt idx="172">
                  <c:v>1178.08</c:v>
                </c:pt>
                <c:pt idx="173">
                  <c:v>1177.08</c:v>
                </c:pt>
                <c:pt idx="174">
                  <c:v>1176.08</c:v>
                </c:pt>
                <c:pt idx="175">
                  <c:v>1175.08</c:v>
                </c:pt>
                <c:pt idx="176">
                  <c:v>1174.08</c:v>
                </c:pt>
                <c:pt idx="177">
                  <c:v>1173.08</c:v>
                </c:pt>
                <c:pt idx="178">
                  <c:v>1172.08</c:v>
                </c:pt>
                <c:pt idx="179">
                  <c:v>1171.08</c:v>
                </c:pt>
                <c:pt idx="180">
                  <c:v>1170.08</c:v>
                </c:pt>
                <c:pt idx="181">
                  <c:v>1169.08</c:v>
                </c:pt>
                <c:pt idx="182">
                  <c:v>1168.08</c:v>
                </c:pt>
                <c:pt idx="183">
                  <c:v>1167.08</c:v>
                </c:pt>
                <c:pt idx="184">
                  <c:v>1166.08</c:v>
                </c:pt>
                <c:pt idx="185">
                  <c:v>1165.08</c:v>
                </c:pt>
                <c:pt idx="186">
                  <c:v>1164.08</c:v>
                </c:pt>
                <c:pt idx="187">
                  <c:v>1163.08</c:v>
                </c:pt>
                <c:pt idx="188">
                  <c:v>1162.08</c:v>
                </c:pt>
                <c:pt idx="189">
                  <c:v>1161.08</c:v>
                </c:pt>
                <c:pt idx="190">
                  <c:v>1160.08</c:v>
                </c:pt>
                <c:pt idx="191">
                  <c:v>1159.08</c:v>
                </c:pt>
                <c:pt idx="192">
                  <c:v>1158.08</c:v>
                </c:pt>
                <c:pt idx="193">
                  <c:v>1157.08</c:v>
                </c:pt>
                <c:pt idx="194">
                  <c:v>1156.08</c:v>
                </c:pt>
                <c:pt idx="195">
                  <c:v>1155.08</c:v>
                </c:pt>
                <c:pt idx="196">
                  <c:v>1154.08</c:v>
                </c:pt>
                <c:pt idx="197">
                  <c:v>1153.08</c:v>
                </c:pt>
                <c:pt idx="198">
                  <c:v>1152.08</c:v>
                </c:pt>
                <c:pt idx="199">
                  <c:v>1151.08</c:v>
                </c:pt>
                <c:pt idx="200">
                  <c:v>1150.08</c:v>
                </c:pt>
                <c:pt idx="201">
                  <c:v>1149.08</c:v>
                </c:pt>
                <c:pt idx="202">
                  <c:v>1148.08</c:v>
                </c:pt>
                <c:pt idx="203">
                  <c:v>1147.08</c:v>
                </c:pt>
                <c:pt idx="204">
                  <c:v>1146.08</c:v>
                </c:pt>
                <c:pt idx="205">
                  <c:v>1145.08</c:v>
                </c:pt>
                <c:pt idx="206">
                  <c:v>1144.08</c:v>
                </c:pt>
                <c:pt idx="207">
                  <c:v>1143.08</c:v>
                </c:pt>
                <c:pt idx="208">
                  <c:v>1142.08</c:v>
                </c:pt>
                <c:pt idx="209">
                  <c:v>1141.08</c:v>
                </c:pt>
                <c:pt idx="210">
                  <c:v>1140.08</c:v>
                </c:pt>
                <c:pt idx="211">
                  <c:v>1139.08</c:v>
                </c:pt>
                <c:pt idx="212">
                  <c:v>1138.08</c:v>
                </c:pt>
                <c:pt idx="213">
                  <c:v>1137.08</c:v>
                </c:pt>
                <c:pt idx="214">
                  <c:v>1136.08</c:v>
                </c:pt>
                <c:pt idx="215">
                  <c:v>1135.08</c:v>
                </c:pt>
                <c:pt idx="216">
                  <c:v>1134.08</c:v>
                </c:pt>
                <c:pt idx="217">
                  <c:v>1133.08</c:v>
                </c:pt>
                <c:pt idx="218">
                  <c:v>1132.08</c:v>
                </c:pt>
                <c:pt idx="219">
                  <c:v>1131.08</c:v>
                </c:pt>
                <c:pt idx="220">
                  <c:v>1130.08</c:v>
                </c:pt>
                <c:pt idx="221">
                  <c:v>1129.08</c:v>
                </c:pt>
                <c:pt idx="222">
                  <c:v>1128.08</c:v>
                </c:pt>
                <c:pt idx="223">
                  <c:v>1127.08</c:v>
                </c:pt>
                <c:pt idx="224">
                  <c:v>1126.08</c:v>
                </c:pt>
                <c:pt idx="225">
                  <c:v>1125.08</c:v>
                </c:pt>
                <c:pt idx="226">
                  <c:v>1124.08</c:v>
                </c:pt>
                <c:pt idx="227">
                  <c:v>1123.08</c:v>
                </c:pt>
                <c:pt idx="228">
                  <c:v>1122.08</c:v>
                </c:pt>
                <c:pt idx="229">
                  <c:v>1121.08</c:v>
                </c:pt>
                <c:pt idx="230">
                  <c:v>1120.08</c:v>
                </c:pt>
                <c:pt idx="231">
                  <c:v>1119.08</c:v>
                </c:pt>
                <c:pt idx="232">
                  <c:v>1118.08</c:v>
                </c:pt>
                <c:pt idx="233">
                  <c:v>1117.08</c:v>
                </c:pt>
                <c:pt idx="234">
                  <c:v>1116.08</c:v>
                </c:pt>
                <c:pt idx="235">
                  <c:v>1115.08</c:v>
                </c:pt>
                <c:pt idx="236">
                  <c:v>1114.08</c:v>
                </c:pt>
                <c:pt idx="237">
                  <c:v>1113.08</c:v>
                </c:pt>
                <c:pt idx="238">
                  <c:v>1112.08</c:v>
                </c:pt>
                <c:pt idx="239">
                  <c:v>1111.08</c:v>
                </c:pt>
                <c:pt idx="240">
                  <c:v>1110.08</c:v>
                </c:pt>
                <c:pt idx="241">
                  <c:v>1109.08</c:v>
                </c:pt>
                <c:pt idx="242">
                  <c:v>1108.08</c:v>
                </c:pt>
                <c:pt idx="243">
                  <c:v>1107.08</c:v>
                </c:pt>
                <c:pt idx="244">
                  <c:v>1106.08</c:v>
                </c:pt>
                <c:pt idx="245">
                  <c:v>1105.08</c:v>
                </c:pt>
                <c:pt idx="246">
                  <c:v>1104.08</c:v>
                </c:pt>
                <c:pt idx="247">
                  <c:v>1103.08</c:v>
                </c:pt>
                <c:pt idx="248">
                  <c:v>1102.08</c:v>
                </c:pt>
                <c:pt idx="249">
                  <c:v>1101.08</c:v>
                </c:pt>
                <c:pt idx="250">
                  <c:v>1100.08</c:v>
                </c:pt>
                <c:pt idx="251">
                  <c:v>1099.08</c:v>
                </c:pt>
                <c:pt idx="252">
                  <c:v>1098.08</c:v>
                </c:pt>
                <c:pt idx="253">
                  <c:v>1097.08</c:v>
                </c:pt>
                <c:pt idx="254">
                  <c:v>1096.08</c:v>
                </c:pt>
                <c:pt idx="255">
                  <c:v>1095.08</c:v>
                </c:pt>
                <c:pt idx="256">
                  <c:v>1094.08</c:v>
                </c:pt>
                <c:pt idx="257">
                  <c:v>1093.08</c:v>
                </c:pt>
                <c:pt idx="258">
                  <c:v>1092.08</c:v>
                </c:pt>
                <c:pt idx="259">
                  <c:v>1091.08</c:v>
                </c:pt>
                <c:pt idx="260">
                  <c:v>1090.08</c:v>
                </c:pt>
                <c:pt idx="261">
                  <c:v>1089.08</c:v>
                </c:pt>
                <c:pt idx="262">
                  <c:v>1088.08</c:v>
                </c:pt>
                <c:pt idx="263">
                  <c:v>1087.08</c:v>
                </c:pt>
                <c:pt idx="264">
                  <c:v>1086.08</c:v>
                </c:pt>
                <c:pt idx="265">
                  <c:v>1085.08</c:v>
                </c:pt>
                <c:pt idx="266">
                  <c:v>1084.08</c:v>
                </c:pt>
                <c:pt idx="267">
                  <c:v>1083.08</c:v>
                </c:pt>
                <c:pt idx="268">
                  <c:v>1082.08</c:v>
                </c:pt>
                <c:pt idx="269">
                  <c:v>1081.08</c:v>
                </c:pt>
                <c:pt idx="270">
                  <c:v>1080.08</c:v>
                </c:pt>
                <c:pt idx="271">
                  <c:v>1079.08</c:v>
                </c:pt>
                <c:pt idx="272">
                  <c:v>1078.08</c:v>
                </c:pt>
                <c:pt idx="273">
                  <c:v>1077.08</c:v>
                </c:pt>
                <c:pt idx="274">
                  <c:v>1076.08</c:v>
                </c:pt>
                <c:pt idx="275">
                  <c:v>1075.08</c:v>
                </c:pt>
                <c:pt idx="276">
                  <c:v>1074.08</c:v>
                </c:pt>
                <c:pt idx="277">
                  <c:v>1073.08</c:v>
                </c:pt>
                <c:pt idx="278">
                  <c:v>1072.08</c:v>
                </c:pt>
                <c:pt idx="279">
                  <c:v>1071.08</c:v>
                </c:pt>
                <c:pt idx="280">
                  <c:v>1070.08</c:v>
                </c:pt>
                <c:pt idx="281">
                  <c:v>1069.08</c:v>
                </c:pt>
                <c:pt idx="282">
                  <c:v>1068.08</c:v>
                </c:pt>
                <c:pt idx="283">
                  <c:v>1067.08</c:v>
                </c:pt>
                <c:pt idx="284">
                  <c:v>1066.08</c:v>
                </c:pt>
                <c:pt idx="285">
                  <c:v>1065.08</c:v>
                </c:pt>
                <c:pt idx="286">
                  <c:v>1064.08</c:v>
                </c:pt>
                <c:pt idx="287">
                  <c:v>1063.08</c:v>
                </c:pt>
                <c:pt idx="288">
                  <c:v>1062.08</c:v>
                </c:pt>
                <c:pt idx="289">
                  <c:v>1061.08</c:v>
                </c:pt>
                <c:pt idx="290">
                  <c:v>1060.08</c:v>
                </c:pt>
                <c:pt idx="291">
                  <c:v>1059.08</c:v>
                </c:pt>
                <c:pt idx="292">
                  <c:v>1058.08</c:v>
                </c:pt>
                <c:pt idx="293">
                  <c:v>1057.08</c:v>
                </c:pt>
                <c:pt idx="294">
                  <c:v>1056.08</c:v>
                </c:pt>
                <c:pt idx="295">
                  <c:v>1055.08</c:v>
                </c:pt>
                <c:pt idx="296">
                  <c:v>1054.08</c:v>
                </c:pt>
                <c:pt idx="297">
                  <c:v>1053.08</c:v>
                </c:pt>
                <c:pt idx="298">
                  <c:v>1052.08</c:v>
                </c:pt>
                <c:pt idx="299">
                  <c:v>1051.08</c:v>
                </c:pt>
                <c:pt idx="300">
                  <c:v>1050.08</c:v>
                </c:pt>
                <c:pt idx="301">
                  <c:v>1049.08</c:v>
                </c:pt>
                <c:pt idx="302">
                  <c:v>1048.08</c:v>
                </c:pt>
                <c:pt idx="303">
                  <c:v>1047.08</c:v>
                </c:pt>
                <c:pt idx="304">
                  <c:v>1046.08</c:v>
                </c:pt>
                <c:pt idx="305">
                  <c:v>1045.08</c:v>
                </c:pt>
                <c:pt idx="306">
                  <c:v>1044.08</c:v>
                </c:pt>
                <c:pt idx="307">
                  <c:v>1043.08</c:v>
                </c:pt>
                <c:pt idx="308">
                  <c:v>1042.08</c:v>
                </c:pt>
                <c:pt idx="309">
                  <c:v>1041.08</c:v>
                </c:pt>
                <c:pt idx="310">
                  <c:v>1040.08</c:v>
                </c:pt>
                <c:pt idx="311">
                  <c:v>1039.08</c:v>
                </c:pt>
                <c:pt idx="312">
                  <c:v>1038.08</c:v>
                </c:pt>
                <c:pt idx="313">
                  <c:v>1037.08</c:v>
                </c:pt>
                <c:pt idx="314">
                  <c:v>1036.08</c:v>
                </c:pt>
                <c:pt idx="315">
                  <c:v>1035.08</c:v>
                </c:pt>
                <c:pt idx="316">
                  <c:v>1034.08</c:v>
                </c:pt>
                <c:pt idx="317">
                  <c:v>1033.08</c:v>
                </c:pt>
                <c:pt idx="318">
                  <c:v>1032.08</c:v>
                </c:pt>
                <c:pt idx="319">
                  <c:v>1031.08</c:v>
                </c:pt>
                <c:pt idx="320">
                  <c:v>1030.08</c:v>
                </c:pt>
                <c:pt idx="321">
                  <c:v>1029.08</c:v>
                </c:pt>
                <c:pt idx="322">
                  <c:v>1028.08</c:v>
                </c:pt>
                <c:pt idx="323">
                  <c:v>1027.08</c:v>
                </c:pt>
                <c:pt idx="324">
                  <c:v>1026.08</c:v>
                </c:pt>
                <c:pt idx="325">
                  <c:v>1025.08</c:v>
                </c:pt>
                <c:pt idx="326">
                  <c:v>1024.08</c:v>
                </c:pt>
                <c:pt idx="327">
                  <c:v>1023.08</c:v>
                </c:pt>
                <c:pt idx="328">
                  <c:v>1022.08</c:v>
                </c:pt>
                <c:pt idx="329">
                  <c:v>1021.08</c:v>
                </c:pt>
                <c:pt idx="330">
                  <c:v>1020.08</c:v>
                </c:pt>
                <c:pt idx="331">
                  <c:v>1019.08</c:v>
                </c:pt>
                <c:pt idx="332">
                  <c:v>1018.08</c:v>
                </c:pt>
                <c:pt idx="333">
                  <c:v>1017.08</c:v>
                </c:pt>
                <c:pt idx="334">
                  <c:v>1016.08</c:v>
                </c:pt>
                <c:pt idx="335">
                  <c:v>1015.08</c:v>
                </c:pt>
                <c:pt idx="336">
                  <c:v>1014.08</c:v>
                </c:pt>
                <c:pt idx="337">
                  <c:v>1013.08</c:v>
                </c:pt>
                <c:pt idx="338">
                  <c:v>1012.08</c:v>
                </c:pt>
                <c:pt idx="339">
                  <c:v>1011.08</c:v>
                </c:pt>
                <c:pt idx="340">
                  <c:v>1010.08</c:v>
                </c:pt>
                <c:pt idx="341">
                  <c:v>1009.08</c:v>
                </c:pt>
                <c:pt idx="342">
                  <c:v>1008.08</c:v>
                </c:pt>
                <c:pt idx="343">
                  <c:v>1007.08</c:v>
                </c:pt>
                <c:pt idx="344">
                  <c:v>1006.08</c:v>
                </c:pt>
                <c:pt idx="345">
                  <c:v>1005.08</c:v>
                </c:pt>
                <c:pt idx="346">
                  <c:v>1004.08</c:v>
                </c:pt>
                <c:pt idx="347">
                  <c:v>1003.08</c:v>
                </c:pt>
                <c:pt idx="348">
                  <c:v>1002.08</c:v>
                </c:pt>
                <c:pt idx="349">
                  <c:v>1001.08</c:v>
                </c:pt>
                <c:pt idx="350">
                  <c:v>1000.08</c:v>
                </c:pt>
                <c:pt idx="351">
                  <c:v>999.08</c:v>
                </c:pt>
                <c:pt idx="352">
                  <c:v>998.08</c:v>
                </c:pt>
                <c:pt idx="353">
                  <c:v>997.08</c:v>
                </c:pt>
                <c:pt idx="354">
                  <c:v>996.08</c:v>
                </c:pt>
                <c:pt idx="355">
                  <c:v>995.08</c:v>
                </c:pt>
                <c:pt idx="356">
                  <c:v>994.08</c:v>
                </c:pt>
                <c:pt idx="357">
                  <c:v>993.08</c:v>
                </c:pt>
                <c:pt idx="358">
                  <c:v>992.08</c:v>
                </c:pt>
                <c:pt idx="359">
                  <c:v>991.08</c:v>
                </c:pt>
                <c:pt idx="360">
                  <c:v>990.08</c:v>
                </c:pt>
                <c:pt idx="361">
                  <c:v>989.08</c:v>
                </c:pt>
                <c:pt idx="362">
                  <c:v>988.08</c:v>
                </c:pt>
                <c:pt idx="363">
                  <c:v>987.08</c:v>
                </c:pt>
                <c:pt idx="364">
                  <c:v>986.08</c:v>
                </c:pt>
                <c:pt idx="365">
                  <c:v>985.08</c:v>
                </c:pt>
                <c:pt idx="366">
                  <c:v>984.08</c:v>
                </c:pt>
                <c:pt idx="367">
                  <c:v>983.08</c:v>
                </c:pt>
                <c:pt idx="368">
                  <c:v>982.08</c:v>
                </c:pt>
                <c:pt idx="369">
                  <c:v>981.08</c:v>
                </c:pt>
                <c:pt idx="370">
                  <c:v>980.08</c:v>
                </c:pt>
                <c:pt idx="371">
                  <c:v>979.08</c:v>
                </c:pt>
                <c:pt idx="372">
                  <c:v>978.08</c:v>
                </c:pt>
                <c:pt idx="373">
                  <c:v>977.08</c:v>
                </c:pt>
                <c:pt idx="374">
                  <c:v>976.08</c:v>
                </c:pt>
                <c:pt idx="375">
                  <c:v>975.08</c:v>
                </c:pt>
                <c:pt idx="376">
                  <c:v>974.08</c:v>
                </c:pt>
                <c:pt idx="377">
                  <c:v>973.08</c:v>
                </c:pt>
                <c:pt idx="378">
                  <c:v>972.08</c:v>
                </c:pt>
                <c:pt idx="379">
                  <c:v>971.08</c:v>
                </c:pt>
                <c:pt idx="380">
                  <c:v>970.08</c:v>
                </c:pt>
                <c:pt idx="381">
                  <c:v>969.08</c:v>
                </c:pt>
                <c:pt idx="382">
                  <c:v>968.08</c:v>
                </c:pt>
                <c:pt idx="383">
                  <c:v>967.08</c:v>
                </c:pt>
                <c:pt idx="384">
                  <c:v>966.08</c:v>
                </c:pt>
                <c:pt idx="385">
                  <c:v>965.08</c:v>
                </c:pt>
                <c:pt idx="386">
                  <c:v>964.08</c:v>
                </c:pt>
                <c:pt idx="387">
                  <c:v>963.08</c:v>
                </c:pt>
                <c:pt idx="388">
                  <c:v>962.08</c:v>
                </c:pt>
                <c:pt idx="389">
                  <c:v>961.08</c:v>
                </c:pt>
                <c:pt idx="390">
                  <c:v>960.08</c:v>
                </c:pt>
                <c:pt idx="391">
                  <c:v>959.08</c:v>
                </c:pt>
                <c:pt idx="392">
                  <c:v>958.08</c:v>
                </c:pt>
                <c:pt idx="393">
                  <c:v>957.08</c:v>
                </c:pt>
                <c:pt idx="394">
                  <c:v>956.08</c:v>
                </c:pt>
                <c:pt idx="395">
                  <c:v>955.08</c:v>
                </c:pt>
                <c:pt idx="396">
                  <c:v>954.08</c:v>
                </c:pt>
                <c:pt idx="397">
                  <c:v>953.08</c:v>
                </c:pt>
                <c:pt idx="398">
                  <c:v>952.08</c:v>
                </c:pt>
                <c:pt idx="399">
                  <c:v>951.08</c:v>
                </c:pt>
                <c:pt idx="400">
                  <c:v>950.08</c:v>
                </c:pt>
                <c:pt idx="401">
                  <c:v>949.08</c:v>
                </c:pt>
                <c:pt idx="402">
                  <c:v>948.08</c:v>
                </c:pt>
                <c:pt idx="403">
                  <c:v>947.08</c:v>
                </c:pt>
                <c:pt idx="404">
                  <c:v>946.08</c:v>
                </c:pt>
                <c:pt idx="405">
                  <c:v>945.08</c:v>
                </c:pt>
                <c:pt idx="406">
                  <c:v>944.08</c:v>
                </c:pt>
                <c:pt idx="407">
                  <c:v>943.08</c:v>
                </c:pt>
                <c:pt idx="408">
                  <c:v>942.08</c:v>
                </c:pt>
                <c:pt idx="409">
                  <c:v>941.08</c:v>
                </c:pt>
                <c:pt idx="410">
                  <c:v>940.08</c:v>
                </c:pt>
                <c:pt idx="411">
                  <c:v>939.08</c:v>
                </c:pt>
                <c:pt idx="412">
                  <c:v>938.08</c:v>
                </c:pt>
                <c:pt idx="413">
                  <c:v>937.08</c:v>
                </c:pt>
                <c:pt idx="414">
                  <c:v>936.08</c:v>
                </c:pt>
                <c:pt idx="415">
                  <c:v>935.08</c:v>
                </c:pt>
                <c:pt idx="416">
                  <c:v>934.08</c:v>
                </c:pt>
                <c:pt idx="417">
                  <c:v>933.08</c:v>
                </c:pt>
                <c:pt idx="418">
                  <c:v>932.08</c:v>
                </c:pt>
                <c:pt idx="419">
                  <c:v>931.08</c:v>
                </c:pt>
                <c:pt idx="420">
                  <c:v>930.08</c:v>
                </c:pt>
                <c:pt idx="421">
                  <c:v>929.08</c:v>
                </c:pt>
                <c:pt idx="422">
                  <c:v>928.08</c:v>
                </c:pt>
                <c:pt idx="423">
                  <c:v>927.08</c:v>
                </c:pt>
                <c:pt idx="424">
                  <c:v>926.08</c:v>
                </c:pt>
                <c:pt idx="425">
                  <c:v>925.08</c:v>
                </c:pt>
                <c:pt idx="426">
                  <c:v>924.08</c:v>
                </c:pt>
                <c:pt idx="427">
                  <c:v>923.08</c:v>
                </c:pt>
                <c:pt idx="428">
                  <c:v>922.08</c:v>
                </c:pt>
                <c:pt idx="429">
                  <c:v>921.08</c:v>
                </c:pt>
                <c:pt idx="430">
                  <c:v>920.08</c:v>
                </c:pt>
                <c:pt idx="431">
                  <c:v>919.08</c:v>
                </c:pt>
                <c:pt idx="432">
                  <c:v>918.08</c:v>
                </c:pt>
                <c:pt idx="433">
                  <c:v>917.08</c:v>
                </c:pt>
                <c:pt idx="434">
                  <c:v>916.08</c:v>
                </c:pt>
                <c:pt idx="435">
                  <c:v>915.08</c:v>
                </c:pt>
                <c:pt idx="436">
                  <c:v>914.08</c:v>
                </c:pt>
                <c:pt idx="437">
                  <c:v>913.08</c:v>
                </c:pt>
                <c:pt idx="438">
                  <c:v>912.08</c:v>
                </c:pt>
                <c:pt idx="439">
                  <c:v>911.08</c:v>
                </c:pt>
                <c:pt idx="440">
                  <c:v>910.08</c:v>
                </c:pt>
                <c:pt idx="441">
                  <c:v>909.08</c:v>
                </c:pt>
                <c:pt idx="442">
                  <c:v>908.08</c:v>
                </c:pt>
                <c:pt idx="443">
                  <c:v>907.08</c:v>
                </c:pt>
                <c:pt idx="444">
                  <c:v>906.08</c:v>
                </c:pt>
                <c:pt idx="445">
                  <c:v>905.08</c:v>
                </c:pt>
                <c:pt idx="446">
                  <c:v>904.08</c:v>
                </c:pt>
                <c:pt idx="447">
                  <c:v>903.08</c:v>
                </c:pt>
                <c:pt idx="448">
                  <c:v>902.08</c:v>
                </c:pt>
                <c:pt idx="449">
                  <c:v>901.08</c:v>
                </c:pt>
                <c:pt idx="450">
                  <c:v>900.08</c:v>
                </c:pt>
                <c:pt idx="451">
                  <c:v>899.08</c:v>
                </c:pt>
                <c:pt idx="452">
                  <c:v>898.08</c:v>
                </c:pt>
                <c:pt idx="453">
                  <c:v>897.08</c:v>
                </c:pt>
                <c:pt idx="454">
                  <c:v>896.08</c:v>
                </c:pt>
                <c:pt idx="455">
                  <c:v>895.08</c:v>
                </c:pt>
                <c:pt idx="456">
                  <c:v>894.08</c:v>
                </c:pt>
                <c:pt idx="457">
                  <c:v>893.08</c:v>
                </c:pt>
                <c:pt idx="458">
                  <c:v>892.08</c:v>
                </c:pt>
                <c:pt idx="459">
                  <c:v>891.08</c:v>
                </c:pt>
                <c:pt idx="460">
                  <c:v>890.08</c:v>
                </c:pt>
                <c:pt idx="461">
                  <c:v>889.08</c:v>
                </c:pt>
                <c:pt idx="462">
                  <c:v>888.08</c:v>
                </c:pt>
                <c:pt idx="463">
                  <c:v>887.08</c:v>
                </c:pt>
                <c:pt idx="464">
                  <c:v>886.08</c:v>
                </c:pt>
                <c:pt idx="465">
                  <c:v>885.08</c:v>
                </c:pt>
                <c:pt idx="466">
                  <c:v>884.08</c:v>
                </c:pt>
                <c:pt idx="467">
                  <c:v>883.08</c:v>
                </c:pt>
                <c:pt idx="468">
                  <c:v>882.08</c:v>
                </c:pt>
                <c:pt idx="469">
                  <c:v>881.08</c:v>
                </c:pt>
                <c:pt idx="470">
                  <c:v>880.08</c:v>
                </c:pt>
                <c:pt idx="471">
                  <c:v>879.08</c:v>
                </c:pt>
                <c:pt idx="472">
                  <c:v>878.08</c:v>
                </c:pt>
                <c:pt idx="473">
                  <c:v>877.08</c:v>
                </c:pt>
                <c:pt idx="474">
                  <c:v>876.08</c:v>
                </c:pt>
                <c:pt idx="475">
                  <c:v>875.08</c:v>
                </c:pt>
                <c:pt idx="476">
                  <c:v>874.08</c:v>
                </c:pt>
                <c:pt idx="477">
                  <c:v>873.08</c:v>
                </c:pt>
                <c:pt idx="478">
                  <c:v>872.08</c:v>
                </c:pt>
                <c:pt idx="479">
                  <c:v>871.08</c:v>
                </c:pt>
                <c:pt idx="480">
                  <c:v>870.08</c:v>
                </c:pt>
                <c:pt idx="481">
                  <c:v>869.08</c:v>
                </c:pt>
                <c:pt idx="482">
                  <c:v>868.08</c:v>
                </c:pt>
                <c:pt idx="483">
                  <c:v>867.08</c:v>
                </c:pt>
                <c:pt idx="484">
                  <c:v>866.08</c:v>
                </c:pt>
                <c:pt idx="485">
                  <c:v>865.08</c:v>
                </c:pt>
                <c:pt idx="486">
                  <c:v>864.08</c:v>
                </c:pt>
                <c:pt idx="487">
                  <c:v>863.08</c:v>
                </c:pt>
                <c:pt idx="488">
                  <c:v>862.08</c:v>
                </c:pt>
                <c:pt idx="489">
                  <c:v>861.08</c:v>
                </c:pt>
                <c:pt idx="490">
                  <c:v>860.08</c:v>
                </c:pt>
                <c:pt idx="491">
                  <c:v>859.08</c:v>
                </c:pt>
                <c:pt idx="492">
                  <c:v>858.08</c:v>
                </c:pt>
                <c:pt idx="493">
                  <c:v>857.08</c:v>
                </c:pt>
                <c:pt idx="494">
                  <c:v>856.08</c:v>
                </c:pt>
                <c:pt idx="495">
                  <c:v>855.08</c:v>
                </c:pt>
                <c:pt idx="496">
                  <c:v>854.08</c:v>
                </c:pt>
                <c:pt idx="497">
                  <c:v>853.08</c:v>
                </c:pt>
                <c:pt idx="498">
                  <c:v>852.08</c:v>
                </c:pt>
                <c:pt idx="499">
                  <c:v>851.08</c:v>
                </c:pt>
                <c:pt idx="500">
                  <c:v>850.08</c:v>
                </c:pt>
                <c:pt idx="501">
                  <c:v>849.08</c:v>
                </c:pt>
                <c:pt idx="502">
                  <c:v>848.08</c:v>
                </c:pt>
                <c:pt idx="503">
                  <c:v>847.08</c:v>
                </c:pt>
                <c:pt idx="504">
                  <c:v>846.08</c:v>
                </c:pt>
                <c:pt idx="505">
                  <c:v>845.08</c:v>
                </c:pt>
                <c:pt idx="506">
                  <c:v>844.08</c:v>
                </c:pt>
                <c:pt idx="507">
                  <c:v>843.08</c:v>
                </c:pt>
                <c:pt idx="508">
                  <c:v>842.08</c:v>
                </c:pt>
                <c:pt idx="509">
                  <c:v>841.08</c:v>
                </c:pt>
                <c:pt idx="510">
                  <c:v>840.08</c:v>
                </c:pt>
                <c:pt idx="511">
                  <c:v>839.08</c:v>
                </c:pt>
                <c:pt idx="512">
                  <c:v>838.08</c:v>
                </c:pt>
                <c:pt idx="513">
                  <c:v>837.08</c:v>
                </c:pt>
                <c:pt idx="514">
                  <c:v>836.08</c:v>
                </c:pt>
                <c:pt idx="515">
                  <c:v>835.08</c:v>
                </c:pt>
                <c:pt idx="516">
                  <c:v>834.08</c:v>
                </c:pt>
                <c:pt idx="517">
                  <c:v>833.08</c:v>
                </c:pt>
                <c:pt idx="518">
                  <c:v>832.08</c:v>
                </c:pt>
                <c:pt idx="519">
                  <c:v>831.08</c:v>
                </c:pt>
                <c:pt idx="520">
                  <c:v>830.08</c:v>
                </c:pt>
                <c:pt idx="521">
                  <c:v>829.08</c:v>
                </c:pt>
                <c:pt idx="522">
                  <c:v>828.08</c:v>
                </c:pt>
                <c:pt idx="523">
                  <c:v>827.08</c:v>
                </c:pt>
                <c:pt idx="524">
                  <c:v>826.08</c:v>
                </c:pt>
                <c:pt idx="525">
                  <c:v>825.08</c:v>
                </c:pt>
                <c:pt idx="526">
                  <c:v>824.08</c:v>
                </c:pt>
                <c:pt idx="527">
                  <c:v>823.08</c:v>
                </c:pt>
                <c:pt idx="528">
                  <c:v>822.08</c:v>
                </c:pt>
                <c:pt idx="529">
                  <c:v>821.08</c:v>
                </c:pt>
                <c:pt idx="530">
                  <c:v>820.08</c:v>
                </c:pt>
                <c:pt idx="531">
                  <c:v>819.08</c:v>
                </c:pt>
                <c:pt idx="532">
                  <c:v>818.08</c:v>
                </c:pt>
                <c:pt idx="533">
                  <c:v>817.08</c:v>
                </c:pt>
                <c:pt idx="534">
                  <c:v>816.08</c:v>
                </c:pt>
                <c:pt idx="535">
                  <c:v>815.08</c:v>
                </c:pt>
                <c:pt idx="536">
                  <c:v>814.08</c:v>
                </c:pt>
                <c:pt idx="537">
                  <c:v>813.08</c:v>
                </c:pt>
                <c:pt idx="538">
                  <c:v>812.08</c:v>
                </c:pt>
                <c:pt idx="539">
                  <c:v>811.08</c:v>
                </c:pt>
                <c:pt idx="540">
                  <c:v>810.08</c:v>
                </c:pt>
                <c:pt idx="541">
                  <c:v>809.08</c:v>
                </c:pt>
                <c:pt idx="542">
                  <c:v>808.08</c:v>
                </c:pt>
                <c:pt idx="543">
                  <c:v>807.08</c:v>
                </c:pt>
                <c:pt idx="544">
                  <c:v>806.08</c:v>
                </c:pt>
                <c:pt idx="545">
                  <c:v>805.08</c:v>
                </c:pt>
                <c:pt idx="546">
                  <c:v>804.08</c:v>
                </c:pt>
                <c:pt idx="547">
                  <c:v>803.08</c:v>
                </c:pt>
                <c:pt idx="548">
                  <c:v>802.08</c:v>
                </c:pt>
                <c:pt idx="549">
                  <c:v>801.08</c:v>
                </c:pt>
                <c:pt idx="550">
                  <c:v>800.08</c:v>
                </c:pt>
                <c:pt idx="551">
                  <c:v>799.08</c:v>
                </c:pt>
                <c:pt idx="552">
                  <c:v>798.08</c:v>
                </c:pt>
                <c:pt idx="553">
                  <c:v>797.08</c:v>
                </c:pt>
                <c:pt idx="554">
                  <c:v>796.08</c:v>
                </c:pt>
                <c:pt idx="555">
                  <c:v>795.08</c:v>
                </c:pt>
                <c:pt idx="556">
                  <c:v>794.08</c:v>
                </c:pt>
                <c:pt idx="557">
                  <c:v>793.08</c:v>
                </c:pt>
                <c:pt idx="558">
                  <c:v>792.08</c:v>
                </c:pt>
                <c:pt idx="559">
                  <c:v>791.08</c:v>
                </c:pt>
                <c:pt idx="560">
                  <c:v>790.08</c:v>
                </c:pt>
                <c:pt idx="561">
                  <c:v>789.08</c:v>
                </c:pt>
                <c:pt idx="562">
                  <c:v>788.08</c:v>
                </c:pt>
                <c:pt idx="563">
                  <c:v>787.08</c:v>
                </c:pt>
                <c:pt idx="564">
                  <c:v>786.08</c:v>
                </c:pt>
                <c:pt idx="565">
                  <c:v>785.08</c:v>
                </c:pt>
                <c:pt idx="566">
                  <c:v>784.08</c:v>
                </c:pt>
                <c:pt idx="567">
                  <c:v>783.08</c:v>
                </c:pt>
                <c:pt idx="568">
                  <c:v>782.08</c:v>
                </c:pt>
                <c:pt idx="569">
                  <c:v>781.08</c:v>
                </c:pt>
                <c:pt idx="570">
                  <c:v>780.08</c:v>
                </c:pt>
                <c:pt idx="571">
                  <c:v>779.08</c:v>
                </c:pt>
                <c:pt idx="572">
                  <c:v>778.08</c:v>
                </c:pt>
                <c:pt idx="573">
                  <c:v>777.08</c:v>
                </c:pt>
                <c:pt idx="574">
                  <c:v>776.08</c:v>
                </c:pt>
                <c:pt idx="575">
                  <c:v>775.08</c:v>
                </c:pt>
                <c:pt idx="576">
                  <c:v>774.08</c:v>
                </c:pt>
                <c:pt idx="577">
                  <c:v>773.08</c:v>
                </c:pt>
                <c:pt idx="578">
                  <c:v>772.08</c:v>
                </c:pt>
                <c:pt idx="579">
                  <c:v>771.08</c:v>
                </c:pt>
                <c:pt idx="580">
                  <c:v>770.08</c:v>
                </c:pt>
                <c:pt idx="581">
                  <c:v>769.08</c:v>
                </c:pt>
                <c:pt idx="582">
                  <c:v>768.08</c:v>
                </c:pt>
                <c:pt idx="583">
                  <c:v>767.08</c:v>
                </c:pt>
                <c:pt idx="584">
                  <c:v>766.08</c:v>
                </c:pt>
                <c:pt idx="585">
                  <c:v>765.08</c:v>
                </c:pt>
                <c:pt idx="586">
                  <c:v>764.08</c:v>
                </c:pt>
                <c:pt idx="587">
                  <c:v>763.08</c:v>
                </c:pt>
                <c:pt idx="588">
                  <c:v>762.08</c:v>
                </c:pt>
                <c:pt idx="589">
                  <c:v>761.08</c:v>
                </c:pt>
                <c:pt idx="590">
                  <c:v>760.08</c:v>
                </c:pt>
                <c:pt idx="591">
                  <c:v>759.08</c:v>
                </c:pt>
                <c:pt idx="592">
                  <c:v>758.08</c:v>
                </c:pt>
                <c:pt idx="593">
                  <c:v>757.08</c:v>
                </c:pt>
                <c:pt idx="594">
                  <c:v>756.08</c:v>
                </c:pt>
                <c:pt idx="595">
                  <c:v>755.08</c:v>
                </c:pt>
                <c:pt idx="596">
                  <c:v>754.08</c:v>
                </c:pt>
                <c:pt idx="597">
                  <c:v>753.08</c:v>
                </c:pt>
                <c:pt idx="598">
                  <c:v>752.08</c:v>
                </c:pt>
                <c:pt idx="599">
                  <c:v>751.08</c:v>
                </c:pt>
                <c:pt idx="600">
                  <c:v>750.08</c:v>
                </c:pt>
                <c:pt idx="601">
                  <c:v>749.08</c:v>
                </c:pt>
                <c:pt idx="602">
                  <c:v>748.08</c:v>
                </c:pt>
                <c:pt idx="603">
                  <c:v>747.08</c:v>
                </c:pt>
                <c:pt idx="604">
                  <c:v>746.08</c:v>
                </c:pt>
                <c:pt idx="605">
                  <c:v>745.08</c:v>
                </c:pt>
                <c:pt idx="606">
                  <c:v>744.08</c:v>
                </c:pt>
                <c:pt idx="607">
                  <c:v>743.08</c:v>
                </c:pt>
                <c:pt idx="608">
                  <c:v>742.08</c:v>
                </c:pt>
                <c:pt idx="609">
                  <c:v>741.08</c:v>
                </c:pt>
                <c:pt idx="610">
                  <c:v>740.08</c:v>
                </c:pt>
                <c:pt idx="611">
                  <c:v>739.08</c:v>
                </c:pt>
                <c:pt idx="612">
                  <c:v>738.08</c:v>
                </c:pt>
                <c:pt idx="613">
                  <c:v>737.08</c:v>
                </c:pt>
                <c:pt idx="614">
                  <c:v>736.08</c:v>
                </c:pt>
                <c:pt idx="615">
                  <c:v>735.08</c:v>
                </c:pt>
                <c:pt idx="616">
                  <c:v>734.08</c:v>
                </c:pt>
                <c:pt idx="617">
                  <c:v>733.08</c:v>
                </c:pt>
                <c:pt idx="618">
                  <c:v>732.08</c:v>
                </c:pt>
                <c:pt idx="619">
                  <c:v>731.08</c:v>
                </c:pt>
                <c:pt idx="620">
                  <c:v>730.08</c:v>
                </c:pt>
                <c:pt idx="621">
                  <c:v>729.08</c:v>
                </c:pt>
                <c:pt idx="622">
                  <c:v>728.08</c:v>
                </c:pt>
                <c:pt idx="623">
                  <c:v>727.08</c:v>
                </c:pt>
                <c:pt idx="624">
                  <c:v>726.08</c:v>
                </c:pt>
                <c:pt idx="625">
                  <c:v>725.08</c:v>
                </c:pt>
                <c:pt idx="626">
                  <c:v>724.08</c:v>
                </c:pt>
                <c:pt idx="627">
                  <c:v>723.08</c:v>
                </c:pt>
                <c:pt idx="628">
                  <c:v>722.08</c:v>
                </c:pt>
                <c:pt idx="629">
                  <c:v>721.08</c:v>
                </c:pt>
                <c:pt idx="630">
                  <c:v>720.08</c:v>
                </c:pt>
                <c:pt idx="631">
                  <c:v>719.08</c:v>
                </c:pt>
                <c:pt idx="632">
                  <c:v>718.08</c:v>
                </c:pt>
                <c:pt idx="633">
                  <c:v>717.08</c:v>
                </c:pt>
                <c:pt idx="634">
                  <c:v>716.08</c:v>
                </c:pt>
                <c:pt idx="635">
                  <c:v>715.08</c:v>
                </c:pt>
                <c:pt idx="636">
                  <c:v>714.08</c:v>
                </c:pt>
                <c:pt idx="637">
                  <c:v>713.08</c:v>
                </c:pt>
                <c:pt idx="638">
                  <c:v>712.08</c:v>
                </c:pt>
                <c:pt idx="639">
                  <c:v>711.08</c:v>
                </c:pt>
                <c:pt idx="640">
                  <c:v>710.08</c:v>
                </c:pt>
                <c:pt idx="641">
                  <c:v>709.08</c:v>
                </c:pt>
                <c:pt idx="642">
                  <c:v>708.08</c:v>
                </c:pt>
                <c:pt idx="643">
                  <c:v>707.08</c:v>
                </c:pt>
                <c:pt idx="644">
                  <c:v>706.08</c:v>
                </c:pt>
                <c:pt idx="645">
                  <c:v>705.08</c:v>
                </c:pt>
                <c:pt idx="646">
                  <c:v>704.08</c:v>
                </c:pt>
                <c:pt idx="647">
                  <c:v>703.08</c:v>
                </c:pt>
                <c:pt idx="648">
                  <c:v>702.08</c:v>
                </c:pt>
                <c:pt idx="649">
                  <c:v>701.08</c:v>
                </c:pt>
                <c:pt idx="650">
                  <c:v>700.08</c:v>
                </c:pt>
                <c:pt idx="651">
                  <c:v>699.08</c:v>
                </c:pt>
                <c:pt idx="652">
                  <c:v>698.08</c:v>
                </c:pt>
                <c:pt idx="653">
                  <c:v>697.08</c:v>
                </c:pt>
                <c:pt idx="654">
                  <c:v>696.08</c:v>
                </c:pt>
                <c:pt idx="655">
                  <c:v>695.08</c:v>
                </c:pt>
                <c:pt idx="656">
                  <c:v>694.08</c:v>
                </c:pt>
                <c:pt idx="657">
                  <c:v>693.08</c:v>
                </c:pt>
                <c:pt idx="658">
                  <c:v>692.08</c:v>
                </c:pt>
                <c:pt idx="659">
                  <c:v>691.08</c:v>
                </c:pt>
                <c:pt idx="660">
                  <c:v>690.08</c:v>
                </c:pt>
                <c:pt idx="661">
                  <c:v>689.08</c:v>
                </c:pt>
                <c:pt idx="662">
                  <c:v>688.08</c:v>
                </c:pt>
                <c:pt idx="663">
                  <c:v>687.08</c:v>
                </c:pt>
                <c:pt idx="664">
                  <c:v>686.08</c:v>
                </c:pt>
                <c:pt idx="665">
                  <c:v>685.08</c:v>
                </c:pt>
                <c:pt idx="666">
                  <c:v>684.08</c:v>
                </c:pt>
                <c:pt idx="667">
                  <c:v>683.08</c:v>
                </c:pt>
                <c:pt idx="668">
                  <c:v>682.08</c:v>
                </c:pt>
                <c:pt idx="669">
                  <c:v>681.08</c:v>
                </c:pt>
                <c:pt idx="670">
                  <c:v>680.08</c:v>
                </c:pt>
                <c:pt idx="671">
                  <c:v>679.08</c:v>
                </c:pt>
                <c:pt idx="672">
                  <c:v>678.08</c:v>
                </c:pt>
                <c:pt idx="673">
                  <c:v>677.08</c:v>
                </c:pt>
                <c:pt idx="674">
                  <c:v>676.08</c:v>
                </c:pt>
                <c:pt idx="675">
                  <c:v>675.08</c:v>
                </c:pt>
                <c:pt idx="676">
                  <c:v>674.08</c:v>
                </c:pt>
                <c:pt idx="677">
                  <c:v>673.08</c:v>
                </c:pt>
                <c:pt idx="678">
                  <c:v>672.08</c:v>
                </c:pt>
                <c:pt idx="679">
                  <c:v>671.08</c:v>
                </c:pt>
                <c:pt idx="680">
                  <c:v>670.08</c:v>
                </c:pt>
                <c:pt idx="681">
                  <c:v>669.08</c:v>
                </c:pt>
                <c:pt idx="682">
                  <c:v>668.08</c:v>
                </c:pt>
                <c:pt idx="683">
                  <c:v>667.08</c:v>
                </c:pt>
                <c:pt idx="684">
                  <c:v>666.08</c:v>
                </c:pt>
                <c:pt idx="685">
                  <c:v>665.08</c:v>
                </c:pt>
                <c:pt idx="686">
                  <c:v>664.08</c:v>
                </c:pt>
                <c:pt idx="687">
                  <c:v>663.08</c:v>
                </c:pt>
                <c:pt idx="688">
                  <c:v>662.08</c:v>
                </c:pt>
                <c:pt idx="689">
                  <c:v>661.08</c:v>
                </c:pt>
                <c:pt idx="690">
                  <c:v>660.08</c:v>
                </c:pt>
                <c:pt idx="691">
                  <c:v>659.08</c:v>
                </c:pt>
                <c:pt idx="692">
                  <c:v>658.08</c:v>
                </c:pt>
                <c:pt idx="693">
                  <c:v>657.08</c:v>
                </c:pt>
                <c:pt idx="694">
                  <c:v>656.08</c:v>
                </c:pt>
                <c:pt idx="695">
                  <c:v>655.08000000000004</c:v>
                </c:pt>
                <c:pt idx="696">
                  <c:v>654.08000000000004</c:v>
                </c:pt>
                <c:pt idx="697">
                  <c:v>653.08000000000004</c:v>
                </c:pt>
                <c:pt idx="698">
                  <c:v>652.08000000000004</c:v>
                </c:pt>
                <c:pt idx="699">
                  <c:v>651.08000000000004</c:v>
                </c:pt>
                <c:pt idx="700">
                  <c:v>650.08000000000004</c:v>
                </c:pt>
                <c:pt idx="701">
                  <c:v>649.08000000000004</c:v>
                </c:pt>
                <c:pt idx="702">
                  <c:v>648.08000000000004</c:v>
                </c:pt>
                <c:pt idx="703">
                  <c:v>647.08000000000004</c:v>
                </c:pt>
                <c:pt idx="704">
                  <c:v>646.08000000000004</c:v>
                </c:pt>
                <c:pt idx="705">
                  <c:v>645.08000000000004</c:v>
                </c:pt>
                <c:pt idx="706">
                  <c:v>644.08000000000004</c:v>
                </c:pt>
                <c:pt idx="707">
                  <c:v>643.08000000000004</c:v>
                </c:pt>
                <c:pt idx="708">
                  <c:v>642.08000000000004</c:v>
                </c:pt>
                <c:pt idx="709">
                  <c:v>641.08000000000004</c:v>
                </c:pt>
                <c:pt idx="710">
                  <c:v>640.08000000000004</c:v>
                </c:pt>
                <c:pt idx="711">
                  <c:v>639.08000000000004</c:v>
                </c:pt>
                <c:pt idx="712">
                  <c:v>638.08000000000004</c:v>
                </c:pt>
                <c:pt idx="713">
                  <c:v>637.08000000000004</c:v>
                </c:pt>
                <c:pt idx="714">
                  <c:v>636.08000000000004</c:v>
                </c:pt>
                <c:pt idx="715">
                  <c:v>635.08000000000004</c:v>
                </c:pt>
                <c:pt idx="716">
                  <c:v>634.08000000000004</c:v>
                </c:pt>
                <c:pt idx="717">
                  <c:v>633.08000000000004</c:v>
                </c:pt>
                <c:pt idx="718">
                  <c:v>632.08000000000004</c:v>
                </c:pt>
                <c:pt idx="719">
                  <c:v>631.08000000000004</c:v>
                </c:pt>
                <c:pt idx="720">
                  <c:v>630.08000000000004</c:v>
                </c:pt>
                <c:pt idx="721">
                  <c:v>629.08000000000004</c:v>
                </c:pt>
                <c:pt idx="722">
                  <c:v>628.08000000000004</c:v>
                </c:pt>
                <c:pt idx="723">
                  <c:v>627.08000000000004</c:v>
                </c:pt>
                <c:pt idx="724">
                  <c:v>626.08000000000004</c:v>
                </c:pt>
                <c:pt idx="725">
                  <c:v>625.08000000000004</c:v>
                </c:pt>
                <c:pt idx="726">
                  <c:v>624.08000000000004</c:v>
                </c:pt>
                <c:pt idx="727">
                  <c:v>623.08000000000004</c:v>
                </c:pt>
                <c:pt idx="728">
                  <c:v>622.08000000000004</c:v>
                </c:pt>
                <c:pt idx="729">
                  <c:v>621.08000000000004</c:v>
                </c:pt>
                <c:pt idx="730">
                  <c:v>620.08000000000004</c:v>
                </c:pt>
                <c:pt idx="731">
                  <c:v>619.08000000000004</c:v>
                </c:pt>
                <c:pt idx="732">
                  <c:v>618.08000000000004</c:v>
                </c:pt>
                <c:pt idx="733">
                  <c:v>617.08000000000004</c:v>
                </c:pt>
                <c:pt idx="734">
                  <c:v>616.08000000000004</c:v>
                </c:pt>
                <c:pt idx="735">
                  <c:v>615.08000000000004</c:v>
                </c:pt>
                <c:pt idx="736">
                  <c:v>614.08000000000004</c:v>
                </c:pt>
                <c:pt idx="737">
                  <c:v>613.08000000000004</c:v>
                </c:pt>
                <c:pt idx="738">
                  <c:v>612.08000000000004</c:v>
                </c:pt>
                <c:pt idx="739">
                  <c:v>611.08000000000004</c:v>
                </c:pt>
                <c:pt idx="740">
                  <c:v>610.08000000000004</c:v>
                </c:pt>
                <c:pt idx="741">
                  <c:v>609.08000000000004</c:v>
                </c:pt>
                <c:pt idx="742">
                  <c:v>608.08000000000004</c:v>
                </c:pt>
                <c:pt idx="743">
                  <c:v>607.08000000000004</c:v>
                </c:pt>
                <c:pt idx="744">
                  <c:v>606.08000000000004</c:v>
                </c:pt>
                <c:pt idx="745">
                  <c:v>605.08000000000004</c:v>
                </c:pt>
                <c:pt idx="746">
                  <c:v>604.08000000000004</c:v>
                </c:pt>
                <c:pt idx="747">
                  <c:v>603.08000000000004</c:v>
                </c:pt>
                <c:pt idx="748">
                  <c:v>602.08000000000004</c:v>
                </c:pt>
                <c:pt idx="749">
                  <c:v>601.08000000000004</c:v>
                </c:pt>
                <c:pt idx="750">
                  <c:v>600.08000000000004</c:v>
                </c:pt>
                <c:pt idx="751">
                  <c:v>599.08000000000004</c:v>
                </c:pt>
                <c:pt idx="752">
                  <c:v>598.08000000000004</c:v>
                </c:pt>
                <c:pt idx="753">
                  <c:v>597.08000000000004</c:v>
                </c:pt>
                <c:pt idx="754">
                  <c:v>596.08000000000004</c:v>
                </c:pt>
                <c:pt idx="755">
                  <c:v>595.08000000000004</c:v>
                </c:pt>
                <c:pt idx="756">
                  <c:v>594.08000000000004</c:v>
                </c:pt>
                <c:pt idx="757">
                  <c:v>593.08000000000004</c:v>
                </c:pt>
                <c:pt idx="758">
                  <c:v>592.08000000000004</c:v>
                </c:pt>
                <c:pt idx="759">
                  <c:v>591.08000000000004</c:v>
                </c:pt>
                <c:pt idx="760">
                  <c:v>590.08000000000004</c:v>
                </c:pt>
                <c:pt idx="761">
                  <c:v>589.08000000000004</c:v>
                </c:pt>
                <c:pt idx="762">
                  <c:v>588.08000000000004</c:v>
                </c:pt>
                <c:pt idx="763">
                  <c:v>587.08000000000004</c:v>
                </c:pt>
                <c:pt idx="764">
                  <c:v>586.08000000000004</c:v>
                </c:pt>
                <c:pt idx="765">
                  <c:v>585.08000000000004</c:v>
                </c:pt>
                <c:pt idx="766">
                  <c:v>584.08000000000004</c:v>
                </c:pt>
                <c:pt idx="767">
                  <c:v>583.08000000000004</c:v>
                </c:pt>
                <c:pt idx="768">
                  <c:v>582.08000000000004</c:v>
                </c:pt>
                <c:pt idx="769">
                  <c:v>581.08000000000004</c:v>
                </c:pt>
                <c:pt idx="770">
                  <c:v>580.08000000000004</c:v>
                </c:pt>
                <c:pt idx="771">
                  <c:v>579.08000000000004</c:v>
                </c:pt>
                <c:pt idx="772">
                  <c:v>578.08000000000004</c:v>
                </c:pt>
                <c:pt idx="773">
                  <c:v>577.08000000000004</c:v>
                </c:pt>
                <c:pt idx="774">
                  <c:v>576.08000000000004</c:v>
                </c:pt>
                <c:pt idx="775">
                  <c:v>575.08000000000004</c:v>
                </c:pt>
                <c:pt idx="776">
                  <c:v>574.08000000000004</c:v>
                </c:pt>
                <c:pt idx="777">
                  <c:v>573.08000000000004</c:v>
                </c:pt>
                <c:pt idx="778">
                  <c:v>572.08000000000004</c:v>
                </c:pt>
                <c:pt idx="779">
                  <c:v>571.08000000000004</c:v>
                </c:pt>
                <c:pt idx="780">
                  <c:v>570.08000000000004</c:v>
                </c:pt>
                <c:pt idx="781">
                  <c:v>569.08000000000004</c:v>
                </c:pt>
                <c:pt idx="782">
                  <c:v>568.08000000000004</c:v>
                </c:pt>
                <c:pt idx="783">
                  <c:v>567.08000000000004</c:v>
                </c:pt>
                <c:pt idx="784">
                  <c:v>566.08000000000004</c:v>
                </c:pt>
                <c:pt idx="785">
                  <c:v>565.08000000000004</c:v>
                </c:pt>
                <c:pt idx="786">
                  <c:v>564.08000000000004</c:v>
                </c:pt>
                <c:pt idx="787">
                  <c:v>563.08000000000004</c:v>
                </c:pt>
                <c:pt idx="788">
                  <c:v>562.08000000000004</c:v>
                </c:pt>
                <c:pt idx="789">
                  <c:v>561.08000000000004</c:v>
                </c:pt>
                <c:pt idx="790">
                  <c:v>560.08000000000004</c:v>
                </c:pt>
                <c:pt idx="791">
                  <c:v>559.08000000000004</c:v>
                </c:pt>
                <c:pt idx="792">
                  <c:v>558.08000000000004</c:v>
                </c:pt>
                <c:pt idx="793">
                  <c:v>557.08000000000004</c:v>
                </c:pt>
                <c:pt idx="794">
                  <c:v>556.08000000000004</c:v>
                </c:pt>
                <c:pt idx="795">
                  <c:v>555.08000000000004</c:v>
                </c:pt>
                <c:pt idx="796">
                  <c:v>554.08000000000004</c:v>
                </c:pt>
                <c:pt idx="797">
                  <c:v>553.08000000000004</c:v>
                </c:pt>
                <c:pt idx="798">
                  <c:v>552.08000000000004</c:v>
                </c:pt>
                <c:pt idx="799">
                  <c:v>551.08000000000004</c:v>
                </c:pt>
                <c:pt idx="800">
                  <c:v>550.08000000000004</c:v>
                </c:pt>
                <c:pt idx="801">
                  <c:v>549.08000000000004</c:v>
                </c:pt>
                <c:pt idx="802">
                  <c:v>548.08000000000004</c:v>
                </c:pt>
                <c:pt idx="803">
                  <c:v>547.08000000000004</c:v>
                </c:pt>
                <c:pt idx="804">
                  <c:v>546.08000000000004</c:v>
                </c:pt>
                <c:pt idx="805">
                  <c:v>545.08000000000004</c:v>
                </c:pt>
                <c:pt idx="806">
                  <c:v>544.08000000000004</c:v>
                </c:pt>
                <c:pt idx="807">
                  <c:v>543.08000000000004</c:v>
                </c:pt>
                <c:pt idx="808">
                  <c:v>542.08000000000004</c:v>
                </c:pt>
                <c:pt idx="809">
                  <c:v>541.08000000000004</c:v>
                </c:pt>
                <c:pt idx="810">
                  <c:v>540.08000000000004</c:v>
                </c:pt>
                <c:pt idx="811">
                  <c:v>539.08000000000004</c:v>
                </c:pt>
                <c:pt idx="812">
                  <c:v>538.08000000000004</c:v>
                </c:pt>
                <c:pt idx="813">
                  <c:v>537.08000000000004</c:v>
                </c:pt>
                <c:pt idx="814">
                  <c:v>536.08000000000004</c:v>
                </c:pt>
                <c:pt idx="815">
                  <c:v>535.08000000000004</c:v>
                </c:pt>
                <c:pt idx="816">
                  <c:v>534.08000000000004</c:v>
                </c:pt>
                <c:pt idx="817">
                  <c:v>533.08000000000004</c:v>
                </c:pt>
                <c:pt idx="818">
                  <c:v>532.08000000000004</c:v>
                </c:pt>
                <c:pt idx="819">
                  <c:v>531.08000000000004</c:v>
                </c:pt>
                <c:pt idx="820">
                  <c:v>530.08000000000004</c:v>
                </c:pt>
                <c:pt idx="821">
                  <c:v>529.08000000000004</c:v>
                </c:pt>
                <c:pt idx="822">
                  <c:v>528.08000000000004</c:v>
                </c:pt>
                <c:pt idx="823">
                  <c:v>527.08000000000004</c:v>
                </c:pt>
                <c:pt idx="824">
                  <c:v>526.08000000000004</c:v>
                </c:pt>
                <c:pt idx="825">
                  <c:v>525.08000000000004</c:v>
                </c:pt>
                <c:pt idx="826">
                  <c:v>524.08000000000004</c:v>
                </c:pt>
                <c:pt idx="827">
                  <c:v>523.08000000000004</c:v>
                </c:pt>
                <c:pt idx="828">
                  <c:v>522.08000000000004</c:v>
                </c:pt>
                <c:pt idx="829">
                  <c:v>521.08000000000004</c:v>
                </c:pt>
                <c:pt idx="830">
                  <c:v>520.08000000000004</c:v>
                </c:pt>
                <c:pt idx="831">
                  <c:v>519.08000000000004</c:v>
                </c:pt>
                <c:pt idx="832">
                  <c:v>518.08000000000004</c:v>
                </c:pt>
                <c:pt idx="833">
                  <c:v>517.08000000000004</c:v>
                </c:pt>
                <c:pt idx="834">
                  <c:v>516.08000000000004</c:v>
                </c:pt>
                <c:pt idx="835">
                  <c:v>515.08000000000004</c:v>
                </c:pt>
                <c:pt idx="836">
                  <c:v>514.08000000000004</c:v>
                </c:pt>
                <c:pt idx="837">
                  <c:v>513.08000000000004</c:v>
                </c:pt>
                <c:pt idx="838">
                  <c:v>512.08000000000004</c:v>
                </c:pt>
                <c:pt idx="839">
                  <c:v>511.08</c:v>
                </c:pt>
                <c:pt idx="840">
                  <c:v>510.08</c:v>
                </c:pt>
                <c:pt idx="841">
                  <c:v>509.08</c:v>
                </c:pt>
                <c:pt idx="842">
                  <c:v>508.08</c:v>
                </c:pt>
                <c:pt idx="843">
                  <c:v>507.08</c:v>
                </c:pt>
                <c:pt idx="844">
                  <c:v>506.08</c:v>
                </c:pt>
                <c:pt idx="845">
                  <c:v>505.08</c:v>
                </c:pt>
                <c:pt idx="846">
                  <c:v>504.08</c:v>
                </c:pt>
                <c:pt idx="847">
                  <c:v>503.08</c:v>
                </c:pt>
                <c:pt idx="848">
                  <c:v>502.08</c:v>
                </c:pt>
                <c:pt idx="849">
                  <c:v>501.08</c:v>
                </c:pt>
                <c:pt idx="850">
                  <c:v>500.08</c:v>
                </c:pt>
                <c:pt idx="851">
                  <c:v>499.08</c:v>
                </c:pt>
                <c:pt idx="852">
                  <c:v>498.08</c:v>
                </c:pt>
                <c:pt idx="853">
                  <c:v>497.08</c:v>
                </c:pt>
                <c:pt idx="854">
                  <c:v>496.08</c:v>
                </c:pt>
                <c:pt idx="855">
                  <c:v>495.08</c:v>
                </c:pt>
                <c:pt idx="856">
                  <c:v>494.08</c:v>
                </c:pt>
                <c:pt idx="857">
                  <c:v>493.08</c:v>
                </c:pt>
                <c:pt idx="858">
                  <c:v>492.08</c:v>
                </c:pt>
                <c:pt idx="859">
                  <c:v>491.08</c:v>
                </c:pt>
                <c:pt idx="860">
                  <c:v>490.08</c:v>
                </c:pt>
                <c:pt idx="861">
                  <c:v>489.08</c:v>
                </c:pt>
                <c:pt idx="862">
                  <c:v>488.08</c:v>
                </c:pt>
                <c:pt idx="863">
                  <c:v>487.08</c:v>
                </c:pt>
                <c:pt idx="864">
                  <c:v>486.08</c:v>
                </c:pt>
                <c:pt idx="865">
                  <c:v>485.08</c:v>
                </c:pt>
                <c:pt idx="866">
                  <c:v>484.08</c:v>
                </c:pt>
                <c:pt idx="867">
                  <c:v>483.08</c:v>
                </c:pt>
                <c:pt idx="868">
                  <c:v>482.08</c:v>
                </c:pt>
                <c:pt idx="869">
                  <c:v>481.08</c:v>
                </c:pt>
                <c:pt idx="870">
                  <c:v>480.08</c:v>
                </c:pt>
                <c:pt idx="871">
                  <c:v>479.08</c:v>
                </c:pt>
                <c:pt idx="872">
                  <c:v>478.08</c:v>
                </c:pt>
                <c:pt idx="873">
                  <c:v>477.08</c:v>
                </c:pt>
                <c:pt idx="874">
                  <c:v>476.08</c:v>
                </c:pt>
                <c:pt idx="875">
                  <c:v>475.08</c:v>
                </c:pt>
                <c:pt idx="876">
                  <c:v>474.08</c:v>
                </c:pt>
                <c:pt idx="877">
                  <c:v>473.08</c:v>
                </c:pt>
                <c:pt idx="878">
                  <c:v>472.08</c:v>
                </c:pt>
                <c:pt idx="879">
                  <c:v>471.08</c:v>
                </c:pt>
                <c:pt idx="880">
                  <c:v>470.08</c:v>
                </c:pt>
                <c:pt idx="881">
                  <c:v>469.08</c:v>
                </c:pt>
                <c:pt idx="882">
                  <c:v>468.08</c:v>
                </c:pt>
                <c:pt idx="883">
                  <c:v>467.08</c:v>
                </c:pt>
                <c:pt idx="884">
                  <c:v>466.08</c:v>
                </c:pt>
                <c:pt idx="885">
                  <c:v>465.08</c:v>
                </c:pt>
                <c:pt idx="886">
                  <c:v>464.08</c:v>
                </c:pt>
                <c:pt idx="887">
                  <c:v>463.08</c:v>
                </c:pt>
                <c:pt idx="888">
                  <c:v>462.08</c:v>
                </c:pt>
                <c:pt idx="889">
                  <c:v>461.08</c:v>
                </c:pt>
                <c:pt idx="890">
                  <c:v>460.08</c:v>
                </c:pt>
                <c:pt idx="891">
                  <c:v>459.08</c:v>
                </c:pt>
                <c:pt idx="892">
                  <c:v>458.08</c:v>
                </c:pt>
                <c:pt idx="893">
                  <c:v>457.08</c:v>
                </c:pt>
                <c:pt idx="894">
                  <c:v>456.08</c:v>
                </c:pt>
                <c:pt idx="895">
                  <c:v>455.08</c:v>
                </c:pt>
                <c:pt idx="896">
                  <c:v>454.08</c:v>
                </c:pt>
                <c:pt idx="897">
                  <c:v>453.08</c:v>
                </c:pt>
                <c:pt idx="898">
                  <c:v>452.08</c:v>
                </c:pt>
                <c:pt idx="899">
                  <c:v>451.08</c:v>
                </c:pt>
                <c:pt idx="900">
                  <c:v>450.08</c:v>
                </c:pt>
                <c:pt idx="901">
                  <c:v>449.08</c:v>
                </c:pt>
                <c:pt idx="902">
                  <c:v>448.08</c:v>
                </c:pt>
                <c:pt idx="903">
                  <c:v>447.08</c:v>
                </c:pt>
                <c:pt idx="904">
                  <c:v>446.08</c:v>
                </c:pt>
                <c:pt idx="905">
                  <c:v>445.08</c:v>
                </c:pt>
                <c:pt idx="906">
                  <c:v>444.08</c:v>
                </c:pt>
                <c:pt idx="907">
                  <c:v>443.08</c:v>
                </c:pt>
                <c:pt idx="908">
                  <c:v>442.08</c:v>
                </c:pt>
                <c:pt idx="909">
                  <c:v>441.08</c:v>
                </c:pt>
                <c:pt idx="910">
                  <c:v>440.08</c:v>
                </c:pt>
                <c:pt idx="911">
                  <c:v>439.08</c:v>
                </c:pt>
                <c:pt idx="912">
                  <c:v>438.08</c:v>
                </c:pt>
                <c:pt idx="913">
                  <c:v>437.08</c:v>
                </c:pt>
                <c:pt idx="914">
                  <c:v>436.08</c:v>
                </c:pt>
                <c:pt idx="915">
                  <c:v>435.08</c:v>
                </c:pt>
                <c:pt idx="916">
                  <c:v>434.08</c:v>
                </c:pt>
                <c:pt idx="917">
                  <c:v>433.08</c:v>
                </c:pt>
                <c:pt idx="918">
                  <c:v>432.08</c:v>
                </c:pt>
                <c:pt idx="919">
                  <c:v>431.08</c:v>
                </c:pt>
                <c:pt idx="920">
                  <c:v>430.08</c:v>
                </c:pt>
                <c:pt idx="921">
                  <c:v>429.08</c:v>
                </c:pt>
                <c:pt idx="922">
                  <c:v>428.08</c:v>
                </c:pt>
                <c:pt idx="923">
                  <c:v>427.08</c:v>
                </c:pt>
                <c:pt idx="924">
                  <c:v>426.08</c:v>
                </c:pt>
                <c:pt idx="925">
                  <c:v>425.08</c:v>
                </c:pt>
                <c:pt idx="926">
                  <c:v>424.08</c:v>
                </c:pt>
                <c:pt idx="927">
                  <c:v>423.08</c:v>
                </c:pt>
                <c:pt idx="928">
                  <c:v>422.08</c:v>
                </c:pt>
                <c:pt idx="929">
                  <c:v>421.08</c:v>
                </c:pt>
                <c:pt idx="930">
                  <c:v>420.08</c:v>
                </c:pt>
                <c:pt idx="931">
                  <c:v>419.08</c:v>
                </c:pt>
                <c:pt idx="932">
                  <c:v>418.08</c:v>
                </c:pt>
                <c:pt idx="933">
                  <c:v>417.08</c:v>
                </c:pt>
                <c:pt idx="934">
                  <c:v>416.08</c:v>
                </c:pt>
                <c:pt idx="935">
                  <c:v>415.08</c:v>
                </c:pt>
                <c:pt idx="936">
                  <c:v>414.08</c:v>
                </c:pt>
                <c:pt idx="937">
                  <c:v>413.08</c:v>
                </c:pt>
                <c:pt idx="938">
                  <c:v>412.08</c:v>
                </c:pt>
                <c:pt idx="939">
                  <c:v>411.08</c:v>
                </c:pt>
                <c:pt idx="940">
                  <c:v>410.08</c:v>
                </c:pt>
                <c:pt idx="941">
                  <c:v>409.08</c:v>
                </c:pt>
                <c:pt idx="942">
                  <c:v>408.08</c:v>
                </c:pt>
                <c:pt idx="943">
                  <c:v>407.08</c:v>
                </c:pt>
                <c:pt idx="944">
                  <c:v>406.08</c:v>
                </c:pt>
                <c:pt idx="945">
                  <c:v>405.08</c:v>
                </c:pt>
                <c:pt idx="946">
                  <c:v>404.08</c:v>
                </c:pt>
                <c:pt idx="947">
                  <c:v>403.08</c:v>
                </c:pt>
                <c:pt idx="948">
                  <c:v>402.08</c:v>
                </c:pt>
                <c:pt idx="949">
                  <c:v>401.08</c:v>
                </c:pt>
                <c:pt idx="950">
                  <c:v>400.08</c:v>
                </c:pt>
                <c:pt idx="951">
                  <c:v>399.08</c:v>
                </c:pt>
                <c:pt idx="952">
                  <c:v>398.08</c:v>
                </c:pt>
                <c:pt idx="953">
                  <c:v>397.08</c:v>
                </c:pt>
                <c:pt idx="954">
                  <c:v>396.08</c:v>
                </c:pt>
                <c:pt idx="955">
                  <c:v>395.08</c:v>
                </c:pt>
                <c:pt idx="956">
                  <c:v>394.08</c:v>
                </c:pt>
                <c:pt idx="957">
                  <c:v>393.08</c:v>
                </c:pt>
                <c:pt idx="958">
                  <c:v>392.08</c:v>
                </c:pt>
                <c:pt idx="959">
                  <c:v>391.08</c:v>
                </c:pt>
                <c:pt idx="960">
                  <c:v>390.08</c:v>
                </c:pt>
                <c:pt idx="961">
                  <c:v>389.08</c:v>
                </c:pt>
                <c:pt idx="962">
                  <c:v>388.08</c:v>
                </c:pt>
                <c:pt idx="963">
                  <c:v>387.08</c:v>
                </c:pt>
                <c:pt idx="964">
                  <c:v>386.08</c:v>
                </c:pt>
                <c:pt idx="965">
                  <c:v>385.08</c:v>
                </c:pt>
                <c:pt idx="966">
                  <c:v>384.08</c:v>
                </c:pt>
                <c:pt idx="967">
                  <c:v>383.08</c:v>
                </c:pt>
                <c:pt idx="968">
                  <c:v>382.08</c:v>
                </c:pt>
                <c:pt idx="969">
                  <c:v>381.08</c:v>
                </c:pt>
                <c:pt idx="970">
                  <c:v>380.08</c:v>
                </c:pt>
                <c:pt idx="971">
                  <c:v>379.08</c:v>
                </c:pt>
                <c:pt idx="972">
                  <c:v>378.08</c:v>
                </c:pt>
                <c:pt idx="973">
                  <c:v>377.08</c:v>
                </c:pt>
                <c:pt idx="974">
                  <c:v>376.08</c:v>
                </c:pt>
                <c:pt idx="975">
                  <c:v>375.08</c:v>
                </c:pt>
                <c:pt idx="976">
                  <c:v>374.08</c:v>
                </c:pt>
                <c:pt idx="977">
                  <c:v>373.08</c:v>
                </c:pt>
                <c:pt idx="978">
                  <c:v>372.08</c:v>
                </c:pt>
                <c:pt idx="979">
                  <c:v>371.08</c:v>
                </c:pt>
                <c:pt idx="980">
                  <c:v>370.08</c:v>
                </c:pt>
                <c:pt idx="981">
                  <c:v>369.08</c:v>
                </c:pt>
                <c:pt idx="982">
                  <c:v>368.08</c:v>
                </c:pt>
                <c:pt idx="983">
                  <c:v>367.08</c:v>
                </c:pt>
                <c:pt idx="984">
                  <c:v>366.08</c:v>
                </c:pt>
                <c:pt idx="985">
                  <c:v>365.08</c:v>
                </c:pt>
                <c:pt idx="986">
                  <c:v>364.08</c:v>
                </c:pt>
                <c:pt idx="987">
                  <c:v>363.08</c:v>
                </c:pt>
                <c:pt idx="988">
                  <c:v>362.08</c:v>
                </c:pt>
                <c:pt idx="989">
                  <c:v>361.08</c:v>
                </c:pt>
                <c:pt idx="990">
                  <c:v>360.08</c:v>
                </c:pt>
                <c:pt idx="991">
                  <c:v>359.08</c:v>
                </c:pt>
                <c:pt idx="992">
                  <c:v>358.08</c:v>
                </c:pt>
                <c:pt idx="993">
                  <c:v>357.08</c:v>
                </c:pt>
                <c:pt idx="994">
                  <c:v>356.08</c:v>
                </c:pt>
                <c:pt idx="995">
                  <c:v>355.08</c:v>
                </c:pt>
                <c:pt idx="996">
                  <c:v>354.08</c:v>
                </c:pt>
                <c:pt idx="997">
                  <c:v>353.08</c:v>
                </c:pt>
                <c:pt idx="998">
                  <c:v>352.08</c:v>
                </c:pt>
                <c:pt idx="999">
                  <c:v>351.08</c:v>
                </c:pt>
                <c:pt idx="1000">
                  <c:v>350.08</c:v>
                </c:pt>
                <c:pt idx="1001">
                  <c:v>349.08</c:v>
                </c:pt>
                <c:pt idx="1002">
                  <c:v>348.08</c:v>
                </c:pt>
                <c:pt idx="1003">
                  <c:v>347.08</c:v>
                </c:pt>
                <c:pt idx="1004">
                  <c:v>346.08</c:v>
                </c:pt>
                <c:pt idx="1005">
                  <c:v>345.08</c:v>
                </c:pt>
                <c:pt idx="1006">
                  <c:v>344.08</c:v>
                </c:pt>
                <c:pt idx="1007">
                  <c:v>343.08</c:v>
                </c:pt>
                <c:pt idx="1008">
                  <c:v>342.08</c:v>
                </c:pt>
                <c:pt idx="1009">
                  <c:v>341.08</c:v>
                </c:pt>
                <c:pt idx="1010">
                  <c:v>340.08</c:v>
                </c:pt>
                <c:pt idx="1011">
                  <c:v>339.08</c:v>
                </c:pt>
                <c:pt idx="1012">
                  <c:v>338.08</c:v>
                </c:pt>
                <c:pt idx="1013">
                  <c:v>337.08</c:v>
                </c:pt>
                <c:pt idx="1014">
                  <c:v>336.08</c:v>
                </c:pt>
                <c:pt idx="1015">
                  <c:v>335.08</c:v>
                </c:pt>
                <c:pt idx="1016">
                  <c:v>334.08</c:v>
                </c:pt>
                <c:pt idx="1017">
                  <c:v>333.08</c:v>
                </c:pt>
                <c:pt idx="1018">
                  <c:v>332.08</c:v>
                </c:pt>
                <c:pt idx="1019">
                  <c:v>331.08</c:v>
                </c:pt>
                <c:pt idx="1020">
                  <c:v>330.08</c:v>
                </c:pt>
                <c:pt idx="1021">
                  <c:v>329.08</c:v>
                </c:pt>
                <c:pt idx="1022">
                  <c:v>328.08</c:v>
                </c:pt>
                <c:pt idx="1023">
                  <c:v>327.08</c:v>
                </c:pt>
                <c:pt idx="1024">
                  <c:v>326.08</c:v>
                </c:pt>
                <c:pt idx="1025">
                  <c:v>325.08</c:v>
                </c:pt>
                <c:pt idx="1026">
                  <c:v>324.08</c:v>
                </c:pt>
                <c:pt idx="1027">
                  <c:v>323.08</c:v>
                </c:pt>
                <c:pt idx="1028">
                  <c:v>322.08</c:v>
                </c:pt>
                <c:pt idx="1029">
                  <c:v>321.08</c:v>
                </c:pt>
                <c:pt idx="1030">
                  <c:v>320.08</c:v>
                </c:pt>
                <c:pt idx="1031">
                  <c:v>319.08</c:v>
                </c:pt>
                <c:pt idx="1032">
                  <c:v>318.08</c:v>
                </c:pt>
                <c:pt idx="1033">
                  <c:v>317.08</c:v>
                </c:pt>
                <c:pt idx="1034">
                  <c:v>316.08</c:v>
                </c:pt>
                <c:pt idx="1035">
                  <c:v>315.08</c:v>
                </c:pt>
                <c:pt idx="1036">
                  <c:v>314.08</c:v>
                </c:pt>
                <c:pt idx="1037">
                  <c:v>313.08</c:v>
                </c:pt>
                <c:pt idx="1038">
                  <c:v>312.08</c:v>
                </c:pt>
                <c:pt idx="1039">
                  <c:v>311.08</c:v>
                </c:pt>
                <c:pt idx="1040">
                  <c:v>310.08</c:v>
                </c:pt>
                <c:pt idx="1041">
                  <c:v>309.08</c:v>
                </c:pt>
                <c:pt idx="1042">
                  <c:v>308.08</c:v>
                </c:pt>
                <c:pt idx="1043">
                  <c:v>307.08</c:v>
                </c:pt>
                <c:pt idx="1044">
                  <c:v>306.08</c:v>
                </c:pt>
                <c:pt idx="1045">
                  <c:v>305.08</c:v>
                </c:pt>
                <c:pt idx="1046">
                  <c:v>304.08</c:v>
                </c:pt>
                <c:pt idx="1047">
                  <c:v>303.08</c:v>
                </c:pt>
                <c:pt idx="1048">
                  <c:v>302.08</c:v>
                </c:pt>
                <c:pt idx="1049">
                  <c:v>301.08</c:v>
                </c:pt>
                <c:pt idx="1050">
                  <c:v>300.08</c:v>
                </c:pt>
                <c:pt idx="1051">
                  <c:v>299.08</c:v>
                </c:pt>
                <c:pt idx="1052">
                  <c:v>298.08</c:v>
                </c:pt>
                <c:pt idx="1053">
                  <c:v>297.08</c:v>
                </c:pt>
                <c:pt idx="1054">
                  <c:v>296.08</c:v>
                </c:pt>
                <c:pt idx="1055">
                  <c:v>295.08</c:v>
                </c:pt>
                <c:pt idx="1056">
                  <c:v>294.08</c:v>
                </c:pt>
                <c:pt idx="1057">
                  <c:v>293.08</c:v>
                </c:pt>
                <c:pt idx="1058">
                  <c:v>292.08</c:v>
                </c:pt>
                <c:pt idx="1059">
                  <c:v>291.08</c:v>
                </c:pt>
                <c:pt idx="1060">
                  <c:v>290.08</c:v>
                </c:pt>
                <c:pt idx="1061">
                  <c:v>289.08</c:v>
                </c:pt>
                <c:pt idx="1062">
                  <c:v>288.08</c:v>
                </c:pt>
                <c:pt idx="1063">
                  <c:v>287.08</c:v>
                </c:pt>
                <c:pt idx="1064">
                  <c:v>286.08</c:v>
                </c:pt>
                <c:pt idx="1065">
                  <c:v>285.08</c:v>
                </c:pt>
                <c:pt idx="1066">
                  <c:v>284.08</c:v>
                </c:pt>
                <c:pt idx="1067">
                  <c:v>283.08</c:v>
                </c:pt>
                <c:pt idx="1068">
                  <c:v>282.08</c:v>
                </c:pt>
                <c:pt idx="1069">
                  <c:v>281.08</c:v>
                </c:pt>
                <c:pt idx="1070">
                  <c:v>280.08</c:v>
                </c:pt>
                <c:pt idx="1071">
                  <c:v>279.08</c:v>
                </c:pt>
                <c:pt idx="1072">
                  <c:v>278.08</c:v>
                </c:pt>
                <c:pt idx="1073">
                  <c:v>277.08</c:v>
                </c:pt>
                <c:pt idx="1074">
                  <c:v>276.08</c:v>
                </c:pt>
                <c:pt idx="1075">
                  <c:v>275.08</c:v>
                </c:pt>
                <c:pt idx="1076">
                  <c:v>274.08</c:v>
                </c:pt>
                <c:pt idx="1077">
                  <c:v>273.08</c:v>
                </c:pt>
                <c:pt idx="1078">
                  <c:v>272.08</c:v>
                </c:pt>
                <c:pt idx="1079">
                  <c:v>271.08</c:v>
                </c:pt>
                <c:pt idx="1080">
                  <c:v>270.08</c:v>
                </c:pt>
                <c:pt idx="1081">
                  <c:v>269.08</c:v>
                </c:pt>
                <c:pt idx="1082">
                  <c:v>268.08</c:v>
                </c:pt>
                <c:pt idx="1083">
                  <c:v>267.08</c:v>
                </c:pt>
                <c:pt idx="1084">
                  <c:v>266.08</c:v>
                </c:pt>
                <c:pt idx="1085">
                  <c:v>265.08</c:v>
                </c:pt>
                <c:pt idx="1086">
                  <c:v>264.08</c:v>
                </c:pt>
                <c:pt idx="1087">
                  <c:v>263.08</c:v>
                </c:pt>
                <c:pt idx="1088">
                  <c:v>262.08</c:v>
                </c:pt>
                <c:pt idx="1089">
                  <c:v>261.08</c:v>
                </c:pt>
                <c:pt idx="1090">
                  <c:v>260.08</c:v>
                </c:pt>
                <c:pt idx="1091">
                  <c:v>259.08</c:v>
                </c:pt>
                <c:pt idx="1092">
                  <c:v>258.08</c:v>
                </c:pt>
                <c:pt idx="1093">
                  <c:v>257.08</c:v>
                </c:pt>
                <c:pt idx="1094">
                  <c:v>256.08</c:v>
                </c:pt>
                <c:pt idx="1095">
                  <c:v>255.08</c:v>
                </c:pt>
                <c:pt idx="1096">
                  <c:v>254.08</c:v>
                </c:pt>
                <c:pt idx="1097">
                  <c:v>253.08</c:v>
                </c:pt>
                <c:pt idx="1098">
                  <c:v>252.08</c:v>
                </c:pt>
                <c:pt idx="1099">
                  <c:v>251.08</c:v>
                </c:pt>
                <c:pt idx="1100">
                  <c:v>250.08</c:v>
                </c:pt>
                <c:pt idx="1101">
                  <c:v>249.08</c:v>
                </c:pt>
                <c:pt idx="1102">
                  <c:v>248.08</c:v>
                </c:pt>
                <c:pt idx="1103">
                  <c:v>247.08</c:v>
                </c:pt>
                <c:pt idx="1104">
                  <c:v>246.08</c:v>
                </c:pt>
                <c:pt idx="1105">
                  <c:v>245.08</c:v>
                </c:pt>
                <c:pt idx="1106">
                  <c:v>244.08</c:v>
                </c:pt>
                <c:pt idx="1107">
                  <c:v>243.08</c:v>
                </c:pt>
                <c:pt idx="1108">
                  <c:v>242.08</c:v>
                </c:pt>
                <c:pt idx="1109">
                  <c:v>241.08</c:v>
                </c:pt>
                <c:pt idx="1110">
                  <c:v>240.08</c:v>
                </c:pt>
                <c:pt idx="1111">
                  <c:v>239.08</c:v>
                </c:pt>
                <c:pt idx="1112">
                  <c:v>238.08</c:v>
                </c:pt>
                <c:pt idx="1113">
                  <c:v>237.08</c:v>
                </c:pt>
                <c:pt idx="1114">
                  <c:v>236.08</c:v>
                </c:pt>
                <c:pt idx="1115">
                  <c:v>235.08</c:v>
                </c:pt>
                <c:pt idx="1116">
                  <c:v>234.08</c:v>
                </c:pt>
                <c:pt idx="1117">
                  <c:v>233.08</c:v>
                </c:pt>
                <c:pt idx="1118">
                  <c:v>232.08</c:v>
                </c:pt>
                <c:pt idx="1119">
                  <c:v>231.08</c:v>
                </c:pt>
                <c:pt idx="1120">
                  <c:v>230.08</c:v>
                </c:pt>
                <c:pt idx="1121">
                  <c:v>229.08</c:v>
                </c:pt>
                <c:pt idx="1122">
                  <c:v>228.08</c:v>
                </c:pt>
                <c:pt idx="1123">
                  <c:v>227.08</c:v>
                </c:pt>
                <c:pt idx="1124">
                  <c:v>226.08</c:v>
                </c:pt>
                <c:pt idx="1125">
                  <c:v>225.08</c:v>
                </c:pt>
                <c:pt idx="1126">
                  <c:v>224.08</c:v>
                </c:pt>
                <c:pt idx="1127">
                  <c:v>223.08</c:v>
                </c:pt>
                <c:pt idx="1128">
                  <c:v>222.08</c:v>
                </c:pt>
                <c:pt idx="1129">
                  <c:v>221.08</c:v>
                </c:pt>
                <c:pt idx="1130">
                  <c:v>220.08</c:v>
                </c:pt>
                <c:pt idx="1131">
                  <c:v>219.08</c:v>
                </c:pt>
                <c:pt idx="1132">
                  <c:v>218.08</c:v>
                </c:pt>
                <c:pt idx="1133">
                  <c:v>217.08</c:v>
                </c:pt>
                <c:pt idx="1134">
                  <c:v>216.08</c:v>
                </c:pt>
                <c:pt idx="1135">
                  <c:v>215.08</c:v>
                </c:pt>
                <c:pt idx="1136">
                  <c:v>214.08</c:v>
                </c:pt>
                <c:pt idx="1137">
                  <c:v>213.08</c:v>
                </c:pt>
                <c:pt idx="1138">
                  <c:v>212.08</c:v>
                </c:pt>
                <c:pt idx="1139">
                  <c:v>211.08</c:v>
                </c:pt>
                <c:pt idx="1140">
                  <c:v>210.08</c:v>
                </c:pt>
                <c:pt idx="1141">
                  <c:v>209.08</c:v>
                </c:pt>
                <c:pt idx="1142">
                  <c:v>208.08</c:v>
                </c:pt>
                <c:pt idx="1143">
                  <c:v>207.08</c:v>
                </c:pt>
                <c:pt idx="1144">
                  <c:v>206.08</c:v>
                </c:pt>
                <c:pt idx="1145">
                  <c:v>205.08</c:v>
                </c:pt>
                <c:pt idx="1146">
                  <c:v>204.08</c:v>
                </c:pt>
                <c:pt idx="1147">
                  <c:v>203.08</c:v>
                </c:pt>
                <c:pt idx="1148">
                  <c:v>202.08</c:v>
                </c:pt>
                <c:pt idx="1149">
                  <c:v>201.08</c:v>
                </c:pt>
                <c:pt idx="1150">
                  <c:v>200.08</c:v>
                </c:pt>
                <c:pt idx="1151">
                  <c:v>199.08</c:v>
                </c:pt>
                <c:pt idx="1152">
                  <c:v>198.08</c:v>
                </c:pt>
                <c:pt idx="1153">
                  <c:v>197.08</c:v>
                </c:pt>
                <c:pt idx="1154">
                  <c:v>196.08</c:v>
                </c:pt>
                <c:pt idx="1155">
                  <c:v>195.08</c:v>
                </c:pt>
                <c:pt idx="1156">
                  <c:v>194.08</c:v>
                </c:pt>
                <c:pt idx="1157">
                  <c:v>193.08</c:v>
                </c:pt>
                <c:pt idx="1158">
                  <c:v>192.08</c:v>
                </c:pt>
                <c:pt idx="1159">
                  <c:v>191.08</c:v>
                </c:pt>
                <c:pt idx="1160">
                  <c:v>190.08</c:v>
                </c:pt>
                <c:pt idx="1161">
                  <c:v>189.08</c:v>
                </c:pt>
                <c:pt idx="1162">
                  <c:v>188.08</c:v>
                </c:pt>
                <c:pt idx="1163">
                  <c:v>187.08</c:v>
                </c:pt>
                <c:pt idx="1164">
                  <c:v>186.08</c:v>
                </c:pt>
                <c:pt idx="1165">
                  <c:v>185.08</c:v>
                </c:pt>
                <c:pt idx="1166">
                  <c:v>184.08</c:v>
                </c:pt>
                <c:pt idx="1167">
                  <c:v>183.08</c:v>
                </c:pt>
                <c:pt idx="1168">
                  <c:v>182.08</c:v>
                </c:pt>
                <c:pt idx="1169">
                  <c:v>181.08</c:v>
                </c:pt>
                <c:pt idx="1170">
                  <c:v>180.08</c:v>
                </c:pt>
                <c:pt idx="1171">
                  <c:v>179.08</c:v>
                </c:pt>
                <c:pt idx="1172">
                  <c:v>178.08</c:v>
                </c:pt>
                <c:pt idx="1173">
                  <c:v>177.08</c:v>
                </c:pt>
                <c:pt idx="1174">
                  <c:v>176.08</c:v>
                </c:pt>
                <c:pt idx="1175">
                  <c:v>175.08</c:v>
                </c:pt>
                <c:pt idx="1176">
                  <c:v>174.08</c:v>
                </c:pt>
                <c:pt idx="1177">
                  <c:v>173.08</c:v>
                </c:pt>
                <c:pt idx="1178">
                  <c:v>172.08</c:v>
                </c:pt>
                <c:pt idx="1179">
                  <c:v>171.08</c:v>
                </c:pt>
                <c:pt idx="1180">
                  <c:v>170.08</c:v>
                </c:pt>
                <c:pt idx="1181">
                  <c:v>169.08</c:v>
                </c:pt>
                <c:pt idx="1182">
                  <c:v>168.08</c:v>
                </c:pt>
                <c:pt idx="1183">
                  <c:v>167.08</c:v>
                </c:pt>
                <c:pt idx="1184">
                  <c:v>166.08</c:v>
                </c:pt>
                <c:pt idx="1185">
                  <c:v>165.08</c:v>
                </c:pt>
                <c:pt idx="1186">
                  <c:v>164.08</c:v>
                </c:pt>
                <c:pt idx="1187">
                  <c:v>163.08000000000001</c:v>
                </c:pt>
                <c:pt idx="1188">
                  <c:v>162.08000000000001</c:v>
                </c:pt>
                <c:pt idx="1189">
                  <c:v>161.08000000000001</c:v>
                </c:pt>
                <c:pt idx="1190">
                  <c:v>160.08000000000001</c:v>
                </c:pt>
                <c:pt idx="1191">
                  <c:v>159.08000000000001</c:v>
                </c:pt>
                <c:pt idx="1192">
                  <c:v>158.08000000000001</c:v>
                </c:pt>
                <c:pt idx="1193">
                  <c:v>157.08000000000001</c:v>
                </c:pt>
                <c:pt idx="1194">
                  <c:v>156.08000000000001</c:v>
                </c:pt>
                <c:pt idx="1195">
                  <c:v>155.08000000000001</c:v>
                </c:pt>
                <c:pt idx="1196">
                  <c:v>154.08000000000001</c:v>
                </c:pt>
                <c:pt idx="1197">
                  <c:v>153.08000000000001</c:v>
                </c:pt>
                <c:pt idx="1198">
                  <c:v>152.08000000000001</c:v>
                </c:pt>
                <c:pt idx="1199">
                  <c:v>151.08000000000001</c:v>
                </c:pt>
                <c:pt idx="1200">
                  <c:v>150.08000000000001</c:v>
                </c:pt>
                <c:pt idx="1201">
                  <c:v>149.08000000000001</c:v>
                </c:pt>
                <c:pt idx="1202">
                  <c:v>148.08000000000001</c:v>
                </c:pt>
                <c:pt idx="1203">
                  <c:v>147.08000000000001</c:v>
                </c:pt>
                <c:pt idx="1204">
                  <c:v>146.08000000000001</c:v>
                </c:pt>
                <c:pt idx="1205">
                  <c:v>145.08000000000001</c:v>
                </c:pt>
                <c:pt idx="1206">
                  <c:v>144.08000000000001</c:v>
                </c:pt>
                <c:pt idx="1207">
                  <c:v>143.08000000000001</c:v>
                </c:pt>
                <c:pt idx="1208">
                  <c:v>142.08000000000001</c:v>
                </c:pt>
                <c:pt idx="1209">
                  <c:v>141.08000000000001</c:v>
                </c:pt>
                <c:pt idx="1210">
                  <c:v>140.08000000000001</c:v>
                </c:pt>
                <c:pt idx="1211">
                  <c:v>139.08000000000001</c:v>
                </c:pt>
                <c:pt idx="1212">
                  <c:v>138.08000000000001</c:v>
                </c:pt>
                <c:pt idx="1213">
                  <c:v>137.08000000000001</c:v>
                </c:pt>
                <c:pt idx="1214">
                  <c:v>136.08000000000001</c:v>
                </c:pt>
                <c:pt idx="1215">
                  <c:v>135.08000000000001</c:v>
                </c:pt>
                <c:pt idx="1216">
                  <c:v>134.08000000000001</c:v>
                </c:pt>
                <c:pt idx="1217">
                  <c:v>133.08000000000001</c:v>
                </c:pt>
                <c:pt idx="1218">
                  <c:v>132.08000000000001</c:v>
                </c:pt>
                <c:pt idx="1219">
                  <c:v>131.08000000000001</c:v>
                </c:pt>
                <c:pt idx="1220">
                  <c:v>130.08000000000001</c:v>
                </c:pt>
                <c:pt idx="1221">
                  <c:v>129.08000000000001</c:v>
                </c:pt>
                <c:pt idx="1222">
                  <c:v>128.08000000000001</c:v>
                </c:pt>
                <c:pt idx="1223">
                  <c:v>127.08</c:v>
                </c:pt>
                <c:pt idx="1224">
                  <c:v>126.08</c:v>
                </c:pt>
                <c:pt idx="1225">
                  <c:v>125.08</c:v>
                </c:pt>
                <c:pt idx="1226">
                  <c:v>124.08</c:v>
                </c:pt>
                <c:pt idx="1227">
                  <c:v>123.08</c:v>
                </c:pt>
                <c:pt idx="1228">
                  <c:v>122.08</c:v>
                </c:pt>
                <c:pt idx="1229">
                  <c:v>121.08</c:v>
                </c:pt>
                <c:pt idx="1230">
                  <c:v>120.08</c:v>
                </c:pt>
                <c:pt idx="1231">
                  <c:v>119.08</c:v>
                </c:pt>
                <c:pt idx="1232">
                  <c:v>118.08</c:v>
                </c:pt>
                <c:pt idx="1233">
                  <c:v>117.08</c:v>
                </c:pt>
                <c:pt idx="1234">
                  <c:v>116.08</c:v>
                </c:pt>
                <c:pt idx="1235">
                  <c:v>115.08</c:v>
                </c:pt>
                <c:pt idx="1236">
                  <c:v>114.08</c:v>
                </c:pt>
                <c:pt idx="1237">
                  <c:v>113.08</c:v>
                </c:pt>
                <c:pt idx="1238">
                  <c:v>112.08</c:v>
                </c:pt>
                <c:pt idx="1239">
                  <c:v>111.08</c:v>
                </c:pt>
                <c:pt idx="1240">
                  <c:v>110.08</c:v>
                </c:pt>
                <c:pt idx="1241">
                  <c:v>109.08</c:v>
                </c:pt>
                <c:pt idx="1242">
                  <c:v>108.08</c:v>
                </c:pt>
                <c:pt idx="1243">
                  <c:v>107.08</c:v>
                </c:pt>
                <c:pt idx="1244">
                  <c:v>106.08</c:v>
                </c:pt>
                <c:pt idx="1245">
                  <c:v>105.08</c:v>
                </c:pt>
                <c:pt idx="1246">
                  <c:v>104.08</c:v>
                </c:pt>
                <c:pt idx="1247">
                  <c:v>103.08</c:v>
                </c:pt>
                <c:pt idx="1248">
                  <c:v>102.08</c:v>
                </c:pt>
                <c:pt idx="1249">
                  <c:v>101.08</c:v>
                </c:pt>
                <c:pt idx="1250">
                  <c:v>100.08</c:v>
                </c:pt>
                <c:pt idx="1251">
                  <c:v>99.08</c:v>
                </c:pt>
                <c:pt idx="1252">
                  <c:v>98.08</c:v>
                </c:pt>
                <c:pt idx="1253">
                  <c:v>97.08</c:v>
                </c:pt>
                <c:pt idx="1254">
                  <c:v>96.08</c:v>
                </c:pt>
                <c:pt idx="1255">
                  <c:v>95.08</c:v>
                </c:pt>
                <c:pt idx="1256">
                  <c:v>94.08</c:v>
                </c:pt>
                <c:pt idx="1257">
                  <c:v>93.08</c:v>
                </c:pt>
                <c:pt idx="1258">
                  <c:v>92.08</c:v>
                </c:pt>
                <c:pt idx="1259">
                  <c:v>91.08</c:v>
                </c:pt>
                <c:pt idx="1260">
                  <c:v>90.08</c:v>
                </c:pt>
                <c:pt idx="1261">
                  <c:v>89.08</c:v>
                </c:pt>
                <c:pt idx="1262">
                  <c:v>88.08</c:v>
                </c:pt>
                <c:pt idx="1263">
                  <c:v>87.08</c:v>
                </c:pt>
                <c:pt idx="1264">
                  <c:v>86.08</c:v>
                </c:pt>
                <c:pt idx="1265">
                  <c:v>85.08</c:v>
                </c:pt>
                <c:pt idx="1266">
                  <c:v>84.08</c:v>
                </c:pt>
                <c:pt idx="1267">
                  <c:v>83.08</c:v>
                </c:pt>
                <c:pt idx="1268">
                  <c:v>82.08</c:v>
                </c:pt>
                <c:pt idx="1269">
                  <c:v>81.08</c:v>
                </c:pt>
                <c:pt idx="1270">
                  <c:v>80.08</c:v>
                </c:pt>
                <c:pt idx="1271">
                  <c:v>79.08</c:v>
                </c:pt>
                <c:pt idx="1272">
                  <c:v>78.08</c:v>
                </c:pt>
                <c:pt idx="1273">
                  <c:v>77.08</c:v>
                </c:pt>
                <c:pt idx="1274">
                  <c:v>76.08</c:v>
                </c:pt>
                <c:pt idx="1275">
                  <c:v>75.08</c:v>
                </c:pt>
                <c:pt idx="1276">
                  <c:v>74.08</c:v>
                </c:pt>
                <c:pt idx="1277">
                  <c:v>73.08</c:v>
                </c:pt>
                <c:pt idx="1278">
                  <c:v>72.08</c:v>
                </c:pt>
                <c:pt idx="1279">
                  <c:v>71.08</c:v>
                </c:pt>
                <c:pt idx="1280">
                  <c:v>70.08</c:v>
                </c:pt>
                <c:pt idx="1281">
                  <c:v>69.08</c:v>
                </c:pt>
                <c:pt idx="1282">
                  <c:v>68.08</c:v>
                </c:pt>
                <c:pt idx="1283">
                  <c:v>67.08</c:v>
                </c:pt>
                <c:pt idx="1284">
                  <c:v>66.08</c:v>
                </c:pt>
                <c:pt idx="1285">
                  <c:v>65.08</c:v>
                </c:pt>
                <c:pt idx="1286">
                  <c:v>64.08</c:v>
                </c:pt>
                <c:pt idx="1287">
                  <c:v>63.08</c:v>
                </c:pt>
                <c:pt idx="1288">
                  <c:v>62.08</c:v>
                </c:pt>
                <c:pt idx="1289">
                  <c:v>61.08</c:v>
                </c:pt>
                <c:pt idx="1290">
                  <c:v>60.08</c:v>
                </c:pt>
                <c:pt idx="1291">
                  <c:v>59.08</c:v>
                </c:pt>
                <c:pt idx="1292">
                  <c:v>58.08</c:v>
                </c:pt>
                <c:pt idx="1293">
                  <c:v>57.08</c:v>
                </c:pt>
                <c:pt idx="1294">
                  <c:v>56.08</c:v>
                </c:pt>
                <c:pt idx="1295">
                  <c:v>55.08</c:v>
                </c:pt>
                <c:pt idx="1296">
                  <c:v>54.08</c:v>
                </c:pt>
                <c:pt idx="1297">
                  <c:v>53.08</c:v>
                </c:pt>
                <c:pt idx="1298">
                  <c:v>52.08</c:v>
                </c:pt>
                <c:pt idx="1299">
                  <c:v>51.08</c:v>
                </c:pt>
                <c:pt idx="1300">
                  <c:v>50.08</c:v>
                </c:pt>
                <c:pt idx="1301">
                  <c:v>49.08</c:v>
                </c:pt>
                <c:pt idx="1302">
                  <c:v>48.08</c:v>
                </c:pt>
                <c:pt idx="1303">
                  <c:v>47.08</c:v>
                </c:pt>
                <c:pt idx="1304">
                  <c:v>46.08</c:v>
                </c:pt>
                <c:pt idx="1305">
                  <c:v>45.08</c:v>
                </c:pt>
                <c:pt idx="1306">
                  <c:v>44.08</c:v>
                </c:pt>
                <c:pt idx="1307">
                  <c:v>43.08</c:v>
                </c:pt>
                <c:pt idx="1308">
                  <c:v>42.08</c:v>
                </c:pt>
                <c:pt idx="1309">
                  <c:v>41.08</c:v>
                </c:pt>
                <c:pt idx="1310">
                  <c:v>40.08</c:v>
                </c:pt>
                <c:pt idx="1311">
                  <c:v>39.08</c:v>
                </c:pt>
                <c:pt idx="1312">
                  <c:v>38.08</c:v>
                </c:pt>
                <c:pt idx="1313">
                  <c:v>37.08</c:v>
                </c:pt>
                <c:pt idx="1314">
                  <c:v>36.08</c:v>
                </c:pt>
                <c:pt idx="1315">
                  <c:v>35.08</c:v>
                </c:pt>
                <c:pt idx="1316">
                  <c:v>34.08</c:v>
                </c:pt>
                <c:pt idx="1317">
                  <c:v>33.08</c:v>
                </c:pt>
                <c:pt idx="1318">
                  <c:v>32.08</c:v>
                </c:pt>
                <c:pt idx="1319">
                  <c:v>31.08</c:v>
                </c:pt>
                <c:pt idx="1320">
                  <c:v>30.08</c:v>
                </c:pt>
                <c:pt idx="1321">
                  <c:v>29.08</c:v>
                </c:pt>
                <c:pt idx="1322">
                  <c:v>28.08</c:v>
                </c:pt>
                <c:pt idx="1323">
                  <c:v>27.08</c:v>
                </c:pt>
                <c:pt idx="1324">
                  <c:v>26.08</c:v>
                </c:pt>
                <c:pt idx="1325">
                  <c:v>25.08</c:v>
                </c:pt>
                <c:pt idx="1326">
                  <c:v>24.08</c:v>
                </c:pt>
                <c:pt idx="1327">
                  <c:v>23.08</c:v>
                </c:pt>
                <c:pt idx="1328">
                  <c:v>22.08</c:v>
                </c:pt>
                <c:pt idx="1329">
                  <c:v>21.08</c:v>
                </c:pt>
                <c:pt idx="1330">
                  <c:v>20.079999999999998</c:v>
                </c:pt>
                <c:pt idx="1331">
                  <c:v>19.079999999999998</c:v>
                </c:pt>
                <c:pt idx="1332">
                  <c:v>18.079999999999998</c:v>
                </c:pt>
                <c:pt idx="1333">
                  <c:v>17.079999999999998</c:v>
                </c:pt>
                <c:pt idx="1334">
                  <c:v>16.079999999999998</c:v>
                </c:pt>
                <c:pt idx="1335">
                  <c:v>15.08</c:v>
                </c:pt>
                <c:pt idx="1336">
                  <c:v>14.08</c:v>
                </c:pt>
                <c:pt idx="1337">
                  <c:v>13.08</c:v>
                </c:pt>
                <c:pt idx="1338">
                  <c:v>12.08</c:v>
                </c:pt>
                <c:pt idx="1339">
                  <c:v>11.08</c:v>
                </c:pt>
                <c:pt idx="1340">
                  <c:v>10.08</c:v>
                </c:pt>
                <c:pt idx="1341">
                  <c:v>9.08</c:v>
                </c:pt>
                <c:pt idx="1342">
                  <c:v>8.08</c:v>
                </c:pt>
                <c:pt idx="1343">
                  <c:v>7.08</c:v>
                </c:pt>
                <c:pt idx="1344">
                  <c:v>6.08</c:v>
                </c:pt>
                <c:pt idx="1345">
                  <c:v>5.08</c:v>
                </c:pt>
                <c:pt idx="1346">
                  <c:v>4.08</c:v>
                </c:pt>
                <c:pt idx="1347">
                  <c:v>3.08</c:v>
                </c:pt>
                <c:pt idx="1348">
                  <c:v>2.08</c:v>
                </c:pt>
                <c:pt idx="1349">
                  <c:v>1.08</c:v>
                </c:pt>
                <c:pt idx="1350">
                  <c:v>0.08</c:v>
                </c:pt>
                <c:pt idx="1351">
                  <c:v>-0.92</c:v>
                </c:pt>
                <c:pt idx="1352">
                  <c:v>-1.92</c:v>
                </c:pt>
                <c:pt idx="1353">
                  <c:v>-2.92</c:v>
                </c:pt>
                <c:pt idx="1354">
                  <c:v>-3.92</c:v>
                </c:pt>
                <c:pt idx="1355">
                  <c:v>-4.92</c:v>
                </c:pt>
                <c:pt idx="1356">
                  <c:v>-5.92</c:v>
                </c:pt>
                <c:pt idx="1357">
                  <c:v>-6.92</c:v>
                </c:pt>
                <c:pt idx="1358">
                  <c:v>-7.92</c:v>
                </c:pt>
                <c:pt idx="1359">
                  <c:v>-8.92</c:v>
                </c:pt>
                <c:pt idx="1360">
                  <c:v>-9.92</c:v>
                </c:pt>
              </c:numCache>
            </c:numRef>
          </c:xVal>
          <c:yVal>
            <c:numRef>
              <c:f>Sheet2!$B$2:$B$1362</c:f>
              <c:numCache>
                <c:formatCode>General</c:formatCode>
                <c:ptCount val="1361"/>
                <c:pt idx="0">
                  <c:v>609294</c:v>
                </c:pt>
                <c:pt idx="1">
                  <c:v>611886</c:v>
                </c:pt>
                <c:pt idx="2">
                  <c:v>608135</c:v>
                </c:pt>
                <c:pt idx="3">
                  <c:v>606382</c:v>
                </c:pt>
                <c:pt idx="4">
                  <c:v>603693</c:v>
                </c:pt>
                <c:pt idx="5">
                  <c:v>602411</c:v>
                </c:pt>
                <c:pt idx="6">
                  <c:v>602496</c:v>
                </c:pt>
                <c:pt idx="7">
                  <c:v>604161</c:v>
                </c:pt>
                <c:pt idx="8">
                  <c:v>604066</c:v>
                </c:pt>
                <c:pt idx="9">
                  <c:v>596256</c:v>
                </c:pt>
                <c:pt idx="10">
                  <c:v>595689</c:v>
                </c:pt>
                <c:pt idx="11">
                  <c:v>597499</c:v>
                </c:pt>
                <c:pt idx="12">
                  <c:v>594424</c:v>
                </c:pt>
                <c:pt idx="13">
                  <c:v>592594</c:v>
                </c:pt>
                <c:pt idx="14">
                  <c:v>591946</c:v>
                </c:pt>
                <c:pt idx="15">
                  <c:v>591367</c:v>
                </c:pt>
                <c:pt idx="16">
                  <c:v>593503</c:v>
                </c:pt>
                <c:pt idx="17">
                  <c:v>591094</c:v>
                </c:pt>
                <c:pt idx="18">
                  <c:v>590729</c:v>
                </c:pt>
                <c:pt idx="19">
                  <c:v>584540</c:v>
                </c:pt>
                <c:pt idx="20">
                  <c:v>588111</c:v>
                </c:pt>
                <c:pt idx="21">
                  <c:v>585235</c:v>
                </c:pt>
                <c:pt idx="22">
                  <c:v>585367</c:v>
                </c:pt>
                <c:pt idx="23">
                  <c:v>586567</c:v>
                </c:pt>
                <c:pt idx="24">
                  <c:v>585454</c:v>
                </c:pt>
                <c:pt idx="25">
                  <c:v>581508</c:v>
                </c:pt>
                <c:pt idx="26">
                  <c:v>580791</c:v>
                </c:pt>
                <c:pt idx="27">
                  <c:v>580650</c:v>
                </c:pt>
                <c:pt idx="28">
                  <c:v>580289</c:v>
                </c:pt>
                <c:pt idx="29">
                  <c:v>582896</c:v>
                </c:pt>
                <c:pt idx="30">
                  <c:v>577864</c:v>
                </c:pt>
                <c:pt idx="31">
                  <c:v>579018</c:v>
                </c:pt>
                <c:pt idx="32">
                  <c:v>575255</c:v>
                </c:pt>
                <c:pt idx="33">
                  <c:v>576401</c:v>
                </c:pt>
                <c:pt idx="34">
                  <c:v>575351</c:v>
                </c:pt>
                <c:pt idx="35">
                  <c:v>576193</c:v>
                </c:pt>
                <c:pt idx="36">
                  <c:v>576072</c:v>
                </c:pt>
                <c:pt idx="37">
                  <c:v>576133</c:v>
                </c:pt>
                <c:pt idx="38">
                  <c:v>572959</c:v>
                </c:pt>
                <c:pt idx="39">
                  <c:v>572578</c:v>
                </c:pt>
                <c:pt idx="40">
                  <c:v>571290</c:v>
                </c:pt>
                <c:pt idx="41">
                  <c:v>571866</c:v>
                </c:pt>
                <c:pt idx="42">
                  <c:v>570989</c:v>
                </c:pt>
                <c:pt idx="43">
                  <c:v>573384</c:v>
                </c:pt>
                <c:pt idx="44">
                  <c:v>570708</c:v>
                </c:pt>
                <c:pt idx="45">
                  <c:v>568982</c:v>
                </c:pt>
                <c:pt idx="46">
                  <c:v>568385</c:v>
                </c:pt>
                <c:pt idx="47">
                  <c:v>569540</c:v>
                </c:pt>
                <c:pt idx="48">
                  <c:v>567974</c:v>
                </c:pt>
                <c:pt idx="49">
                  <c:v>568380</c:v>
                </c:pt>
                <c:pt idx="50">
                  <c:v>568536</c:v>
                </c:pt>
                <c:pt idx="51">
                  <c:v>567273</c:v>
                </c:pt>
                <c:pt idx="52">
                  <c:v>566218</c:v>
                </c:pt>
                <c:pt idx="53">
                  <c:v>566264</c:v>
                </c:pt>
                <c:pt idx="54">
                  <c:v>567640</c:v>
                </c:pt>
                <c:pt idx="55">
                  <c:v>565354</c:v>
                </c:pt>
                <c:pt idx="56">
                  <c:v>564112</c:v>
                </c:pt>
                <c:pt idx="57">
                  <c:v>566596</c:v>
                </c:pt>
                <c:pt idx="58">
                  <c:v>563298</c:v>
                </c:pt>
                <c:pt idx="59">
                  <c:v>562322</c:v>
                </c:pt>
                <c:pt idx="60">
                  <c:v>563842</c:v>
                </c:pt>
                <c:pt idx="61">
                  <c:v>562181</c:v>
                </c:pt>
                <c:pt idx="62">
                  <c:v>562415</c:v>
                </c:pt>
                <c:pt idx="63">
                  <c:v>560937</c:v>
                </c:pt>
                <c:pt idx="64">
                  <c:v>562171</c:v>
                </c:pt>
                <c:pt idx="65">
                  <c:v>561037</c:v>
                </c:pt>
                <c:pt idx="66">
                  <c:v>560357</c:v>
                </c:pt>
                <c:pt idx="67">
                  <c:v>558659</c:v>
                </c:pt>
                <c:pt idx="68">
                  <c:v>558548</c:v>
                </c:pt>
                <c:pt idx="69">
                  <c:v>560259</c:v>
                </c:pt>
                <c:pt idx="70">
                  <c:v>558218</c:v>
                </c:pt>
                <c:pt idx="71">
                  <c:v>559045</c:v>
                </c:pt>
                <c:pt idx="72">
                  <c:v>559199</c:v>
                </c:pt>
                <c:pt idx="73">
                  <c:v>560050</c:v>
                </c:pt>
                <c:pt idx="74">
                  <c:v>557663</c:v>
                </c:pt>
                <c:pt idx="75">
                  <c:v>559312</c:v>
                </c:pt>
                <c:pt idx="76">
                  <c:v>557250</c:v>
                </c:pt>
                <c:pt idx="77">
                  <c:v>557720</c:v>
                </c:pt>
                <c:pt idx="78">
                  <c:v>558278</c:v>
                </c:pt>
                <c:pt idx="79">
                  <c:v>556705</c:v>
                </c:pt>
                <c:pt idx="80">
                  <c:v>557746</c:v>
                </c:pt>
                <c:pt idx="81">
                  <c:v>556604</c:v>
                </c:pt>
                <c:pt idx="82">
                  <c:v>560233</c:v>
                </c:pt>
                <c:pt idx="83">
                  <c:v>556589</c:v>
                </c:pt>
                <c:pt idx="84">
                  <c:v>556515</c:v>
                </c:pt>
                <c:pt idx="85">
                  <c:v>557977</c:v>
                </c:pt>
                <c:pt idx="86">
                  <c:v>557032</c:v>
                </c:pt>
                <c:pt idx="87">
                  <c:v>557526</c:v>
                </c:pt>
                <c:pt idx="88">
                  <c:v>556482</c:v>
                </c:pt>
                <c:pt idx="89">
                  <c:v>556339</c:v>
                </c:pt>
                <c:pt idx="90">
                  <c:v>556811</c:v>
                </c:pt>
                <c:pt idx="91">
                  <c:v>554000</c:v>
                </c:pt>
                <c:pt idx="92">
                  <c:v>557641</c:v>
                </c:pt>
                <c:pt idx="93">
                  <c:v>556031</c:v>
                </c:pt>
                <c:pt idx="94">
                  <c:v>555712</c:v>
                </c:pt>
                <c:pt idx="95">
                  <c:v>555650</c:v>
                </c:pt>
                <c:pt idx="96">
                  <c:v>555097</c:v>
                </c:pt>
                <c:pt idx="97">
                  <c:v>557105</c:v>
                </c:pt>
                <c:pt idx="98">
                  <c:v>558005</c:v>
                </c:pt>
                <c:pt idx="99">
                  <c:v>556773</c:v>
                </c:pt>
                <c:pt idx="100">
                  <c:v>557612</c:v>
                </c:pt>
                <c:pt idx="101">
                  <c:v>556441</c:v>
                </c:pt>
                <c:pt idx="102">
                  <c:v>557619</c:v>
                </c:pt>
                <c:pt idx="103">
                  <c:v>557601</c:v>
                </c:pt>
                <c:pt idx="104">
                  <c:v>556744</c:v>
                </c:pt>
                <c:pt idx="105">
                  <c:v>557578</c:v>
                </c:pt>
                <c:pt idx="106">
                  <c:v>555252</c:v>
                </c:pt>
                <c:pt idx="107">
                  <c:v>554867</c:v>
                </c:pt>
                <c:pt idx="108">
                  <c:v>555696</c:v>
                </c:pt>
                <c:pt idx="109">
                  <c:v>557228</c:v>
                </c:pt>
                <c:pt idx="110">
                  <c:v>555916</c:v>
                </c:pt>
                <c:pt idx="111">
                  <c:v>557745</c:v>
                </c:pt>
                <c:pt idx="112">
                  <c:v>557341</c:v>
                </c:pt>
                <c:pt idx="113">
                  <c:v>555821</c:v>
                </c:pt>
                <c:pt idx="114">
                  <c:v>558740</c:v>
                </c:pt>
                <c:pt idx="115">
                  <c:v>555749</c:v>
                </c:pt>
                <c:pt idx="116">
                  <c:v>557088</c:v>
                </c:pt>
                <c:pt idx="117">
                  <c:v>559919</c:v>
                </c:pt>
                <c:pt idx="118">
                  <c:v>559120</c:v>
                </c:pt>
                <c:pt idx="119">
                  <c:v>556788</c:v>
                </c:pt>
                <c:pt idx="120">
                  <c:v>560638</c:v>
                </c:pt>
                <c:pt idx="121">
                  <c:v>560789</c:v>
                </c:pt>
                <c:pt idx="122">
                  <c:v>559610</c:v>
                </c:pt>
                <c:pt idx="123">
                  <c:v>560766</c:v>
                </c:pt>
                <c:pt idx="124">
                  <c:v>560136</c:v>
                </c:pt>
                <c:pt idx="125">
                  <c:v>560447</c:v>
                </c:pt>
                <c:pt idx="126">
                  <c:v>561583</c:v>
                </c:pt>
                <c:pt idx="127">
                  <c:v>559708</c:v>
                </c:pt>
                <c:pt idx="128">
                  <c:v>559696</c:v>
                </c:pt>
                <c:pt idx="129">
                  <c:v>557591</c:v>
                </c:pt>
                <c:pt idx="130">
                  <c:v>556732</c:v>
                </c:pt>
                <c:pt idx="131">
                  <c:v>555898</c:v>
                </c:pt>
                <c:pt idx="132">
                  <c:v>554020</c:v>
                </c:pt>
                <c:pt idx="133">
                  <c:v>555077</c:v>
                </c:pt>
                <c:pt idx="134">
                  <c:v>552524</c:v>
                </c:pt>
                <c:pt idx="135">
                  <c:v>549559</c:v>
                </c:pt>
                <c:pt idx="136">
                  <c:v>553179</c:v>
                </c:pt>
                <c:pt idx="137">
                  <c:v>550568</c:v>
                </c:pt>
                <c:pt idx="138">
                  <c:v>550606</c:v>
                </c:pt>
                <c:pt idx="139">
                  <c:v>550521</c:v>
                </c:pt>
                <c:pt idx="140">
                  <c:v>548957</c:v>
                </c:pt>
                <c:pt idx="141">
                  <c:v>549657</c:v>
                </c:pt>
                <c:pt idx="142">
                  <c:v>549320</c:v>
                </c:pt>
                <c:pt idx="143">
                  <c:v>548627</c:v>
                </c:pt>
                <c:pt idx="144">
                  <c:v>549810</c:v>
                </c:pt>
                <c:pt idx="145">
                  <c:v>549165</c:v>
                </c:pt>
                <c:pt idx="146">
                  <c:v>549546</c:v>
                </c:pt>
                <c:pt idx="147">
                  <c:v>547221</c:v>
                </c:pt>
                <c:pt idx="148">
                  <c:v>548706</c:v>
                </c:pt>
                <c:pt idx="149">
                  <c:v>548501</c:v>
                </c:pt>
                <c:pt idx="150">
                  <c:v>549450</c:v>
                </c:pt>
                <c:pt idx="151">
                  <c:v>548883</c:v>
                </c:pt>
                <c:pt idx="152">
                  <c:v>549785</c:v>
                </c:pt>
                <c:pt idx="153">
                  <c:v>551369</c:v>
                </c:pt>
                <c:pt idx="154">
                  <c:v>550523</c:v>
                </c:pt>
                <c:pt idx="155">
                  <c:v>549634</c:v>
                </c:pt>
                <c:pt idx="156">
                  <c:v>550071</c:v>
                </c:pt>
                <c:pt idx="157">
                  <c:v>550920</c:v>
                </c:pt>
                <c:pt idx="158">
                  <c:v>550166</c:v>
                </c:pt>
                <c:pt idx="159">
                  <c:v>550061</c:v>
                </c:pt>
                <c:pt idx="160">
                  <c:v>548442</c:v>
                </c:pt>
                <c:pt idx="161">
                  <c:v>549968</c:v>
                </c:pt>
                <c:pt idx="162">
                  <c:v>550614</c:v>
                </c:pt>
                <c:pt idx="163">
                  <c:v>550655</c:v>
                </c:pt>
                <c:pt idx="164">
                  <c:v>549703</c:v>
                </c:pt>
                <c:pt idx="165">
                  <c:v>547938</c:v>
                </c:pt>
                <c:pt idx="166">
                  <c:v>550968</c:v>
                </c:pt>
                <c:pt idx="167">
                  <c:v>549087</c:v>
                </c:pt>
                <c:pt idx="168">
                  <c:v>549607</c:v>
                </c:pt>
                <c:pt idx="169">
                  <c:v>549391</c:v>
                </c:pt>
                <c:pt idx="170">
                  <c:v>550985</c:v>
                </c:pt>
                <c:pt idx="171">
                  <c:v>549892</c:v>
                </c:pt>
                <c:pt idx="172">
                  <c:v>550787</c:v>
                </c:pt>
                <c:pt idx="173">
                  <c:v>551481</c:v>
                </c:pt>
                <c:pt idx="174">
                  <c:v>550032</c:v>
                </c:pt>
                <c:pt idx="175">
                  <c:v>548603</c:v>
                </c:pt>
                <c:pt idx="176">
                  <c:v>550368</c:v>
                </c:pt>
                <c:pt idx="177">
                  <c:v>549448</c:v>
                </c:pt>
                <c:pt idx="178">
                  <c:v>549366</c:v>
                </c:pt>
                <c:pt idx="179">
                  <c:v>549863</c:v>
                </c:pt>
                <c:pt idx="180">
                  <c:v>549370</c:v>
                </c:pt>
                <c:pt idx="181">
                  <c:v>551307</c:v>
                </c:pt>
                <c:pt idx="182">
                  <c:v>549762</c:v>
                </c:pt>
                <c:pt idx="183">
                  <c:v>553173</c:v>
                </c:pt>
                <c:pt idx="184">
                  <c:v>550751</c:v>
                </c:pt>
                <c:pt idx="185">
                  <c:v>552337</c:v>
                </c:pt>
                <c:pt idx="186">
                  <c:v>551243</c:v>
                </c:pt>
                <c:pt idx="187">
                  <c:v>552222</c:v>
                </c:pt>
                <c:pt idx="188">
                  <c:v>552699</c:v>
                </c:pt>
                <c:pt idx="189">
                  <c:v>552310</c:v>
                </c:pt>
                <c:pt idx="190">
                  <c:v>551364</c:v>
                </c:pt>
                <c:pt idx="191">
                  <c:v>550824</c:v>
                </c:pt>
                <c:pt idx="192">
                  <c:v>551771</c:v>
                </c:pt>
                <c:pt idx="193">
                  <c:v>552675</c:v>
                </c:pt>
                <c:pt idx="194">
                  <c:v>554900</c:v>
                </c:pt>
                <c:pt idx="195">
                  <c:v>552724</c:v>
                </c:pt>
                <c:pt idx="196">
                  <c:v>551074</c:v>
                </c:pt>
                <c:pt idx="197">
                  <c:v>551352</c:v>
                </c:pt>
                <c:pt idx="198">
                  <c:v>550293</c:v>
                </c:pt>
                <c:pt idx="199">
                  <c:v>552372</c:v>
                </c:pt>
                <c:pt idx="200">
                  <c:v>553528</c:v>
                </c:pt>
                <c:pt idx="201">
                  <c:v>553296</c:v>
                </c:pt>
                <c:pt idx="202">
                  <c:v>553083</c:v>
                </c:pt>
                <c:pt idx="203">
                  <c:v>552609</c:v>
                </c:pt>
                <c:pt idx="204">
                  <c:v>552944</c:v>
                </c:pt>
                <c:pt idx="205">
                  <c:v>551507</c:v>
                </c:pt>
                <c:pt idx="206">
                  <c:v>551803</c:v>
                </c:pt>
                <c:pt idx="207">
                  <c:v>553423</c:v>
                </c:pt>
                <c:pt idx="208">
                  <c:v>551316</c:v>
                </c:pt>
                <c:pt idx="209">
                  <c:v>552329</c:v>
                </c:pt>
                <c:pt idx="210">
                  <c:v>552363</c:v>
                </c:pt>
                <c:pt idx="211">
                  <c:v>552365</c:v>
                </c:pt>
                <c:pt idx="212">
                  <c:v>552876</c:v>
                </c:pt>
                <c:pt idx="213">
                  <c:v>554664</c:v>
                </c:pt>
                <c:pt idx="214">
                  <c:v>552602</c:v>
                </c:pt>
                <c:pt idx="215">
                  <c:v>551760</c:v>
                </c:pt>
                <c:pt idx="216">
                  <c:v>552510</c:v>
                </c:pt>
                <c:pt idx="217">
                  <c:v>552225</c:v>
                </c:pt>
                <c:pt idx="218">
                  <c:v>552573</c:v>
                </c:pt>
                <c:pt idx="219">
                  <c:v>552200</c:v>
                </c:pt>
                <c:pt idx="220">
                  <c:v>550952</c:v>
                </c:pt>
                <c:pt idx="221">
                  <c:v>550623</c:v>
                </c:pt>
                <c:pt idx="222">
                  <c:v>553750</c:v>
                </c:pt>
                <c:pt idx="223">
                  <c:v>553037</c:v>
                </c:pt>
                <c:pt idx="224">
                  <c:v>551779</c:v>
                </c:pt>
                <c:pt idx="225">
                  <c:v>551785</c:v>
                </c:pt>
                <c:pt idx="226">
                  <c:v>551246</c:v>
                </c:pt>
                <c:pt idx="227">
                  <c:v>552834</c:v>
                </c:pt>
                <c:pt idx="228">
                  <c:v>552857</c:v>
                </c:pt>
                <c:pt idx="229">
                  <c:v>552466</c:v>
                </c:pt>
                <c:pt idx="230">
                  <c:v>553440</c:v>
                </c:pt>
                <c:pt idx="231">
                  <c:v>553830</c:v>
                </c:pt>
                <c:pt idx="232">
                  <c:v>553936</c:v>
                </c:pt>
                <c:pt idx="233">
                  <c:v>553109</c:v>
                </c:pt>
                <c:pt idx="234">
                  <c:v>555576</c:v>
                </c:pt>
                <c:pt idx="235">
                  <c:v>556211</c:v>
                </c:pt>
                <c:pt idx="236">
                  <c:v>555023</c:v>
                </c:pt>
                <c:pt idx="237">
                  <c:v>554839</c:v>
                </c:pt>
                <c:pt idx="238">
                  <c:v>555487</c:v>
                </c:pt>
                <c:pt idx="239">
                  <c:v>554528</c:v>
                </c:pt>
                <c:pt idx="240">
                  <c:v>555573</c:v>
                </c:pt>
                <c:pt idx="241">
                  <c:v>557277</c:v>
                </c:pt>
                <c:pt idx="242">
                  <c:v>558157</c:v>
                </c:pt>
                <c:pt idx="243">
                  <c:v>558194</c:v>
                </c:pt>
                <c:pt idx="244">
                  <c:v>558323</c:v>
                </c:pt>
                <c:pt idx="245">
                  <c:v>558266</c:v>
                </c:pt>
                <c:pt idx="246">
                  <c:v>557900</c:v>
                </c:pt>
                <c:pt idx="247">
                  <c:v>557447</c:v>
                </c:pt>
                <c:pt idx="248">
                  <c:v>557570</c:v>
                </c:pt>
                <c:pt idx="249">
                  <c:v>559849</c:v>
                </c:pt>
                <c:pt idx="250">
                  <c:v>560523</c:v>
                </c:pt>
                <c:pt idx="251">
                  <c:v>559437</c:v>
                </c:pt>
                <c:pt idx="252">
                  <c:v>562347</c:v>
                </c:pt>
                <c:pt idx="253">
                  <c:v>560590</c:v>
                </c:pt>
                <c:pt idx="254">
                  <c:v>558924</c:v>
                </c:pt>
                <c:pt idx="255">
                  <c:v>561499</c:v>
                </c:pt>
                <c:pt idx="256">
                  <c:v>563028</c:v>
                </c:pt>
                <c:pt idx="257">
                  <c:v>559023</c:v>
                </c:pt>
                <c:pt idx="258">
                  <c:v>560640</c:v>
                </c:pt>
                <c:pt idx="259">
                  <c:v>562609</c:v>
                </c:pt>
                <c:pt idx="260">
                  <c:v>564294</c:v>
                </c:pt>
                <c:pt idx="261">
                  <c:v>566732</c:v>
                </c:pt>
                <c:pt idx="262">
                  <c:v>568102</c:v>
                </c:pt>
                <c:pt idx="263">
                  <c:v>568395</c:v>
                </c:pt>
                <c:pt idx="264">
                  <c:v>565795</c:v>
                </c:pt>
                <c:pt idx="265">
                  <c:v>562981</c:v>
                </c:pt>
                <c:pt idx="266">
                  <c:v>557698</c:v>
                </c:pt>
                <c:pt idx="267">
                  <c:v>557528</c:v>
                </c:pt>
                <c:pt idx="268">
                  <c:v>556765</c:v>
                </c:pt>
                <c:pt idx="269">
                  <c:v>559213</c:v>
                </c:pt>
                <c:pt idx="270">
                  <c:v>554829</c:v>
                </c:pt>
                <c:pt idx="271">
                  <c:v>552940</c:v>
                </c:pt>
                <c:pt idx="272">
                  <c:v>548828</c:v>
                </c:pt>
                <c:pt idx="273">
                  <c:v>545649</c:v>
                </c:pt>
                <c:pt idx="274">
                  <c:v>543135</c:v>
                </c:pt>
                <c:pt idx="275">
                  <c:v>544997</c:v>
                </c:pt>
                <c:pt idx="276">
                  <c:v>550894</c:v>
                </c:pt>
                <c:pt idx="277">
                  <c:v>576124</c:v>
                </c:pt>
                <c:pt idx="278">
                  <c:v>638950</c:v>
                </c:pt>
                <c:pt idx="279">
                  <c:v>659040</c:v>
                </c:pt>
                <c:pt idx="280">
                  <c:v>590845</c:v>
                </c:pt>
                <c:pt idx="281">
                  <c:v>551347</c:v>
                </c:pt>
                <c:pt idx="282">
                  <c:v>542354</c:v>
                </c:pt>
                <c:pt idx="283">
                  <c:v>541282</c:v>
                </c:pt>
                <c:pt idx="284">
                  <c:v>541903</c:v>
                </c:pt>
                <c:pt idx="285">
                  <c:v>541528</c:v>
                </c:pt>
                <c:pt idx="286">
                  <c:v>541779</c:v>
                </c:pt>
                <c:pt idx="287">
                  <c:v>540696</c:v>
                </c:pt>
                <c:pt idx="288">
                  <c:v>540495</c:v>
                </c:pt>
                <c:pt idx="289">
                  <c:v>540647</c:v>
                </c:pt>
                <c:pt idx="290">
                  <c:v>541398</c:v>
                </c:pt>
                <c:pt idx="291">
                  <c:v>541045</c:v>
                </c:pt>
                <c:pt idx="292">
                  <c:v>540075</c:v>
                </c:pt>
                <c:pt idx="293">
                  <c:v>539978</c:v>
                </c:pt>
                <c:pt idx="294">
                  <c:v>541518</c:v>
                </c:pt>
                <c:pt idx="295">
                  <c:v>542713</c:v>
                </c:pt>
                <c:pt idx="296">
                  <c:v>541248</c:v>
                </c:pt>
                <c:pt idx="297">
                  <c:v>540394</c:v>
                </c:pt>
                <c:pt idx="298">
                  <c:v>543868</c:v>
                </c:pt>
                <c:pt idx="299">
                  <c:v>541058</c:v>
                </c:pt>
                <c:pt idx="300">
                  <c:v>541414</c:v>
                </c:pt>
                <c:pt idx="301">
                  <c:v>542397</c:v>
                </c:pt>
                <c:pt idx="302">
                  <c:v>541408</c:v>
                </c:pt>
                <c:pt idx="303">
                  <c:v>542484</c:v>
                </c:pt>
                <c:pt idx="304">
                  <c:v>544004</c:v>
                </c:pt>
                <c:pt idx="305">
                  <c:v>543179</c:v>
                </c:pt>
                <c:pt idx="306">
                  <c:v>543940</c:v>
                </c:pt>
                <c:pt idx="307">
                  <c:v>543457</c:v>
                </c:pt>
                <c:pt idx="308">
                  <c:v>544503</c:v>
                </c:pt>
                <c:pt idx="309">
                  <c:v>543058</c:v>
                </c:pt>
                <c:pt idx="310">
                  <c:v>545401</c:v>
                </c:pt>
                <c:pt idx="311">
                  <c:v>543581</c:v>
                </c:pt>
                <c:pt idx="312">
                  <c:v>545705</c:v>
                </c:pt>
                <c:pt idx="313">
                  <c:v>545033</c:v>
                </c:pt>
                <c:pt idx="314">
                  <c:v>546011</c:v>
                </c:pt>
                <c:pt idx="315">
                  <c:v>547767</c:v>
                </c:pt>
                <c:pt idx="316">
                  <c:v>546988</c:v>
                </c:pt>
                <c:pt idx="317">
                  <c:v>546879</c:v>
                </c:pt>
                <c:pt idx="318">
                  <c:v>546294</c:v>
                </c:pt>
                <c:pt idx="319">
                  <c:v>546372</c:v>
                </c:pt>
                <c:pt idx="320">
                  <c:v>547338</c:v>
                </c:pt>
                <c:pt idx="321">
                  <c:v>549433</c:v>
                </c:pt>
                <c:pt idx="322">
                  <c:v>546837</c:v>
                </c:pt>
                <c:pt idx="323">
                  <c:v>546533</c:v>
                </c:pt>
                <c:pt idx="324">
                  <c:v>548606</c:v>
                </c:pt>
                <c:pt idx="325">
                  <c:v>549022</c:v>
                </c:pt>
                <c:pt idx="326">
                  <c:v>548175</c:v>
                </c:pt>
                <c:pt idx="327">
                  <c:v>548252</c:v>
                </c:pt>
                <c:pt idx="328">
                  <c:v>548612</c:v>
                </c:pt>
                <c:pt idx="329">
                  <c:v>549447</c:v>
                </c:pt>
                <c:pt idx="330">
                  <c:v>550506</c:v>
                </c:pt>
                <c:pt idx="331">
                  <c:v>550123</c:v>
                </c:pt>
                <c:pt idx="332">
                  <c:v>552045</c:v>
                </c:pt>
                <c:pt idx="333">
                  <c:v>551861</c:v>
                </c:pt>
                <c:pt idx="334">
                  <c:v>552592</c:v>
                </c:pt>
                <c:pt idx="335">
                  <c:v>552313</c:v>
                </c:pt>
                <c:pt idx="336">
                  <c:v>553054</c:v>
                </c:pt>
                <c:pt idx="337">
                  <c:v>554145</c:v>
                </c:pt>
                <c:pt idx="338">
                  <c:v>554650</c:v>
                </c:pt>
                <c:pt idx="339">
                  <c:v>552953</c:v>
                </c:pt>
                <c:pt idx="340">
                  <c:v>551711</c:v>
                </c:pt>
                <c:pt idx="341">
                  <c:v>552496</c:v>
                </c:pt>
                <c:pt idx="342">
                  <c:v>552585</c:v>
                </c:pt>
                <c:pt idx="343">
                  <c:v>552587</c:v>
                </c:pt>
                <c:pt idx="344">
                  <c:v>552977</c:v>
                </c:pt>
                <c:pt idx="345">
                  <c:v>553895</c:v>
                </c:pt>
                <c:pt idx="346">
                  <c:v>554231</c:v>
                </c:pt>
                <c:pt idx="347">
                  <c:v>553597</c:v>
                </c:pt>
                <c:pt idx="348">
                  <c:v>554488</c:v>
                </c:pt>
                <c:pt idx="349">
                  <c:v>557729</c:v>
                </c:pt>
                <c:pt idx="350">
                  <c:v>557342</c:v>
                </c:pt>
                <c:pt idx="351">
                  <c:v>558306</c:v>
                </c:pt>
                <c:pt idx="352">
                  <c:v>559540</c:v>
                </c:pt>
                <c:pt idx="353">
                  <c:v>559507</c:v>
                </c:pt>
                <c:pt idx="354">
                  <c:v>559251</c:v>
                </c:pt>
                <c:pt idx="355">
                  <c:v>560402</c:v>
                </c:pt>
                <c:pt idx="356">
                  <c:v>558911</c:v>
                </c:pt>
                <c:pt idx="357">
                  <c:v>556795</c:v>
                </c:pt>
                <c:pt idx="358">
                  <c:v>555279</c:v>
                </c:pt>
                <c:pt idx="359">
                  <c:v>556159</c:v>
                </c:pt>
                <c:pt idx="360">
                  <c:v>553934</c:v>
                </c:pt>
                <c:pt idx="361">
                  <c:v>554686</c:v>
                </c:pt>
                <c:pt idx="362">
                  <c:v>552673</c:v>
                </c:pt>
                <c:pt idx="363">
                  <c:v>554268</c:v>
                </c:pt>
                <c:pt idx="364">
                  <c:v>555111</c:v>
                </c:pt>
                <c:pt idx="365">
                  <c:v>551188</c:v>
                </c:pt>
                <c:pt idx="366">
                  <c:v>553370</c:v>
                </c:pt>
                <c:pt idx="367">
                  <c:v>552236</c:v>
                </c:pt>
                <c:pt idx="368">
                  <c:v>554652</c:v>
                </c:pt>
                <c:pt idx="369">
                  <c:v>558642</c:v>
                </c:pt>
                <c:pt idx="370">
                  <c:v>560501</c:v>
                </c:pt>
                <c:pt idx="371">
                  <c:v>561853</c:v>
                </c:pt>
                <c:pt idx="372">
                  <c:v>566269</c:v>
                </c:pt>
                <c:pt idx="373">
                  <c:v>570059</c:v>
                </c:pt>
                <c:pt idx="374">
                  <c:v>576124</c:v>
                </c:pt>
                <c:pt idx="375">
                  <c:v>575236</c:v>
                </c:pt>
                <c:pt idx="376">
                  <c:v>571537</c:v>
                </c:pt>
                <c:pt idx="377">
                  <c:v>564170</c:v>
                </c:pt>
                <c:pt idx="378">
                  <c:v>561002</c:v>
                </c:pt>
                <c:pt idx="379">
                  <c:v>558180</c:v>
                </c:pt>
                <c:pt idx="380">
                  <c:v>554980</c:v>
                </c:pt>
                <c:pt idx="381">
                  <c:v>550563</c:v>
                </c:pt>
                <c:pt idx="382">
                  <c:v>548337</c:v>
                </c:pt>
                <c:pt idx="383">
                  <c:v>545897</c:v>
                </c:pt>
                <c:pt idx="384">
                  <c:v>545756</c:v>
                </c:pt>
                <c:pt idx="385">
                  <c:v>544940</c:v>
                </c:pt>
                <c:pt idx="386">
                  <c:v>543936</c:v>
                </c:pt>
                <c:pt idx="387">
                  <c:v>547736</c:v>
                </c:pt>
                <c:pt idx="388">
                  <c:v>547320</c:v>
                </c:pt>
                <c:pt idx="389">
                  <c:v>543282</c:v>
                </c:pt>
                <c:pt idx="390">
                  <c:v>542525</c:v>
                </c:pt>
                <c:pt idx="391">
                  <c:v>542303</c:v>
                </c:pt>
                <c:pt idx="392">
                  <c:v>540545</c:v>
                </c:pt>
                <c:pt idx="393">
                  <c:v>541418</c:v>
                </c:pt>
                <c:pt idx="394">
                  <c:v>543376</c:v>
                </c:pt>
                <c:pt idx="395">
                  <c:v>550398</c:v>
                </c:pt>
                <c:pt idx="396">
                  <c:v>555138</c:v>
                </c:pt>
                <c:pt idx="397">
                  <c:v>559363</c:v>
                </c:pt>
                <c:pt idx="398">
                  <c:v>554695</c:v>
                </c:pt>
                <c:pt idx="399">
                  <c:v>546383</c:v>
                </c:pt>
                <c:pt idx="400">
                  <c:v>540889</c:v>
                </c:pt>
                <c:pt idx="401">
                  <c:v>538144</c:v>
                </c:pt>
                <c:pt idx="402">
                  <c:v>537918</c:v>
                </c:pt>
                <c:pt idx="403">
                  <c:v>538171</c:v>
                </c:pt>
                <c:pt idx="404">
                  <c:v>536824</c:v>
                </c:pt>
                <c:pt idx="405">
                  <c:v>541069</c:v>
                </c:pt>
                <c:pt idx="406">
                  <c:v>543095</c:v>
                </c:pt>
                <c:pt idx="407">
                  <c:v>543655</c:v>
                </c:pt>
                <c:pt idx="408">
                  <c:v>542585</c:v>
                </c:pt>
                <c:pt idx="409">
                  <c:v>539428</c:v>
                </c:pt>
                <c:pt idx="410">
                  <c:v>537886</c:v>
                </c:pt>
                <c:pt idx="411">
                  <c:v>538113</c:v>
                </c:pt>
                <c:pt idx="412">
                  <c:v>537196</c:v>
                </c:pt>
                <c:pt idx="413">
                  <c:v>536835</c:v>
                </c:pt>
                <c:pt idx="414">
                  <c:v>543724</c:v>
                </c:pt>
                <c:pt idx="415">
                  <c:v>554810</c:v>
                </c:pt>
                <c:pt idx="416">
                  <c:v>566972</c:v>
                </c:pt>
                <c:pt idx="417">
                  <c:v>577652</c:v>
                </c:pt>
                <c:pt idx="418">
                  <c:v>564111</c:v>
                </c:pt>
                <c:pt idx="419">
                  <c:v>540796</c:v>
                </c:pt>
                <c:pt idx="420">
                  <c:v>532659</c:v>
                </c:pt>
                <c:pt idx="421">
                  <c:v>532239</c:v>
                </c:pt>
                <c:pt idx="422">
                  <c:v>532754</c:v>
                </c:pt>
                <c:pt idx="423">
                  <c:v>530514</c:v>
                </c:pt>
                <c:pt idx="424">
                  <c:v>529945</c:v>
                </c:pt>
                <c:pt idx="425">
                  <c:v>530153</c:v>
                </c:pt>
                <c:pt idx="426">
                  <c:v>529863</c:v>
                </c:pt>
                <c:pt idx="427">
                  <c:v>532004</c:v>
                </c:pt>
                <c:pt idx="428">
                  <c:v>530269</c:v>
                </c:pt>
                <c:pt idx="429">
                  <c:v>528985</c:v>
                </c:pt>
                <c:pt idx="430">
                  <c:v>529650</c:v>
                </c:pt>
                <c:pt idx="431">
                  <c:v>532168</c:v>
                </c:pt>
                <c:pt idx="432">
                  <c:v>530485</c:v>
                </c:pt>
                <c:pt idx="433">
                  <c:v>530952</c:v>
                </c:pt>
                <c:pt idx="434">
                  <c:v>532076</c:v>
                </c:pt>
                <c:pt idx="435">
                  <c:v>531458</c:v>
                </c:pt>
                <c:pt idx="436">
                  <c:v>531690</c:v>
                </c:pt>
                <c:pt idx="437">
                  <c:v>532405</c:v>
                </c:pt>
                <c:pt idx="438">
                  <c:v>531412</c:v>
                </c:pt>
                <c:pt idx="439">
                  <c:v>533664</c:v>
                </c:pt>
                <c:pt idx="440">
                  <c:v>531678</c:v>
                </c:pt>
                <c:pt idx="441">
                  <c:v>534552</c:v>
                </c:pt>
                <c:pt idx="442">
                  <c:v>533979</c:v>
                </c:pt>
                <c:pt idx="443">
                  <c:v>533273</c:v>
                </c:pt>
                <c:pt idx="444">
                  <c:v>533612</c:v>
                </c:pt>
                <c:pt idx="445">
                  <c:v>532760</c:v>
                </c:pt>
                <c:pt idx="446">
                  <c:v>534870</c:v>
                </c:pt>
                <c:pt idx="447">
                  <c:v>534830</c:v>
                </c:pt>
                <c:pt idx="448">
                  <c:v>533132</c:v>
                </c:pt>
                <c:pt idx="449">
                  <c:v>533127</c:v>
                </c:pt>
                <c:pt idx="450">
                  <c:v>535564</c:v>
                </c:pt>
                <c:pt idx="451">
                  <c:v>533197</c:v>
                </c:pt>
                <c:pt idx="452">
                  <c:v>534316</c:v>
                </c:pt>
                <c:pt idx="453">
                  <c:v>533621</c:v>
                </c:pt>
                <c:pt idx="454">
                  <c:v>534283</c:v>
                </c:pt>
                <c:pt idx="455">
                  <c:v>534537</c:v>
                </c:pt>
                <c:pt idx="456">
                  <c:v>535095</c:v>
                </c:pt>
                <c:pt idx="457">
                  <c:v>535008</c:v>
                </c:pt>
                <c:pt idx="458">
                  <c:v>535904</c:v>
                </c:pt>
                <c:pt idx="459">
                  <c:v>534945</c:v>
                </c:pt>
                <c:pt idx="460">
                  <c:v>536673</c:v>
                </c:pt>
                <c:pt idx="461">
                  <c:v>536147</c:v>
                </c:pt>
                <c:pt idx="462">
                  <c:v>536272</c:v>
                </c:pt>
                <c:pt idx="463">
                  <c:v>535735</c:v>
                </c:pt>
                <c:pt idx="464">
                  <c:v>537788</c:v>
                </c:pt>
                <c:pt idx="465">
                  <c:v>535902</c:v>
                </c:pt>
                <c:pt idx="466">
                  <c:v>538758</c:v>
                </c:pt>
                <c:pt idx="467">
                  <c:v>537813</c:v>
                </c:pt>
                <c:pt idx="468">
                  <c:v>537573</c:v>
                </c:pt>
                <c:pt idx="469">
                  <c:v>538287</c:v>
                </c:pt>
                <c:pt idx="470">
                  <c:v>537615</c:v>
                </c:pt>
                <c:pt idx="471">
                  <c:v>540037</c:v>
                </c:pt>
                <c:pt idx="472">
                  <c:v>540262</c:v>
                </c:pt>
                <c:pt idx="473">
                  <c:v>539698</c:v>
                </c:pt>
                <c:pt idx="474">
                  <c:v>540141</c:v>
                </c:pt>
                <c:pt idx="475">
                  <c:v>538986</c:v>
                </c:pt>
                <c:pt idx="476">
                  <c:v>539164</c:v>
                </c:pt>
                <c:pt idx="477">
                  <c:v>540346</c:v>
                </c:pt>
                <c:pt idx="478">
                  <c:v>540198</c:v>
                </c:pt>
                <c:pt idx="479">
                  <c:v>542117</c:v>
                </c:pt>
                <c:pt idx="480">
                  <c:v>540457</c:v>
                </c:pt>
                <c:pt idx="481">
                  <c:v>542810</c:v>
                </c:pt>
                <c:pt idx="482">
                  <c:v>541995</c:v>
                </c:pt>
                <c:pt idx="483">
                  <c:v>541048</c:v>
                </c:pt>
                <c:pt idx="484">
                  <c:v>541231</c:v>
                </c:pt>
                <c:pt idx="485">
                  <c:v>540845</c:v>
                </c:pt>
                <c:pt idx="486">
                  <c:v>542155</c:v>
                </c:pt>
                <c:pt idx="487">
                  <c:v>540349</c:v>
                </c:pt>
                <c:pt idx="488">
                  <c:v>542698</c:v>
                </c:pt>
                <c:pt idx="489">
                  <c:v>541431</c:v>
                </c:pt>
                <c:pt idx="490">
                  <c:v>544076</c:v>
                </c:pt>
                <c:pt idx="491">
                  <c:v>543667</c:v>
                </c:pt>
                <c:pt idx="492">
                  <c:v>542679</c:v>
                </c:pt>
                <c:pt idx="493">
                  <c:v>543390</c:v>
                </c:pt>
                <c:pt idx="494">
                  <c:v>543723</c:v>
                </c:pt>
                <c:pt idx="495">
                  <c:v>544983</c:v>
                </c:pt>
                <c:pt idx="496">
                  <c:v>544930</c:v>
                </c:pt>
                <c:pt idx="497">
                  <c:v>544117</c:v>
                </c:pt>
                <c:pt idx="498">
                  <c:v>544689</c:v>
                </c:pt>
                <c:pt idx="499">
                  <c:v>545975</c:v>
                </c:pt>
                <c:pt idx="500">
                  <c:v>545703</c:v>
                </c:pt>
                <c:pt idx="501">
                  <c:v>545828</c:v>
                </c:pt>
                <c:pt idx="502">
                  <c:v>545859</c:v>
                </c:pt>
                <c:pt idx="503">
                  <c:v>546515</c:v>
                </c:pt>
                <c:pt idx="504">
                  <c:v>546228</c:v>
                </c:pt>
                <c:pt idx="505">
                  <c:v>545720</c:v>
                </c:pt>
                <c:pt idx="506">
                  <c:v>545562</c:v>
                </c:pt>
                <c:pt idx="507">
                  <c:v>546902</c:v>
                </c:pt>
                <c:pt idx="508">
                  <c:v>547169</c:v>
                </c:pt>
                <c:pt idx="509">
                  <c:v>546895</c:v>
                </c:pt>
                <c:pt idx="510">
                  <c:v>548693</c:v>
                </c:pt>
                <c:pt idx="511">
                  <c:v>548113</c:v>
                </c:pt>
                <c:pt idx="512">
                  <c:v>547431</c:v>
                </c:pt>
                <c:pt idx="513">
                  <c:v>549023</c:v>
                </c:pt>
                <c:pt idx="514">
                  <c:v>549250</c:v>
                </c:pt>
                <c:pt idx="515">
                  <c:v>548631</c:v>
                </c:pt>
                <c:pt idx="516">
                  <c:v>549057</c:v>
                </c:pt>
                <c:pt idx="517">
                  <c:v>548953</c:v>
                </c:pt>
                <c:pt idx="518">
                  <c:v>549883</c:v>
                </c:pt>
                <c:pt idx="519">
                  <c:v>550160</c:v>
                </c:pt>
                <c:pt idx="520">
                  <c:v>550873</c:v>
                </c:pt>
                <c:pt idx="521">
                  <c:v>551076</c:v>
                </c:pt>
                <c:pt idx="522">
                  <c:v>552997</c:v>
                </c:pt>
                <c:pt idx="523">
                  <c:v>551570</c:v>
                </c:pt>
                <c:pt idx="524">
                  <c:v>550833</c:v>
                </c:pt>
                <c:pt idx="525">
                  <c:v>552005</c:v>
                </c:pt>
                <c:pt idx="526">
                  <c:v>551294</c:v>
                </c:pt>
                <c:pt idx="527">
                  <c:v>552077</c:v>
                </c:pt>
                <c:pt idx="528">
                  <c:v>553995</c:v>
                </c:pt>
                <c:pt idx="529">
                  <c:v>551459</c:v>
                </c:pt>
                <c:pt idx="530">
                  <c:v>552260</c:v>
                </c:pt>
                <c:pt idx="531">
                  <c:v>552954</c:v>
                </c:pt>
                <c:pt idx="532">
                  <c:v>552771</c:v>
                </c:pt>
                <c:pt idx="533">
                  <c:v>554008</c:v>
                </c:pt>
                <c:pt idx="534">
                  <c:v>553278</c:v>
                </c:pt>
                <c:pt idx="535">
                  <c:v>552831</c:v>
                </c:pt>
                <c:pt idx="536">
                  <c:v>552768</c:v>
                </c:pt>
                <c:pt idx="537">
                  <c:v>552417</c:v>
                </c:pt>
                <c:pt idx="538">
                  <c:v>553429</c:v>
                </c:pt>
                <c:pt idx="539">
                  <c:v>552161</c:v>
                </c:pt>
                <c:pt idx="540">
                  <c:v>552250</c:v>
                </c:pt>
                <c:pt idx="541">
                  <c:v>553197</c:v>
                </c:pt>
                <c:pt idx="542">
                  <c:v>555101</c:v>
                </c:pt>
                <c:pt idx="543">
                  <c:v>554375</c:v>
                </c:pt>
                <c:pt idx="544">
                  <c:v>553514</c:v>
                </c:pt>
                <c:pt idx="545">
                  <c:v>554195</c:v>
                </c:pt>
                <c:pt idx="546">
                  <c:v>555986</c:v>
                </c:pt>
                <c:pt idx="547">
                  <c:v>555770</c:v>
                </c:pt>
                <c:pt idx="548">
                  <c:v>554849</c:v>
                </c:pt>
                <c:pt idx="549">
                  <c:v>554860</c:v>
                </c:pt>
                <c:pt idx="550">
                  <c:v>557077</c:v>
                </c:pt>
                <c:pt idx="551">
                  <c:v>557101</c:v>
                </c:pt>
                <c:pt idx="552">
                  <c:v>556299</c:v>
                </c:pt>
                <c:pt idx="553">
                  <c:v>556685</c:v>
                </c:pt>
                <c:pt idx="554">
                  <c:v>559558</c:v>
                </c:pt>
                <c:pt idx="555">
                  <c:v>558035</c:v>
                </c:pt>
                <c:pt idx="556">
                  <c:v>558722</c:v>
                </c:pt>
                <c:pt idx="557">
                  <c:v>557112</c:v>
                </c:pt>
                <c:pt idx="558">
                  <c:v>557770</c:v>
                </c:pt>
                <c:pt idx="559">
                  <c:v>558388</c:v>
                </c:pt>
                <c:pt idx="560">
                  <c:v>557424</c:v>
                </c:pt>
                <c:pt idx="561">
                  <c:v>559911</c:v>
                </c:pt>
                <c:pt idx="562">
                  <c:v>557952</c:v>
                </c:pt>
                <c:pt idx="563">
                  <c:v>560338</c:v>
                </c:pt>
                <c:pt idx="564">
                  <c:v>557581</c:v>
                </c:pt>
                <c:pt idx="565">
                  <c:v>559225</c:v>
                </c:pt>
                <c:pt idx="566">
                  <c:v>560434</c:v>
                </c:pt>
                <c:pt idx="567">
                  <c:v>561004</c:v>
                </c:pt>
                <c:pt idx="568">
                  <c:v>561160</c:v>
                </c:pt>
                <c:pt idx="569">
                  <c:v>561160</c:v>
                </c:pt>
                <c:pt idx="570">
                  <c:v>562950</c:v>
                </c:pt>
                <c:pt idx="571">
                  <c:v>562418</c:v>
                </c:pt>
                <c:pt idx="572">
                  <c:v>563628</c:v>
                </c:pt>
                <c:pt idx="573">
                  <c:v>564042</c:v>
                </c:pt>
                <c:pt idx="574">
                  <c:v>563450</c:v>
                </c:pt>
                <c:pt idx="575">
                  <c:v>564685</c:v>
                </c:pt>
                <c:pt idx="576">
                  <c:v>564745</c:v>
                </c:pt>
                <c:pt idx="577">
                  <c:v>564723</c:v>
                </c:pt>
                <c:pt idx="578">
                  <c:v>563736</c:v>
                </c:pt>
                <c:pt idx="579">
                  <c:v>563590</c:v>
                </c:pt>
                <c:pt idx="580">
                  <c:v>562777</c:v>
                </c:pt>
                <c:pt idx="581">
                  <c:v>562471</c:v>
                </c:pt>
                <c:pt idx="582">
                  <c:v>564970</c:v>
                </c:pt>
                <c:pt idx="583">
                  <c:v>564763</c:v>
                </c:pt>
                <c:pt idx="584">
                  <c:v>565313</c:v>
                </c:pt>
                <c:pt idx="585">
                  <c:v>566309</c:v>
                </c:pt>
                <c:pt idx="586">
                  <c:v>566637</c:v>
                </c:pt>
                <c:pt idx="587">
                  <c:v>566319</c:v>
                </c:pt>
                <c:pt idx="588">
                  <c:v>566406</c:v>
                </c:pt>
                <c:pt idx="589">
                  <c:v>567409</c:v>
                </c:pt>
                <c:pt idx="590">
                  <c:v>564978</c:v>
                </c:pt>
                <c:pt idx="591">
                  <c:v>567663</c:v>
                </c:pt>
                <c:pt idx="592">
                  <c:v>569026</c:v>
                </c:pt>
                <c:pt idx="593">
                  <c:v>567388</c:v>
                </c:pt>
                <c:pt idx="594">
                  <c:v>568935</c:v>
                </c:pt>
                <c:pt idx="595">
                  <c:v>568764</c:v>
                </c:pt>
                <c:pt idx="596">
                  <c:v>568137</c:v>
                </c:pt>
                <c:pt idx="597">
                  <c:v>568815</c:v>
                </c:pt>
                <c:pt idx="598">
                  <c:v>570235</c:v>
                </c:pt>
                <c:pt idx="599">
                  <c:v>570312</c:v>
                </c:pt>
                <c:pt idx="600">
                  <c:v>571540</c:v>
                </c:pt>
                <c:pt idx="601">
                  <c:v>573236</c:v>
                </c:pt>
                <c:pt idx="602">
                  <c:v>569742</c:v>
                </c:pt>
                <c:pt idx="603">
                  <c:v>569120</c:v>
                </c:pt>
                <c:pt idx="604">
                  <c:v>569611</c:v>
                </c:pt>
                <c:pt idx="605">
                  <c:v>570448</c:v>
                </c:pt>
                <c:pt idx="606">
                  <c:v>570914</c:v>
                </c:pt>
                <c:pt idx="607">
                  <c:v>570318</c:v>
                </c:pt>
                <c:pt idx="608">
                  <c:v>571119</c:v>
                </c:pt>
                <c:pt idx="609">
                  <c:v>573633</c:v>
                </c:pt>
                <c:pt idx="610">
                  <c:v>571766</c:v>
                </c:pt>
                <c:pt idx="611">
                  <c:v>571852</c:v>
                </c:pt>
                <c:pt idx="612">
                  <c:v>573700</c:v>
                </c:pt>
                <c:pt idx="613">
                  <c:v>575267</c:v>
                </c:pt>
                <c:pt idx="614">
                  <c:v>575569</c:v>
                </c:pt>
                <c:pt idx="615">
                  <c:v>572582</c:v>
                </c:pt>
                <c:pt idx="616">
                  <c:v>574106</c:v>
                </c:pt>
                <c:pt idx="617">
                  <c:v>573574</c:v>
                </c:pt>
                <c:pt idx="618">
                  <c:v>575843</c:v>
                </c:pt>
                <c:pt idx="619">
                  <c:v>577382</c:v>
                </c:pt>
                <c:pt idx="620">
                  <c:v>575903</c:v>
                </c:pt>
                <c:pt idx="621">
                  <c:v>576336</c:v>
                </c:pt>
                <c:pt idx="622">
                  <c:v>577574</c:v>
                </c:pt>
                <c:pt idx="623">
                  <c:v>577143</c:v>
                </c:pt>
                <c:pt idx="624">
                  <c:v>577683</c:v>
                </c:pt>
                <c:pt idx="625">
                  <c:v>578092</c:v>
                </c:pt>
                <c:pt idx="626">
                  <c:v>577856</c:v>
                </c:pt>
                <c:pt idx="627">
                  <c:v>581093</c:v>
                </c:pt>
                <c:pt idx="628">
                  <c:v>579283</c:v>
                </c:pt>
                <c:pt idx="629">
                  <c:v>580165</c:v>
                </c:pt>
                <c:pt idx="630">
                  <c:v>579080</c:v>
                </c:pt>
                <c:pt idx="631">
                  <c:v>579462</c:v>
                </c:pt>
                <c:pt idx="632">
                  <c:v>578880</c:v>
                </c:pt>
                <c:pt idx="633">
                  <c:v>577965</c:v>
                </c:pt>
                <c:pt idx="634">
                  <c:v>579812</c:v>
                </c:pt>
                <c:pt idx="635">
                  <c:v>578543</c:v>
                </c:pt>
                <c:pt idx="636">
                  <c:v>579394</c:v>
                </c:pt>
                <c:pt idx="637">
                  <c:v>577289</c:v>
                </c:pt>
                <c:pt idx="638">
                  <c:v>579648</c:v>
                </c:pt>
                <c:pt idx="639">
                  <c:v>576317</c:v>
                </c:pt>
                <c:pt idx="640">
                  <c:v>577068</c:v>
                </c:pt>
                <c:pt idx="641">
                  <c:v>578308</c:v>
                </c:pt>
                <c:pt idx="642">
                  <c:v>576825</c:v>
                </c:pt>
                <c:pt idx="643">
                  <c:v>579638</c:v>
                </c:pt>
                <c:pt idx="644">
                  <c:v>582447</c:v>
                </c:pt>
                <c:pt idx="645">
                  <c:v>587178</c:v>
                </c:pt>
                <c:pt idx="646">
                  <c:v>587937</c:v>
                </c:pt>
                <c:pt idx="647">
                  <c:v>586345</c:v>
                </c:pt>
                <c:pt idx="648">
                  <c:v>581748</c:v>
                </c:pt>
                <c:pt idx="649">
                  <c:v>579494</c:v>
                </c:pt>
                <c:pt idx="650">
                  <c:v>577712</c:v>
                </c:pt>
                <c:pt idx="651">
                  <c:v>576806</c:v>
                </c:pt>
                <c:pt idx="652">
                  <c:v>578369</c:v>
                </c:pt>
                <c:pt idx="653">
                  <c:v>575571</c:v>
                </c:pt>
                <c:pt idx="654">
                  <c:v>577764</c:v>
                </c:pt>
                <c:pt idx="655">
                  <c:v>577773</c:v>
                </c:pt>
                <c:pt idx="656">
                  <c:v>576057</c:v>
                </c:pt>
                <c:pt idx="657">
                  <c:v>577023</c:v>
                </c:pt>
                <c:pt idx="658">
                  <c:v>578975</c:v>
                </c:pt>
                <c:pt idx="659">
                  <c:v>579302</c:v>
                </c:pt>
                <c:pt idx="660">
                  <c:v>577881</c:v>
                </c:pt>
                <c:pt idx="661">
                  <c:v>578912</c:v>
                </c:pt>
                <c:pt idx="662">
                  <c:v>577545</c:v>
                </c:pt>
                <c:pt idx="663">
                  <c:v>579091</c:v>
                </c:pt>
                <c:pt idx="664">
                  <c:v>579922</c:v>
                </c:pt>
                <c:pt idx="665">
                  <c:v>577591</c:v>
                </c:pt>
                <c:pt idx="666">
                  <c:v>577748</c:v>
                </c:pt>
                <c:pt idx="667">
                  <c:v>579752</c:v>
                </c:pt>
                <c:pt idx="668">
                  <c:v>579197</c:v>
                </c:pt>
                <c:pt idx="669">
                  <c:v>578354</c:v>
                </c:pt>
                <c:pt idx="670">
                  <c:v>579139</c:v>
                </c:pt>
                <c:pt idx="671">
                  <c:v>578794</c:v>
                </c:pt>
                <c:pt idx="672">
                  <c:v>578488</c:v>
                </c:pt>
                <c:pt idx="673">
                  <c:v>578042</c:v>
                </c:pt>
                <c:pt idx="674">
                  <c:v>580437</c:v>
                </c:pt>
                <c:pt idx="675">
                  <c:v>577796</c:v>
                </c:pt>
                <c:pt idx="676">
                  <c:v>580420</c:v>
                </c:pt>
                <c:pt idx="677">
                  <c:v>579332</c:v>
                </c:pt>
                <c:pt idx="678">
                  <c:v>580128</c:v>
                </c:pt>
                <c:pt idx="679">
                  <c:v>583470</c:v>
                </c:pt>
                <c:pt idx="680">
                  <c:v>584902</c:v>
                </c:pt>
                <c:pt idx="681">
                  <c:v>588311</c:v>
                </c:pt>
                <c:pt idx="682">
                  <c:v>595833</c:v>
                </c:pt>
                <c:pt idx="683">
                  <c:v>604029</c:v>
                </c:pt>
                <c:pt idx="684">
                  <c:v>606339</c:v>
                </c:pt>
                <c:pt idx="685">
                  <c:v>601356</c:v>
                </c:pt>
                <c:pt idx="686">
                  <c:v>594471</c:v>
                </c:pt>
                <c:pt idx="687">
                  <c:v>585427</c:v>
                </c:pt>
                <c:pt idx="688">
                  <c:v>585539</c:v>
                </c:pt>
                <c:pt idx="689">
                  <c:v>582668</c:v>
                </c:pt>
                <c:pt idx="690">
                  <c:v>582744</c:v>
                </c:pt>
                <c:pt idx="691">
                  <c:v>580784</c:v>
                </c:pt>
                <c:pt idx="692">
                  <c:v>580700</c:v>
                </c:pt>
                <c:pt idx="693">
                  <c:v>581397</c:v>
                </c:pt>
                <c:pt idx="694">
                  <c:v>580453</c:v>
                </c:pt>
                <c:pt idx="695">
                  <c:v>580585</c:v>
                </c:pt>
                <c:pt idx="696">
                  <c:v>581887</c:v>
                </c:pt>
                <c:pt idx="697">
                  <c:v>585169</c:v>
                </c:pt>
                <c:pt idx="698">
                  <c:v>586218</c:v>
                </c:pt>
                <c:pt idx="699">
                  <c:v>585258</c:v>
                </c:pt>
                <c:pt idx="700">
                  <c:v>587075</c:v>
                </c:pt>
                <c:pt idx="701">
                  <c:v>583599</c:v>
                </c:pt>
                <c:pt idx="702">
                  <c:v>582053</c:v>
                </c:pt>
                <c:pt idx="703">
                  <c:v>582634</c:v>
                </c:pt>
                <c:pt idx="704">
                  <c:v>580552</c:v>
                </c:pt>
                <c:pt idx="705">
                  <c:v>582121</c:v>
                </c:pt>
                <c:pt idx="706">
                  <c:v>584623</c:v>
                </c:pt>
                <c:pt idx="707">
                  <c:v>582846</c:v>
                </c:pt>
                <c:pt idx="708">
                  <c:v>584660</c:v>
                </c:pt>
                <c:pt idx="709">
                  <c:v>581104</c:v>
                </c:pt>
                <c:pt idx="710">
                  <c:v>579433</c:v>
                </c:pt>
                <c:pt idx="711">
                  <c:v>580134</c:v>
                </c:pt>
                <c:pt idx="712">
                  <c:v>580780</c:v>
                </c:pt>
                <c:pt idx="713">
                  <c:v>578763</c:v>
                </c:pt>
                <c:pt idx="714">
                  <c:v>580139</c:v>
                </c:pt>
                <c:pt idx="715">
                  <c:v>580102</c:v>
                </c:pt>
                <c:pt idx="716">
                  <c:v>579226</c:v>
                </c:pt>
                <c:pt idx="717">
                  <c:v>579463</c:v>
                </c:pt>
                <c:pt idx="718">
                  <c:v>581016</c:v>
                </c:pt>
                <c:pt idx="719">
                  <c:v>582074</c:v>
                </c:pt>
                <c:pt idx="720">
                  <c:v>581823</c:v>
                </c:pt>
                <c:pt idx="721">
                  <c:v>581165</c:v>
                </c:pt>
                <c:pt idx="722">
                  <c:v>580304</c:v>
                </c:pt>
                <c:pt idx="723">
                  <c:v>579734</c:v>
                </c:pt>
                <c:pt idx="724">
                  <c:v>576714</c:v>
                </c:pt>
                <c:pt idx="725">
                  <c:v>579479</c:v>
                </c:pt>
                <c:pt idx="726">
                  <c:v>578382</c:v>
                </c:pt>
                <c:pt idx="727">
                  <c:v>580792</c:v>
                </c:pt>
                <c:pt idx="728">
                  <c:v>580070</c:v>
                </c:pt>
                <c:pt idx="729">
                  <c:v>580031</c:v>
                </c:pt>
                <c:pt idx="730">
                  <c:v>580594</c:v>
                </c:pt>
                <c:pt idx="731">
                  <c:v>581186</c:v>
                </c:pt>
                <c:pt idx="732">
                  <c:v>580205</c:v>
                </c:pt>
                <c:pt idx="733">
                  <c:v>580179</c:v>
                </c:pt>
                <c:pt idx="734">
                  <c:v>581591</c:v>
                </c:pt>
                <c:pt idx="735">
                  <c:v>579976</c:v>
                </c:pt>
                <c:pt idx="736">
                  <c:v>584374</c:v>
                </c:pt>
                <c:pt idx="737">
                  <c:v>581949</c:v>
                </c:pt>
                <c:pt idx="738">
                  <c:v>582340</c:v>
                </c:pt>
                <c:pt idx="739">
                  <c:v>583481</c:v>
                </c:pt>
                <c:pt idx="740">
                  <c:v>583889</c:v>
                </c:pt>
                <c:pt idx="741">
                  <c:v>584476</c:v>
                </c:pt>
                <c:pt idx="742">
                  <c:v>584714</c:v>
                </c:pt>
                <c:pt idx="743">
                  <c:v>583900</c:v>
                </c:pt>
                <c:pt idx="744">
                  <c:v>585319</c:v>
                </c:pt>
                <c:pt idx="745">
                  <c:v>584851</c:v>
                </c:pt>
                <c:pt idx="746">
                  <c:v>584975</c:v>
                </c:pt>
                <c:pt idx="747">
                  <c:v>583663</c:v>
                </c:pt>
                <c:pt idx="748">
                  <c:v>585643</c:v>
                </c:pt>
                <c:pt idx="749">
                  <c:v>584320</c:v>
                </c:pt>
                <c:pt idx="750">
                  <c:v>586917</c:v>
                </c:pt>
                <c:pt idx="751">
                  <c:v>587928</c:v>
                </c:pt>
                <c:pt idx="752">
                  <c:v>585983</c:v>
                </c:pt>
                <c:pt idx="753">
                  <c:v>588396</c:v>
                </c:pt>
                <c:pt idx="754">
                  <c:v>588546</c:v>
                </c:pt>
                <c:pt idx="755">
                  <c:v>587263</c:v>
                </c:pt>
                <c:pt idx="756">
                  <c:v>586836</c:v>
                </c:pt>
                <c:pt idx="757">
                  <c:v>589709</c:v>
                </c:pt>
                <c:pt idx="758">
                  <c:v>590881</c:v>
                </c:pt>
                <c:pt idx="759">
                  <c:v>590476</c:v>
                </c:pt>
                <c:pt idx="760">
                  <c:v>592579</c:v>
                </c:pt>
                <c:pt idx="761">
                  <c:v>590078</c:v>
                </c:pt>
                <c:pt idx="762">
                  <c:v>589500</c:v>
                </c:pt>
                <c:pt idx="763">
                  <c:v>589656</c:v>
                </c:pt>
                <c:pt idx="764">
                  <c:v>591836</c:v>
                </c:pt>
                <c:pt idx="765">
                  <c:v>590647</c:v>
                </c:pt>
                <c:pt idx="766">
                  <c:v>591044</c:v>
                </c:pt>
                <c:pt idx="767">
                  <c:v>592193</c:v>
                </c:pt>
                <c:pt idx="768">
                  <c:v>593933</c:v>
                </c:pt>
                <c:pt idx="769">
                  <c:v>591081</c:v>
                </c:pt>
                <c:pt idx="770">
                  <c:v>595977</c:v>
                </c:pt>
                <c:pt idx="771">
                  <c:v>593734</c:v>
                </c:pt>
                <c:pt idx="772">
                  <c:v>596742</c:v>
                </c:pt>
                <c:pt idx="773">
                  <c:v>597419</c:v>
                </c:pt>
                <c:pt idx="774">
                  <c:v>598733</c:v>
                </c:pt>
                <c:pt idx="775">
                  <c:v>600032</c:v>
                </c:pt>
                <c:pt idx="776">
                  <c:v>600399</c:v>
                </c:pt>
                <c:pt idx="777">
                  <c:v>602769</c:v>
                </c:pt>
                <c:pt idx="778">
                  <c:v>606827</c:v>
                </c:pt>
                <c:pt idx="779">
                  <c:v>610695</c:v>
                </c:pt>
                <c:pt idx="780">
                  <c:v>608404</c:v>
                </c:pt>
                <c:pt idx="781">
                  <c:v>603225</c:v>
                </c:pt>
                <c:pt idx="782">
                  <c:v>598577</c:v>
                </c:pt>
                <c:pt idx="783">
                  <c:v>597523</c:v>
                </c:pt>
                <c:pt idx="784">
                  <c:v>596337</c:v>
                </c:pt>
                <c:pt idx="785">
                  <c:v>597364</c:v>
                </c:pt>
                <c:pt idx="786">
                  <c:v>598168</c:v>
                </c:pt>
                <c:pt idx="787">
                  <c:v>597476</c:v>
                </c:pt>
                <c:pt idx="788">
                  <c:v>591759</c:v>
                </c:pt>
                <c:pt idx="789">
                  <c:v>592621</c:v>
                </c:pt>
                <c:pt idx="790">
                  <c:v>588750</c:v>
                </c:pt>
                <c:pt idx="791">
                  <c:v>590044</c:v>
                </c:pt>
                <c:pt idx="792">
                  <c:v>591749</c:v>
                </c:pt>
                <c:pt idx="793">
                  <c:v>592243</c:v>
                </c:pt>
                <c:pt idx="794">
                  <c:v>594552</c:v>
                </c:pt>
                <c:pt idx="795">
                  <c:v>593741</c:v>
                </c:pt>
                <c:pt idx="796">
                  <c:v>592491</c:v>
                </c:pt>
                <c:pt idx="797">
                  <c:v>594265</c:v>
                </c:pt>
                <c:pt idx="798">
                  <c:v>596581</c:v>
                </c:pt>
                <c:pt idx="799">
                  <c:v>597218</c:v>
                </c:pt>
                <c:pt idx="800">
                  <c:v>595962</c:v>
                </c:pt>
                <c:pt idx="801">
                  <c:v>591546</c:v>
                </c:pt>
                <c:pt idx="802">
                  <c:v>590629</c:v>
                </c:pt>
                <c:pt idx="803">
                  <c:v>587911</c:v>
                </c:pt>
                <c:pt idx="804">
                  <c:v>584848</c:v>
                </c:pt>
                <c:pt idx="805">
                  <c:v>583430</c:v>
                </c:pt>
                <c:pt idx="806">
                  <c:v>581283</c:v>
                </c:pt>
                <c:pt idx="807">
                  <c:v>578986</c:v>
                </c:pt>
                <c:pt idx="808">
                  <c:v>578679</c:v>
                </c:pt>
                <c:pt idx="809">
                  <c:v>574085</c:v>
                </c:pt>
                <c:pt idx="810">
                  <c:v>570851</c:v>
                </c:pt>
                <c:pt idx="811">
                  <c:v>574263</c:v>
                </c:pt>
                <c:pt idx="812">
                  <c:v>574872</c:v>
                </c:pt>
                <c:pt idx="813">
                  <c:v>580269</c:v>
                </c:pt>
                <c:pt idx="814">
                  <c:v>588114</c:v>
                </c:pt>
                <c:pt idx="815">
                  <c:v>590459</c:v>
                </c:pt>
                <c:pt idx="816">
                  <c:v>591927</c:v>
                </c:pt>
                <c:pt idx="817">
                  <c:v>620217</c:v>
                </c:pt>
                <c:pt idx="818">
                  <c:v>692653</c:v>
                </c:pt>
                <c:pt idx="819">
                  <c:v>749306</c:v>
                </c:pt>
                <c:pt idx="820">
                  <c:v>682580</c:v>
                </c:pt>
                <c:pt idx="821">
                  <c:v>594475</c:v>
                </c:pt>
                <c:pt idx="822">
                  <c:v>564089</c:v>
                </c:pt>
                <c:pt idx="823">
                  <c:v>559039</c:v>
                </c:pt>
                <c:pt idx="824">
                  <c:v>559479</c:v>
                </c:pt>
                <c:pt idx="825">
                  <c:v>561613</c:v>
                </c:pt>
                <c:pt idx="826">
                  <c:v>565650</c:v>
                </c:pt>
                <c:pt idx="827">
                  <c:v>565071</c:v>
                </c:pt>
                <c:pt idx="828">
                  <c:v>564937</c:v>
                </c:pt>
                <c:pt idx="829">
                  <c:v>559267</c:v>
                </c:pt>
                <c:pt idx="830">
                  <c:v>558151</c:v>
                </c:pt>
                <c:pt idx="831">
                  <c:v>556824</c:v>
                </c:pt>
                <c:pt idx="832">
                  <c:v>557949</c:v>
                </c:pt>
                <c:pt idx="833">
                  <c:v>558291</c:v>
                </c:pt>
                <c:pt idx="834">
                  <c:v>556237</c:v>
                </c:pt>
                <c:pt idx="835">
                  <c:v>557325</c:v>
                </c:pt>
                <c:pt idx="836">
                  <c:v>559718</c:v>
                </c:pt>
                <c:pt idx="837">
                  <c:v>556953</c:v>
                </c:pt>
                <c:pt idx="838">
                  <c:v>557171</c:v>
                </c:pt>
                <c:pt idx="839">
                  <c:v>555091</c:v>
                </c:pt>
                <c:pt idx="840">
                  <c:v>555335</c:v>
                </c:pt>
                <c:pt idx="841">
                  <c:v>556520</c:v>
                </c:pt>
                <c:pt idx="842">
                  <c:v>557404</c:v>
                </c:pt>
                <c:pt idx="843">
                  <c:v>557373</c:v>
                </c:pt>
                <c:pt idx="844">
                  <c:v>557243</c:v>
                </c:pt>
                <c:pt idx="845">
                  <c:v>557682</c:v>
                </c:pt>
                <c:pt idx="846">
                  <c:v>555799</c:v>
                </c:pt>
                <c:pt idx="847">
                  <c:v>556930</c:v>
                </c:pt>
                <c:pt idx="848">
                  <c:v>561122</c:v>
                </c:pt>
                <c:pt idx="849">
                  <c:v>566526</c:v>
                </c:pt>
                <c:pt idx="850">
                  <c:v>567742</c:v>
                </c:pt>
                <c:pt idx="851">
                  <c:v>572161</c:v>
                </c:pt>
                <c:pt idx="852">
                  <c:v>598822</c:v>
                </c:pt>
                <c:pt idx="853">
                  <c:v>641606</c:v>
                </c:pt>
                <c:pt idx="854">
                  <c:v>647238</c:v>
                </c:pt>
                <c:pt idx="855">
                  <c:v>597719</c:v>
                </c:pt>
                <c:pt idx="856">
                  <c:v>561174</c:v>
                </c:pt>
                <c:pt idx="857">
                  <c:v>546867</c:v>
                </c:pt>
                <c:pt idx="858">
                  <c:v>541745</c:v>
                </c:pt>
                <c:pt idx="859">
                  <c:v>537806</c:v>
                </c:pt>
                <c:pt idx="860">
                  <c:v>539737</c:v>
                </c:pt>
                <c:pt idx="861">
                  <c:v>538294</c:v>
                </c:pt>
                <c:pt idx="862">
                  <c:v>537548</c:v>
                </c:pt>
                <c:pt idx="863">
                  <c:v>537142</c:v>
                </c:pt>
                <c:pt idx="864">
                  <c:v>539328</c:v>
                </c:pt>
                <c:pt idx="865">
                  <c:v>538440</c:v>
                </c:pt>
                <c:pt idx="866">
                  <c:v>538396</c:v>
                </c:pt>
                <c:pt idx="867">
                  <c:v>538953</c:v>
                </c:pt>
                <c:pt idx="868">
                  <c:v>537483</c:v>
                </c:pt>
                <c:pt idx="869">
                  <c:v>539249</c:v>
                </c:pt>
                <c:pt idx="870">
                  <c:v>540153</c:v>
                </c:pt>
                <c:pt idx="871">
                  <c:v>540631</c:v>
                </c:pt>
                <c:pt idx="872">
                  <c:v>540051</c:v>
                </c:pt>
                <c:pt idx="873">
                  <c:v>541171</c:v>
                </c:pt>
                <c:pt idx="874">
                  <c:v>540156</c:v>
                </c:pt>
                <c:pt idx="875">
                  <c:v>540266</c:v>
                </c:pt>
                <c:pt idx="876">
                  <c:v>541514</c:v>
                </c:pt>
                <c:pt idx="877">
                  <c:v>540858</c:v>
                </c:pt>
                <c:pt idx="878">
                  <c:v>540534</c:v>
                </c:pt>
                <c:pt idx="879">
                  <c:v>542371</c:v>
                </c:pt>
                <c:pt idx="880">
                  <c:v>542231</c:v>
                </c:pt>
                <c:pt idx="881">
                  <c:v>540596</c:v>
                </c:pt>
                <c:pt idx="882">
                  <c:v>541096</c:v>
                </c:pt>
                <c:pt idx="883">
                  <c:v>541506</c:v>
                </c:pt>
                <c:pt idx="884">
                  <c:v>542574</c:v>
                </c:pt>
                <c:pt idx="885">
                  <c:v>542202</c:v>
                </c:pt>
                <c:pt idx="886">
                  <c:v>542108</c:v>
                </c:pt>
                <c:pt idx="887">
                  <c:v>542087</c:v>
                </c:pt>
                <c:pt idx="888">
                  <c:v>540860</c:v>
                </c:pt>
                <c:pt idx="889">
                  <c:v>542170</c:v>
                </c:pt>
                <c:pt idx="890">
                  <c:v>539648</c:v>
                </c:pt>
                <c:pt idx="891">
                  <c:v>539048</c:v>
                </c:pt>
                <c:pt idx="892">
                  <c:v>535831</c:v>
                </c:pt>
                <c:pt idx="893">
                  <c:v>534846</c:v>
                </c:pt>
                <c:pt idx="894">
                  <c:v>535242</c:v>
                </c:pt>
                <c:pt idx="895">
                  <c:v>540193</c:v>
                </c:pt>
                <c:pt idx="896">
                  <c:v>563230</c:v>
                </c:pt>
                <c:pt idx="897">
                  <c:v>605206</c:v>
                </c:pt>
                <c:pt idx="898">
                  <c:v>603925</c:v>
                </c:pt>
                <c:pt idx="899">
                  <c:v>554298</c:v>
                </c:pt>
                <c:pt idx="900">
                  <c:v>532209</c:v>
                </c:pt>
                <c:pt idx="901">
                  <c:v>526822</c:v>
                </c:pt>
                <c:pt idx="902">
                  <c:v>528138</c:v>
                </c:pt>
                <c:pt idx="903">
                  <c:v>547592</c:v>
                </c:pt>
                <c:pt idx="904">
                  <c:v>597636</c:v>
                </c:pt>
                <c:pt idx="905">
                  <c:v>645398</c:v>
                </c:pt>
                <c:pt idx="906">
                  <c:v>599551</c:v>
                </c:pt>
                <c:pt idx="907">
                  <c:v>542582</c:v>
                </c:pt>
                <c:pt idx="908">
                  <c:v>526845</c:v>
                </c:pt>
                <c:pt idx="909">
                  <c:v>523395</c:v>
                </c:pt>
                <c:pt idx="910">
                  <c:v>522617</c:v>
                </c:pt>
                <c:pt idx="911">
                  <c:v>521696</c:v>
                </c:pt>
                <c:pt idx="912">
                  <c:v>521860</c:v>
                </c:pt>
                <c:pt idx="913">
                  <c:v>521487</c:v>
                </c:pt>
                <c:pt idx="914">
                  <c:v>520799</c:v>
                </c:pt>
                <c:pt idx="915">
                  <c:v>521905</c:v>
                </c:pt>
                <c:pt idx="916">
                  <c:v>521778</c:v>
                </c:pt>
                <c:pt idx="917">
                  <c:v>522528</c:v>
                </c:pt>
                <c:pt idx="918">
                  <c:v>522174</c:v>
                </c:pt>
                <c:pt idx="919">
                  <c:v>520861</c:v>
                </c:pt>
                <c:pt idx="920">
                  <c:v>522592</c:v>
                </c:pt>
                <c:pt idx="921">
                  <c:v>522865</c:v>
                </c:pt>
                <c:pt idx="922">
                  <c:v>522622</c:v>
                </c:pt>
                <c:pt idx="923">
                  <c:v>522590</c:v>
                </c:pt>
                <c:pt idx="924">
                  <c:v>523924</c:v>
                </c:pt>
                <c:pt idx="925">
                  <c:v>523147</c:v>
                </c:pt>
                <c:pt idx="926">
                  <c:v>524108</c:v>
                </c:pt>
                <c:pt idx="927">
                  <c:v>522958</c:v>
                </c:pt>
                <c:pt idx="928">
                  <c:v>522423</c:v>
                </c:pt>
                <c:pt idx="929">
                  <c:v>524512</c:v>
                </c:pt>
                <c:pt idx="930">
                  <c:v>522586</c:v>
                </c:pt>
                <c:pt idx="931">
                  <c:v>522099</c:v>
                </c:pt>
                <c:pt idx="932">
                  <c:v>521199</c:v>
                </c:pt>
                <c:pt idx="933">
                  <c:v>523037</c:v>
                </c:pt>
                <c:pt idx="934">
                  <c:v>521884</c:v>
                </c:pt>
                <c:pt idx="935">
                  <c:v>522849</c:v>
                </c:pt>
                <c:pt idx="936">
                  <c:v>523160</c:v>
                </c:pt>
                <c:pt idx="937">
                  <c:v>524738</c:v>
                </c:pt>
                <c:pt idx="938">
                  <c:v>524863</c:v>
                </c:pt>
                <c:pt idx="939">
                  <c:v>525676</c:v>
                </c:pt>
                <c:pt idx="940">
                  <c:v>528036</c:v>
                </c:pt>
                <c:pt idx="941">
                  <c:v>530102</c:v>
                </c:pt>
                <c:pt idx="942">
                  <c:v>531590</c:v>
                </c:pt>
                <c:pt idx="943">
                  <c:v>532092</c:v>
                </c:pt>
                <c:pt idx="944">
                  <c:v>530775</c:v>
                </c:pt>
                <c:pt idx="945">
                  <c:v>530095</c:v>
                </c:pt>
                <c:pt idx="946">
                  <c:v>528596</c:v>
                </c:pt>
                <c:pt idx="947">
                  <c:v>529471</c:v>
                </c:pt>
                <c:pt idx="948">
                  <c:v>527589</c:v>
                </c:pt>
                <c:pt idx="949">
                  <c:v>530052</c:v>
                </c:pt>
                <c:pt idx="950">
                  <c:v>530226</c:v>
                </c:pt>
                <c:pt idx="951">
                  <c:v>530580</c:v>
                </c:pt>
                <c:pt idx="952">
                  <c:v>532035</c:v>
                </c:pt>
                <c:pt idx="953">
                  <c:v>533105</c:v>
                </c:pt>
                <c:pt idx="954">
                  <c:v>532083</c:v>
                </c:pt>
                <c:pt idx="955">
                  <c:v>530576</c:v>
                </c:pt>
                <c:pt idx="956">
                  <c:v>528392</c:v>
                </c:pt>
                <c:pt idx="957">
                  <c:v>524663</c:v>
                </c:pt>
                <c:pt idx="958">
                  <c:v>521544</c:v>
                </c:pt>
                <c:pt idx="959">
                  <c:v>518161</c:v>
                </c:pt>
                <c:pt idx="960">
                  <c:v>517326</c:v>
                </c:pt>
                <c:pt idx="961">
                  <c:v>516978</c:v>
                </c:pt>
                <c:pt idx="962">
                  <c:v>515936</c:v>
                </c:pt>
                <c:pt idx="963">
                  <c:v>513450</c:v>
                </c:pt>
                <c:pt idx="964">
                  <c:v>512890</c:v>
                </c:pt>
                <c:pt idx="965">
                  <c:v>512691</c:v>
                </c:pt>
                <c:pt idx="966">
                  <c:v>512990</c:v>
                </c:pt>
                <c:pt idx="967">
                  <c:v>512375</c:v>
                </c:pt>
                <c:pt idx="968">
                  <c:v>514407</c:v>
                </c:pt>
                <c:pt idx="969">
                  <c:v>513203</c:v>
                </c:pt>
                <c:pt idx="970">
                  <c:v>512807</c:v>
                </c:pt>
                <c:pt idx="971">
                  <c:v>511948</c:v>
                </c:pt>
                <c:pt idx="972">
                  <c:v>512840</c:v>
                </c:pt>
                <c:pt idx="973">
                  <c:v>513299</c:v>
                </c:pt>
                <c:pt idx="974">
                  <c:v>513014</c:v>
                </c:pt>
                <c:pt idx="975">
                  <c:v>512382</c:v>
                </c:pt>
                <c:pt idx="976">
                  <c:v>511694</c:v>
                </c:pt>
                <c:pt idx="977">
                  <c:v>513534</c:v>
                </c:pt>
                <c:pt idx="978">
                  <c:v>514894</c:v>
                </c:pt>
                <c:pt idx="979">
                  <c:v>514260</c:v>
                </c:pt>
                <c:pt idx="980">
                  <c:v>513556</c:v>
                </c:pt>
                <c:pt idx="981">
                  <c:v>515133</c:v>
                </c:pt>
                <c:pt idx="982">
                  <c:v>515146</c:v>
                </c:pt>
                <c:pt idx="983">
                  <c:v>518076</c:v>
                </c:pt>
                <c:pt idx="984">
                  <c:v>517896</c:v>
                </c:pt>
                <c:pt idx="985">
                  <c:v>518097</c:v>
                </c:pt>
                <c:pt idx="986">
                  <c:v>517992</c:v>
                </c:pt>
                <c:pt idx="987">
                  <c:v>519383</c:v>
                </c:pt>
                <c:pt idx="988">
                  <c:v>519768</c:v>
                </c:pt>
                <c:pt idx="989">
                  <c:v>518927</c:v>
                </c:pt>
                <c:pt idx="990">
                  <c:v>518715</c:v>
                </c:pt>
                <c:pt idx="991">
                  <c:v>517516</c:v>
                </c:pt>
                <c:pt idx="992">
                  <c:v>517910</c:v>
                </c:pt>
                <c:pt idx="993">
                  <c:v>517156</c:v>
                </c:pt>
                <c:pt idx="994">
                  <c:v>515838</c:v>
                </c:pt>
                <c:pt idx="995">
                  <c:v>515854</c:v>
                </c:pt>
                <c:pt idx="996">
                  <c:v>515374</c:v>
                </c:pt>
                <c:pt idx="997">
                  <c:v>514041</c:v>
                </c:pt>
                <c:pt idx="998">
                  <c:v>515424</c:v>
                </c:pt>
                <c:pt idx="999">
                  <c:v>514571</c:v>
                </c:pt>
                <c:pt idx="1000">
                  <c:v>513802</c:v>
                </c:pt>
                <c:pt idx="1001">
                  <c:v>513235</c:v>
                </c:pt>
                <c:pt idx="1002">
                  <c:v>515078</c:v>
                </c:pt>
                <c:pt idx="1003">
                  <c:v>514186</c:v>
                </c:pt>
                <c:pt idx="1004">
                  <c:v>515190</c:v>
                </c:pt>
                <c:pt idx="1005">
                  <c:v>513147</c:v>
                </c:pt>
                <c:pt idx="1006">
                  <c:v>513689</c:v>
                </c:pt>
                <c:pt idx="1007">
                  <c:v>513607</c:v>
                </c:pt>
                <c:pt idx="1008">
                  <c:v>513453</c:v>
                </c:pt>
                <c:pt idx="1009">
                  <c:v>513934</c:v>
                </c:pt>
                <c:pt idx="1010">
                  <c:v>514379</c:v>
                </c:pt>
                <c:pt idx="1011">
                  <c:v>513814</c:v>
                </c:pt>
                <c:pt idx="1012">
                  <c:v>513320</c:v>
                </c:pt>
                <c:pt idx="1013">
                  <c:v>516139</c:v>
                </c:pt>
                <c:pt idx="1014">
                  <c:v>515322</c:v>
                </c:pt>
                <c:pt idx="1015">
                  <c:v>517204</c:v>
                </c:pt>
                <c:pt idx="1016">
                  <c:v>516457</c:v>
                </c:pt>
                <c:pt idx="1017">
                  <c:v>517639</c:v>
                </c:pt>
                <c:pt idx="1018">
                  <c:v>516152</c:v>
                </c:pt>
                <c:pt idx="1019">
                  <c:v>517279</c:v>
                </c:pt>
                <c:pt idx="1020">
                  <c:v>518041</c:v>
                </c:pt>
                <c:pt idx="1021">
                  <c:v>518818</c:v>
                </c:pt>
                <c:pt idx="1022">
                  <c:v>517450</c:v>
                </c:pt>
                <c:pt idx="1023">
                  <c:v>518358</c:v>
                </c:pt>
                <c:pt idx="1024">
                  <c:v>518948</c:v>
                </c:pt>
                <c:pt idx="1025">
                  <c:v>521594</c:v>
                </c:pt>
                <c:pt idx="1026">
                  <c:v>521078</c:v>
                </c:pt>
                <c:pt idx="1027">
                  <c:v>521980</c:v>
                </c:pt>
                <c:pt idx="1028">
                  <c:v>522289</c:v>
                </c:pt>
                <c:pt idx="1029">
                  <c:v>521280</c:v>
                </c:pt>
                <c:pt idx="1030">
                  <c:v>521958</c:v>
                </c:pt>
                <c:pt idx="1031">
                  <c:v>521620</c:v>
                </c:pt>
                <c:pt idx="1032">
                  <c:v>522561</c:v>
                </c:pt>
                <c:pt idx="1033">
                  <c:v>521358</c:v>
                </c:pt>
                <c:pt idx="1034">
                  <c:v>521382</c:v>
                </c:pt>
                <c:pt idx="1035">
                  <c:v>520688</c:v>
                </c:pt>
                <c:pt idx="1036">
                  <c:v>521473</c:v>
                </c:pt>
                <c:pt idx="1037">
                  <c:v>521073</c:v>
                </c:pt>
                <c:pt idx="1038">
                  <c:v>521335</c:v>
                </c:pt>
                <c:pt idx="1039">
                  <c:v>520145</c:v>
                </c:pt>
                <c:pt idx="1040">
                  <c:v>521287</c:v>
                </c:pt>
                <c:pt idx="1041">
                  <c:v>523698</c:v>
                </c:pt>
                <c:pt idx="1042">
                  <c:v>524895</c:v>
                </c:pt>
                <c:pt idx="1043">
                  <c:v>528274</c:v>
                </c:pt>
                <c:pt idx="1044">
                  <c:v>535026</c:v>
                </c:pt>
                <c:pt idx="1045">
                  <c:v>540793</c:v>
                </c:pt>
                <c:pt idx="1046">
                  <c:v>545994</c:v>
                </c:pt>
                <c:pt idx="1047">
                  <c:v>544329</c:v>
                </c:pt>
                <c:pt idx="1048">
                  <c:v>540770</c:v>
                </c:pt>
                <c:pt idx="1049">
                  <c:v>533491</c:v>
                </c:pt>
                <c:pt idx="1050">
                  <c:v>528139</c:v>
                </c:pt>
                <c:pt idx="1051">
                  <c:v>524653</c:v>
                </c:pt>
                <c:pt idx="1052">
                  <c:v>521976</c:v>
                </c:pt>
                <c:pt idx="1053">
                  <c:v>521637</c:v>
                </c:pt>
                <c:pt idx="1054">
                  <c:v>520953</c:v>
                </c:pt>
                <c:pt idx="1055">
                  <c:v>524008</c:v>
                </c:pt>
                <c:pt idx="1056">
                  <c:v>525968</c:v>
                </c:pt>
                <c:pt idx="1057">
                  <c:v>528758</c:v>
                </c:pt>
                <c:pt idx="1058">
                  <c:v>531100</c:v>
                </c:pt>
                <c:pt idx="1059">
                  <c:v>532512</c:v>
                </c:pt>
                <c:pt idx="1060">
                  <c:v>530258</c:v>
                </c:pt>
                <c:pt idx="1061">
                  <c:v>528896</c:v>
                </c:pt>
                <c:pt idx="1062">
                  <c:v>525495</c:v>
                </c:pt>
                <c:pt idx="1063">
                  <c:v>526927</c:v>
                </c:pt>
                <c:pt idx="1064">
                  <c:v>543688</c:v>
                </c:pt>
                <c:pt idx="1065">
                  <c:v>553285</c:v>
                </c:pt>
                <c:pt idx="1066">
                  <c:v>529796</c:v>
                </c:pt>
                <c:pt idx="1067">
                  <c:v>509177</c:v>
                </c:pt>
                <c:pt idx="1068">
                  <c:v>501174</c:v>
                </c:pt>
                <c:pt idx="1069">
                  <c:v>501931</c:v>
                </c:pt>
                <c:pt idx="1070">
                  <c:v>498090.6</c:v>
                </c:pt>
                <c:pt idx="1071">
                  <c:v>497762.6</c:v>
                </c:pt>
                <c:pt idx="1072">
                  <c:v>497889.8</c:v>
                </c:pt>
                <c:pt idx="1073">
                  <c:v>497414.8</c:v>
                </c:pt>
                <c:pt idx="1074">
                  <c:v>495240.6</c:v>
                </c:pt>
                <c:pt idx="1075">
                  <c:v>496229.3</c:v>
                </c:pt>
                <c:pt idx="1076">
                  <c:v>495416.2</c:v>
                </c:pt>
                <c:pt idx="1077">
                  <c:v>495995.7</c:v>
                </c:pt>
                <c:pt idx="1078">
                  <c:v>496664.4</c:v>
                </c:pt>
                <c:pt idx="1079">
                  <c:v>495245.3</c:v>
                </c:pt>
                <c:pt idx="1080">
                  <c:v>495625</c:v>
                </c:pt>
                <c:pt idx="1081">
                  <c:v>495582.1</c:v>
                </c:pt>
                <c:pt idx="1082">
                  <c:v>495766</c:v>
                </c:pt>
                <c:pt idx="1083">
                  <c:v>495262.1</c:v>
                </c:pt>
                <c:pt idx="1084">
                  <c:v>497754.5</c:v>
                </c:pt>
                <c:pt idx="1085">
                  <c:v>497369.59999999998</c:v>
                </c:pt>
                <c:pt idx="1086">
                  <c:v>501383</c:v>
                </c:pt>
                <c:pt idx="1087">
                  <c:v>503186</c:v>
                </c:pt>
                <c:pt idx="1088">
                  <c:v>506172</c:v>
                </c:pt>
                <c:pt idx="1089">
                  <c:v>504153</c:v>
                </c:pt>
                <c:pt idx="1090">
                  <c:v>505525</c:v>
                </c:pt>
                <c:pt idx="1091">
                  <c:v>503662</c:v>
                </c:pt>
                <c:pt idx="1092">
                  <c:v>501328</c:v>
                </c:pt>
                <c:pt idx="1093">
                  <c:v>502715</c:v>
                </c:pt>
                <c:pt idx="1094">
                  <c:v>501889</c:v>
                </c:pt>
                <c:pt idx="1095">
                  <c:v>499691.5</c:v>
                </c:pt>
                <c:pt idx="1096">
                  <c:v>502096</c:v>
                </c:pt>
                <c:pt idx="1097">
                  <c:v>498176.6</c:v>
                </c:pt>
                <c:pt idx="1098">
                  <c:v>501014</c:v>
                </c:pt>
                <c:pt idx="1099">
                  <c:v>499829.7</c:v>
                </c:pt>
                <c:pt idx="1100">
                  <c:v>497886.3</c:v>
                </c:pt>
                <c:pt idx="1101">
                  <c:v>496651.4</c:v>
                </c:pt>
                <c:pt idx="1102">
                  <c:v>497955.3</c:v>
                </c:pt>
                <c:pt idx="1103">
                  <c:v>496755.4</c:v>
                </c:pt>
                <c:pt idx="1104">
                  <c:v>495351.6</c:v>
                </c:pt>
                <c:pt idx="1105">
                  <c:v>496314.1</c:v>
                </c:pt>
                <c:pt idx="1106">
                  <c:v>496284.2</c:v>
                </c:pt>
                <c:pt idx="1107">
                  <c:v>496714.5</c:v>
                </c:pt>
                <c:pt idx="1108">
                  <c:v>494834.9</c:v>
                </c:pt>
                <c:pt idx="1109">
                  <c:v>493514.8</c:v>
                </c:pt>
                <c:pt idx="1110">
                  <c:v>493579.8</c:v>
                </c:pt>
                <c:pt idx="1111">
                  <c:v>494453.6</c:v>
                </c:pt>
                <c:pt idx="1112">
                  <c:v>495142.1</c:v>
                </c:pt>
                <c:pt idx="1113">
                  <c:v>498782.5</c:v>
                </c:pt>
                <c:pt idx="1114">
                  <c:v>503617</c:v>
                </c:pt>
                <c:pt idx="1115">
                  <c:v>510390</c:v>
                </c:pt>
                <c:pt idx="1116">
                  <c:v>516194</c:v>
                </c:pt>
                <c:pt idx="1117">
                  <c:v>513386</c:v>
                </c:pt>
                <c:pt idx="1118">
                  <c:v>505282</c:v>
                </c:pt>
                <c:pt idx="1119">
                  <c:v>501511</c:v>
                </c:pt>
                <c:pt idx="1120">
                  <c:v>500283</c:v>
                </c:pt>
                <c:pt idx="1121">
                  <c:v>498865.1</c:v>
                </c:pt>
                <c:pt idx="1122">
                  <c:v>497653</c:v>
                </c:pt>
                <c:pt idx="1123">
                  <c:v>497443.1</c:v>
                </c:pt>
                <c:pt idx="1124">
                  <c:v>496790.4</c:v>
                </c:pt>
                <c:pt idx="1125">
                  <c:v>495574.7</c:v>
                </c:pt>
                <c:pt idx="1126">
                  <c:v>495528.2</c:v>
                </c:pt>
                <c:pt idx="1127">
                  <c:v>495313</c:v>
                </c:pt>
                <c:pt idx="1128">
                  <c:v>496109.9</c:v>
                </c:pt>
                <c:pt idx="1129">
                  <c:v>494039.2</c:v>
                </c:pt>
                <c:pt idx="1130">
                  <c:v>494871.6</c:v>
                </c:pt>
                <c:pt idx="1131">
                  <c:v>493883</c:v>
                </c:pt>
                <c:pt idx="1132">
                  <c:v>494542.1</c:v>
                </c:pt>
                <c:pt idx="1133">
                  <c:v>495117</c:v>
                </c:pt>
                <c:pt idx="1134">
                  <c:v>494737.6</c:v>
                </c:pt>
                <c:pt idx="1135">
                  <c:v>495491.1</c:v>
                </c:pt>
                <c:pt idx="1136">
                  <c:v>495799.8</c:v>
                </c:pt>
                <c:pt idx="1137">
                  <c:v>495828.5</c:v>
                </c:pt>
                <c:pt idx="1138">
                  <c:v>498446</c:v>
                </c:pt>
                <c:pt idx="1139">
                  <c:v>498661.8</c:v>
                </c:pt>
                <c:pt idx="1140">
                  <c:v>499704.8</c:v>
                </c:pt>
                <c:pt idx="1141">
                  <c:v>501298</c:v>
                </c:pt>
                <c:pt idx="1142">
                  <c:v>502290</c:v>
                </c:pt>
                <c:pt idx="1143">
                  <c:v>501722</c:v>
                </c:pt>
                <c:pt idx="1144">
                  <c:v>501172</c:v>
                </c:pt>
                <c:pt idx="1145">
                  <c:v>502311</c:v>
                </c:pt>
                <c:pt idx="1146">
                  <c:v>499535.2</c:v>
                </c:pt>
                <c:pt idx="1147">
                  <c:v>500198</c:v>
                </c:pt>
                <c:pt idx="1148">
                  <c:v>499775.5</c:v>
                </c:pt>
                <c:pt idx="1149">
                  <c:v>498754.3</c:v>
                </c:pt>
                <c:pt idx="1150">
                  <c:v>498644</c:v>
                </c:pt>
                <c:pt idx="1151">
                  <c:v>497846.1</c:v>
                </c:pt>
                <c:pt idx="1152">
                  <c:v>494658.7</c:v>
                </c:pt>
                <c:pt idx="1153">
                  <c:v>493559.5</c:v>
                </c:pt>
                <c:pt idx="1154">
                  <c:v>491557.9</c:v>
                </c:pt>
                <c:pt idx="1155">
                  <c:v>492482</c:v>
                </c:pt>
                <c:pt idx="1156">
                  <c:v>489916.5</c:v>
                </c:pt>
                <c:pt idx="1157">
                  <c:v>492041.8</c:v>
                </c:pt>
                <c:pt idx="1158">
                  <c:v>491331.6</c:v>
                </c:pt>
                <c:pt idx="1159">
                  <c:v>495668.8</c:v>
                </c:pt>
                <c:pt idx="1160">
                  <c:v>503139</c:v>
                </c:pt>
                <c:pt idx="1161">
                  <c:v>519890</c:v>
                </c:pt>
                <c:pt idx="1162">
                  <c:v>545309</c:v>
                </c:pt>
                <c:pt idx="1163">
                  <c:v>577018</c:v>
                </c:pt>
                <c:pt idx="1164">
                  <c:v>590216</c:v>
                </c:pt>
                <c:pt idx="1165">
                  <c:v>576112</c:v>
                </c:pt>
                <c:pt idx="1166">
                  <c:v>555494</c:v>
                </c:pt>
                <c:pt idx="1167">
                  <c:v>545763</c:v>
                </c:pt>
                <c:pt idx="1168">
                  <c:v>539204</c:v>
                </c:pt>
                <c:pt idx="1169">
                  <c:v>530285</c:v>
                </c:pt>
                <c:pt idx="1170">
                  <c:v>516499</c:v>
                </c:pt>
                <c:pt idx="1171">
                  <c:v>498895.6</c:v>
                </c:pt>
                <c:pt idx="1172">
                  <c:v>483466.1</c:v>
                </c:pt>
                <c:pt idx="1173">
                  <c:v>473466</c:v>
                </c:pt>
                <c:pt idx="1174">
                  <c:v>467359.1</c:v>
                </c:pt>
                <c:pt idx="1175">
                  <c:v>462125.1</c:v>
                </c:pt>
                <c:pt idx="1176">
                  <c:v>460022.4</c:v>
                </c:pt>
                <c:pt idx="1177">
                  <c:v>462820.2</c:v>
                </c:pt>
                <c:pt idx="1178">
                  <c:v>467317.1</c:v>
                </c:pt>
                <c:pt idx="1179">
                  <c:v>473981.8</c:v>
                </c:pt>
                <c:pt idx="1180">
                  <c:v>471708.7</c:v>
                </c:pt>
                <c:pt idx="1181">
                  <c:v>463048.2</c:v>
                </c:pt>
                <c:pt idx="1182">
                  <c:v>463883.9</c:v>
                </c:pt>
                <c:pt idx="1183">
                  <c:v>473773.4</c:v>
                </c:pt>
                <c:pt idx="1184">
                  <c:v>488257.7</c:v>
                </c:pt>
                <c:pt idx="1185">
                  <c:v>495048.2</c:v>
                </c:pt>
                <c:pt idx="1186">
                  <c:v>479951.1</c:v>
                </c:pt>
                <c:pt idx="1187">
                  <c:v>461973.8</c:v>
                </c:pt>
                <c:pt idx="1188">
                  <c:v>453755.5</c:v>
                </c:pt>
                <c:pt idx="1189">
                  <c:v>449262</c:v>
                </c:pt>
                <c:pt idx="1190">
                  <c:v>445071.7</c:v>
                </c:pt>
                <c:pt idx="1191">
                  <c:v>440259.6</c:v>
                </c:pt>
                <c:pt idx="1192">
                  <c:v>438959.3</c:v>
                </c:pt>
                <c:pt idx="1193">
                  <c:v>437408.3</c:v>
                </c:pt>
                <c:pt idx="1194">
                  <c:v>436739</c:v>
                </c:pt>
                <c:pt idx="1195">
                  <c:v>436949.9</c:v>
                </c:pt>
                <c:pt idx="1196">
                  <c:v>434379.6</c:v>
                </c:pt>
                <c:pt idx="1197">
                  <c:v>435013.3</c:v>
                </c:pt>
                <c:pt idx="1198">
                  <c:v>434228.7</c:v>
                </c:pt>
                <c:pt idx="1199">
                  <c:v>434321</c:v>
                </c:pt>
                <c:pt idx="1200">
                  <c:v>433135.8</c:v>
                </c:pt>
                <c:pt idx="1201">
                  <c:v>433473.2</c:v>
                </c:pt>
                <c:pt idx="1202">
                  <c:v>435757.2</c:v>
                </c:pt>
                <c:pt idx="1203">
                  <c:v>441274.2</c:v>
                </c:pt>
                <c:pt idx="1204">
                  <c:v>449976.9</c:v>
                </c:pt>
                <c:pt idx="1205">
                  <c:v>457663.5</c:v>
                </c:pt>
                <c:pt idx="1206">
                  <c:v>458292.1</c:v>
                </c:pt>
                <c:pt idx="1207">
                  <c:v>453212.9</c:v>
                </c:pt>
                <c:pt idx="1208">
                  <c:v>448421</c:v>
                </c:pt>
                <c:pt idx="1209">
                  <c:v>445490.1</c:v>
                </c:pt>
                <c:pt idx="1210">
                  <c:v>445804.79999999999</c:v>
                </c:pt>
                <c:pt idx="1211">
                  <c:v>444878.6</c:v>
                </c:pt>
                <c:pt idx="1212">
                  <c:v>440317.1</c:v>
                </c:pt>
                <c:pt idx="1213">
                  <c:v>435869.9</c:v>
                </c:pt>
                <c:pt idx="1214">
                  <c:v>432668.3</c:v>
                </c:pt>
                <c:pt idx="1215">
                  <c:v>430551.4</c:v>
                </c:pt>
                <c:pt idx="1216">
                  <c:v>430260.1</c:v>
                </c:pt>
                <c:pt idx="1217">
                  <c:v>427850.1</c:v>
                </c:pt>
                <c:pt idx="1218">
                  <c:v>427231.2</c:v>
                </c:pt>
                <c:pt idx="1219">
                  <c:v>425871.4</c:v>
                </c:pt>
                <c:pt idx="1220">
                  <c:v>425385.8</c:v>
                </c:pt>
                <c:pt idx="1221">
                  <c:v>425200.1</c:v>
                </c:pt>
                <c:pt idx="1222">
                  <c:v>425926.7</c:v>
                </c:pt>
                <c:pt idx="1223">
                  <c:v>426525.7</c:v>
                </c:pt>
                <c:pt idx="1224">
                  <c:v>426771.9</c:v>
                </c:pt>
                <c:pt idx="1225">
                  <c:v>428443.4</c:v>
                </c:pt>
                <c:pt idx="1226">
                  <c:v>429274.7</c:v>
                </c:pt>
                <c:pt idx="1227">
                  <c:v>430121.1</c:v>
                </c:pt>
                <c:pt idx="1228">
                  <c:v>429897.6</c:v>
                </c:pt>
                <c:pt idx="1229">
                  <c:v>429182.2</c:v>
                </c:pt>
                <c:pt idx="1230">
                  <c:v>427624.4</c:v>
                </c:pt>
                <c:pt idx="1231">
                  <c:v>426867.4</c:v>
                </c:pt>
                <c:pt idx="1232">
                  <c:v>425871.9</c:v>
                </c:pt>
                <c:pt idx="1233">
                  <c:v>425579.8</c:v>
                </c:pt>
                <c:pt idx="1234">
                  <c:v>424977.2</c:v>
                </c:pt>
                <c:pt idx="1235">
                  <c:v>425081.2</c:v>
                </c:pt>
                <c:pt idx="1236">
                  <c:v>424830.7</c:v>
                </c:pt>
                <c:pt idx="1237">
                  <c:v>423240.9</c:v>
                </c:pt>
                <c:pt idx="1238">
                  <c:v>423631.9</c:v>
                </c:pt>
                <c:pt idx="1239">
                  <c:v>422575.2</c:v>
                </c:pt>
                <c:pt idx="1240">
                  <c:v>422541.4</c:v>
                </c:pt>
                <c:pt idx="1241">
                  <c:v>423064.8</c:v>
                </c:pt>
                <c:pt idx="1242">
                  <c:v>422498</c:v>
                </c:pt>
                <c:pt idx="1243">
                  <c:v>422805.1</c:v>
                </c:pt>
                <c:pt idx="1244">
                  <c:v>422469.3</c:v>
                </c:pt>
                <c:pt idx="1245">
                  <c:v>423138.3</c:v>
                </c:pt>
                <c:pt idx="1246">
                  <c:v>423260.5</c:v>
                </c:pt>
                <c:pt idx="1247">
                  <c:v>423544.5</c:v>
                </c:pt>
                <c:pt idx="1248">
                  <c:v>423319.4</c:v>
                </c:pt>
                <c:pt idx="1249">
                  <c:v>422025.6</c:v>
                </c:pt>
                <c:pt idx="1250">
                  <c:v>423110.9</c:v>
                </c:pt>
                <c:pt idx="1251">
                  <c:v>423483.3</c:v>
                </c:pt>
                <c:pt idx="1252">
                  <c:v>423465.5</c:v>
                </c:pt>
                <c:pt idx="1253">
                  <c:v>423165.3</c:v>
                </c:pt>
                <c:pt idx="1254">
                  <c:v>423605.6</c:v>
                </c:pt>
                <c:pt idx="1255">
                  <c:v>423298.8</c:v>
                </c:pt>
                <c:pt idx="1256">
                  <c:v>423089.2</c:v>
                </c:pt>
                <c:pt idx="1257">
                  <c:v>424028.5</c:v>
                </c:pt>
                <c:pt idx="1258">
                  <c:v>424654.4</c:v>
                </c:pt>
                <c:pt idx="1259">
                  <c:v>424084.2</c:v>
                </c:pt>
                <c:pt idx="1260">
                  <c:v>424225.3</c:v>
                </c:pt>
                <c:pt idx="1261">
                  <c:v>423838.4</c:v>
                </c:pt>
                <c:pt idx="1262">
                  <c:v>423252.3</c:v>
                </c:pt>
                <c:pt idx="1263">
                  <c:v>424162.4</c:v>
                </c:pt>
                <c:pt idx="1264">
                  <c:v>424189.7</c:v>
                </c:pt>
                <c:pt idx="1265">
                  <c:v>425752.9</c:v>
                </c:pt>
                <c:pt idx="1266">
                  <c:v>426250.1</c:v>
                </c:pt>
                <c:pt idx="1267">
                  <c:v>426368.2</c:v>
                </c:pt>
                <c:pt idx="1268">
                  <c:v>427294.5</c:v>
                </c:pt>
                <c:pt idx="1269">
                  <c:v>429097.6</c:v>
                </c:pt>
                <c:pt idx="1270">
                  <c:v>430669.3</c:v>
                </c:pt>
                <c:pt idx="1271">
                  <c:v>431838.6</c:v>
                </c:pt>
                <c:pt idx="1272">
                  <c:v>432887.5</c:v>
                </c:pt>
                <c:pt idx="1273">
                  <c:v>433083.5</c:v>
                </c:pt>
                <c:pt idx="1274">
                  <c:v>430610.6</c:v>
                </c:pt>
                <c:pt idx="1275">
                  <c:v>427525.7</c:v>
                </c:pt>
                <c:pt idx="1276">
                  <c:v>423776.2</c:v>
                </c:pt>
                <c:pt idx="1277">
                  <c:v>420913.2</c:v>
                </c:pt>
                <c:pt idx="1278">
                  <c:v>419612.5</c:v>
                </c:pt>
                <c:pt idx="1279">
                  <c:v>418331.4</c:v>
                </c:pt>
                <c:pt idx="1280">
                  <c:v>416380.6</c:v>
                </c:pt>
                <c:pt idx="1281">
                  <c:v>415194.7</c:v>
                </c:pt>
                <c:pt idx="1282">
                  <c:v>414528.5</c:v>
                </c:pt>
                <c:pt idx="1283">
                  <c:v>413956</c:v>
                </c:pt>
                <c:pt idx="1284">
                  <c:v>414011</c:v>
                </c:pt>
                <c:pt idx="1285">
                  <c:v>417612.7</c:v>
                </c:pt>
                <c:pt idx="1286">
                  <c:v>425803</c:v>
                </c:pt>
                <c:pt idx="1287">
                  <c:v>427622.7</c:v>
                </c:pt>
                <c:pt idx="1288">
                  <c:v>423794</c:v>
                </c:pt>
                <c:pt idx="1289">
                  <c:v>431645.8</c:v>
                </c:pt>
                <c:pt idx="1290">
                  <c:v>450738.5</c:v>
                </c:pt>
                <c:pt idx="1291">
                  <c:v>456029.1</c:v>
                </c:pt>
                <c:pt idx="1292">
                  <c:v>436493.3</c:v>
                </c:pt>
                <c:pt idx="1293">
                  <c:v>418996.1</c:v>
                </c:pt>
                <c:pt idx="1294">
                  <c:v>416615.9</c:v>
                </c:pt>
                <c:pt idx="1295">
                  <c:v>415991.8</c:v>
                </c:pt>
                <c:pt idx="1296">
                  <c:v>413631.9</c:v>
                </c:pt>
                <c:pt idx="1297">
                  <c:v>410243.3</c:v>
                </c:pt>
                <c:pt idx="1298">
                  <c:v>409430.43</c:v>
                </c:pt>
                <c:pt idx="1299">
                  <c:v>409145.26</c:v>
                </c:pt>
                <c:pt idx="1300">
                  <c:v>409277.24</c:v>
                </c:pt>
                <c:pt idx="1301">
                  <c:v>409427.57</c:v>
                </c:pt>
                <c:pt idx="1302">
                  <c:v>409303.48</c:v>
                </c:pt>
                <c:pt idx="1303">
                  <c:v>409146.23</c:v>
                </c:pt>
                <c:pt idx="1304">
                  <c:v>409260.95</c:v>
                </c:pt>
                <c:pt idx="1305">
                  <c:v>409229.72</c:v>
                </c:pt>
                <c:pt idx="1306">
                  <c:v>409161.63</c:v>
                </c:pt>
                <c:pt idx="1307">
                  <c:v>409088.92</c:v>
                </c:pt>
                <c:pt idx="1308">
                  <c:v>409511.34</c:v>
                </c:pt>
                <c:pt idx="1309">
                  <c:v>409120.86</c:v>
                </c:pt>
                <c:pt idx="1310">
                  <c:v>408674.19</c:v>
                </c:pt>
                <c:pt idx="1311">
                  <c:v>408884.42</c:v>
                </c:pt>
                <c:pt idx="1312">
                  <c:v>408644.45</c:v>
                </c:pt>
                <c:pt idx="1313">
                  <c:v>408558.28</c:v>
                </c:pt>
                <c:pt idx="1314">
                  <c:v>408505.54</c:v>
                </c:pt>
                <c:pt idx="1315">
                  <c:v>408692.62</c:v>
                </c:pt>
                <c:pt idx="1316">
                  <c:v>408512.02</c:v>
                </c:pt>
                <c:pt idx="1317">
                  <c:v>408792.57</c:v>
                </c:pt>
                <c:pt idx="1318">
                  <c:v>411151</c:v>
                </c:pt>
                <c:pt idx="1319">
                  <c:v>416412.7</c:v>
                </c:pt>
                <c:pt idx="1320">
                  <c:v>415733.5</c:v>
                </c:pt>
                <c:pt idx="1321">
                  <c:v>410192.4</c:v>
                </c:pt>
                <c:pt idx="1322">
                  <c:v>408984.45</c:v>
                </c:pt>
                <c:pt idx="1323">
                  <c:v>408477.47</c:v>
                </c:pt>
                <c:pt idx="1324">
                  <c:v>410052</c:v>
                </c:pt>
                <c:pt idx="1325">
                  <c:v>410845.8</c:v>
                </c:pt>
                <c:pt idx="1326">
                  <c:v>410968.1</c:v>
                </c:pt>
                <c:pt idx="1327">
                  <c:v>410592.6</c:v>
                </c:pt>
                <c:pt idx="1328">
                  <c:v>409326.77</c:v>
                </c:pt>
                <c:pt idx="1329">
                  <c:v>410555.5</c:v>
                </c:pt>
                <c:pt idx="1330">
                  <c:v>417038.4</c:v>
                </c:pt>
                <c:pt idx="1331">
                  <c:v>427178.1</c:v>
                </c:pt>
                <c:pt idx="1332">
                  <c:v>426021.3</c:v>
                </c:pt>
                <c:pt idx="1333">
                  <c:v>413450.1</c:v>
                </c:pt>
                <c:pt idx="1334">
                  <c:v>406703.86</c:v>
                </c:pt>
                <c:pt idx="1335">
                  <c:v>406805.25</c:v>
                </c:pt>
                <c:pt idx="1336">
                  <c:v>406988.47</c:v>
                </c:pt>
                <c:pt idx="1337">
                  <c:v>405820.03</c:v>
                </c:pt>
                <c:pt idx="1338">
                  <c:v>404237.44</c:v>
                </c:pt>
                <c:pt idx="1339">
                  <c:v>404309.87</c:v>
                </c:pt>
                <c:pt idx="1340">
                  <c:v>406407.82</c:v>
                </c:pt>
                <c:pt idx="1341">
                  <c:v>407567.84</c:v>
                </c:pt>
                <c:pt idx="1342">
                  <c:v>407110.7</c:v>
                </c:pt>
                <c:pt idx="1343">
                  <c:v>406110.97</c:v>
                </c:pt>
                <c:pt idx="1344">
                  <c:v>406907.3</c:v>
                </c:pt>
                <c:pt idx="1345">
                  <c:v>408455.43</c:v>
                </c:pt>
                <c:pt idx="1346">
                  <c:v>408027</c:v>
                </c:pt>
                <c:pt idx="1347">
                  <c:v>405078.12</c:v>
                </c:pt>
                <c:pt idx="1348">
                  <c:v>402369.28000000003</c:v>
                </c:pt>
                <c:pt idx="1349">
                  <c:v>400976.29</c:v>
                </c:pt>
                <c:pt idx="1350">
                  <c:v>400374.67599999998</c:v>
                </c:pt>
                <c:pt idx="1351">
                  <c:v>400275.59</c:v>
                </c:pt>
                <c:pt idx="1352">
                  <c:v>400197.41399999999</c:v>
                </c:pt>
                <c:pt idx="1353">
                  <c:v>400136.24099999998</c:v>
                </c:pt>
                <c:pt idx="1354">
                  <c:v>400111.63199999998</c:v>
                </c:pt>
                <c:pt idx="1355">
                  <c:v>400169.30599999998</c:v>
                </c:pt>
                <c:pt idx="1356">
                  <c:v>400092.49040000001</c:v>
                </c:pt>
                <c:pt idx="1357">
                  <c:v>400110.80499999999</c:v>
                </c:pt>
                <c:pt idx="1358">
                  <c:v>400049.09889999998</c:v>
                </c:pt>
                <c:pt idx="1359">
                  <c:v>400077.16869999998</c:v>
                </c:pt>
                <c:pt idx="1360">
                  <c:v>400094.74609999999</c:v>
                </c:pt>
              </c:numCache>
            </c:numRef>
          </c:yVal>
          <c:smooth val="0"/>
        </c:ser>
        <c:ser>
          <c:idx val="1"/>
          <c:order val="1"/>
          <c:tx>
            <c:strRef>
              <c:f>Sheet2!$C$1</c:f>
              <c:strCache>
                <c:ptCount val="1"/>
                <c:pt idx="0">
                  <c:v>interior of ingot</c:v>
                </c:pt>
              </c:strCache>
            </c:strRef>
          </c:tx>
          <c:spPr>
            <a:ln w="19050"/>
          </c:spPr>
          <c:marker>
            <c:symbol val="none"/>
          </c:marker>
          <c:xVal>
            <c:numRef>
              <c:f>Sheet2!$A$2:$A$1362</c:f>
              <c:numCache>
                <c:formatCode>General</c:formatCode>
                <c:ptCount val="1361"/>
                <c:pt idx="0">
                  <c:v>1350.08</c:v>
                </c:pt>
                <c:pt idx="1">
                  <c:v>1349.08</c:v>
                </c:pt>
                <c:pt idx="2">
                  <c:v>1348.08</c:v>
                </c:pt>
                <c:pt idx="3">
                  <c:v>1347.08</c:v>
                </c:pt>
                <c:pt idx="4">
                  <c:v>1346.08</c:v>
                </c:pt>
                <c:pt idx="5">
                  <c:v>1345.08</c:v>
                </c:pt>
                <c:pt idx="6">
                  <c:v>1344.08</c:v>
                </c:pt>
                <c:pt idx="7">
                  <c:v>1343.08</c:v>
                </c:pt>
                <c:pt idx="8">
                  <c:v>1342.08</c:v>
                </c:pt>
                <c:pt idx="9">
                  <c:v>1341.08</c:v>
                </c:pt>
                <c:pt idx="10">
                  <c:v>1340.08</c:v>
                </c:pt>
                <c:pt idx="11">
                  <c:v>1339.08</c:v>
                </c:pt>
                <c:pt idx="12">
                  <c:v>1338.08</c:v>
                </c:pt>
                <c:pt idx="13">
                  <c:v>1337.08</c:v>
                </c:pt>
                <c:pt idx="14">
                  <c:v>1336.08</c:v>
                </c:pt>
                <c:pt idx="15">
                  <c:v>1335.08</c:v>
                </c:pt>
                <c:pt idx="16">
                  <c:v>1334.08</c:v>
                </c:pt>
                <c:pt idx="17">
                  <c:v>1333.08</c:v>
                </c:pt>
                <c:pt idx="18">
                  <c:v>1332.08</c:v>
                </c:pt>
                <c:pt idx="19">
                  <c:v>1331.08</c:v>
                </c:pt>
                <c:pt idx="20">
                  <c:v>1330.08</c:v>
                </c:pt>
                <c:pt idx="21">
                  <c:v>1329.08</c:v>
                </c:pt>
                <c:pt idx="22">
                  <c:v>1328.08</c:v>
                </c:pt>
                <c:pt idx="23">
                  <c:v>1327.08</c:v>
                </c:pt>
                <c:pt idx="24">
                  <c:v>1326.08</c:v>
                </c:pt>
                <c:pt idx="25">
                  <c:v>1325.08</c:v>
                </c:pt>
                <c:pt idx="26">
                  <c:v>1324.08</c:v>
                </c:pt>
                <c:pt idx="27">
                  <c:v>1323.08</c:v>
                </c:pt>
                <c:pt idx="28">
                  <c:v>1322.08</c:v>
                </c:pt>
                <c:pt idx="29">
                  <c:v>1321.08</c:v>
                </c:pt>
                <c:pt idx="30">
                  <c:v>1320.08</c:v>
                </c:pt>
                <c:pt idx="31">
                  <c:v>1319.08</c:v>
                </c:pt>
                <c:pt idx="32">
                  <c:v>1318.08</c:v>
                </c:pt>
                <c:pt idx="33">
                  <c:v>1317.08</c:v>
                </c:pt>
                <c:pt idx="34">
                  <c:v>1316.08</c:v>
                </c:pt>
                <c:pt idx="35">
                  <c:v>1315.08</c:v>
                </c:pt>
                <c:pt idx="36">
                  <c:v>1314.08</c:v>
                </c:pt>
                <c:pt idx="37">
                  <c:v>1313.08</c:v>
                </c:pt>
                <c:pt idx="38">
                  <c:v>1312.08</c:v>
                </c:pt>
                <c:pt idx="39">
                  <c:v>1311.08</c:v>
                </c:pt>
                <c:pt idx="40">
                  <c:v>1310.08</c:v>
                </c:pt>
                <c:pt idx="41">
                  <c:v>1309.08</c:v>
                </c:pt>
                <c:pt idx="42">
                  <c:v>1308.08</c:v>
                </c:pt>
                <c:pt idx="43">
                  <c:v>1307.08</c:v>
                </c:pt>
                <c:pt idx="44">
                  <c:v>1306.08</c:v>
                </c:pt>
                <c:pt idx="45">
                  <c:v>1305.08</c:v>
                </c:pt>
                <c:pt idx="46">
                  <c:v>1304.08</c:v>
                </c:pt>
                <c:pt idx="47">
                  <c:v>1303.08</c:v>
                </c:pt>
                <c:pt idx="48">
                  <c:v>1302.08</c:v>
                </c:pt>
                <c:pt idx="49">
                  <c:v>1301.08</c:v>
                </c:pt>
                <c:pt idx="50">
                  <c:v>1300.08</c:v>
                </c:pt>
                <c:pt idx="51">
                  <c:v>1299.08</c:v>
                </c:pt>
                <c:pt idx="52">
                  <c:v>1298.08</c:v>
                </c:pt>
                <c:pt idx="53">
                  <c:v>1297.08</c:v>
                </c:pt>
                <c:pt idx="54">
                  <c:v>1296.08</c:v>
                </c:pt>
                <c:pt idx="55">
                  <c:v>1295.08</c:v>
                </c:pt>
                <c:pt idx="56">
                  <c:v>1294.08</c:v>
                </c:pt>
                <c:pt idx="57">
                  <c:v>1293.08</c:v>
                </c:pt>
                <c:pt idx="58">
                  <c:v>1292.08</c:v>
                </c:pt>
                <c:pt idx="59">
                  <c:v>1291.08</c:v>
                </c:pt>
                <c:pt idx="60">
                  <c:v>1290.08</c:v>
                </c:pt>
                <c:pt idx="61">
                  <c:v>1289.08</c:v>
                </c:pt>
                <c:pt idx="62">
                  <c:v>1288.08</c:v>
                </c:pt>
                <c:pt idx="63">
                  <c:v>1287.08</c:v>
                </c:pt>
                <c:pt idx="64">
                  <c:v>1286.08</c:v>
                </c:pt>
                <c:pt idx="65">
                  <c:v>1285.08</c:v>
                </c:pt>
                <c:pt idx="66">
                  <c:v>1284.08</c:v>
                </c:pt>
                <c:pt idx="67">
                  <c:v>1283.08</c:v>
                </c:pt>
                <c:pt idx="68">
                  <c:v>1282.08</c:v>
                </c:pt>
                <c:pt idx="69">
                  <c:v>1281.08</c:v>
                </c:pt>
                <c:pt idx="70">
                  <c:v>1280.08</c:v>
                </c:pt>
                <c:pt idx="71">
                  <c:v>1279.08</c:v>
                </c:pt>
                <c:pt idx="72">
                  <c:v>1278.08</c:v>
                </c:pt>
                <c:pt idx="73">
                  <c:v>1277.08</c:v>
                </c:pt>
                <c:pt idx="74">
                  <c:v>1276.08</c:v>
                </c:pt>
                <c:pt idx="75">
                  <c:v>1275.08</c:v>
                </c:pt>
                <c:pt idx="76">
                  <c:v>1274.08</c:v>
                </c:pt>
                <c:pt idx="77">
                  <c:v>1273.08</c:v>
                </c:pt>
                <c:pt idx="78">
                  <c:v>1272.08</c:v>
                </c:pt>
                <c:pt idx="79">
                  <c:v>1271.08</c:v>
                </c:pt>
                <c:pt idx="80">
                  <c:v>1270.08</c:v>
                </c:pt>
                <c:pt idx="81">
                  <c:v>1269.08</c:v>
                </c:pt>
                <c:pt idx="82">
                  <c:v>1268.08</c:v>
                </c:pt>
                <c:pt idx="83">
                  <c:v>1267.08</c:v>
                </c:pt>
                <c:pt idx="84">
                  <c:v>1266.08</c:v>
                </c:pt>
                <c:pt idx="85">
                  <c:v>1265.08</c:v>
                </c:pt>
                <c:pt idx="86">
                  <c:v>1264.08</c:v>
                </c:pt>
                <c:pt idx="87">
                  <c:v>1263.08</c:v>
                </c:pt>
                <c:pt idx="88">
                  <c:v>1262.08</c:v>
                </c:pt>
                <c:pt idx="89">
                  <c:v>1261.08</c:v>
                </c:pt>
                <c:pt idx="90">
                  <c:v>1260.08</c:v>
                </c:pt>
                <c:pt idx="91">
                  <c:v>1259.08</c:v>
                </c:pt>
                <c:pt idx="92">
                  <c:v>1258.08</c:v>
                </c:pt>
                <c:pt idx="93">
                  <c:v>1257.08</c:v>
                </c:pt>
                <c:pt idx="94">
                  <c:v>1256.08</c:v>
                </c:pt>
                <c:pt idx="95">
                  <c:v>1255.08</c:v>
                </c:pt>
                <c:pt idx="96">
                  <c:v>1254.08</c:v>
                </c:pt>
                <c:pt idx="97">
                  <c:v>1253.08</c:v>
                </c:pt>
                <c:pt idx="98">
                  <c:v>1252.08</c:v>
                </c:pt>
                <c:pt idx="99">
                  <c:v>1251.08</c:v>
                </c:pt>
                <c:pt idx="100">
                  <c:v>1250.08</c:v>
                </c:pt>
                <c:pt idx="101">
                  <c:v>1249.08</c:v>
                </c:pt>
                <c:pt idx="102">
                  <c:v>1248.08</c:v>
                </c:pt>
                <c:pt idx="103">
                  <c:v>1247.08</c:v>
                </c:pt>
                <c:pt idx="104">
                  <c:v>1246.08</c:v>
                </c:pt>
                <c:pt idx="105">
                  <c:v>1245.08</c:v>
                </c:pt>
                <c:pt idx="106">
                  <c:v>1244.08</c:v>
                </c:pt>
                <c:pt idx="107">
                  <c:v>1243.08</c:v>
                </c:pt>
                <c:pt idx="108">
                  <c:v>1242.08</c:v>
                </c:pt>
                <c:pt idx="109">
                  <c:v>1241.08</c:v>
                </c:pt>
                <c:pt idx="110">
                  <c:v>1240.08</c:v>
                </c:pt>
                <c:pt idx="111">
                  <c:v>1239.08</c:v>
                </c:pt>
                <c:pt idx="112">
                  <c:v>1238.08</c:v>
                </c:pt>
                <c:pt idx="113">
                  <c:v>1237.08</c:v>
                </c:pt>
                <c:pt idx="114">
                  <c:v>1236.08</c:v>
                </c:pt>
                <c:pt idx="115">
                  <c:v>1235.08</c:v>
                </c:pt>
                <c:pt idx="116">
                  <c:v>1234.08</c:v>
                </c:pt>
                <c:pt idx="117">
                  <c:v>1233.08</c:v>
                </c:pt>
                <c:pt idx="118">
                  <c:v>1232.08</c:v>
                </c:pt>
                <c:pt idx="119">
                  <c:v>1231.08</c:v>
                </c:pt>
                <c:pt idx="120">
                  <c:v>1230.08</c:v>
                </c:pt>
                <c:pt idx="121">
                  <c:v>1229.08</c:v>
                </c:pt>
                <c:pt idx="122">
                  <c:v>1228.08</c:v>
                </c:pt>
                <c:pt idx="123">
                  <c:v>1227.08</c:v>
                </c:pt>
                <c:pt idx="124">
                  <c:v>1226.08</c:v>
                </c:pt>
                <c:pt idx="125">
                  <c:v>1225.08</c:v>
                </c:pt>
                <c:pt idx="126">
                  <c:v>1224.08</c:v>
                </c:pt>
                <c:pt idx="127">
                  <c:v>1223.08</c:v>
                </c:pt>
                <c:pt idx="128">
                  <c:v>1222.08</c:v>
                </c:pt>
                <c:pt idx="129">
                  <c:v>1221.08</c:v>
                </c:pt>
                <c:pt idx="130">
                  <c:v>1220.08</c:v>
                </c:pt>
                <c:pt idx="131">
                  <c:v>1219.08</c:v>
                </c:pt>
                <c:pt idx="132">
                  <c:v>1218.08</c:v>
                </c:pt>
                <c:pt idx="133">
                  <c:v>1217.08</c:v>
                </c:pt>
                <c:pt idx="134">
                  <c:v>1216.08</c:v>
                </c:pt>
                <c:pt idx="135">
                  <c:v>1215.08</c:v>
                </c:pt>
                <c:pt idx="136">
                  <c:v>1214.08</c:v>
                </c:pt>
                <c:pt idx="137">
                  <c:v>1213.08</c:v>
                </c:pt>
                <c:pt idx="138">
                  <c:v>1212.08</c:v>
                </c:pt>
                <c:pt idx="139">
                  <c:v>1211.08</c:v>
                </c:pt>
                <c:pt idx="140">
                  <c:v>1210.08</c:v>
                </c:pt>
                <c:pt idx="141">
                  <c:v>1209.08</c:v>
                </c:pt>
                <c:pt idx="142">
                  <c:v>1208.08</c:v>
                </c:pt>
                <c:pt idx="143">
                  <c:v>1207.08</c:v>
                </c:pt>
                <c:pt idx="144">
                  <c:v>1206.08</c:v>
                </c:pt>
                <c:pt idx="145">
                  <c:v>1205.08</c:v>
                </c:pt>
                <c:pt idx="146">
                  <c:v>1204.08</c:v>
                </c:pt>
                <c:pt idx="147">
                  <c:v>1203.08</c:v>
                </c:pt>
                <c:pt idx="148">
                  <c:v>1202.08</c:v>
                </c:pt>
                <c:pt idx="149">
                  <c:v>1201.08</c:v>
                </c:pt>
                <c:pt idx="150">
                  <c:v>1200.08</c:v>
                </c:pt>
                <c:pt idx="151">
                  <c:v>1199.08</c:v>
                </c:pt>
                <c:pt idx="152">
                  <c:v>1198.08</c:v>
                </c:pt>
                <c:pt idx="153">
                  <c:v>1197.08</c:v>
                </c:pt>
                <c:pt idx="154">
                  <c:v>1196.08</c:v>
                </c:pt>
                <c:pt idx="155">
                  <c:v>1195.08</c:v>
                </c:pt>
                <c:pt idx="156">
                  <c:v>1194.08</c:v>
                </c:pt>
                <c:pt idx="157">
                  <c:v>1193.08</c:v>
                </c:pt>
                <c:pt idx="158">
                  <c:v>1192.08</c:v>
                </c:pt>
                <c:pt idx="159">
                  <c:v>1191.08</c:v>
                </c:pt>
                <c:pt idx="160">
                  <c:v>1190.08</c:v>
                </c:pt>
                <c:pt idx="161">
                  <c:v>1189.08</c:v>
                </c:pt>
                <c:pt idx="162">
                  <c:v>1188.08</c:v>
                </c:pt>
                <c:pt idx="163">
                  <c:v>1187.08</c:v>
                </c:pt>
                <c:pt idx="164">
                  <c:v>1186.08</c:v>
                </c:pt>
                <c:pt idx="165">
                  <c:v>1185.08</c:v>
                </c:pt>
                <c:pt idx="166">
                  <c:v>1184.08</c:v>
                </c:pt>
                <c:pt idx="167">
                  <c:v>1183.08</c:v>
                </c:pt>
                <c:pt idx="168">
                  <c:v>1182.08</c:v>
                </c:pt>
                <c:pt idx="169">
                  <c:v>1181.08</c:v>
                </c:pt>
                <c:pt idx="170">
                  <c:v>1180.08</c:v>
                </c:pt>
                <c:pt idx="171">
                  <c:v>1179.08</c:v>
                </c:pt>
                <c:pt idx="172">
                  <c:v>1178.08</c:v>
                </c:pt>
                <c:pt idx="173">
                  <c:v>1177.08</c:v>
                </c:pt>
                <c:pt idx="174">
                  <c:v>1176.08</c:v>
                </c:pt>
                <c:pt idx="175">
                  <c:v>1175.08</c:v>
                </c:pt>
                <c:pt idx="176">
                  <c:v>1174.08</c:v>
                </c:pt>
                <c:pt idx="177">
                  <c:v>1173.08</c:v>
                </c:pt>
                <c:pt idx="178">
                  <c:v>1172.08</c:v>
                </c:pt>
                <c:pt idx="179">
                  <c:v>1171.08</c:v>
                </c:pt>
                <c:pt idx="180">
                  <c:v>1170.08</c:v>
                </c:pt>
                <c:pt idx="181">
                  <c:v>1169.08</c:v>
                </c:pt>
                <c:pt idx="182">
                  <c:v>1168.08</c:v>
                </c:pt>
                <c:pt idx="183">
                  <c:v>1167.08</c:v>
                </c:pt>
                <c:pt idx="184">
                  <c:v>1166.08</c:v>
                </c:pt>
                <c:pt idx="185">
                  <c:v>1165.08</c:v>
                </c:pt>
                <c:pt idx="186">
                  <c:v>1164.08</c:v>
                </c:pt>
                <c:pt idx="187">
                  <c:v>1163.08</c:v>
                </c:pt>
                <c:pt idx="188">
                  <c:v>1162.08</c:v>
                </c:pt>
                <c:pt idx="189">
                  <c:v>1161.08</c:v>
                </c:pt>
                <c:pt idx="190">
                  <c:v>1160.08</c:v>
                </c:pt>
                <c:pt idx="191">
                  <c:v>1159.08</c:v>
                </c:pt>
                <c:pt idx="192">
                  <c:v>1158.08</c:v>
                </c:pt>
                <c:pt idx="193">
                  <c:v>1157.08</c:v>
                </c:pt>
                <c:pt idx="194">
                  <c:v>1156.08</c:v>
                </c:pt>
                <c:pt idx="195">
                  <c:v>1155.08</c:v>
                </c:pt>
                <c:pt idx="196">
                  <c:v>1154.08</c:v>
                </c:pt>
                <c:pt idx="197">
                  <c:v>1153.08</c:v>
                </c:pt>
                <c:pt idx="198">
                  <c:v>1152.08</c:v>
                </c:pt>
                <c:pt idx="199">
                  <c:v>1151.08</c:v>
                </c:pt>
                <c:pt idx="200">
                  <c:v>1150.08</c:v>
                </c:pt>
                <c:pt idx="201">
                  <c:v>1149.08</c:v>
                </c:pt>
                <c:pt idx="202">
                  <c:v>1148.08</c:v>
                </c:pt>
                <c:pt idx="203">
                  <c:v>1147.08</c:v>
                </c:pt>
                <c:pt idx="204">
                  <c:v>1146.08</c:v>
                </c:pt>
                <c:pt idx="205">
                  <c:v>1145.08</c:v>
                </c:pt>
                <c:pt idx="206">
                  <c:v>1144.08</c:v>
                </c:pt>
                <c:pt idx="207">
                  <c:v>1143.08</c:v>
                </c:pt>
                <c:pt idx="208">
                  <c:v>1142.08</c:v>
                </c:pt>
                <c:pt idx="209">
                  <c:v>1141.08</c:v>
                </c:pt>
                <c:pt idx="210">
                  <c:v>1140.08</c:v>
                </c:pt>
                <c:pt idx="211">
                  <c:v>1139.08</c:v>
                </c:pt>
                <c:pt idx="212">
                  <c:v>1138.08</c:v>
                </c:pt>
                <c:pt idx="213">
                  <c:v>1137.08</c:v>
                </c:pt>
                <c:pt idx="214">
                  <c:v>1136.08</c:v>
                </c:pt>
                <c:pt idx="215">
                  <c:v>1135.08</c:v>
                </c:pt>
                <c:pt idx="216">
                  <c:v>1134.08</c:v>
                </c:pt>
                <c:pt idx="217">
                  <c:v>1133.08</c:v>
                </c:pt>
                <c:pt idx="218">
                  <c:v>1132.08</c:v>
                </c:pt>
                <c:pt idx="219">
                  <c:v>1131.08</c:v>
                </c:pt>
                <c:pt idx="220">
                  <c:v>1130.08</c:v>
                </c:pt>
                <c:pt idx="221">
                  <c:v>1129.08</c:v>
                </c:pt>
                <c:pt idx="222">
                  <c:v>1128.08</c:v>
                </c:pt>
                <c:pt idx="223">
                  <c:v>1127.08</c:v>
                </c:pt>
                <c:pt idx="224">
                  <c:v>1126.08</c:v>
                </c:pt>
                <c:pt idx="225">
                  <c:v>1125.08</c:v>
                </c:pt>
                <c:pt idx="226">
                  <c:v>1124.08</c:v>
                </c:pt>
                <c:pt idx="227">
                  <c:v>1123.08</c:v>
                </c:pt>
                <c:pt idx="228">
                  <c:v>1122.08</c:v>
                </c:pt>
                <c:pt idx="229">
                  <c:v>1121.08</c:v>
                </c:pt>
                <c:pt idx="230">
                  <c:v>1120.08</c:v>
                </c:pt>
                <c:pt idx="231">
                  <c:v>1119.08</c:v>
                </c:pt>
                <c:pt idx="232">
                  <c:v>1118.08</c:v>
                </c:pt>
                <c:pt idx="233">
                  <c:v>1117.08</c:v>
                </c:pt>
                <c:pt idx="234">
                  <c:v>1116.08</c:v>
                </c:pt>
                <c:pt idx="235">
                  <c:v>1115.08</c:v>
                </c:pt>
                <c:pt idx="236">
                  <c:v>1114.08</c:v>
                </c:pt>
                <c:pt idx="237">
                  <c:v>1113.08</c:v>
                </c:pt>
                <c:pt idx="238">
                  <c:v>1112.08</c:v>
                </c:pt>
                <c:pt idx="239">
                  <c:v>1111.08</c:v>
                </c:pt>
                <c:pt idx="240">
                  <c:v>1110.08</c:v>
                </c:pt>
                <c:pt idx="241">
                  <c:v>1109.08</c:v>
                </c:pt>
                <c:pt idx="242">
                  <c:v>1108.08</c:v>
                </c:pt>
                <c:pt idx="243">
                  <c:v>1107.08</c:v>
                </c:pt>
                <c:pt idx="244">
                  <c:v>1106.08</c:v>
                </c:pt>
                <c:pt idx="245">
                  <c:v>1105.08</c:v>
                </c:pt>
                <c:pt idx="246">
                  <c:v>1104.08</c:v>
                </c:pt>
                <c:pt idx="247">
                  <c:v>1103.08</c:v>
                </c:pt>
                <c:pt idx="248">
                  <c:v>1102.08</c:v>
                </c:pt>
                <c:pt idx="249">
                  <c:v>1101.08</c:v>
                </c:pt>
                <c:pt idx="250">
                  <c:v>1100.08</c:v>
                </c:pt>
                <c:pt idx="251">
                  <c:v>1099.08</c:v>
                </c:pt>
                <c:pt idx="252">
                  <c:v>1098.08</c:v>
                </c:pt>
                <c:pt idx="253">
                  <c:v>1097.08</c:v>
                </c:pt>
                <c:pt idx="254">
                  <c:v>1096.08</c:v>
                </c:pt>
                <c:pt idx="255">
                  <c:v>1095.08</c:v>
                </c:pt>
                <c:pt idx="256">
                  <c:v>1094.08</c:v>
                </c:pt>
                <c:pt idx="257">
                  <c:v>1093.08</c:v>
                </c:pt>
                <c:pt idx="258">
                  <c:v>1092.08</c:v>
                </c:pt>
                <c:pt idx="259">
                  <c:v>1091.08</c:v>
                </c:pt>
                <c:pt idx="260">
                  <c:v>1090.08</c:v>
                </c:pt>
                <c:pt idx="261">
                  <c:v>1089.08</c:v>
                </c:pt>
                <c:pt idx="262">
                  <c:v>1088.08</c:v>
                </c:pt>
                <c:pt idx="263">
                  <c:v>1087.08</c:v>
                </c:pt>
                <c:pt idx="264">
                  <c:v>1086.08</c:v>
                </c:pt>
                <c:pt idx="265">
                  <c:v>1085.08</c:v>
                </c:pt>
                <c:pt idx="266">
                  <c:v>1084.08</c:v>
                </c:pt>
                <c:pt idx="267">
                  <c:v>1083.08</c:v>
                </c:pt>
                <c:pt idx="268">
                  <c:v>1082.08</c:v>
                </c:pt>
                <c:pt idx="269">
                  <c:v>1081.08</c:v>
                </c:pt>
                <c:pt idx="270">
                  <c:v>1080.08</c:v>
                </c:pt>
                <c:pt idx="271">
                  <c:v>1079.08</c:v>
                </c:pt>
                <c:pt idx="272">
                  <c:v>1078.08</c:v>
                </c:pt>
                <c:pt idx="273">
                  <c:v>1077.08</c:v>
                </c:pt>
                <c:pt idx="274">
                  <c:v>1076.08</c:v>
                </c:pt>
                <c:pt idx="275">
                  <c:v>1075.08</c:v>
                </c:pt>
                <c:pt idx="276">
                  <c:v>1074.08</c:v>
                </c:pt>
                <c:pt idx="277">
                  <c:v>1073.08</c:v>
                </c:pt>
                <c:pt idx="278">
                  <c:v>1072.08</c:v>
                </c:pt>
                <c:pt idx="279">
                  <c:v>1071.08</c:v>
                </c:pt>
                <c:pt idx="280">
                  <c:v>1070.08</c:v>
                </c:pt>
                <c:pt idx="281">
                  <c:v>1069.08</c:v>
                </c:pt>
                <c:pt idx="282">
                  <c:v>1068.08</c:v>
                </c:pt>
                <c:pt idx="283">
                  <c:v>1067.08</c:v>
                </c:pt>
                <c:pt idx="284">
                  <c:v>1066.08</c:v>
                </c:pt>
                <c:pt idx="285">
                  <c:v>1065.08</c:v>
                </c:pt>
                <c:pt idx="286">
                  <c:v>1064.08</c:v>
                </c:pt>
                <c:pt idx="287">
                  <c:v>1063.08</c:v>
                </c:pt>
                <c:pt idx="288">
                  <c:v>1062.08</c:v>
                </c:pt>
                <c:pt idx="289">
                  <c:v>1061.08</c:v>
                </c:pt>
                <c:pt idx="290">
                  <c:v>1060.08</c:v>
                </c:pt>
                <c:pt idx="291">
                  <c:v>1059.08</c:v>
                </c:pt>
                <c:pt idx="292">
                  <c:v>1058.08</c:v>
                </c:pt>
                <c:pt idx="293">
                  <c:v>1057.08</c:v>
                </c:pt>
                <c:pt idx="294">
                  <c:v>1056.08</c:v>
                </c:pt>
                <c:pt idx="295">
                  <c:v>1055.08</c:v>
                </c:pt>
                <c:pt idx="296">
                  <c:v>1054.08</c:v>
                </c:pt>
                <c:pt idx="297">
                  <c:v>1053.08</c:v>
                </c:pt>
                <c:pt idx="298">
                  <c:v>1052.08</c:v>
                </c:pt>
                <c:pt idx="299">
                  <c:v>1051.08</c:v>
                </c:pt>
                <c:pt idx="300">
                  <c:v>1050.08</c:v>
                </c:pt>
                <c:pt idx="301">
                  <c:v>1049.08</c:v>
                </c:pt>
                <c:pt idx="302">
                  <c:v>1048.08</c:v>
                </c:pt>
                <c:pt idx="303">
                  <c:v>1047.08</c:v>
                </c:pt>
                <c:pt idx="304">
                  <c:v>1046.08</c:v>
                </c:pt>
                <c:pt idx="305">
                  <c:v>1045.08</c:v>
                </c:pt>
                <c:pt idx="306">
                  <c:v>1044.08</c:v>
                </c:pt>
                <c:pt idx="307">
                  <c:v>1043.08</c:v>
                </c:pt>
                <c:pt idx="308">
                  <c:v>1042.08</c:v>
                </c:pt>
                <c:pt idx="309">
                  <c:v>1041.08</c:v>
                </c:pt>
                <c:pt idx="310">
                  <c:v>1040.08</c:v>
                </c:pt>
                <c:pt idx="311">
                  <c:v>1039.08</c:v>
                </c:pt>
                <c:pt idx="312">
                  <c:v>1038.08</c:v>
                </c:pt>
                <c:pt idx="313">
                  <c:v>1037.08</c:v>
                </c:pt>
                <c:pt idx="314">
                  <c:v>1036.08</c:v>
                </c:pt>
                <c:pt idx="315">
                  <c:v>1035.08</c:v>
                </c:pt>
                <c:pt idx="316">
                  <c:v>1034.08</c:v>
                </c:pt>
                <c:pt idx="317">
                  <c:v>1033.08</c:v>
                </c:pt>
                <c:pt idx="318">
                  <c:v>1032.08</c:v>
                </c:pt>
                <c:pt idx="319">
                  <c:v>1031.08</c:v>
                </c:pt>
                <c:pt idx="320">
                  <c:v>1030.08</c:v>
                </c:pt>
                <c:pt idx="321">
                  <c:v>1029.08</c:v>
                </c:pt>
                <c:pt idx="322">
                  <c:v>1028.08</c:v>
                </c:pt>
                <c:pt idx="323">
                  <c:v>1027.08</c:v>
                </c:pt>
                <c:pt idx="324">
                  <c:v>1026.08</c:v>
                </c:pt>
                <c:pt idx="325">
                  <c:v>1025.08</c:v>
                </c:pt>
                <c:pt idx="326">
                  <c:v>1024.08</c:v>
                </c:pt>
                <c:pt idx="327">
                  <c:v>1023.08</c:v>
                </c:pt>
                <c:pt idx="328">
                  <c:v>1022.08</c:v>
                </c:pt>
                <c:pt idx="329">
                  <c:v>1021.08</c:v>
                </c:pt>
                <c:pt idx="330">
                  <c:v>1020.08</c:v>
                </c:pt>
                <c:pt idx="331">
                  <c:v>1019.08</c:v>
                </c:pt>
                <c:pt idx="332">
                  <c:v>1018.08</c:v>
                </c:pt>
                <c:pt idx="333">
                  <c:v>1017.08</c:v>
                </c:pt>
                <c:pt idx="334">
                  <c:v>1016.08</c:v>
                </c:pt>
                <c:pt idx="335">
                  <c:v>1015.08</c:v>
                </c:pt>
                <c:pt idx="336">
                  <c:v>1014.08</c:v>
                </c:pt>
                <c:pt idx="337">
                  <c:v>1013.08</c:v>
                </c:pt>
                <c:pt idx="338">
                  <c:v>1012.08</c:v>
                </c:pt>
                <c:pt idx="339">
                  <c:v>1011.08</c:v>
                </c:pt>
                <c:pt idx="340">
                  <c:v>1010.08</c:v>
                </c:pt>
                <c:pt idx="341">
                  <c:v>1009.08</c:v>
                </c:pt>
                <c:pt idx="342">
                  <c:v>1008.08</c:v>
                </c:pt>
                <c:pt idx="343">
                  <c:v>1007.08</c:v>
                </c:pt>
                <c:pt idx="344">
                  <c:v>1006.08</c:v>
                </c:pt>
                <c:pt idx="345">
                  <c:v>1005.08</c:v>
                </c:pt>
                <c:pt idx="346">
                  <c:v>1004.08</c:v>
                </c:pt>
                <c:pt idx="347">
                  <c:v>1003.08</c:v>
                </c:pt>
                <c:pt idx="348">
                  <c:v>1002.08</c:v>
                </c:pt>
                <c:pt idx="349">
                  <c:v>1001.08</c:v>
                </c:pt>
                <c:pt idx="350">
                  <c:v>1000.08</c:v>
                </c:pt>
                <c:pt idx="351">
                  <c:v>999.08</c:v>
                </c:pt>
                <c:pt idx="352">
                  <c:v>998.08</c:v>
                </c:pt>
                <c:pt idx="353">
                  <c:v>997.08</c:v>
                </c:pt>
                <c:pt idx="354">
                  <c:v>996.08</c:v>
                </c:pt>
                <c:pt idx="355">
                  <c:v>995.08</c:v>
                </c:pt>
                <c:pt idx="356">
                  <c:v>994.08</c:v>
                </c:pt>
                <c:pt idx="357">
                  <c:v>993.08</c:v>
                </c:pt>
                <c:pt idx="358">
                  <c:v>992.08</c:v>
                </c:pt>
                <c:pt idx="359">
                  <c:v>991.08</c:v>
                </c:pt>
                <c:pt idx="360">
                  <c:v>990.08</c:v>
                </c:pt>
                <c:pt idx="361">
                  <c:v>989.08</c:v>
                </c:pt>
                <c:pt idx="362">
                  <c:v>988.08</c:v>
                </c:pt>
                <c:pt idx="363">
                  <c:v>987.08</c:v>
                </c:pt>
                <c:pt idx="364">
                  <c:v>986.08</c:v>
                </c:pt>
                <c:pt idx="365">
                  <c:v>985.08</c:v>
                </c:pt>
                <c:pt idx="366">
                  <c:v>984.08</c:v>
                </c:pt>
                <c:pt idx="367">
                  <c:v>983.08</c:v>
                </c:pt>
                <c:pt idx="368">
                  <c:v>982.08</c:v>
                </c:pt>
                <c:pt idx="369">
                  <c:v>981.08</c:v>
                </c:pt>
                <c:pt idx="370">
                  <c:v>980.08</c:v>
                </c:pt>
                <c:pt idx="371">
                  <c:v>979.08</c:v>
                </c:pt>
                <c:pt idx="372">
                  <c:v>978.08</c:v>
                </c:pt>
                <c:pt idx="373">
                  <c:v>977.08</c:v>
                </c:pt>
                <c:pt idx="374">
                  <c:v>976.08</c:v>
                </c:pt>
                <c:pt idx="375">
                  <c:v>975.08</c:v>
                </c:pt>
                <c:pt idx="376">
                  <c:v>974.08</c:v>
                </c:pt>
                <c:pt idx="377">
                  <c:v>973.08</c:v>
                </c:pt>
                <c:pt idx="378">
                  <c:v>972.08</c:v>
                </c:pt>
                <c:pt idx="379">
                  <c:v>971.08</c:v>
                </c:pt>
                <c:pt idx="380">
                  <c:v>970.08</c:v>
                </c:pt>
                <c:pt idx="381">
                  <c:v>969.08</c:v>
                </c:pt>
                <c:pt idx="382">
                  <c:v>968.08</c:v>
                </c:pt>
                <c:pt idx="383">
                  <c:v>967.08</c:v>
                </c:pt>
                <c:pt idx="384">
                  <c:v>966.08</c:v>
                </c:pt>
                <c:pt idx="385">
                  <c:v>965.08</c:v>
                </c:pt>
                <c:pt idx="386">
                  <c:v>964.08</c:v>
                </c:pt>
                <c:pt idx="387">
                  <c:v>963.08</c:v>
                </c:pt>
                <c:pt idx="388">
                  <c:v>962.08</c:v>
                </c:pt>
                <c:pt idx="389">
                  <c:v>961.08</c:v>
                </c:pt>
                <c:pt idx="390">
                  <c:v>960.08</c:v>
                </c:pt>
                <c:pt idx="391">
                  <c:v>959.08</c:v>
                </c:pt>
                <c:pt idx="392">
                  <c:v>958.08</c:v>
                </c:pt>
                <c:pt idx="393">
                  <c:v>957.08</c:v>
                </c:pt>
                <c:pt idx="394">
                  <c:v>956.08</c:v>
                </c:pt>
                <c:pt idx="395">
                  <c:v>955.08</c:v>
                </c:pt>
                <c:pt idx="396">
                  <c:v>954.08</c:v>
                </c:pt>
                <c:pt idx="397">
                  <c:v>953.08</c:v>
                </c:pt>
                <c:pt idx="398">
                  <c:v>952.08</c:v>
                </c:pt>
                <c:pt idx="399">
                  <c:v>951.08</c:v>
                </c:pt>
                <c:pt idx="400">
                  <c:v>950.08</c:v>
                </c:pt>
                <c:pt idx="401">
                  <c:v>949.08</c:v>
                </c:pt>
                <c:pt idx="402">
                  <c:v>948.08</c:v>
                </c:pt>
                <c:pt idx="403">
                  <c:v>947.08</c:v>
                </c:pt>
                <c:pt idx="404">
                  <c:v>946.08</c:v>
                </c:pt>
                <c:pt idx="405">
                  <c:v>945.08</c:v>
                </c:pt>
                <c:pt idx="406">
                  <c:v>944.08</c:v>
                </c:pt>
                <c:pt idx="407">
                  <c:v>943.08</c:v>
                </c:pt>
                <c:pt idx="408">
                  <c:v>942.08</c:v>
                </c:pt>
                <c:pt idx="409">
                  <c:v>941.08</c:v>
                </c:pt>
                <c:pt idx="410">
                  <c:v>940.08</c:v>
                </c:pt>
                <c:pt idx="411">
                  <c:v>939.08</c:v>
                </c:pt>
                <c:pt idx="412">
                  <c:v>938.08</c:v>
                </c:pt>
                <c:pt idx="413">
                  <c:v>937.08</c:v>
                </c:pt>
                <c:pt idx="414">
                  <c:v>936.08</c:v>
                </c:pt>
                <c:pt idx="415">
                  <c:v>935.08</c:v>
                </c:pt>
                <c:pt idx="416">
                  <c:v>934.08</c:v>
                </c:pt>
                <c:pt idx="417">
                  <c:v>933.08</c:v>
                </c:pt>
                <c:pt idx="418">
                  <c:v>932.08</c:v>
                </c:pt>
                <c:pt idx="419">
                  <c:v>931.08</c:v>
                </c:pt>
                <c:pt idx="420">
                  <c:v>930.08</c:v>
                </c:pt>
                <c:pt idx="421">
                  <c:v>929.08</c:v>
                </c:pt>
                <c:pt idx="422">
                  <c:v>928.08</c:v>
                </c:pt>
                <c:pt idx="423">
                  <c:v>927.08</c:v>
                </c:pt>
                <c:pt idx="424">
                  <c:v>926.08</c:v>
                </c:pt>
                <c:pt idx="425">
                  <c:v>925.08</c:v>
                </c:pt>
                <c:pt idx="426">
                  <c:v>924.08</c:v>
                </c:pt>
                <c:pt idx="427">
                  <c:v>923.08</c:v>
                </c:pt>
                <c:pt idx="428">
                  <c:v>922.08</c:v>
                </c:pt>
                <c:pt idx="429">
                  <c:v>921.08</c:v>
                </c:pt>
                <c:pt idx="430">
                  <c:v>920.08</c:v>
                </c:pt>
                <c:pt idx="431">
                  <c:v>919.08</c:v>
                </c:pt>
                <c:pt idx="432">
                  <c:v>918.08</c:v>
                </c:pt>
                <c:pt idx="433">
                  <c:v>917.08</c:v>
                </c:pt>
                <c:pt idx="434">
                  <c:v>916.08</c:v>
                </c:pt>
                <c:pt idx="435">
                  <c:v>915.08</c:v>
                </c:pt>
                <c:pt idx="436">
                  <c:v>914.08</c:v>
                </c:pt>
                <c:pt idx="437">
                  <c:v>913.08</c:v>
                </c:pt>
                <c:pt idx="438">
                  <c:v>912.08</c:v>
                </c:pt>
                <c:pt idx="439">
                  <c:v>911.08</c:v>
                </c:pt>
                <c:pt idx="440">
                  <c:v>910.08</c:v>
                </c:pt>
                <c:pt idx="441">
                  <c:v>909.08</c:v>
                </c:pt>
                <c:pt idx="442">
                  <c:v>908.08</c:v>
                </c:pt>
                <c:pt idx="443">
                  <c:v>907.08</c:v>
                </c:pt>
                <c:pt idx="444">
                  <c:v>906.08</c:v>
                </c:pt>
                <c:pt idx="445">
                  <c:v>905.08</c:v>
                </c:pt>
                <c:pt idx="446">
                  <c:v>904.08</c:v>
                </c:pt>
                <c:pt idx="447">
                  <c:v>903.08</c:v>
                </c:pt>
                <c:pt idx="448">
                  <c:v>902.08</c:v>
                </c:pt>
                <c:pt idx="449">
                  <c:v>901.08</c:v>
                </c:pt>
                <c:pt idx="450">
                  <c:v>900.08</c:v>
                </c:pt>
                <c:pt idx="451">
                  <c:v>899.08</c:v>
                </c:pt>
                <c:pt idx="452">
                  <c:v>898.08</c:v>
                </c:pt>
                <c:pt idx="453">
                  <c:v>897.08</c:v>
                </c:pt>
                <c:pt idx="454">
                  <c:v>896.08</c:v>
                </c:pt>
                <c:pt idx="455">
                  <c:v>895.08</c:v>
                </c:pt>
                <c:pt idx="456">
                  <c:v>894.08</c:v>
                </c:pt>
                <c:pt idx="457">
                  <c:v>893.08</c:v>
                </c:pt>
                <c:pt idx="458">
                  <c:v>892.08</c:v>
                </c:pt>
                <c:pt idx="459">
                  <c:v>891.08</c:v>
                </c:pt>
                <c:pt idx="460">
                  <c:v>890.08</c:v>
                </c:pt>
                <c:pt idx="461">
                  <c:v>889.08</c:v>
                </c:pt>
                <c:pt idx="462">
                  <c:v>888.08</c:v>
                </c:pt>
                <c:pt idx="463">
                  <c:v>887.08</c:v>
                </c:pt>
                <c:pt idx="464">
                  <c:v>886.08</c:v>
                </c:pt>
                <c:pt idx="465">
                  <c:v>885.08</c:v>
                </c:pt>
                <c:pt idx="466">
                  <c:v>884.08</c:v>
                </c:pt>
                <c:pt idx="467">
                  <c:v>883.08</c:v>
                </c:pt>
                <c:pt idx="468">
                  <c:v>882.08</c:v>
                </c:pt>
                <c:pt idx="469">
                  <c:v>881.08</c:v>
                </c:pt>
                <c:pt idx="470">
                  <c:v>880.08</c:v>
                </c:pt>
                <c:pt idx="471">
                  <c:v>879.08</c:v>
                </c:pt>
                <c:pt idx="472">
                  <c:v>878.08</c:v>
                </c:pt>
                <c:pt idx="473">
                  <c:v>877.08</c:v>
                </c:pt>
                <c:pt idx="474">
                  <c:v>876.08</c:v>
                </c:pt>
                <c:pt idx="475">
                  <c:v>875.08</c:v>
                </c:pt>
                <c:pt idx="476">
                  <c:v>874.08</c:v>
                </c:pt>
                <c:pt idx="477">
                  <c:v>873.08</c:v>
                </c:pt>
                <c:pt idx="478">
                  <c:v>872.08</c:v>
                </c:pt>
                <c:pt idx="479">
                  <c:v>871.08</c:v>
                </c:pt>
                <c:pt idx="480">
                  <c:v>870.08</c:v>
                </c:pt>
                <c:pt idx="481">
                  <c:v>869.08</c:v>
                </c:pt>
                <c:pt idx="482">
                  <c:v>868.08</c:v>
                </c:pt>
                <c:pt idx="483">
                  <c:v>867.08</c:v>
                </c:pt>
                <c:pt idx="484">
                  <c:v>866.08</c:v>
                </c:pt>
                <c:pt idx="485">
                  <c:v>865.08</c:v>
                </c:pt>
                <c:pt idx="486">
                  <c:v>864.08</c:v>
                </c:pt>
                <c:pt idx="487">
                  <c:v>863.08</c:v>
                </c:pt>
                <c:pt idx="488">
                  <c:v>862.08</c:v>
                </c:pt>
                <c:pt idx="489">
                  <c:v>861.08</c:v>
                </c:pt>
                <c:pt idx="490">
                  <c:v>860.08</c:v>
                </c:pt>
                <c:pt idx="491">
                  <c:v>859.08</c:v>
                </c:pt>
                <c:pt idx="492">
                  <c:v>858.08</c:v>
                </c:pt>
                <c:pt idx="493">
                  <c:v>857.08</c:v>
                </c:pt>
                <c:pt idx="494">
                  <c:v>856.08</c:v>
                </c:pt>
                <c:pt idx="495">
                  <c:v>855.08</c:v>
                </c:pt>
                <c:pt idx="496">
                  <c:v>854.08</c:v>
                </c:pt>
                <c:pt idx="497">
                  <c:v>853.08</c:v>
                </c:pt>
                <c:pt idx="498">
                  <c:v>852.08</c:v>
                </c:pt>
                <c:pt idx="499">
                  <c:v>851.08</c:v>
                </c:pt>
                <c:pt idx="500">
                  <c:v>850.08</c:v>
                </c:pt>
                <c:pt idx="501">
                  <c:v>849.08</c:v>
                </c:pt>
                <c:pt idx="502">
                  <c:v>848.08</c:v>
                </c:pt>
                <c:pt idx="503">
                  <c:v>847.08</c:v>
                </c:pt>
                <c:pt idx="504">
                  <c:v>846.08</c:v>
                </c:pt>
                <c:pt idx="505">
                  <c:v>845.08</c:v>
                </c:pt>
                <c:pt idx="506">
                  <c:v>844.08</c:v>
                </c:pt>
                <c:pt idx="507">
                  <c:v>843.08</c:v>
                </c:pt>
                <c:pt idx="508">
                  <c:v>842.08</c:v>
                </c:pt>
                <c:pt idx="509">
                  <c:v>841.08</c:v>
                </c:pt>
                <c:pt idx="510">
                  <c:v>840.08</c:v>
                </c:pt>
                <c:pt idx="511">
                  <c:v>839.08</c:v>
                </c:pt>
                <c:pt idx="512">
                  <c:v>838.08</c:v>
                </c:pt>
                <c:pt idx="513">
                  <c:v>837.08</c:v>
                </c:pt>
                <c:pt idx="514">
                  <c:v>836.08</c:v>
                </c:pt>
                <c:pt idx="515">
                  <c:v>835.08</c:v>
                </c:pt>
                <c:pt idx="516">
                  <c:v>834.08</c:v>
                </c:pt>
                <c:pt idx="517">
                  <c:v>833.08</c:v>
                </c:pt>
                <c:pt idx="518">
                  <c:v>832.08</c:v>
                </c:pt>
                <c:pt idx="519">
                  <c:v>831.08</c:v>
                </c:pt>
                <c:pt idx="520">
                  <c:v>830.08</c:v>
                </c:pt>
                <c:pt idx="521">
                  <c:v>829.08</c:v>
                </c:pt>
                <c:pt idx="522">
                  <c:v>828.08</c:v>
                </c:pt>
                <c:pt idx="523">
                  <c:v>827.08</c:v>
                </c:pt>
                <c:pt idx="524">
                  <c:v>826.08</c:v>
                </c:pt>
                <c:pt idx="525">
                  <c:v>825.08</c:v>
                </c:pt>
                <c:pt idx="526">
                  <c:v>824.08</c:v>
                </c:pt>
                <c:pt idx="527">
                  <c:v>823.08</c:v>
                </c:pt>
                <c:pt idx="528">
                  <c:v>822.08</c:v>
                </c:pt>
                <c:pt idx="529">
                  <c:v>821.08</c:v>
                </c:pt>
                <c:pt idx="530">
                  <c:v>820.08</c:v>
                </c:pt>
                <c:pt idx="531">
                  <c:v>819.08</c:v>
                </c:pt>
                <c:pt idx="532">
                  <c:v>818.08</c:v>
                </c:pt>
                <c:pt idx="533">
                  <c:v>817.08</c:v>
                </c:pt>
                <c:pt idx="534">
                  <c:v>816.08</c:v>
                </c:pt>
                <c:pt idx="535">
                  <c:v>815.08</c:v>
                </c:pt>
                <c:pt idx="536">
                  <c:v>814.08</c:v>
                </c:pt>
                <c:pt idx="537">
                  <c:v>813.08</c:v>
                </c:pt>
                <c:pt idx="538">
                  <c:v>812.08</c:v>
                </c:pt>
                <c:pt idx="539">
                  <c:v>811.08</c:v>
                </c:pt>
                <c:pt idx="540">
                  <c:v>810.08</c:v>
                </c:pt>
                <c:pt idx="541">
                  <c:v>809.08</c:v>
                </c:pt>
                <c:pt idx="542">
                  <c:v>808.08</c:v>
                </c:pt>
                <c:pt idx="543">
                  <c:v>807.08</c:v>
                </c:pt>
                <c:pt idx="544">
                  <c:v>806.08</c:v>
                </c:pt>
                <c:pt idx="545">
                  <c:v>805.08</c:v>
                </c:pt>
                <c:pt idx="546">
                  <c:v>804.08</c:v>
                </c:pt>
                <c:pt idx="547">
                  <c:v>803.08</c:v>
                </c:pt>
                <c:pt idx="548">
                  <c:v>802.08</c:v>
                </c:pt>
                <c:pt idx="549">
                  <c:v>801.08</c:v>
                </c:pt>
                <c:pt idx="550">
                  <c:v>800.08</c:v>
                </c:pt>
                <c:pt idx="551">
                  <c:v>799.08</c:v>
                </c:pt>
                <c:pt idx="552">
                  <c:v>798.08</c:v>
                </c:pt>
                <c:pt idx="553">
                  <c:v>797.08</c:v>
                </c:pt>
                <c:pt idx="554">
                  <c:v>796.08</c:v>
                </c:pt>
                <c:pt idx="555">
                  <c:v>795.08</c:v>
                </c:pt>
                <c:pt idx="556">
                  <c:v>794.08</c:v>
                </c:pt>
                <c:pt idx="557">
                  <c:v>793.08</c:v>
                </c:pt>
                <c:pt idx="558">
                  <c:v>792.08</c:v>
                </c:pt>
                <c:pt idx="559">
                  <c:v>791.08</c:v>
                </c:pt>
                <c:pt idx="560">
                  <c:v>790.08</c:v>
                </c:pt>
                <c:pt idx="561">
                  <c:v>789.08</c:v>
                </c:pt>
                <c:pt idx="562">
                  <c:v>788.08</c:v>
                </c:pt>
                <c:pt idx="563">
                  <c:v>787.08</c:v>
                </c:pt>
                <c:pt idx="564">
                  <c:v>786.08</c:v>
                </c:pt>
                <c:pt idx="565">
                  <c:v>785.08</c:v>
                </c:pt>
                <c:pt idx="566">
                  <c:v>784.08</c:v>
                </c:pt>
                <c:pt idx="567">
                  <c:v>783.08</c:v>
                </c:pt>
                <c:pt idx="568">
                  <c:v>782.08</c:v>
                </c:pt>
                <c:pt idx="569">
                  <c:v>781.08</c:v>
                </c:pt>
                <c:pt idx="570">
                  <c:v>780.08</c:v>
                </c:pt>
                <c:pt idx="571">
                  <c:v>779.08</c:v>
                </c:pt>
                <c:pt idx="572">
                  <c:v>778.08</c:v>
                </c:pt>
                <c:pt idx="573">
                  <c:v>777.08</c:v>
                </c:pt>
                <c:pt idx="574">
                  <c:v>776.08</c:v>
                </c:pt>
                <c:pt idx="575">
                  <c:v>775.08</c:v>
                </c:pt>
                <c:pt idx="576">
                  <c:v>774.08</c:v>
                </c:pt>
                <c:pt idx="577">
                  <c:v>773.08</c:v>
                </c:pt>
                <c:pt idx="578">
                  <c:v>772.08</c:v>
                </c:pt>
                <c:pt idx="579">
                  <c:v>771.08</c:v>
                </c:pt>
                <c:pt idx="580">
                  <c:v>770.08</c:v>
                </c:pt>
                <c:pt idx="581">
                  <c:v>769.08</c:v>
                </c:pt>
                <c:pt idx="582">
                  <c:v>768.08</c:v>
                </c:pt>
                <c:pt idx="583">
                  <c:v>767.08</c:v>
                </c:pt>
                <c:pt idx="584">
                  <c:v>766.08</c:v>
                </c:pt>
                <c:pt idx="585">
                  <c:v>765.08</c:v>
                </c:pt>
                <c:pt idx="586">
                  <c:v>764.08</c:v>
                </c:pt>
                <c:pt idx="587">
                  <c:v>763.08</c:v>
                </c:pt>
                <c:pt idx="588">
                  <c:v>762.08</c:v>
                </c:pt>
                <c:pt idx="589">
                  <c:v>761.08</c:v>
                </c:pt>
                <c:pt idx="590">
                  <c:v>760.08</c:v>
                </c:pt>
                <c:pt idx="591">
                  <c:v>759.08</c:v>
                </c:pt>
                <c:pt idx="592">
                  <c:v>758.08</c:v>
                </c:pt>
                <c:pt idx="593">
                  <c:v>757.08</c:v>
                </c:pt>
                <c:pt idx="594">
                  <c:v>756.08</c:v>
                </c:pt>
                <c:pt idx="595">
                  <c:v>755.08</c:v>
                </c:pt>
                <c:pt idx="596">
                  <c:v>754.08</c:v>
                </c:pt>
                <c:pt idx="597">
                  <c:v>753.08</c:v>
                </c:pt>
                <c:pt idx="598">
                  <c:v>752.08</c:v>
                </c:pt>
                <c:pt idx="599">
                  <c:v>751.08</c:v>
                </c:pt>
                <c:pt idx="600">
                  <c:v>750.08</c:v>
                </c:pt>
                <c:pt idx="601">
                  <c:v>749.08</c:v>
                </c:pt>
                <c:pt idx="602">
                  <c:v>748.08</c:v>
                </c:pt>
                <c:pt idx="603">
                  <c:v>747.08</c:v>
                </c:pt>
                <c:pt idx="604">
                  <c:v>746.08</c:v>
                </c:pt>
                <c:pt idx="605">
                  <c:v>745.08</c:v>
                </c:pt>
                <c:pt idx="606">
                  <c:v>744.08</c:v>
                </c:pt>
                <c:pt idx="607">
                  <c:v>743.08</c:v>
                </c:pt>
                <c:pt idx="608">
                  <c:v>742.08</c:v>
                </c:pt>
                <c:pt idx="609">
                  <c:v>741.08</c:v>
                </c:pt>
                <c:pt idx="610">
                  <c:v>740.08</c:v>
                </c:pt>
                <c:pt idx="611">
                  <c:v>739.08</c:v>
                </c:pt>
                <c:pt idx="612">
                  <c:v>738.08</c:v>
                </c:pt>
                <c:pt idx="613">
                  <c:v>737.08</c:v>
                </c:pt>
                <c:pt idx="614">
                  <c:v>736.08</c:v>
                </c:pt>
                <c:pt idx="615">
                  <c:v>735.08</c:v>
                </c:pt>
                <c:pt idx="616">
                  <c:v>734.08</c:v>
                </c:pt>
                <c:pt idx="617">
                  <c:v>733.08</c:v>
                </c:pt>
                <c:pt idx="618">
                  <c:v>732.08</c:v>
                </c:pt>
                <c:pt idx="619">
                  <c:v>731.08</c:v>
                </c:pt>
                <c:pt idx="620">
                  <c:v>730.08</c:v>
                </c:pt>
                <c:pt idx="621">
                  <c:v>729.08</c:v>
                </c:pt>
                <c:pt idx="622">
                  <c:v>728.08</c:v>
                </c:pt>
                <c:pt idx="623">
                  <c:v>727.08</c:v>
                </c:pt>
                <c:pt idx="624">
                  <c:v>726.08</c:v>
                </c:pt>
                <c:pt idx="625">
                  <c:v>725.08</c:v>
                </c:pt>
                <c:pt idx="626">
                  <c:v>724.08</c:v>
                </c:pt>
                <c:pt idx="627">
                  <c:v>723.08</c:v>
                </c:pt>
                <c:pt idx="628">
                  <c:v>722.08</c:v>
                </c:pt>
                <c:pt idx="629">
                  <c:v>721.08</c:v>
                </c:pt>
                <c:pt idx="630">
                  <c:v>720.08</c:v>
                </c:pt>
                <c:pt idx="631">
                  <c:v>719.08</c:v>
                </c:pt>
                <c:pt idx="632">
                  <c:v>718.08</c:v>
                </c:pt>
                <c:pt idx="633">
                  <c:v>717.08</c:v>
                </c:pt>
                <c:pt idx="634">
                  <c:v>716.08</c:v>
                </c:pt>
                <c:pt idx="635">
                  <c:v>715.08</c:v>
                </c:pt>
                <c:pt idx="636">
                  <c:v>714.08</c:v>
                </c:pt>
                <c:pt idx="637">
                  <c:v>713.08</c:v>
                </c:pt>
                <c:pt idx="638">
                  <c:v>712.08</c:v>
                </c:pt>
                <c:pt idx="639">
                  <c:v>711.08</c:v>
                </c:pt>
                <c:pt idx="640">
                  <c:v>710.08</c:v>
                </c:pt>
                <c:pt idx="641">
                  <c:v>709.08</c:v>
                </c:pt>
                <c:pt idx="642">
                  <c:v>708.08</c:v>
                </c:pt>
                <c:pt idx="643">
                  <c:v>707.08</c:v>
                </c:pt>
                <c:pt idx="644">
                  <c:v>706.08</c:v>
                </c:pt>
                <c:pt idx="645">
                  <c:v>705.08</c:v>
                </c:pt>
                <c:pt idx="646">
                  <c:v>704.08</c:v>
                </c:pt>
                <c:pt idx="647">
                  <c:v>703.08</c:v>
                </c:pt>
                <c:pt idx="648">
                  <c:v>702.08</c:v>
                </c:pt>
                <c:pt idx="649">
                  <c:v>701.08</c:v>
                </c:pt>
                <c:pt idx="650">
                  <c:v>700.08</c:v>
                </c:pt>
                <c:pt idx="651">
                  <c:v>699.08</c:v>
                </c:pt>
                <c:pt idx="652">
                  <c:v>698.08</c:v>
                </c:pt>
                <c:pt idx="653">
                  <c:v>697.08</c:v>
                </c:pt>
                <c:pt idx="654">
                  <c:v>696.08</c:v>
                </c:pt>
                <c:pt idx="655">
                  <c:v>695.08</c:v>
                </c:pt>
                <c:pt idx="656">
                  <c:v>694.08</c:v>
                </c:pt>
                <c:pt idx="657">
                  <c:v>693.08</c:v>
                </c:pt>
                <c:pt idx="658">
                  <c:v>692.08</c:v>
                </c:pt>
                <c:pt idx="659">
                  <c:v>691.08</c:v>
                </c:pt>
                <c:pt idx="660">
                  <c:v>690.08</c:v>
                </c:pt>
                <c:pt idx="661">
                  <c:v>689.08</c:v>
                </c:pt>
                <c:pt idx="662">
                  <c:v>688.08</c:v>
                </c:pt>
                <c:pt idx="663">
                  <c:v>687.08</c:v>
                </c:pt>
                <c:pt idx="664">
                  <c:v>686.08</c:v>
                </c:pt>
                <c:pt idx="665">
                  <c:v>685.08</c:v>
                </c:pt>
                <c:pt idx="666">
                  <c:v>684.08</c:v>
                </c:pt>
                <c:pt idx="667">
                  <c:v>683.08</c:v>
                </c:pt>
                <c:pt idx="668">
                  <c:v>682.08</c:v>
                </c:pt>
                <c:pt idx="669">
                  <c:v>681.08</c:v>
                </c:pt>
                <c:pt idx="670">
                  <c:v>680.08</c:v>
                </c:pt>
                <c:pt idx="671">
                  <c:v>679.08</c:v>
                </c:pt>
                <c:pt idx="672">
                  <c:v>678.08</c:v>
                </c:pt>
                <c:pt idx="673">
                  <c:v>677.08</c:v>
                </c:pt>
                <c:pt idx="674">
                  <c:v>676.08</c:v>
                </c:pt>
                <c:pt idx="675">
                  <c:v>675.08</c:v>
                </c:pt>
                <c:pt idx="676">
                  <c:v>674.08</c:v>
                </c:pt>
                <c:pt idx="677">
                  <c:v>673.08</c:v>
                </c:pt>
                <c:pt idx="678">
                  <c:v>672.08</c:v>
                </c:pt>
                <c:pt idx="679">
                  <c:v>671.08</c:v>
                </c:pt>
                <c:pt idx="680">
                  <c:v>670.08</c:v>
                </c:pt>
                <c:pt idx="681">
                  <c:v>669.08</c:v>
                </c:pt>
                <c:pt idx="682">
                  <c:v>668.08</c:v>
                </c:pt>
                <c:pt idx="683">
                  <c:v>667.08</c:v>
                </c:pt>
                <c:pt idx="684">
                  <c:v>666.08</c:v>
                </c:pt>
                <c:pt idx="685">
                  <c:v>665.08</c:v>
                </c:pt>
                <c:pt idx="686">
                  <c:v>664.08</c:v>
                </c:pt>
                <c:pt idx="687">
                  <c:v>663.08</c:v>
                </c:pt>
                <c:pt idx="688">
                  <c:v>662.08</c:v>
                </c:pt>
                <c:pt idx="689">
                  <c:v>661.08</c:v>
                </c:pt>
                <c:pt idx="690">
                  <c:v>660.08</c:v>
                </c:pt>
                <c:pt idx="691">
                  <c:v>659.08</c:v>
                </c:pt>
                <c:pt idx="692">
                  <c:v>658.08</c:v>
                </c:pt>
                <c:pt idx="693">
                  <c:v>657.08</c:v>
                </c:pt>
                <c:pt idx="694">
                  <c:v>656.08</c:v>
                </c:pt>
                <c:pt idx="695">
                  <c:v>655.08000000000004</c:v>
                </c:pt>
                <c:pt idx="696">
                  <c:v>654.08000000000004</c:v>
                </c:pt>
                <c:pt idx="697">
                  <c:v>653.08000000000004</c:v>
                </c:pt>
                <c:pt idx="698">
                  <c:v>652.08000000000004</c:v>
                </c:pt>
                <c:pt idx="699">
                  <c:v>651.08000000000004</c:v>
                </c:pt>
                <c:pt idx="700">
                  <c:v>650.08000000000004</c:v>
                </c:pt>
                <c:pt idx="701">
                  <c:v>649.08000000000004</c:v>
                </c:pt>
                <c:pt idx="702">
                  <c:v>648.08000000000004</c:v>
                </c:pt>
                <c:pt idx="703">
                  <c:v>647.08000000000004</c:v>
                </c:pt>
                <c:pt idx="704">
                  <c:v>646.08000000000004</c:v>
                </c:pt>
                <c:pt idx="705">
                  <c:v>645.08000000000004</c:v>
                </c:pt>
                <c:pt idx="706">
                  <c:v>644.08000000000004</c:v>
                </c:pt>
                <c:pt idx="707">
                  <c:v>643.08000000000004</c:v>
                </c:pt>
                <c:pt idx="708">
                  <c:v>642.08000000000004</c:v>
                </c:pt>
                <c:pt idx="709">
                  <c:v>641.08000000000004</c:v>
                </c:pt>
                <c:pt idx="710">
                  <c:v>640.08000000000004</c:v>
                </c:pt>
                <c:pt idx="711">
                  <c:v>639.08000000000004</c:v>
                </c:pt>
                <c:pt idx="712">
                  <c:v>638.08000000000004</c:v>
                </c:pt>
                <c:pt idx="713">
                  <c:v>637.08000000000004</c:v>
                </c:pt>
                <c:pt idx="714">
                  <c:v>636.08000000000004</c:v>
                </c:pt>
                <c:pt idx="715">
                  <c:v>635.08000000000004</c:v>
                </c:pt>
                <c:pt idx="716">
                  <c:v>634.08000000000004</c:v>
                </c:pt>
                <c:pt idx="717">
                  <c:v>633.08000000000004</c:v>
                </c:pt>
                <c:pt idx="718">
                  <c:v>632.08000000000004</c:v>
                </c:pt>
                <c:pt idx="719">
                  <c:v>631.08000000000004</c:v>
                </c:pt>
                <c:pt idx="720">
                  <c:v>630.08000000000004</c:v>
                </c:pt>
                <c:pt idx="721">
                  <c:v>629.08000000000004</c:v>
                </c:pt>
                <c:pt idx="722">
                  <c:v>628.08000000000004</c:v>
                </c:pt>
                <c:pt idx="723">
                  <c:v>627.08000000000004</c:v>
                </c:pt>
                <c:pt idx="724">
                  <c:v>626.08000000000004</c:v>
                </c:pt>
                <c:pt idx="725">
                  <c:v>625.08000000000004</c:v>
                </c:pt>
                <c:pt idx="726">
                  <c:v>624.08000000000004</c:v>
                </c:pt>
                <c:pt idx="727">
                  <c:v>623.08000000000004</c:v>
                </c:pt>
                <c:pt idx="728">
                  <c:v>622.08000000000004</c:v>
                </c:pt>
                <c:pt idx="729">
                  <c:v>621.08000000000004</c:v>
                </c:pt>
                <c:pt idx="730">
                  <c:v>620.08000000000004</c:v>
                </c:pt>
                <c:pt idx="731">
                  <c:v>619.08000000000004</c:v>
                </c:pt>
                <c:pt idx="732">
                  <c:v>618.08000000000004</c:v>
                </c:pt>
                <c:pt idx="733">
                  <c:v>617.08000000000004</c:v>
                </c:pt>
                <c:pt idx="734">
                  <c:v>616.08000000000004</c:v>
                </c:pt>
                <c:pt idx="735">
                  <c:v>615.08000000000004</c:v>
                </c:pt>
                <c:pt idx="736">
                  <c:v>614.08000000000004</c:v>
                </c:pt>
                <c:pt idx="737">
                  <c:v>613.08000000000004</c:v>
                </c:pt>
                <c:pt idx="738">
                  <c:v>612.08000000000004</c:v>
                </c:pt>
                <c:pt idx="739">
                  <c:v>611.08000000000004</c:v>
                </c:pt>
                <c:pt idx="740">
                  <c:v>610.08000000000004</c:v>
                </c:pt>
                <c:pt idx="741">
                  <c:v>609.08000000000004</c:v>
                </c:pt>
                <c:pt idx="742">
                  <c:v>608.08000000000004</c:v>
                </c:pt>
                <c:pt idx="743">
                  <c:v>607.08000000000004</c:v>
                </c:pt>
                <c:pt idx="744">
                  <c:v>606.08000000000004</c:v>
                </c:pt>
                <c:pt idx="745">
                  <c:v>605.08000000000004</c:v>
                </c:pt>
                <c:pt idx="746">
                  <c:v>604.08000000000004</c:v>
                </c:pt>
                <c:pt idx="747">
                  <c:v>603.08000000000004</c:v>
                </c:pt>
                <c:pt idx="748">
                  <c:v>602.08000000000004</c:v>
                </c:pt>
                <c:pt idx="749">
                  <c:v>601.08000000000004</c:v>
                </c:pt>
                <c:pt idx="750">
                  <c:v>600.08000000000004</c:v>
                </c:pt>
                <c:pt idx="751">
                  <c:v>599.08000000000004</c:v>
                </c:pt>
                <c:pt idx="752">
                  <c:v>598.08000000000004</c:v>
                </c:pt>
                <c:pt idx="753">
                  <c:v>597.08000000000004</c:v>
                </c:pt>
                <c:pt idx="754">
                  <c:v>596.08000000000004</c:v>
                </c:pt>
                <c:pt idx="755">
                  <c:v>595.08000000000004</c:v>
                </c:pt>
                <c:pt idx="756">
                  <c:v>594.08000000000004</c:v>
                </c:pt>
                <c:pt idx="757">
                  <c:v>593.08000000000004</c:v>
                </c:pt>
                <c:pt idx="758">
                  <c:v>592.08000000000004</c:v>
                </c:pt>
                <c:pt idx="759">
                  <c:v>591.08000000000004</c:v>
                </c:pt>
                <c:pt idx="760">
                  <c:v>590.08000000000004</c:v>
                </c:pt>
                <c:pt idx="761">
                  <c:v>589.08000000000004</c:v>
                </c:pt>
                <c:pt idx="762">
                  <c:v>588.08000000000004</c:v>
                </c:pt>
                <c:pt idx="763">
                  <c:v>587.08000000000004</c:v>
                </c:pt>
                <c:pt idx="764">
                  <c:v>586.08000000000004</c:v>
                </c:pt>
                <c:pt idx="765">
                  <c:v>585.08000000000004</c:v>
                </c:pt>
                <c:pt idx="766">
                  <c:v>584.08000000000004</c:v>
                </c:pt>
                <c:pt idx="767">
                  <c:v>583.08000000000004</c:v>
                </c:pt>
                <c:pt idx="768">
                  <c:v>582.08000000000004</c:v>
                </c:pt>
                <c:pt idx="769">
                  <c:v>581.08000000000004</c:v>
                </c:pt>
                <c:pt idx="770">
                  <c:v>580.08000000000004</c:v>
                </c:pt>
                <c:pt idx="771">
                  <c:v>579.08000000000004</c:v>
                </c:pt>
                <c:pt idx="772">
                  <c:v>578.08000000000004</c:v>
                </c:pt>
                <c:pt idx="773">
                  <c:v>577.08000000000004</c:v>
                </c:pt>
                <c:pt idx="774">
                  <c:v>576.08000000000004</c:v>
                </c:pt>
                <c:pt idx="775">
                  <c:v>575.08000000000004</c:v>
                </c:pt>
                <c:pt idx="776">
                  <c:v>574.08000000000004</c:v>
                </c:pt>
                <c:pt idx="777">
                  <c:v>573.08000000000004</c:v>
                </c:pt>
                <c:pt idx="778">
                  <c:v>572.08000000000004</c:v>
                </c:pt>
                <c:pt idx="779">
                  <c:v>571.08000000000004</c:v>
                </c:pt>
                <c:pt idx="780">
                  <c:v>570.08000000000004</c:v>
                </c:pt>
                <c:pt idx="781">
                  <c:v>569.08000000000004</c:v>
                </c:pt>
                <c:pt idx="782">
                  <c:v>568.08000000000004</c:v>
                </c:pt>
                <c:pt idx="783">
                  <c:v>567.08000000000004</c:v>
                </c:pt>
                <c:pt idx="784">
                  <c:v>566.08000000000004</c:v>
                </c:pt>
                <c:pt idx="785">
                  <c:v>565.08000000000004</c:v>
                </c:pt>
                <c:pt idx="786">
                  <c:v>564.08000000000004</c:v>
                </c:pt>
                <c:pt idx="787">
                  <c:v>563.08000000000004</c:v>
                </c:pt>
                <c:pt idx="788">
                  <c:v>562.08000000000004</c:v>
                </c:pt>
                <c:pt idx="789">
                  <c:v>561.08000000000004</c:v>
                </c:pt>
                <c:pt idx="790">
                  <c:v>560.08000000000004</c:v>
                </c:pt>
                <c:pt idx="791">
                  <c:v>559.08000000000004</c:v>
                </c:pt>
                <c:pt idx="792">
                  <c:v>558.08000000000004</c:v>
                </c:pt>
                <c:pt idx="793">
                  <c:v>557.08000000000004</c:v>
                </c:pt>
                <c:pt idx="794">
                  <c:v>556.08000000000004</c:v>
                </c:pt>
                <c:pt idx="795">
                  <c:v>555.08000000000004</c:v>
                </c:pt>
                <c:pt idx="796">
                  <c:v>554.08000000000004</c:v>
                </c:pt>
                <c:pt idx="797">
                  <c:v>553.08000000000004</c:v>
                </c:pt>
                <c:pt idx="798">
                  <c:v>552.08000000000004</c:v>
                </c:pt>
                <c:pt idx="799">
                  <c:v>551.08000000000004</c:v>
                </c:pt>
                <c:pt idx="800">
                  <c:v>550.08000000000004</c:v>
                </c:pt>
                <c:pt idx="801">
                  <c:v>549.08000000000004</c:v>
                </c:pt>
                <c:pt idx="802">
                  <c:v>548.08000000000004</c:v>
                </c:pt>
                <c:pt idx="803">
                  <c:v>547.08000000000004</c:v>
                </c:pt>
                <c:pt idx="804">
                  <c:v>546.08000000000004</c:v>
                </c:pt>
                <c:pt idx="805">
                  <c:v>545.08000000000004</c:v>
                </c:pt>
                <c:pt idx="806">
                  <c:v>544.08000000000004</c:v>
                </c:pt>
                <c:pt idx="807">
                  <c:v>543.08000000000004</c:v>
                </c:pt>
                <c:pt idx="808">
                  <c:v>542.08000000000004</c:v>
                </c:pt>
                <c:pt idx="809">
                  <c:v>541.08000000000004</c:v>
                </c:pt>
                <c:pt idx="810">
                  <c:v>540.08000000000004</c:v>
                </c:pt>
                <c:pt idx="811">
                  <c:v>539.08000000000004</c:v>
                </c:pt>
                <c:pt idx="812">
                  <c:v>538.08000000000004</c:v>
                </c:pt>
                <c:pt idx="813">
                  <c:v>537.08000000000004</c:v>
                </c:pt>
                <c:pt idx="814">
                  <c:v>536.08000000000004</c:v>
                </c:pt>
                <c:pt idx="815">
                  <c:v>535.08000000000004</c:v>
                </c:pt>
                <c:pt idx="816">
                  <c:v>534.08000000000004</c:v>
                </c:pt>
                <c:pt idx="817">
                  <c:v>533.08000000000004</c:v>
                </c:pt>
                <c:pt idx="818">
                  <c:v>532.08000000000004</c:v>
                </c:pt>
                <c:pt idx="819">
                  <c:v>531.08000000000004</c:v>
                </c:pt>
                <c:pt idx="820">
                  <c:v>530.08000000000004</c:v>
                </c:pt>
                <c:pt idx="821">
                  <c:v>529.08000000000004</c:v>
                </c:pt>
                <c:pt idx="822">
                  <c:v>528.08000000000004</c:v>
                </c:pt>
                <c:pt idx="823">
                  <c:v>527.08000000000004</c:v>
                </c:pt>
                <c:pt idx="824">
                  <c:v>526.08000000000004</c:v>
                </c:pt>
                <c:pt idx="825">
                  <c:v>525.08000000000004</c:v>
                </c:pt>
                <c:pt idx="826">
                  <c:v>524.08000000000004</c:v>
                </c:pt>
                <c:pt idx="827">
                  <c:v>523.08000000000004</c:v>
                </c:pt>
                <c:pt idx="828">
                  <c:v>522.08000000000004</c:v>
                </c:pt>
                <c:pt idx="829">
                  <c:v>521.08000000000004</c:v>
                </c:pt>
                <c:pt idx="830">
                  <c:v>520.08000000000004</c:v>
                </c:pt>
                <c:pt idx="831">
                  <c:v>519.08000000000004</c:v>
                </c:pt>
                <c:pt idx="832">
                  <c:v>518.08000000000004</c:v>
                </c:pt>
                <c:pt idx="833">
                  <c:v>517.08000000000004</c:v>
                </c:pt>
                <c:pt idx="834">
                  <c:v>516.08000000000004</c:v>
                </c:pt>
                <c:pt idx="835">
                  <c:v>515.08000000000004</c:v>
                </c:pt>
                <c:pt idx="836">
                  <c:v>514.08000000000004</c:v>
                </c:pt>
                <c:pt idx="837">
                  <c:v>513.08000000000004</c:v>
                </c:pt>
                <c:pt idx="838">
                  <c:v>512.08000000000004</c:v>
                </c:pt>
                <c:pt idx="839">
                  <c:v>511.08</c:v>
                </c:pt>
                <c:pt idx="840">
                  <c:v>510.08</c:v>
                </c:pt>
                <c:pt idx="841">
                  <c:v>509.08</c:v>
                </c:pt>
                <c:pt idx="842">
                  <c:v>508.08</c:v>
                </c:pt>
                <c:pt idx="843">
                  <c:v>507.08</c:v>
                </c:pt>
                <c:pt idx="844">
                  <c:v>506.08</c:v>
                </c:pt>
                <c:pt idx="845">
                  <c:v>505.08</c:v>
                </c:pt>
                <c:pt idx="846">
                  <c:v>504.08</c:v>
                </c:pt>
                <c:pt idx="847">
                  <c:v>503.08</c:v>
                </c:pt>
                <c:pt idx="848">
                  <c:v>502.08</c:v>
                </c:pt>
                <c:pt idx="849">
                  <c:v>501.08</c:v>
                </c:pt>
                <c:pt idx="850">
                  <c:v>500.08</c:v>
                </c:pt>
                <c:pt idx="851">
                  <c:v>499.08</c:v>
                </c:pt>
                <c:pt idx="852">
                  <c:v>498.08</c:v>
                </c:pt>
                <c:pt idx="853">
                  <c:v>497.08</c:v>
                </c:pt>
                <c:pt idx="854">
                  <c:v>496.08</c:v>
                </c:pt>
                <c:pt idx="855">
                  <c:v>495.08</c:v>
                </c:pt>
                <c:pt idx="856">
                  <c:v>494.08</c:v>
                </c:pt>
                <c:pt idx="857">
                  <c:v>493.08</c:v>
                </c:pt>
                <c:pt idx="858">
                  <c:v>492.08</c:v>
                </c:pt>
                <c:pt idx="859">
                  <c:v>491.08</c:v>
                </c:pt>
                <c:pt idx="860">
                  <c:v>490.08</c:v>
                </c:pt>
                <c:pt idx="861">
                  <c:v>489.08</c:v>
                </c:pt>
                <c:pt idx="862">
                  <c:v>488.08</c:v>
                </c:pt>
                <c:pt idx="863">
                  <c:v>487.08</c:v>
                </c:pt>
                <c:pt idx="864">
                  <c:v>486.08</c:v>
                </c:pt>
                <c:pt idx="865">
                  <c:v>485.08</c:v>
                </c:pt>
                <c:pt idx="866">
                  <c:v>484.08</c:v>
                </c:pt>
                <c:pt idx="867">
                  <c:v>483.08</c:v>
                </c:pt>
                <c:pt idx="868">
                  <c:v>482.08</c:v>
                </c:pt>
                <c:pt idx="869">
                  <c:v>481.08</c:v>
                </c:pt>
                <c:pt idx="870">
                  <c:v>480.08</c:v>
                </c:pt>
                <c:pt idx="871">
                  <c:v>479.08</c:v>
                </c:pt>
                <c:pt idx="872">
                  <c:v>478.08</c:v>
                </c:pt>
                <c:pt idx="873">
                  <c:v>477.08</c:v>
                </c:pt>
                <c:pt idx="874">
                  <c:v>476.08</c:v>
                </c:pt>
                <c:pt idx="875">
                  <c:v>475.08</c:v>
                </c:pt>
                <c:pt idx="876">
                  <c:v>474.08</c:v>
                </c:pt>
                <c:pt idx="877">
                  <c:v>473.08</c:v>
                </c:pt>
                <c:pt idx="878">
                  <c:v>472.08</c:v>
                </c:pt>
                <c:pt idx="879">
                  <c:v>471.08</c:v>
                </c:pt>
                <c:pt idx="880">
                  <c:v>470.08</c:v>
                </c:pt>
                <c:pt idx="881">
                  <c:v>469.08</c:v>
                </c:pt>
                <c:pt idx="882">
                  <c:v>468.08</c:v>
                </c:pt>
                <c:pt idx="883">
                  <c:v>467.08</c:v>
                </c:pt>
                <c:pt idx="884">
                  <c:v>466.08</c:v>
                </c:pt>
                <c:pt idx="885">
                  <c:v>465.08</c:v>
                </c:pt>
                <c:pt idx="886">
                  <c:v>464.08</c:v>
                </c:pt>
                <c:pt idx="887">
                  <c:v>463.08</c:v>
                </c:pt>
                <c:pt idx="888">
                  <c:v>462.08</c:v>
                </c:pt>
                <c:pt idx="889">
                  <c:v>461.08</c:v>
                </c:pt>
                <c:pt idx="890">
                  <c:v>460.08</c:v>
                </c:pt>
                <c:pt idx="891">
                  <c:v>459.08</c:v>
                </c:pt>
                <c:pt idx="892">
                  <c:v>458.08</c:v>
                </c:pt>
                <c:pt idx="893">
                  <c:v>457.08</c:v>
                </c:pt>
                <c:pt idx="894">
                  <c:v>456.08</c:v>
                </c:pt>
                <c:pt idx="895">
                  <c:v>455.08</c:v>
                </c:pt>
                <c:pt idx="896">
                  <c:v>454.08</c:v>
                </c:pt>
                <c:pt idx="897">
                  <c:v>453.08</c:v>
                </c:pt>
                <c:pt idx="898">
                  <c:v>452.08</c:v>
                </c:pt>
                <c:pt idx="899">
                  <c:v>451.08</c:v>
                </c:pt>
                <c:pt idx="900">
                  <c:v>450.08</c:v>
                </c:pt>
                <c:pt idx="901">
                  <c:v>449.08</c:v>
                </c:pt>
                <c:pt idx="902">
                  <c:v>448.08</c:v>
                </c:pt>
                <c:pt idx="903">
                  <c:v>447.08</c:v>
                </c:pt>
                <c:pt idx="904">
                  <c:v>446.08</c:v>
                </c:pt>
                <c:pt idx="905">
                  <c:v>445.08</c:v>
                </c:pt>
                <c:pt idx="906">
                  <c:v>444.08</c:v>
                </c:pt>
                <c:pt idx="907">
                  <c:v>443.08</c:v>
                </c:pt>
                <c:pt idx="908">
                  <c:v>442.08</c:v>
                </c:pt>
                <c:pt idx="909">
                  <c:v>441.08</c:v>
                </c:pt>
                <c:pt idx="910">
                  <c:v>440.08</c:v>
                </c:pt>
                <c:pt idx="911">
                  <c:v>439.08</c:v>
                </c:pt>
                <c:pt idx="912">
                  <c:v>438.08</c:v>
                </c:pt>
                <c:pt idx="913">
                  <c:v>437.08</c:v>
                </c:pt>
                <c:pt idx="914">
                  <c:v>436.08</c:v>
                </c:pt>
                <c:pt idx="915">
                  <c:v>435.08</c:v>
                </c:pt>
                <c:pt idx="916">
                  <c:v>434.08</c:v>
                </c:pt>
                <c:pt idx="917">
                  <c:v>433.08</c:v>
                </c:pt>
                <c:pt idx="918">
                  <c:v>432.08</c:v>
                </c:pt>
                <c:pt idx="919">
                  <c:v>431.08</c:v>
                </c:pt>
                <c:pt idx="920">
                  <c:v>430.08</c:v>
                </c:pt>
                <c:pt idx="921">
                  <c:v>429.08</c:v>
                </c:pt>
                <c:pt idx="922">
                  <c:v>428.08</c:v>
                </c:pt>
                <c:pt idx="923">
                  <c:v>427.08</c:v>
                </c:pt>
                <c:pt idx="924">
                  <c:v>426.08</c:v>
                </c:pt>
                <c:pt idx="925">
                  <c:v>425.08</c:v>
                </c:pt>
                <c:pt idx="926">
                  <c:v>424.08</c:v>
                </c:pt>
                <c:pt idx="927">
                  <c:v>423.08</c:v>
                </c:pt>
                <c:pt idx="928">
                  <c:v>422.08</c:v>
                </c:pt>
                <c:pt idx="929">
                  <c:v>421.08</c:v>
                </c:pt>
                <c:pt idx="930">
                  <c:v>420.08</c:v>
                </c:pt>
                <c:pt idx="931">
                  <c:v>419.08</c:v>
                </c:pt>
                <c:pt idx="932">
                  <c:v>418.08</c:v>
                </c:pt>
                <c:pt idx="933">
                  <c:v>417.08</c:v>
                </c:pt>
                <c:pt idx="934">
                  <c:v>416.08</c:v>
                </c:pt>
                <c:pt idx="935">
                  <c:v>415.08</c:v>
                </c:pt>
                <c:pt idx="936">
                  <c:v>414.08</c:v>
                </c:pt>
                <c:pt idx="937">
                  <c:v>413.08</c:v>
                </c:pt>
                <c:pt idx="938">
                  <c:v>412.08</c:v>
                </c:pt>
                <c:pt idx="939">
                  <c:v>411.08</c:v>
                </c:pt>
                <c:pt idx="940">
                  <c:v>410.08</c:v>
                </c:pt>
                <c:pt idx="941">
                  <c:v>409.08</c:v>
                </c:pt>
                <c:pt idx="942">
                  <c:v>408.08</c:v>
                </c:pt>
                <c:pt idx="943">
                  <c:v>407.08</c:v>
                </c:pt>
                <c:pt idx="944">
                  <c:v>406.08</c:v>
                </c:pt>
                <c:pt idx="945">
                  <c:v>405.08</c:v>
                </c:pt>
                <c:pt idx="946">
                  <c:v>404.08</c:v>
                </c:pt>
                <c:pt idx="947">
                  <c:v>403.08</c:v>
                </c:pt>
                <c:pt idx="948">
                  <c:v>402.08</c:v>
                </c:pt>
                <c:pt idx="949">
                  <c:v>401.08</c:v>
                </c:pt>
                <c:pt idx="950">
                  <c:v>400.08</c:v>
                </c:pt>
                <c:pt idx="951">
                  <c:v>399.08</c:v>
                </c:pt>
                <c:pt idx="952">
                  <c:v>398.08</c:v>
                </c:pt>
                <c:pt idx="953">
                  <c:v>397.08</c:v>
                </c:pt>
                <c:pt idx="954">
                  <c:v>396.08</c:v>
                </c:pt>
                <c:pt idx="955">
                  <c:v>395.08</c:v>
                </c:pt>
                <c:pt idx="956">
                  <c:v>394.08</c:v>
                </c:pt>
                <c:pt idx="957">
                  <c:v>393.08</c:v>
                </c:pt>
                <c:pt idx="958">
                  <c:v>392.08</c:v>
                </c:pt>
                <c:pt idx="959">
                  <c:v>391.08</c:v>
                </c:pt>
                <c:pt idx="960">
                  <c:v>390.08</c:v>
                </c:pt>
                <c:pt idx="961">
                  <c:v>389.08</c:v>
                </c:pt>
                <c:pt idx="962">
                  <c:v>388.08</c:v>
                </c:pt>
                <c:pt idx="963">
                  <c:v>387.08</c:v>
                </c:pt>
                <c:pt idx="964">
                  <c:v>386.08</c:v>
                </c:pt>
                <c:pt idx="965">
                  <c:v>385.08</c:v>
                </c:pt>
                <c:pt idx="966">
                  <c:v>384.08</c:v>
                </c:pt>
                <c:pt idx="967">
                  <c:v>383.08</c:v>
                </c:pt>
                <c:pt idx="968">
                  <c:v>382.08</c:v>
                </c:pt>
                <c:pt idx="969">
                  <c:v>381.08</c:v>
                </c:pt>
                <c:pt idx="970">
                  <c:v>380.08</c:v>
                </c:pt>
                <c:pt idx="971">
                  <c:v>379.08</c:v>
                </c:pt>
                <c:pt idx="972">
                  <c:v>378.08</c:v>
                </c:pt>
                <c:pt idx="973">
                  <c:v>377.08</c:v>
                </c:pt>
                <c:pt idx="974">
                  <c:v>376.08</c:v>
                </c:pt>
                <c:pt idx="975">
                  <c:v>375.08</c:v>
                </c:pt>
                <c:pt idx="976">
                  <c:v>374.08</c:v>
                </c:pt>
                <c:pt idx="977">
                  <c:v>373.08</c:v>
                </c:pt>
                <c:pt idx="978">
                  <c:v>372.08</c:v>
                </c:pt>
                <c:pt idx="979">
                  <c:v>371.08</c:v>
                </c:pt>
                <c:pt idx="980">
                  <c:v>370.08</c:v>
                </c:pt>
                <c:pt idx="981">
                  <c:v>369.08</c:v>
                </c:pt>
                <c:pt idx="982">
                  <c:v>368.08</c:v>
                </c:pt>
                <c:pt idx="983">
                  <c:v>367.08</c:v>
                </c:pt>
                <c:pt idx="984">
                  <c:v>366.08</c:v>
                </c:pt>
                <c:pt idx="985">
                  <c:v>365.08</c:v>
                </c:pt>
                <c:pt idx="986">
                  <c:v>364.08</c:v>
                </c:pt>
                <c:pt idx="987">
                  <c:v>363.08</c:v>
                </c:pt>
                <c:pt idx="988">
                  <c:v>362.08</c:v>
                </c:pt>
                <c:pt idx="989">
                  <c:v>361.08</c:v>
                </c:pt>
                <c:pt idx="990">
                  <c:v>360.08</c:v>
                </c:pt>
                <c:pt idx="991">
                  <c:v>359.08</c:v>
                </c:pt>
                <c:pt idx="992">
                  <c:v>358.08</c:v>
                </c:pt>
                <c:pt idx="993">
                  <c:v>357.08</c:v>
                </c:pt>
                <c:pt idx="994">
                  <c:v>356.08</c:v>
                </c:pt>
                <c:pt idx="995">
                  <c:v>355.08</c:v>
                </c:pt>
                <c:pt idx="996">
                  <c:v>354.08</c:v>
                </c:pt>
                <c:pt idx="997">
                  <c:v>353.08</c:v>
                </c:pt>
                <c:pt idx="998">
                  <c:v>352.08</c:v>
                </c:pt>
                <c:pt idx="999">
                  <c:v>351.08</c:v>
                </c:pt>
                <c:pt idx="1000">
                  <c:v>350.08</c:v>
                </c:pt>
                <c:pt idx="1001">
                  <c:v>349.08</c:v>
                </c:pt>
                <c:pt idx="1002">
                  <c:v>348.08</c:v>
                </c:pt>
                <c:pt idx="1003">
                  <c:v>347.08</c:v>
                </c:pt>
                <c:pt idx="1004">
                  <c:v>346.08</c:v>
                </c:pt>
                <c:pt idx="1005">
                  <c:v>345.08</c:v>
                </c:pt>
                <c:pt idx="1006">
                  <c:v>344.08</c:v>
                </c:pt>
                <c:pt idx="1007">
                  <c:v>343.08</c:v>
                </c:pt>
                <c:pt idx="1008">
                  <c:v>342.08</c:v>
                </c:pt>
                <c:pt idx="1009">
                  <c:v>341.08</c:v>
                </c:pt>
                <c:pt idx="1010">
                  <c:v>340.08</c:v>
                </c:pt>
                <c:pt idx="1011">
                  <c:v>339.08</c:v>
                </c:pt>
                <c:pt idx="1012">
                  <c:v>338.08</c:v>
                </c:pt>
                <c:pt idx="1013">
                  <c:v>337.08</c:v>
                </c:pt>
                <c:pt idx="1014">
                  <c:v>336.08</c:v>
                </c:pt>
                <c:pt idx="1015">
                  <c:v>335.08</c:v>
                </c:pt>
                <c:pt idx="1016">
                  <c:v>334.08</c:v>
                </c:pt>
                <c:pt idx="1017">
                  <c:v>333.08</c:v>
                </c:pt>
                <c:pt idx="1018">
                  <c:v>332.08</c:v>
                </c:pt>
                <c:pt idx="1019">
                  <c:v>331.08</c:v>
                </c:pt>
                <c:pt idx="1020">
                  <c:v>330.08</c:v>
                </c:pt>
                <c:pt idx="1021">
                  <c:v>329.08</c:v>
                </c:pt>
                <c:pt idx="1022">
                  <c:v>328.08</c:v>
                </c:pt>
                <c:pt idx="1023">
                  <c:v>327.08</c:v>
                </c:pt>
                <c:pt idx="1024">
                  <c:v>326.08</c:v>
                </c:pt>
                <c:pt idx="1025">
                  <c:v>325.08</c:v>
                </c:pt>
                <c:pt idx="1026">
                  <c:v>324.08</c:v>
                </c:pt>
                <c:pt idx="1027">
                  <c:v>323.08</c:v>
                </c:pt>
                <c:pt idx="1028">
                  <c:v>322.08</c:v>
                </c:pt>
                <c:pt idx="1029">
                  <c:v>321.08</c:v>
                </c:pt>
                <c:pt idx="1030">
                  <c:v>320.08</c:v>
                </c:pt>
                <c:pt idx="1031">
                  <c:v>319.08</c:v>
                </c:pt>
                <c:pt idx="1032">
                  <c:v>318.08</c:v>
                </c:pt>
                <c:pt idx="1033">
                  <c:v>317.08</c:v>
                </c:pt>
                <c:pt idx="1034">
                  <c:v>316.08</c:v>
                </c:pt>
                <c:pt idx="1035">
                  <c:v>315.08</c:v>
                </c:pt>
                <c:pt idx="1036">
                  <c:v>314.08</c:v>
                </c:pt>
                <c:pt idx="1037">
                  <c:v>313.08</c:v>
                </c:pt>
                <c:pt idx="1038">
                  <c:v>312.08</c:v>
                </c:pt>
                <c:pt idx="1039">
                  <c:v>311.08</c:v>
                </c:pt>
                <c:pt idx="1040">
                  <c:v>310.08</c:v>
                </c:pt>
                <c:pt idx="1041">
                  <c:v>309.08</c:v>
                </c:pt>
                <c:pt idx="1042">
                  <c:v>308.08</c:v>
                </c:pt>
                <c:pt idx="1043">
                  <c:v>307.08</c:v>
                </c:pt>
                <c:pt idx="1044">
                  <c:v>306.08</c:v>
                </c:pt>
                <c:pt idx="1045">
                  <c:v>305.08</c:v>
                </c:pt>
                <c:pt idx="1046">
                  <c:v>304.08</c:v>
                </c:pt>
                <c:pt idx="1047">
                  <c:v>303.08</c:v>
                </c:pt>
                <c:pt idx="1048">
                  <c:v>302.08</c:v>
                </c:pt>
                <c:pt idx="1049">
                  <c:v>301.08</c:v>
                </c:pt>
                <c:pt idx="1050">
                  <c:v>300.08</c:v>
                </c:pt>
                <c:pt idx="1051">
                  <c:v>299.08</c:v>
                </c:pt>
                <c:pt idx="1052">
                  <c:v>298.08</c:v>
                </c:pt>
                <c:pt idx="1053">
                  <c:v>297.08</c:v>
                </c:pt>
                <c:pt idx="1054">
                  <c:v>296.08</c:v>
                </c:pt>
                <c:pt idx="1055">
                  <c:v>295.08</c:v>
                </c:pt>
                <c:pt idx="1056">
                  <c:v>294.08</c:v>
                </c:pt>
                <c:pt idx="1057">
                  <c:v>293.08</c:v>
                </c:pt>
                <c:pt idx="1058">
                  <c:v>292.08</c:v>
                </c:pt>
                <c:pt idx="1059">
                  <c:v>291.08</c:v>
                </c:pt>
                <c:pt idx="1060">
                  <c:v>290.08</c:v>
                </c:pt>
                <c:pt idx="1061">
                  <c:v>289.08</c:v>
                </c:pt>
                <c:pt idx="1062">
                  <c:v>288.08</c:v>
                </c:pt>
                <c:pt idx="1063">
                  <c:v>287.08</c:v>
                </c:pt>
                <c:pt idx="1064">
                  <c:v>286.08</c:v>
                </c:pt>
                <c:pt idx="1065">
                  <c:v>285.08</c:v>
                </c:pt>
                <c:pt idx="1066">
                  <c:v>284.08</c:v>
                </c:pt>
                <c:pt idx="1067">
                  <c:v>283.08</c:v>
                </c:pt>
                <c:pt idx="1068">
                  <c:v>282.08</c:v>
                </c:pt>
                <c:pt idx="1069">
                  <c:v>281.08</c:v>
                </c:pt>
                <c:pt idx="1070">
                  <c:v>280.08</c:v>
                </c:pt>
                <c:pt idx="1071">
                  <c:v>279.08</c:v>
                </c:pt>
                <c:pt idx="1072">
                  <c:v>278.08</c:v>
                </c:pt>
                <c:pt idx="1073">
                  <c:v>277.08</c:v>
                </c:pt>
                <c:pt idx="1074">
                  <c:v>276.08</c:v>
                </c:pt>
                <c:pt idx="1075">
                  <c:v>275.08</c:v>
                </c:pt>
                <c:pt idx="1076">
                  <c:v>274.08</c:v>
                </c:pt>
                <c:pt idx="1077">
                  <c:v>273.08</c:v>
                </c:pt>
                <c:pt idx="1078">
                  <c:v>272.08</c:v>
                </c:pt>
                <c:pt idx="1079">
                  <c:v>271.08</c:v>
                </c:pt>
                <c:pt idx="1080">
                  <c:v>270.08</c:v>
                </c:pt>
                <c:pt idx="1081">
                  <c:v>269.08</c:v>
                </c:pt>
                <c:pt idx="1082">
                  <c:v>268.08</c:v>
                </c:pt>
                <c:pt idx="1083">
                  <c:v>267.08</c:v>
                </c:pt>
                <c:pt idx="1084">
                  <c:v>266.08</c:v>
                </c:pt>
                <c:pt idx="1085">
                  <c:v>265.08</c:v>
                </c:pt>
                <c:pt idx="1086">
                  <c:v>264.08</c:v>
                </c:pt>
                <c:pt idx="1087">
                  <c:v>263.08</c:v>
                </c:pt>
                <c:pt idx="1088">
                  <c:v>262.08</c:v>
                </c:pt>
                <c:pt idx="1089">
                  <c:v>261.08</c:v>
                </c:pt>
                <c:pt idx="1090">
                  <c:v>260.08</c:v>
                </c:pt>
                <c:pt idx="1091">
                  <c:v>259.08</c:v>
                </c:pt>
                <c:pt idx="1092">
                  <c:v>258.08</c:v>
                </c:pt>
                <c:pt idx="1093">
                  <c:v>257.08</c:v>
                </c:pt>
                <c:pt idx="1094">
                  <c:v>256.08</c:v>
                </c:pt>
                <c:pt idx="1095">
                  <c:v>255.08</c:v>
                </c:pt>
                <c:pt idx="1096">
                  <c:v>254.08</c:v>
                </c:pt>
                <c:pt idx="1097">
                  <c:v>253.08</c:v>
                </c:pt>
                <c:pt idx="1098">
                  <c:v>252.08</c:v>
                </c:pt>
                <c:pt idx="1099">
                  <c:v>251.08</c:v>
                </c:pt>
                <c:pt idx="1100">
                  <c:v>250.08</c:v>
                </c:pt>
                <c:pt idx="1101">
                  <c:v>249.08</c:v>
                </c:pt>
                <c:pt idx="1102">
                  <c:v>248.08</c:v>
                </c:pt>
                <c:pt idx="1103">
                  <c:v>247.08</c:v>
                </c:pt>
                <c:pt idx="1104">
                  <c:v>246.08</c:v>
                </c:pt>
                <c:pt idx="1105">
                  <c:v>245.08</c:v>
                </c:pt>
                <c:pt idx="1106">
                  <c:v>244.08</c:v>
                </c:pt>
                <c:pt idx="1107">
                  <c:v>243.08</c:v>
                </c:pt>
                <c:pt idx="1108">
                  <c:v>242.08</c:v>
                </c:pt>
                <c:pt idx="1109">
                  <c:v>241.08</c:v>
                </c:pt>
                <c:pt idx="1110">
                  <c:v>240.08</c:v>
                </c:pt>
                <c:pt idx="1111">
                  <c:v>239.08</c:v>
                </c:pt>
                <c:pt idx="1112">
                  <c:v>238.08</c:v>
                </c:pt>
                <c:pt idx="1113">
                  <c:v>237.08</c:v>
                </c:pt>
                <c:pt idx="1114">
                  <c:v>236.08</c:v>
                </c:pt>
                <c:pt idx="1115">
                  <c:v>235.08</c:v>
                </c:pt>
                <c:pt idx="1116">
                  <c:v>234.08</c:v>
                </c:pt>
                <c:pt idx="1117">
                  <c:v>233.08</c:v>
                </c:pt>
                <c:pt idx="1118">
                  <c:v>232.08</c:v>
                </c:pt>
                <c:pt idx="1119">
                  <c:v>231.08</c:v>
                </c:pt>
                <c:pt idx="1120">
                  <c:v>230.08</c:v>
                </c:pt>
                <c:pt idx="1121">
                  <c:v>229.08</c:v>
                </c:pt>
                <c:pt idx="1122">
                  <c:v>228.08</c:v>
                </c:pt>
                <c:pt idx="1123">
                  <c:v>227.08</c:v>
                </c:pt>
                <c:pt idx="1124">
                  <c:v>226.08</c:v>
                </c:pt>
                <c:pt idx="1125">
                  <c:v>225.08</c:v>
                </c:pt>
                <c:pt idx="1126">
                  <c:v>224.08</c:v>
                </c:pt>
                <c:pt idx="1127">
                  <c:v>223.08</c:v>
                </c:pt>
                <c:pt idx="1128">
                  <c:v>222.08</c:v>
                </c:pt>
                <c:pt idx="1129">
                  <c:v>221.08</c:v>
                </c:pt>
                <c:pt idx="1130">
                  <c:v>220.08</c:v>
                </c:pt>
                <c:pt idx="1131">
                  <c:v>219.08</c:v>
                </c:pt>
                <c:pt idx="1132">
                  <c:v>218.08</c:v>
                </c:pt>
                <c:pt idx="1133">
                  <c:v>217.08</c:v>
                </c:pt>
                <c:pt idx="1134">
                  <c:v>216.08</c:v>
                </c:pt>
                <c:pt idx="1135">
                  <c:v>215.08</c:v>
                </c:pt>
                <c:pt idx="1136">
                  <c:v>214.08</c:v>
                </c:pt>
                <c:pt idx="1137">
                  <c:v>213.08</c:v>
                </c:pt>
                <c:pt idx="1138">
                  <c:v>212.08</c:v>
                </c:pt>
                <c:pt idx="1139">
                  <c:v>211.08</c:v>
                </c:pt>
                <c:pt idx="1140">
                  <c:v>210.08</c:v>
                </c:pt>
                <c:pt idx="1141">
                  <c:v>209.08</c:v>
                </c:pt>
                <c:pt idx="1142">
                  <c:v>208.08</c:v>
                </c:pt>
                <c:pt idx="1143">
                  <c:v>207.08</c:v>
                </c:pt>
                <c:pt idx="1144">
                  <c:v>206.08</c:v>
                </c:pt>
                <c:pt idx="1145">
                  <c:v>205.08</c:v>
                </c:pt>
                <c:pt idx="1146">
                  <c:v>204.08</c:v>
                </c:pt>
                <c:pt idx="1147">
                  <c:v>203.08</c:v>
                </c:pt>
                <c:pt idx="1148">
                  <c:v>202.08</c:v>
                </c:pt>
                <c:pt idx="1149">
                  <c:v>201.08</c:v>
                </c:pt>
                <c:pt idx="1150">
                  <c:v>200.08</c:v>
                </c:pt>
                <c:pt idx="1151">
                  <c:v>199.08</c:v>
                </c:pt>
                <c:pt idx="1152">
                  <c:v>198.08</c:v>
                </c:pt>
                <c:pt idx="1153">
                  <c:v>197.08</c:v>
                </c:pt>
                <c:pt idx="1154">
                  <c:v>196.08</c:v>
                </c:pt>
                <c:pt idx="1155">
                  <c:v>195.08</c:v>
                </c:pt>
                <c:pt idx="1156">
                  <c:v>194.08</c:v>
                </c:pt>
                <c:pt idx="1157">
                  <c:v>193.08</c:v>
                </c:pt>
                <c:pt idx="1158">
                  <c:v>192.08</c:v>
                </c:pt>
                <c:pt idx="1159">
                  <c:v>191.08</c:v>
                </c:pt>
                <c:pt idx="1160">
                  <c:v>190.08</c:v>
                </c:pt>
                <c:pt idx="1161">
                  <c:v>189.08</c:v>
                </c:pt>
                <c:pt idx="1162">
                  <c:v>188.08</c:v>
                </c:pt>
                <c:pt idx="1163">
                  <c:v>187.08</c:v>
                </c:pt>
                <c:pt idx="1164">
                  <c:v>186.08</c:v>
                </c:pt>
                <c:pt idx="1165">
                  <c:v>185.08</c:v>
                </c:pt>
                <c:pt idx="1166">
                  <c:v>184.08</c:v>
                </c:pt>
                <c:pt idx="1167">
                  <c:v>183.08</c:v>
                </c:pt>
                <c:pt idx="1168">
                  <c:v>182.08</c:v>
                </c:pt>
                <c:pt idx="1169">
                  <c:v>181.08</c:v>
                </c:pt>
                <c:pt idx="1170">
                  <c:v>180.08</c:v>
                </c:pt>
                <c:pt idx="1171">
                  <c:v>179.08</c:v>
                </c:pt>
                <c:pt idx="1172">
                  <c:v>178.08</c:v>
                </c:pt>
                <c:pt idx="1173">
                  <c:v>177.08</c:v>
                </c:pt>
                <c:pt idx="1174">
                  <c:v>176.08</c:v>
                </c:pt>
                <c:pt idx="1175">
                  <c:v>175.08</c:v>
                </c:pt>
                <c:pt idx="1176">
                  <c:v>174.08</c:v>
                </c:pt>
                <c:pt idx="1177">
                  <c:v>173.08</c:v>
                </c:pt>
                <c:pt idx="1178">
                  <c:v>172.08</c:v>
                </c:pt>
                <c:pt idx="1179">
                  <c:v>171.08</c:v>
                </c:pt>
                <c:pt idx="1180">
                  <c:v>170.08</c:v>
                </c:pt>
                <c:pt idx="1181">
                  <c:v>169.08</c:v>
                </c:pt>
                <c:pt idx="1182">
                  <c:v>168.08</c:v>
                </c:pt>
                <c:pt idx="1183">
                  <c:v>167.08</c:v>
                </c:pt>
                <c:pt idx="1184">
                  <c:v>166.08</c:v>
                </c:pt>
                <c:pt idx="1185">
                  <c:v>165.08</c:v>
                </c:pt>
                <c:pt idx="1186">
                  <c:v>164.08</c:v>
                </c:pt>
                <c:pt idx="1187">
                  <c:v>163.08000000000001</c:v>
                </c:pt>
                <c:pt idx="1188">
                  <c:v>162.08000000000001</c:v>
                </c:pt>
                <c:pt idx="1189">
                  <c:v>161.08000000000001</c:v>
                </c:pt>
                <c:pt idx="1190">
                  <c:v>160.08000000000001</c:v>
                </c:pt>
                <c:pt idx="1191">
                  <c:v>159.08000000000001</c:v>
                </c:pt>
                <c:pt idx="1192">
                  <c:v>158.08000000000001</c:v>
                </c:pt>
                <c:pt idx="1193">
                  <c:v>157.08000000000001</c:v>
                </c:pt>
                <c:pt idx="1194">
                  <c:v>156.08000000000001</c:v>
                </c:pt>
                <c:pt idx="1195">
                  <c:v>155.08000000000001</c:v>
                </c:pt>
                <c:pt idx="1196">
                  <c:v>154.08000000000001</c:v>
                </c:pt>
                <c:pt idx="1197">
                  <c:v>153.08000000000001</c:v>
                </c:pt>
                <c:pt idx="1198">
                  <c:v>152.08000000000001</c:v>
                </c:pt>
                <c:pt idx="1199">
                  <c:v>151.08000000000001</c:v>
                </c:pt>
                <c:pt idx="1200">
                  <c:v>150.08000000000001</c:v>
                </c:pt>
                <c:pt idx="1201">
                  <c:v>149.08000000000001</c:v>
                </c:pt>
                <c:pt idx="1202">
                  <c:v>148.08000000000001</c:v>
                </c:pt>
                <c:pt idx="1203">
                  <c:v>147.08000000000001</c:v>
                </c:pt>
                <c:pt idx="1204">
                  <c:v>146.08000000000001</c:v>
                </c:pt>
                <c:pt idx="1205">
                  <c:v>145.08000000000001</c:v>
                </c:pt>
                <c:pt idx="1206">
                  <c:v>144.08000000000001</c:v>
                </c:pt>
                <c:pt idx="1207">
                  <c:v>143.08000000000001</c:v>
                </c:pt>
                <c:pt idx="1208">
                  <c:v>142.08000000000001</c:v>
                </c:pt>
                <c:pt idx="1209">
                  <c:v>141.08000000000001</c:v>
                </c:pt>
                <c:pt idx="1210">
                  <c:v>140.08000000000001</c:v>
                </c:pt>
                <c:pt idx="1211">
                  <c:v>139.08000000000001</c:v>
                </c:pt>
                <c:pt idx="1212">
                  <c:v>138.08000000000001</c:v>
                </c:pt>
                <c:pt idx="1213">
                  <c:v>137.08000000000001</c:v>
                </c:pt>
                <c:pt idx="1214">
                  <c:v>136.08000000000001</c:v>
                </c:pt>
                <c:pt idx="1215">
                  <c:v>135.08000000000001</c:v>
                </c:pt>
                <c:pt idx="1216">
                  <c:v>134.08000000000001</c:v>
                </c:pt>
                <c:pt idx="1217">
                  <c:v>133.08000000000001</c:v>
                </c:pt>
                <c:pt idx="1218">
                  <c:v>132.08000000000001</c:v>
                </c:pt>
                <c:pt idx="1219">
                  <c:v>131.08000000000001</c:v>
                </c:pt>
                <c:pt idx="1220">
                  <c:v>130.08000000000001</c:v>
                </c:pt>
                <c:pt idx="1221">
                  <c:v>129.08000000000001</c:v>
                </c:pt>
                <c:pt idx="1222">
                  <c:v>128.08000000000001</c:v>
                </c:pt>
                <c:pt idx="1223">
                  <c:v>127.08</c:v>
                </c:pt>
                <c:pt idx="1224">
                  <c:v>126.08</c:v>
                </c:pt>
                <c:pt idx="1225">
                  <c:v>125.08</c:v>
                </c:pt>
                <c:pt idx="1226">
                  <c:v>124.08</c:v>
                </c:pt>
                <c:pt idx="1227">
                  <c:v>123.08</c:v>
                </c:pt>
                <c:pt idx="1228">
                  <c:v>122.08</c:v>
                </c:pt>
                <c:pt idx="1229">
                  <c:v>121.08</c:v>
                </c:pt>
                <c:pt idx="1230">
                  <c:v>120.08</c:v>
                </c:pt>
                <c:pt idx="1231">
                  <c:v>119.08</c:v>
                </c:pt>
                <c:pt idx="1232">
                  <c:v>118.08</c:v>
                </c:pt>
                <c:pt idx="1233">
                  <c:v>117.08</c:v>
                </c:pt>
                <c:pt idx="1234">
                  <c:v>116.08</c:v>
                </c:pt>
                <c:pt idx="1235">
                  <c:v>115.08</c:v>
                </c:pt>
                <c:pt idx="1236">
                  <c:v>114.08</c:v>
                </c:pt>
                <c:pt idx="1237">
                  <c:v>113.08</c:v>
                </c:pt>
                <c:pt idx="1238">
                  <c:v>112.08</c:v>
                </c:pt>
                <c:pt idx="1239">
                  <c:v>111.08</c:v>
                </c:pt>
                <c:pt idx="1240">
                  <c:v>110.08</c:v>
                </c:pt>
                <c:pt idx="1241">
                  <c:v>109.08</c:v>
                </c:pt>
                <c:pt idx="1242">
                  <c:v>108.08</c:v>
                </c:pt>
                <c:pt idx="1243">
                  <c:v>107.08</c:v>
                </c:pt>
                <c:pt idx="1244">
                  <c:v>106.08</c:v>
                </c:pt>
                <c:pt idx="1245">
                  <c:v>105.08</c:v>
                </c:pt>
                <c:pt idx="1246">
                  <c:v>104.08</c:v>
                </c:pt>
                <c:pt idx="1247">
                  <c:v>103.08</c:v>
                </c:pt>
                <c:pt idx="1248">
                  <c:v>102.08</c:v>
                </c:pt>
                <c:pt idx="1249">
                  <c:v>101.08</c:v>
                </c:pt>
                <c:pt idx="1250">
                  <c:v>100.08</c:v>
                </c:pt>
                <c:pt idx="1251">
                  <c:v>99.08</c:v>
                </c:pt>
                <c:pt idx="1252">
                  <c:v>98.08</c:v>
                </c:pt>
                <c:pt idx="1253">
                  <c:v>97.08</c:v>
                </c:pt>
                <c:pt idx="1254">
                  <c:v>96.08</c:v>
                </c:pt>
                <c:pt idx="1255">
                  <c:v>95.08</c:v>
                </c:pt>
                <c:pt idx="1256">
                  <c:v>94.08</c:v>
                </c:pt>
                <c:pt idx="1257">
                  <c:v>93.08</c:v>
                </c:pt>
                <c:pt idx="1258">
                  <c:v>92.08</c:v>
                </c:pt>
                <c:pt idx="1259">
                  <c:v>91.08</c:v>
                </c:pt>
                <c:pt idx="1260">
                  <c:v>90.08</c:v>
                </c:pt>
                <c:pt idx="1261">
                  <c:v>89.08</c:v>
                </c:pt>
                <c:pt idx="1262">
                  <c:v>88.08</c:v>
                </c:pt>
                <c:pt idx="1263">
                  <c:v>87.08</c:v>
                </c:pt>
                <c:pt idx="1264">
                  <c:v>86.08</c:v>
                </c:pt>
                <c:pt idx="1265">
                  <c:v>85.08</c:v>
                </c:pt>
                <c:pt idx="1266">
                  <c:v>84.08</c:v>
                </c:pt>
                <c:pt idx="1267">
                  <c:v>83.08</c:v>
                </c:pt>
                <c:pt idx="1268">
                  <c:v>82.08</c:v>
                </c:pt>
                <c:pt idx="1269">
                  <c:v>81.08</c:v>
                </c:pt>
                <c:pt idx="1270">
                  <c:v>80.08</c:v>
                </c:pt>
                <c:pt idx="1271">
                  <c:v>79.08</c:v>
                </c:pt>
                <c:pt idx="1272">
                  <c:v>78.08</c:v>
                </c:pt>
                <c:pt idx="1273">
                  <c:v>77.08</c:v>
                </c:pt>
                <c:pt idx="1274">
                  <c:v>76.08</c:v>
                </c:pt>
                <c:pt idx="1275">
                  <c:v>75.08</c:v>
                </c:pt>
                <c:pt idx="1276">
                  <c:v>74.08</c:v>
                </c:pt>
                <c:pt idx="1277">
                  <c:v>73.08</c:v>
                </c:pt>
                <c:pt idx="1278">
                  <c:v>72.08</c:v>
                </c:pt>
                <c:pt idx="1279">
                  <c:v>71.08</c:v>
                </c:pt>
                <c:pt idx="1280">
                  <c:v>70.08</c:v>
                </c:pt>
                <c:pt idx="1281">
                  <c:v>69.08</c:v>
                </c:pt>
                <c:pt idx="1282">
                  <c:v>68.08</c:v>
                </c:pt>
                <c:pt idx="1283">
                  <c:v>67.08</c:v>
                </c:pt>
                <c:pt idx="1284">
                  <c:v>66.08</c:v>
                </c:pt>
                <c:pt idx="1285">
                  <c:v>65.08</c:v>
                </c:pt>
                <c:pt idx="1286">
                  <c:v>64.08</c:v>
                </c:pt>
                <c:pt idx="1287">
                  <c:v>63.08</c:v>
                </c:pt>
                <c:pt idx="1288">
                  <c:v>62.08</c:v>
                </c:pt>
                <c:pt idx="1289">
                  <c:v>61.08</c:v>
                </c:pt>
                <c:pt idx="1290">
                  <c:v>60.08</c:v>
                </c:pt>
                <c:pt idx="1291">
                  <c:v>59.08</c:v>
                </c:pt>
                <c:pt idx="1292">
                  <c:v>58.08</c:v>
                </c:pt>
                <c:pt idx="1293">
                  <c:v>57.08</c:v>
                </c:pt>
                <c:pt idx="1294">
                  <c:v>56.08</c:v>
                </c:pt>
                <c:pt idx="1295">
                  <c:v>55.08</c:v>
                </c:pt>
                <c:pt idx="1296">
                  <c:v>54.08</c:v>
                </c:pt>
                <c:pt idx="1297">
                  <c:v>53.08</c:v>
                </c:pt>
                <c:pt idx="1298">
                  <c:v>52.08</c:v>
                </c:pt>
                <c:pt idx="1299">
                  <c:v>51.08</c:v>
                </c:pt>
                <c:pt idx="1300">
                  <c:v>50.08</c:v>
                </c:pt>
                <c:pt idx="1301">
                  <c:v>49.08</c:v>
                </c:pt>
                <c:pt idx="1302">
                  <c:v>48.08</c:v>
                </c:pt>
                <c:pt idx="1303">
                  <c:v>47.08</c:v>
                </c:pt>
                <c:pt idx="1304">
                  <c:v>46.08</c:v>
                </c:pt>
                <c:pt idx="1305">
                  <c:v>45.08</c:v>
                </c:pt>
                <c:pt idx="1306">
                  <c:v>44.08</c:v>
                </c:pt>
                <c:pt idx="1307">
                  <c:v>43.08</c:v>
                </c:pt>
                <c:pt idx="1308">
                  <c:v>42.08</c:v>
                </c:pt>
                <c:pt idx="1309">
                  <c:v>41.08</c:v>
                </c:pt>
                <c:pt idx="1310">
                  <c:v>40.08</c:v>
                </c:pt>
                <c:pt idx="1311">
                  <c:v>39.08</c:v>
                </c:pt>
                <c:pt idx="1312">
                  <c:v>38.08</c:v>
                </c:pt>
                <c:pt idx="1313">
                  <c:v>37.08</c:v>
                </c:pt>
                <c:pt idx="1314">
                  <c:v>36.08</c:v>
                </c:pt>
                <c:pt idx="1315">
                  <c:v>35.08</c:v>
                </c:pt>
                <c:pt idx="1316">
                  <c:v>34.08</c:v>
                </c:pt>
                <c:pt idx="1317">
                  <c:v>33.08</c:v>
                </c:pt>
                <c:pt idx="1318">
                  <c:v>32.08</c:v>
                </c:pt>
                <c:pt idx="1319">
                  <c:v>31.08</c:v>
                </c:pt>
                <c:pt idx="1320">
                  <c:v>30.08</c:v>
                </c:pt>
                <c:pt idx="1321">
                  <c:v>29.08</c:v>
                </c:pt>
                <c:pt idx="1322">
                  <c:v>28.08</c:v>
                </c:pt>
                <c:pt idx="1323">
                  <c:v>27.08</c:v>
                </c:pt>
                <c:pt idx="1324">
                  <c:v>26.08</c:v>
                </c:pt>
                <c:pt idx="1325">
                  <c:v>25.08</c:v>
                </c:pt>
                <c:pt idx="1326">
                  <c:v>24.08</c:v>
                </c:pt>
                <c:pt idx="1327">
                  <c:v>23.08</c:v>
                </c:pt>
                <c:pt idx="1328">
                  <c:v>22.08</c:v>
                </c:pt>
                <c:pt idx="1329">
                  <c:v>21.08</c:v>
                </c:pt>
                <c:pt idx="1330">
                  <c:v>20.079999999999998</c:v>
                </c:pt>
                <c:pt idx="1331">
                  <c:v>19.079999999999998</c:v>
                </c:pt>
                <c:pt idx="1332">
                  <c:v>18.079999999999998</c:v>
                </c:pt>
                <c:pt idx="1333">
                  <c:v>17.079999999999998</c:v>
                </c:pt>
                <c:pt idx="1334">
                  <c:v>16.079999999999998</c:v>
                </c:pt>
                <c:pt idx="1335">
                  <c:v>15.08</c:v>
                </c:pt>
                <c:pt idx="1336">
                  <c:v>14.08</c:v>
                </c:pt>
                <c:pt idx="1337">
                  <c:v>13.08</c:v>
                </c:pt>
                <c:pt idx="1338">
                  <c:v>12.08</c:v>
                </c:pt>
                <c:pt idx="1339">
                  <c:v>11.08</c:v>
                </c:pt>
                <c:pt idx="1340">
                  <c:v>10.08</c:v>
                </c:pt>
                <c:pt idx="1341">
                  <c:v>9.08</c:v>
                </c:pt>
                <c:pt idx="1342">
                  <c:v>8.08</c:v>
                </c:pt>
                <c:pt idx="1343">
                  <c:v>7.08</c:v>
                </c:pt>
                <c:pt idx="1344">
                  <c:v>6.08</c:v>
                </c:pt>
                <c:pt idx="1345">
                  <c:v>5.08</c:v>
                </c:pt>
                <c:pt idx="1346">
                  <c:v>4.08</c:v>
                </c:pt>
                <c:pt idx="1347">
                  <c:v>3.08</c:v>
                </c:pt>
                <c:pt idx="1348">
                  <c:v>2.08</c:v>
                </c:pt>
                <c:pt idx="1349">
                  <c:v>1.08</c:v>
                </c:pt>
                <c:pt idx="1350">
                  <c:v>0.08</c:v>
                </c:pt>
                <c:pt idx="1351">
                  <c:v>-0.92</c:v>
                </c:pt>
                <c:pt idx="1352">
                  <c:v>-1.92</c:v>
                </c:pt>
                <c:pt idx="1353">
                  <c:v>-2.92</c:v>
                </c:pt>
                <c:pt idx="1354">
                  <c:v>-3.92</c:v>
                </c:pt>
                <c:pt idx="1355">
                  <c:v>-4.92</c:v>
                </c:pt>
                <c:pt idx="1356">
                  <c:v>-5.92</c:v>
                </c:pt>
                <c:pt idx="1357">
                  <c:v>-6.92</c:v>
                </c:pt>
                <c:pt idx="1358">
                  <c:v>-7.92</c:v>
                </c:pt>
                <c:pt idx="1359">
                  <c:v>-8.92</c:v>
                </c:pt>
                <c:pt idx="1360">
                  <c:v>-9.92</c:v>
                </c:pt>
              </c:numCache>
            </c:numRef>
          </c:xVal>
          <c:yVal>
            <c:numRef>
              <c:f>Sheet2!$C$2:$C$1362</c:f>
              <c:numCache>
                <c:formatCode>General</c:formatCode>
                <c:ptCount val="1361"/>
                <c:pt idx="0">
                  <c:v>347559</c:v>
                </c:pt>
                <c:pt idx="1">
                  <c:v>340659</c:v>
                </c:pt>
                <c:pt idx="2">
                  <c:v>338773</c:v>
                </c:pt>
                <c:pt idx="3">
                  <c:v>336169</c:v>
                </c:pt>
                <c:pt idx="4">
                  <c:v>333602</c:v>
                </c:pt>
                <c:pt idx="5">
                  <c:v>328856</c:v>
                </c:pt>
                <c:pt idx="6">
                  <c:v>325648</c:v>
                </c:pt>
                <c:pt idx="7">
                  <c:v>321916</c:v>
                </c:pt>
                <c:pt idx="8">
                  <c:v>320534</c:v>
                </c:pt>
                <c:pt idx="9">
                  <c:v>316797</c:v>
                </c:pt>
                <c:pt idx="10">
                  <c:v>316387</c:v>
                </c:pt>
                <c:pt idx="11">
                  <c:v>312438</c:v>
                </c:pt>
                <c:pt idx="12">
                  <c:v>311074</c:v>
                </c:pt>
                <c:pt idx="13">
                  <c:v>310853</c:v>
                </c:pt>
                <c:pt idx="14">
                  <c:v>309384</c:v>
                </c:pt>
                <c:pt idx="15">
                  <c:v>309137</c:v>
                </c:pt>
                <c:pt idx="16">
                  <c:v>302363</c:v>
                </c:pt>
                <c:pt idx="17">
                  <c:v>304949</c:v>
                </c:pt>
                <c:pt idx="18">
                  <c:v>300772</c:v>
                </c:pt>
                <c:pt idx="19">
                  <c:v>298856</c:v>
                </c:pt>
                <c:pt idx="20">
                  <c:v>298062</c:v>
                </c:pt>
                <c:pt idx="21">
                  <c:v>295208</c:v>
                </c:pt>
                <c:pt idx="22">
                  <c:v>291852</c:v>
                </c:pt>
                <c:pt idx="23">
                  <c:v>287395</c:v>
                </c:pt>
                <c:pt idx="24">
                  <c:v>286394</c:v>
                </c:pt>
                <c:pt idx="25">
                  <c:v>284943</c:v>
                </c:pt>
                <c:pt idx="26">
                  <c:v>284686</c:v>
                </c:pt>
                <c:pt idx="27">
                  <c:v>281507</c:v>
                </c:pt>
                <c:pt idx="28">
                  <c:v>276778</c:v>
                </c:pt>
                <c:pt idx="29">
                  <c:v>277662</c:v>
                </c:pt>
                <c:pt idx="30">
                  <c:v>275264</c:v>
                </c:pt>
                <c:pt idx="31">
                  <c:v>271181</c:v>
                </c:pt>
                <c:pt idx="32">
                  <c:v>269306</c:v>
                </c:pt>
                <c:pt idx="33">
                  <c:v>268488</c:v>
                </c:pt>
                <c:pt idx="34">
                  <c:v>267464</c:v>
                </c:pt>
                <c:pt idx="35">
                  <c:v>267050</c:v>
                </c:pt>
                <c:pt idx="36">
                  <c:v>262972</c:v>
                </c:pt>
                <c:pt idx="37">
                  <c:v>264202</c:v>
                </c:pt>
                <c:pt idx="38">
                  <c:v>259306</c:v>
                </c:pt>
                <c:pt idx="39">
                  <c:v>258143</c:v>
                </c:pt>
                <c:pt idx="40">
                  <c:v>257350</c:v>
                </c:pt>
                <c:pt idx="41">
                  <c:v>253253</c:v>
                </c:pt>
                <c:pt idx="42">
                  <c:v>255912</c:v>
                </c:pt>
                <c:pt idx="43">
                  <c:v>252555</c:v>
                </c:pt>
                <c:pt idx="44">
                  <c:v>253428</c:v>
                </c:pt>
                <c:pt idx="45">
                  <c:v>248915</c:v>
                </c:pt>
                <c:pt idx="46">
                  <c:v>248663</c:v>
                </c:pt>
                <c:pt idx="47">
                  <c:v>247976</c:v>
                </c:pt>
                <c:pt idx="48">
                  <c:v>247289</c:v>
                </c:pt>
                <c:pt idx="49">
                  <c:v>246326</c:v>
                </c:pt>
                <c:pt idx="50">
                  <c:v>246504</c:v>
                </c:pt>
                <c:pt idx="51">
                  <c:v>241488</c:v>
                </c:pt>
                <c:pt idx="52">
                  <c:v>244764</c:v>
                </c:pt>
                <c:pt idx="53">
                  <c:v>240214</c:v>
                </c:pt>
                <c:pt idx="54">
                  <c:v>243659</c:v>
                </c:pt>
                <c:pt idx="55">
                  <c:v>241078</c:v>
                </c:pt>
                <c:pt idx="56">
                  <c:v>238042</c:v>
                </c:pt>
                <c:pt idx="57">
                  <c:v>239447</c:v>
                </c:pt>
                <c:pt idx="58">
                  <c:v>238572</c:v>
                </c:pt>
                <c:pt idx="59">
                  <c:v>235833</c:v>
                </c:pt>
                <c:pt idx="60">
                  <c:v>232980</c:v>
                </c:pt>
                <c:pt idx="61">
                  <c:v>231270</c:v>
                </c:pt>
                <c:pt idx="62">
                  <c:v>233309</c:v>
                </c:pt>
                <c:pt idx="63">
                  <c:v>231551</c:v>
                </c:pt>
                <c:pt idx="64">
                  <c:v>230492</c:v>
                </c:pt>
                <c:pt idx="65">
                  <c:v>229400</c:v>
                </c:pt>
                <c:pt idx="66">
                  <c:v>229290</c:v>
                </c:pt>
                <c:pt idx="67">
                  <c:v>224267</c:v>
                </c:pt>
                <c:pt idx="68">
                  <c:v>226633</c:v>
                </c:pt>
                <c:pt idx="69">
                  <c:v>226134</c:v>
                </c:pt>
                <c:pt idx="70">
                  <c:v>226749</c:v>
                </c:pt>
                <c:pt idx="71">
                  <c:v>226395</c:v>
                </c:pt>
                <c:pt idx="72">
                  <c:v>222796</c:v>
                </c:pt>
                <c:pt idx="73">
                  <c:v>222108</c:v>
                </c:pt>
                <c:pt idx="74">
                  <c:v>218904</c:v>
                </c:pt>
                <c:pt idx="75">
                  <c:v>222891</c:v>
                </c:pt>
                <c:pt idx="76">
                  <c:v>218946</c:v>
                </c:pt>
                <c:pt idx="77">
                  <c:v>222082</c:v>
                </c:pt>
                <c:pt idx="78">
                  <c:v>221465</c:v>
                </c:pt>
                <c:pt idx="79">
                  <c:v>218540</c:v>
                </c:pt>
                <c:pt idx="80">
                  <c:v>219148</c:v>
                </c:pt>
                <c:pt idx="81">
                  <c:v>220525</c:v>
                </c:pt>
                <c:pt idx="82">
                  <c:v>215473</c:v>
                </c:pt>
                <c:pt idx="83">
                  <c:v>215976</c:v>
                </c:pt>
                <c:pt idx="84">
                  <c:v>214910</c:v>
                </c:pt>
                <c:pt idx="85">
                  <c:v>215926</c:v>
                </c:pt>
                <c:pt idx="86">
                  <c:v>214633</c:v>
                </c:pt>
                <c:pt idx="87">
                  <c:v>210747</c:v>
                </c:pt>
                <c:pt idx="88">
                  <c:v>215378</c:v>
                </c:pt>
                <c:pt idx="89">
                  <c:v>211410</c:v>
                </c:pt>
                <c:pt idx="90">
                  <c:v>211892</c:v>
                </c:pt>
                <c:pt idx="91">
                  <c:v>209111</c:v>
                </c:pt>
                <c:pt idx="92">
                  <c:v>210342</c:v>
                </c:pt>
                <c:pt idx="93">
                  <c:v>207654</c:v>
                </c:pt>
                <c:pt idx="94">
                  <c:v>208216</c:v>
                </c:pt>
                <c:pt idx="95">
                  <c:v>206873</c:v>
                </c:pt>
                <c:pt idx="96">
                  <c:v>203861</c:v>
                </c:pt>
                <c:pt idx="97">
                  <c:v>205039</c:v>
                </c:pt>
                <c:pt idx="98">
                  <c:v>206010</c:v>
                </c:pt>
                <c:pt idx="99">
                  <c:v>205671</c:v>
                </c:pt>
                <c:pt idx="100">
                  <c:v>206480</c:v>
                </c:pt>
                <c:pt idx="101">
                  <c:v>203775</c:v>
                </c:pt>
                <c:pt idx="102">
                  <c:v>202533</c:v>
                </c:pt>
                <c:pt idx="103">
                  <c:v>201375</c:v>
                </c:pt>
                <c:pt idx="104">
                  <c:v>202374</c:v>
                </c:pt>
                <c:pt idx="105">
                  <c:v>202632</c:v>
                </c:pt>
                <c:pt idx="106">
                  <c:v>201150</c:v>
                </c:pt>
                <c:pt idx="107">
                  <c:v>203299</c:v>
                </c:pt>
                <c:pt idx="108">
                  <c:v>202413</c:v>
                </c:pt>
                <c:pt idx="109">
                  <c:v>201328</c:v>
                </c:pt>
                <c:pt idx="110">
                  <c:v>200345</c:v>
                </c:pt>
                <c:pt idx="111">
                  <c:v>201021</c:v>
                </c:pt>
                <c:pt idx="112">
                  <c:v>200422</c:v>
                </c:pt>
                <c:pt idx="113">
                  <c:v>199205</c:v>
                </c:pt>
                <c:pt idx="114">
                  <c:v>197697</c:v>
                </c:pt>
                <c:pt idx="115">
                  <c:v>200357</c:v>
                </c:pt>
                <c:pt idx="116">
                  <c:v>196649</c:v>
                </c:pt>
                <c:pt idx="117">
                  <c:v>199214</c:v>
                </c:pt>
                <c:pt idx="118">
                  <c:v>197737</c:v>
                </c:pt>
                <c:pt idx="119">
                  <c:v>198821</c:v>
                </c:pt>
                <c:pt idx="120">
                  <c:v>197844</c:v>
                </c:pt>
                <c:pt idx="121">
                  <c:v>197986</c:v>
                </c:pt>
                <c:pt idx="122">
                  <c:v>199882</c:v>
                </c:pt>
                <c:pt idx="123">
                  <c:v>197139</c:v>
                </c:pt>
                <c:pt idx="124">
                  <c:v>198538</c:v>
                </c:pt>
                <c:pt idx="125">
                  <c:v>195744</c:v>
                </c:pt>
                <c:pt idx="126">
                  <c:v>196886</c:v>
                </c:pt>
                <c:pt idx="127">
                  <c:v>195932</c:v>
                </c:pt>
                <c:pt idx="128">
                  <c:v>197587</c:v>
                </c:pt>
                <c:pt idx="129">
                  <c:v>197014</c:v>
                </c:pt>
                <c:pt idx="130">
                  <c:v>197854</c:v>
                </c:pt>
                <c:pt idx="131">
                  <c:v>194287</c:v>
                </c:pt>
                <c:pt idx="132">
                  <c:v>195605</c:v>
                </c:pt>
                <c:pt idx="133">
                  <c:v>197943</c:v>
                </c:pt>
                <c:pt idx="134">
                  <c:v>196309</c:v>
                </c:pt>
                <c:pt idx="135">
                  <c:v>194268</c:v>
                </c:pt>
                <c:pt idx="136">
                  <c:v>194258</c:v>
                </c:pt>
                <c:pt idx="137">
                  <c:v>193404</c:v>
                </c:pt>
                <c:pt idx="138">
                  <c:v>196482</c:v>
                </c:pt>
                <c:pt idx="139">
                  <c:v>194630</c:v>
                </c:pt>
                <c:pt idx="140">
                  <c:v>195289</c:v>
                </c:pt>
                <c:pt idx="141">
                  <c:v>196356</c:v>
                </c:pt>
                <c:pt idx="142">
                  <c:v>194035</c:v>
                </c:pt>
                <c:pt idx="143">
                  <c:v>195624</c:v>
                </c:pt>
                <c:pt idx="144">
                  <c:v>192855</c:v>
                </c:pt>
                <c:pt idx="145">
                  <c:v>193988</c:v>
                </c:pt>
                <c:pt idx="146">
                  <c:v>193301</c:v>
                </c:pt>
                <c:pt idx="147">
                  <c:v>193591</c:v>
                </c:pt>
                <c:pt idx="148">
                  <c:v>190703</c:v>
                </c:pt>
                <c:pt idx="149">
                  <c:v>195056</c:v>
                </c:pt>
                <c:pt idx="150">
                  <c:v>191039</c:v>
                </c:pt>
                <c:pt idx="151">
                  <c:v>193899</c:v>
                </c:pt>
                <c:pt idx="152">
                  <c:v>192204</c:v>
                </c:pt>
                <c:pt idx="153">
                  <c:v>191954</c:v>
                </c:pt>
                <c:pt idx="154">
                  <c:v>193920</c:v>
                </c:pt>
                <c:pt idx="155">
                  <c:v>194100</c:v>
                </c:pt>
                <c:pt idx="156">
                  <c:v>194244</c:v>
                </c:pt>
                <c:pt idx="157">
                  <c:v>192359</c:v>
                </c:pt>
                <c:pt idx="158">
                  <c:v>196104</c:v>
                </c:pt>
                <c:pt idx="159">
                  <c:v>195129</c:v>
                </c:pt>
                <c:pt idx="160">
                  <c:v>193477</c:v>
                </c:pt>
                <c:pt idx="161">
                  <c:v>194269</c:v>
                </c:pt>
                <c:pt idx="162">
                  <c:v>192914</c:v>
                </c:pt>
                <c:pt idx="163">
                  <c:v>190401</c:v>
                </c:pt>
                <c:pt idx="164">
                  <c:v>190289</c:v>
                </c:pt>
                <c:pt idx="165">
                  <c:v>190010</c:v>
                </c:pt>
                <c:pt idx="166">
                  <c:v>189548</c:v>
                </c:pt>
                <c:pt idx="167">
                  <c:v>189557</c:v>
                </c:pt>
                <c:pt idx="168">
                  <c:v>187709</c:v>
                </c:pt>
                <c:pt idx="169">
                  <c:v>185135</c:v>
                </c:pt>
                <c:pt idx="170">
                  <c:v>186640</c:v>
                </c:pt>
                <c:pt idx="171">
                  <c:v>183066</c:v>
                </c:pt>
                <c:pt idx="172">
                  <c:v>186479</c:v>
                </c:pt>
                <c:pt idx="173">
                  <c:v>186722</c:v>
                </c:pt>
                <c:pt idx="174">
                  <c:v>184810</c:v>
                </c:pt>
                <c:pt idx="175">
                  <c:v>184850</c:v>
                </c:pt>
                <c:pt idx="176">
                  <c:v>184833</c:v>
                </c:pt>
                <c:pt idx="177">
                  <c:v>185554</c:v>
                </c:pt>
                <c:pt idx="178">
                  <c:v>187598</c:v>
                </c:pt>
                <c:pt idx="179">
                  <c:v>186537</c:v>
                </c:pt>
                <c:pt idx="180">
                  <c:v>187183</c:v>
                </c:pt>
                <c:pt idx="181">
                  <c:v>188186</c:v>
                </c:pt>
                <c:pt idx="182">
                  <c:v>188293</c:v>
                </c:pt>
                <c:pt idx="183">
                  <c:v>187758</c:v>
                </c:pt>
                <c:pt idx="184">
                  <c:v>188687</c:v>
                </c:pt>
                <c:pt idx="185">
                  <c:v>189552</c:v>
                </c:pt>
                <c:pt idx="186">
                  <c:v>190088</c:v>
                </c:pt>
                <c:pt idx="187">
                  <c:v>190767</c:v>
                </c:pt>
                <c:pt idx="188">
                  <c:v>189676</c:v>
                </c:pt>
                <c:pt idx="189">
                  <c:v>189751</c:v>
                </c:pt>
                <c:pt idx="190">
                  <c:v>189894</c:v>
                </c:pt>
                <c:pt idx="191">
                  <c:v>190129</c:v>
                </c:pt>
                <c:pt idx="192">
                  <c:v>190565</c:v>
                </c:pt>
                <c:pt idx="193">
                  <c:v>189731</c:v>
                </c:pt>
                <c:pt idx="194">
                  <c:v>190057</c:v>
                </c:pt>
                <c:pt idx="195">
                  <c:v>190020</c:v>
                </c:pt>
                <c:pt idx="196">
                  <c:v>189844</c:v>
                </c:pt>
                <c:pt idx="197">
                  <c:v>189753</c:v>
                </c:pt>
                <c:pt idx="198">
                  <c:v>190156</c:v>
                </c:pt>
                <c:pt idx="199">
                  <c:v>189237</c:v>
                </c:pt>
                <c:pt idx="200">
                  <c:v>187844</c:v>
                </c:pt>
                <c:pt idx="201">
                  <c:v>186978</c:v>
                </c:pt>
                <c:pt idx="202">
                  <c:v>187526</c:v>
                </c:pt>
                <c:pt idx="203">
                  <c:v>187816</c:v>
                </c:pt>
                <c:pt idx="204">
                  <c:v>187807</c:v>
                </c:pt>
                <c:pt idx="205">
                  <c:v>187511</c:v>
                </c:pt>
                <c:pt idx="206">
                  <c:v>185652</c:v>
                </c:pt>
                <c:pt idx="207">
                  <c:v>183334</c:v>
                </c:pt>
                <c:pt idx="208">
                  <c:v>184455</c:v>
                </c:pt>
                <c:pt idx="209">
                  <c:v>182768</c:v>
                </c:pt>
                <c:pt idx="210">
                  <c:v>180196</c:v>
                </c:pt>
                <c:pt idx="211">
                  <c:v>178339</c:v>
                </c:pt>
                <c:pt idx="212">
                  <c:v>178033</c:v>
                </c:pt>
                <c:pt idx="213">
                  <c:v>174719</c:v>
                </c:pt>
                <c:pt idx="214">
                  <c:v>176590</c:v>
                </c:pt>
                <c:pt idx="215">
                  <c:v>174339</c:v>
                </c:pt>
                <c:pt idx="216">
                  <c:v>171693</c:v>
                </c:pt>
                <c:pt idx="217">
                  <c:v>172629</c:v>
                </c:pt>
                <c:pt idx="218">
                  <c:v>172462</c:v>
                </c:pt>
                <c:pt idx="219">
                  <c:v>170560</c:v>
                </c:pt>
                <c:pt idx="220">
                  <c:v>173230</c:v>
                </c:pt>
                <c:pt idx="221">
                  <c:v>170618</c:v>
                </c:pt>
                <c:pt idx="222">
                  <c:v>172444</c:v>
                </c:pt>
                <c:pt idx="223">
                  <c:v>169963</c:v>
                </c:pt>
                <c:pt idx="224">
                  <c:v>171551</c:v>
                </c:pt>
                <c:pt idx="225">
                  <c:v>170462</c:v>
                </c:pt>
                <c:pt idx="226">
                  <c:v>170948</c:v>
                </c:pt>
                <c:pt idx="227">
                  <c:v>171911</c:v>
                </c:pt>
                <c:pt idx="228">
                  <c:v>170658</c:v>
                </c:pt>
                <c:pt idx="229">
                  <c:v>170441</c:v>
                </c:pt>
                <c:pt idx="230">
                  <c:v>172427</c:v>
                </c:pt>
                <c:pt idx="231">
                  <c:v>170340</c:v>
                </c:pt>
                <c:pt idx="232">
                  <c:v>172694</c:v>
                </c:pt>
                <c:pt idx="233">
                  <c:v>173401</c:v>
                </c:pt>
                <c:pt idx="234">
                  <c:v>174176</c:v>
                </c:pt>
                <c:pt idx="235">
                  <c:v>174230</c:v>
                </c:pt>
                <c:pt idx="236">
                  <c:v>174227</c:v>
                </c:pt>
                <c:pt idx="237">
                  <c:v>176985</c:v>
                </c:pt>
                <c:pt idx="238">
                  <c:v>176961</c:v>
                </c:pt>
                <c:pt idx="239">
                  <c:v>176958</c:v>
                </c:pt>
                <c:pt idx="240">
                  <c:v>176291</c:v>
                </c:pt>
                <c:pt idx="241">
                  <c:v>177048</c:v>
                </c:pt>
                <c:pt idx="242">
                  <c:v>178669</c:v>
                </c:pt>
                <c:pt idx="243">
                  <c:v>178158</c:v>
                </c:pt>
                <c:pt idx="244">
                  <c:v>178257</c:v>
                </c:pt>
                <c:pt idx="245">
                  <c:v>177716</c:v>
                </c:pt>
                <c:pt idx="246">
                  <c:v>178815</c:v>
                </c:pt>
                <c:pt idx="247">
                  <c:v>181982</c:v>
                </c:pt>
                <c:pt idx="248">
                  <c:v>184003</c:v>
                </c:pt>
                <c:pt idx="249">
                  <c:v>181779</c:v>
                </c:pt>
                <c:pt idx="250">
                  <c:v>184880</c:v>
                </c:pt>
                <c:pt idx="251">
                  <c:v>185237</c:v>
                </c:pt>
                <c:pt idx="252">
                  <c:v>187984</c:v>
                </c:pt>
                <c:pt idx="253">
                  <c:v>188852</c:v>
                </c:pt>
                <c:pt idx="254">
                  <c:v>190461</c:v>
                </c:pt>
                <c:pt idx="255">
                  <c:v>188553</c:v>
                </c:pt>
                <c:pt idx="256">
                  <c:v>189905</c:v>
                </c:pt>
                <c:pt idx="257">
                  <c:v>187012</c:v>
                </c:pt>
                <c:pt idx="258">
                  <c:v>184900</c:v>
                </c:pt>
                <c:pt idx="259">
                  <c:v>186643</c:v>
                </c:pt>
                <c:pt idx="260">
                  <c:v>191705</c:v>
                </c:pt>
                <c:pt idx="261">
                  <c:v>191614</c:v>
                </c:pt>
                <c:pt idx="262">
                  <c:v>198945</c:v>
                </c:pt>
                <c:pt idx="263">
                  <c:v>210589</c:v>
                </c:pt>
                <c:pt idx="264">
                  <c:v>220274</c:v>
                </c:pt>
                <c:pt idx="265">
                  <c:v>220353</c:v>
                </c:pt>
                <c:pt idx="266">
                  <c:v>215635</c:v>
                </c:pt>
                <c:pt idx="267">
                  <c:v>204827</c:v>
                </c:pt>
                <c:pt idx="268">
                  <c:v>189998</c:v>
                </c:pt>
                <c:pt idx="269">
                  <c:v>180208</c:v>
                </c:pt>
                <c:pt idx="270">
                  <c:v>182332</c:v>
                </c:pt>
                <c:pt idx="271">
                  <c:v>188102</c:v>
                </c:pt>
                <c:pt idx="272">
                  <c:v>188548</c:v>
                </c:pt>
                <c:pt idx="273">
                  <c:v>177975</c:v>
                </c:pt>
                <c:pt idx="274">
                  <c:v>168045</c:v>
                </c:pt>
                <c:pt idx="275">
                  <c:v>160114</c:v>
                </c:pt>
                <c:pt idx="276">
                  <c:v>152798</c:v>
                </c:pt>
                <c:pt idx="277">
                  <c:v>153012</c:v>
                </c:pt>
                <c:pt idx="278">
                  <c:v>156309</c:v>
                </c:pt>
                <c:pt idx="279">
                  <c:v>155333</c:v>
                </c:pt>
                <c:pt idx="280">
                  <c:v>149751</c:v>
                </c:pt>
                <c:pt idx="281">
                  <c:v>147890</c:v>
                </c:pt>
                <c:pt idx="282">
                  <c:v>148928</c:v>
                </c:pt>
                <c:pt idx="283">
                  <c:v>147817</c:v>
                </c:pt>
                <c:pt idx="284">
                  <c:v>145462</c:v>
                </c:pt>
                <c:pt idx="285">
                  <c:v>147664</c:v>
                </c:pt>
                <c:pt idx="286">
                  <c:v>148836</c:v>
                </c:pt>
                <c:pt idx="287">
                  <c:v>148679</c:v>
                </c:pt>
                <c:pt idx="288">
                  <c:v>148207</c:v>
                </c:pt>
                <c:pt idx="289">
                  <c:v>147659</c:v>
                </c:pt>
                <c:pt idx="290">
                  <c:v>148015</c:v>
                </c:pt>
                <c:pt idx="291">
                  <c:v>146065</c:v>
                </c:pt>
                <c:pt idx="292">
                  <c:v>146969</c:v>
                </c:pt>
                <c:pt idx="293">
                  <c:v>147311</c:v>
                </c:pt>
                <c:pt idx="294">
                  <c:v>147691</c:v>
                </c:pt>
                <c:pt idx="295">
                  <c:v>146766</c:v>
                </c:pt>
                <c:pt idx="296">
                  <c:v>147316</c:v>
                </c:pt>
                <c:pt idx="297">
                  <c:v>144612</c:v>
                </c:pt>
                <c:pt idx="298">
                  <c:v>146550</c:v>
                </c:pt>
                <c:pt idx="299">
                  <c:v>145723</c:v>
                </c:pt>
                <c:pt idx="300">
                  <c:v>146214</c:v>
                </c:pt>
                <c:pt idx="301">
                  <c:v>145178</c:v>
                </c:pt>
                <c:pt idx="302">
                  <c:v>145218</c:v>
                </c:pt>
                <c:pt idx="303">
                  <c:v>146140</c:v>
                </c:pt>
                <c:pt idx="304">
                  <c:v>145345</c:v>
                </c:pt>
                <c:pt idx="305">
                  <c:v>146222</c:v>
                </c:pt>
                <c:pt idx="306">
                  <c:v>146403</c:v>
                </c:pt>
                <c:pt idx="307">
                  <c:v>145281</c:v>
                </c:pt>
                <c:pt idx="308">
                  <c:v>145086</c:v>
                </c:pt>
                <c:pt idx="309">
                  <c:v>145642</c:v>
                </c:pt>
                <c:pt idx="310">
                  <c:v>147378</c:v>
                </c:pt>
                <c:pt idx="311">
                  <c:v>147787</c:v>
                </c:pt>
                <c:pt idx="312">
                  <c:v>146834</c:v>
                </c:pt>
                <c:pt idx="313">
                  <c:v>146679</c:v>
                </c:pt>
                <c:pt idx="314">
                  <c:v>146949</c:v>
                </c:pt>
                <c:pt idx="315">
                  <c:v>147103</c:v>
                </c:pt>
                <c:pt idx="316">
                  <c:v>147711</c:v>
                </c:pt>
                <c:pt idx="317">
                  <c:v>149187</c:v>
                </c:pt>
                <c:pt idx="318">
                  <c:v>147441</c:v>
                </c:pt>
                <c:pt idx="319">
                  <c:v>148492</c:v>
                </c:pt>
                <c:pt idx="320">
                  <c:v>148805</c:v>
                </c:pt>
                <c:pt idx="321">
                  <c:v>148334</c:v>
                </c:pt>
                <c:pt idx="322">
                  <c:v>148414</c:v>
                </c:pt>
                <c:pt idx="323">
                  <c:v>148622</c:v>
                </c:pt>
                <c:pt idx="324">
                  <c:v>148914</c:v>
                </c:pt>
                <c:pt idx="325">
                  <c:v>148971</c:v>
                </c:pt>
                <c:pt idx="326">
                  <c:v>148552</c:v>
                </c:pt>
                <c:pt idx="327">
                  <c:v>149411</c:v>
                </c:pt>
                <c:pt idx="328">
                  <c:v>149861</c:v>
                </c:pt>
                <c:pt idx="329">
                  <c:v>148678</c:v>
                </c:pt>
                <c:pt idx="330">
                  <c:v>151336</c:v>
                </c:pt>
                <c:pt idx="331">
                  <c:v>150036</c:v>
                </c:pt>
                <c:pt idx="332">
                  <c:v>149447</c:v>
                </c:pt>
                <c:pt idx="333">
                  <c:v>149500</c:v>
                </c:pt>
                <c:pt idx="334">
                  <c:v>149733</c:v>
                </c:pt>
                <c:pt idx="335">
                  <c:v>150275</c:v>
                </c:pt>
                <c:pt idx="336">
                  <c:v>151572</c:v>
                </c:pt>
                <c:pt idx="337">
                  <c:v>152860</c:v>
                </c:pt>
                <c:pt idx="338">
                  <c:v>152775</c:v>
                </c:pt>
                <c:pt idx="339">
                  <c:v>150424</c:v>
                </c:pt>
                <c:pt idx="340">
                  <c:v>151627</c:v>
                </c:pt>
                <c:pt idx="341">
                  <c:v>151864</c:v>
                </c:pt>
                <c:pt idx="342">
                  <c:v>150970</c:v>
                </c:pt>
                <c:pt idx="343">
                  <c:v>155103</c:v>
                </c:pt>
                <c:pt idx="344">
                  <c:v>152853</c:v>
                </c:pt>
                <c:pt idx="345">
                  <c:v>154030</c:v>
                </c:pt>
                <c:pt idx="346">
                  <c:v>154050</c:v>
                </c:pt>
                <c:pt idx="347">
                  <c:v>153353</c:v>
                </c:pt>
                <c:pt idx="348">
                  <c:v>153499</c:v>
                </c:pt>
                <c:pt idx="349">
                  <c:v>153128</c:v>
                </c:pt>
                <c:pt idx="350">
                  <c:v>152382</c:v>
                </c:pt>
                <c:pt idx="351">
                  <c:v>154360</c:v>
                </c:pt>
                <c:pt idx="352">
                  <c:v>155870</c:v>
                </c:pt>
                <c:pt idx="353">
                  <c:v>155371</c:v>
                </c:pt>
                <c:pt idx="354">
                  <c:v>155931</c:v>
                </c:pt>
                <c:pt idx="355">
                  <c:v>156076</c:v>
                </c:pt>
                <c:pt idx="356">
                  <c:v>154015</c:v>
                </c:pt>
                <c:pt idx="357">
                  <c:v>156576</c:v>
                </c:pt>
                <c:pt idx="358">
                  <c:v>156435</c:v>
                </c:pt>
                <c:pt idx="359">
                  <c:v>155366</c:v>
                </c:pt>
                <c:pt idx="360">
                  <c:v>157257</c:v>
                </c:pt>
                <c:pt idx="361">
                  <c:v>155364</c:v>
                </c:pt>
                <c:pt idx="362">
                  <c:v>156149</c:v>
                </c:pt>
                <c:pt idx="363">
                  <c:v>156174</c:v>
                </c:pt>
                <c:pt idx="364">
                  <c:v>157003</c:v>
                </c:pt>
                <c:pt idx="365">
                  <c:v>157731</c:v>
                </c:pt>
                <c:pt idx="366">
                  <c:v>158191</c:v>
                </c:pt>
                <c:pt idx="367">
                  <c:v>157605</c:v>
                </c:pt>
                <c:pt idx="368">
                  <c:v>157819</c:v>
                </c:pt>
                <c:pt idx="369">
                  <c:v>159326</c:v>
                </c:pt>
                <c:pt idx="370">
                  <c:v>159212</c:v>
                </c:pt>
                <c:pt idx="371">
                  <c:v>158506</c:v>
                </c:pt>
                <c:pt idx="372">
                  <c:v>160711</c:v>
                </c:pt>
                <c:pt idx="373">
                  <c:v>160559</c:v>
                </c:pt>
                <c:pt idx="374">
                  <c:v>161032</c:v>
                </c:pt>
                <c:pt idx="375">
                  <c:v>162976</c:v>
                </c:pt>
                <c:pt idx="376">
                  <c:v>164695</c:v>
                </c:pt>
                <c:pt idx="377">
                  <c:v>164829</c:v>
                </c:pt>
                <c:pt idx="378">
                  <c:v>162733</c:v>
                </c:pt>
                <c:pt idx="379">
                  <c:v>163725</c:v>
                </c:pt>
                <c:pt idx="380">
                  <c:v>163879</c:v>
                </c:pt>
                <c:pt idx="381">
                  <c:v>163123</c:v>
                </c:pt>
                <c:pt idx="382">
                  <c:v>164402</c:v>
                </c:pt>
                <c:pt idx="383">
                  <c:v>164316</c:v>
                </c:pt>
                <c:pt idx="384">
                  <c:v>165420</c:v>
                </c:pt>
                <c:pt idx="385">
                  <c:v>161682</c:v>
                </c:pt>
                <c:pt idx="386">
                  <c:v>161516</c:v>
                </c:pt>
                <c:pt idx="387">
                  <c:v>161466</c:v>
                </c:pt>
                <c:pt idx="388">
                  <c:v>160241</c:v>
                </c:pt>
                <c:pt idx="389">
                  <c:v>159317</c:v>
                </c:pt>
                <c:pt idx="390">
                  <c:v>159111</c:v>
                </c:pt>
                <c:pt idx="391">
                  <c:v>158526</c:v>
                </c:pt>
                <c:pt idx="392">
                  <c:v>158107</c:v>
                </c:pt>
                <c:pt idx="393">
                  <c:v>159035</c:v>
                </c:pt>
                <c:pt idx="394">
                  <c:v>160346</c:v>
                </c:pt>
                <c:pt idx="395">
                  <c:v>166401</c:v>
                </c:pt>
                <c:pt idx="396">
                  <c:v>177110</c:v>
                </c:pt>
                <c:pt idx="397">
                  <c:v>202519</c:v>
                </c:pt>
                <c:pt idx="398">
                  <c:v>216357</c:v>
                </c:pt>
                <c:pt idx="399">
                  <c:v>195368</c:v>
                </c:pt>
                <c:pt idx="400">
                  <c:v>169808</c:v>
                </c:pt>
                <c:pt idx="401">
                  <c:v>162902</c:v>
                </c:pt>
                <c:pt idx="402">
                  <c:v>162280</c:v>
                </c:pt>
                <c:pt idx="403">
                  <c:v>159521</c:v>
                </c:pt>
                <c:pt idx="404">
                  <c:v>158998</c:v>
                </c:pt>
                <c:pt idx="405">
                  <c:v>157475</c:v>
                </c:pt>
                <c:pt idx="406">
                  <c:v>153699</c:v>
                </c:pt>
                <c:pt idx="407">
                  <c:v>151199</c:v>
                </c:pt>
                <c:pt idx="408">
                  <c:v>148980</c:v>
                </c:pt>
                <c:pt idx="409">
                  <c:v>148220</c:v>
                </c:pt>
                <c:pt idx="410">
                  <c:v>145860</c:v>
                </c:pt>
                <c:pt idx="411">
                  <c:v>144690</c:v>
                </c:pt>
                <c:pt idx="412">
                  <c:v>143900</c:v>
                </c:pt>
                <c:pt idx="413">
                  <c:v>145077</c:v>
                </c:pt>
                <c:pt idx="414">
                  <c:v>146933</c:v>
                </c:pt>
                <c:pt idx="415">
                  <c:v>153641</c:v>
                </c:pt>
                <c:pt idx="416">
                  <c:v>182111</c:v>
                </c:pt>
                <c:pt idx="417">
                  <c:v>242640</c:v>
                </c:pt>
                <c:pt idx="418">
                  <c:v>278555</c:v>
                </c:pt>
                <c:pt idx="419">
                  <c:v>202384</c:v>
                </c:pt>
                <c:pt idx="420">
                  <c:v>150542</c:v>
                </c:pt>
                <c:pt idx="421">
                  <c:v>139573</c:v>
                </c:pt>
                <c:pt idx="422">
                  <c:v>136214</c:v>
                </c:pt>
                <c:pt idx="423">
                  <c:v>133941</c:v>
                </c:pt>
                <c:pt idx="424">
                  <c:v>133645</c:v>
                </c:pt>
                <c:pt idx="425">
                  <c:v>132947</c:v>
                </c:pt>
                <c:pt idx="426">
                  <c:v>133785</c:v>
                </c:pt>
                <c:pt idx="427">
                  <c:v>132984</c:v>
                </c:pt>
                <c:pt idx="428">
                  <c:v>133970</c:v>
                </c:pt>
                <c:pt idx="429">
                  <c:v>133224</c:v>
                </c:pt>
                <c:pt idx="430">
                  <c:v>131344</c:v>
                </c:pt>
                <c:pt idx="431">
                  <c:v>132106</c:v>
                </c:pt>
                <c:pt idx="432">
                  <c:v>132537</c:v>
                </c:pt>
                <c:pt idx="433">
                  <c:v>134183</c:v>
                </c:pt>
                <c:pt idx="434">
                  <c:v>132534</c:v>
                </c:pt>
                <c:pt idx="435">
                  <c:v>131624</c:v>
                </c:pt>
                <c:pt idx="436">
                  <c:v>132706</c:v>
                </c:pt>
                <c:pt idx="437">
                  <c:v>132973</c:v>
                </c:pt>
                <c:pt idx="438">
                  <c:v>133608</c:v>
                </c:pt>
                <c:pt idx="439">
                  <c:v>134761</c:v>
                </c:pt>
                <c:pt idx="440">
                  <c:v>133931</c:v>
                </c:pt>
                <c:pt idx="441">
                  <c:v>133212</c:v>
                </c:pt>
                <c:pt idx="442">
                  <c:v>135216</c:v>
                </c:pt>
                <c:pt idx="443">
                  <c:v>135138</c:v>
                </c:pt>
                <c:pt idx="444">
                  <c:v>133766</c:v>
                </c:pt>
                <c:pt idx="445">
                  <c:v>132968</c:v>
                </c:pt>
                <c:pt idx="446">
                  <c:v>132964</c:v>
                </c:pt>
                <c:pt idx="447">
                  <c:v>135651</c:v>
                </c:pt>
                <c:pt idx="448">
                  <c:v>133438</c:v>
                </c:pt>
                <c:pt idx="449">
                  <c:v>134260</c:v>
                </c:pt>
                <c:pt idx="450">
                  <c:v>134234</c:v>
                </c:pt>
                <c:pt idx="451">
                  <c:v>133634</c:v>
                </c:pt>
                <c:pt idx="452">
                  <c:v>133291</c:v>
                </c:pt>
                <c:pt idx="453">
                  <c:v>135454</c:v>
                </c:pt>
                <c:pt idx="454">
                  <c:v>134262</c:v>
                </c:pt>
                <c:pt idx="455">
                  <c:v>135839</c:v>
                </c:pt>
                <c:pt idx="456">
                  <c:v>134843</c:v>
                </c:pt>
                <c:pt idx="457">
                  <c:v>134285</c:v>
                </c:pt>
                <c:pt idx="458">
                  <c:v>135284</c:v>
                </c:pt>
                <c:pt idx="459">
                  <c:v>134713</c:v>
                </c:pt>
                <c:pt idx="460">
                  <c:v>135005</c:v>
                </c:pt>
                <c:pt idx="461">
                  <c:v>135905</c:v>
                </c:pt>
                <c:pt idx="462">
                  <c:v>136414</c:v>
                </c:pt>
                <c:pt idx="463">
                  <c:v>136352</c:v>
                </c:pt>
                <c:pt idx="464">
                  <c:v>136250</c:v>
                </c:pt>
                <c:pt idx="465">
                  <c:v>137263</c:v>
                </c:pt>
                <c:pt idx="466">
                  <c:v>136579</c:v>
                </c:pt>
                <c:pt idx="467">
                  <c:v>134677</c:v>
                </c:pt>
                <c:pt idx="468">
                  <c:v>135923</c:v>
                </c:pt>
                <c:pt idx="469">
                  <c:v>136289</c:v>
                </c:pt>
                <c:pt idx="470">
                  <c:v>136608</c:v>
                </c:pt>
                <c:pt idx="471">
                  <c:v>136555</c:v>
                </c:pt>
                <c:pt idx="472">
                  <c:v>137317</c:v>
                </c:pt>
                <c:pt idx="473">
                  <c:v>137621</c:v>
                </c:pt>
                <c:pt idx="474">
                  <c:v>137251</c:v>
                </c:pt>
                <c:pt idx="475">
                  <c:v>137931</c:v>
                </c:pt>
                <c:pt idx="476">
                  <c:v>137577</c:v>
                </c:pt>
                <c:pt idx="477">
                  <c:v>137130</c:v>
                </c:pt>
                <c:pt idx="478">
                  <c:v>137490</c:v>
                </c:pt>
                <c:pt idx="479">
                  <c:v>138437</c:v>
                </c:pt>
                <c:pt idx="480">
                  <c:v>139381</c:v>
                </c:pt>
                <c:pt idx="481">
                  <c:v>136603</c:v>
                </c:pt>
                <c:pt idx="482">
                  <c:v>137776</c:v>
                </c:pt>
                <c:pt idx="483">
                  <c:v>139928</c:v>
                </c:pt>
                <c:pt idx="484">
                  <c:v>138707</c:v>
                </c:pt>
                <c:pt idx="485">
                  <c:v>139408</c:v>
                </c:pt>
                <c:pt idx="486">
                  <c:v>137651</c:v>
                </c:pt>
                <c:pt idx="487">
                  <c:v>139667</c:v>
                </c:pt>
                <c:pt idx="488">
                  <c:v>141390</c:v>
                </c:pt>
                <c:pt idx="489">
                  <c:v>138087</c:v>
                </c:pt>
                <c:pt idx="490">
                  <c:v>139856</c:v>
                </c:pt>
                <c:pt idx="491">
                  <c:v>141067</c:v>
                </c:pt>
                <c:pt idx="492">
                  <c:v>141573</c:v>
                </c:pt>
                <c:pt idx="493">
                  <c:v>140898</c:v>
                </c:pt>
                <c:pt idx="494">
                  <c:v>141984</c:v>
                </c:pt>
                <c:pt idx="495">
                  <c:v>140639</c:v>
                </c:pt>
                <c:pt idx="496">
                  <c:v>142380</c:v>
                </c:pt>
                <c:pt idx="497">
                  <c:v>139556</c:v>
                </c:pt>
                <c:pt idx="498">
                  <c:v>140272</c:v>
                </c:pt>
                <c:pt idx="499">
                  <c:v>141709</c:v>
                </c:pt>
                <c:pt idx="500">
                  <c:v>142484</c:v>
                </c:pt>
                <c:pt idx="501">
                  <c:v>141267</c:v>
                </c:pt>
                <c:pt idx="502">
                  <c:v>142626</c:v>
                </c:pt>
                <c:pt idx="503">
                  <c:v>142499</c:v>
                </c:pt>
                <c:pt idx="504">
                  <c:v>143338</c:v>
                </c:pt>
                <c:pt idx="505">
                  <c:v>143971</c:v>
                </c:pt>
                <c:pt idx="506">
                  <c:v>143113</c:v>
                </c:pt>
                <c:pt idx="507">
                  <c:v>143732</c:v>
                </c:pt>
                <c:pt idx="508">
                  <c:v>143006</c:v>
                </c:pt>
                <c:pt idx="509">
                  <c:v>144270</c:v>
                </c:pt>
                <c:pt idx="510">
                  <c:v>143853</c:v>
                </c:pt>
                <c:pt idx="511">
                  <c:v>145090</c:v>
                </c:pt>
                <c:pt idx="512">
                  <c:v>144708</c:v>
                </c:pt>
                <c:pt idx="513">
                  <c:v>143751</c:v>
                </c:pt>
                <c:pt idx="514">
                  <c:v>143741</c:v>
                </c:pt>
                <c:pt idx="515">
                  <c:v>146478</c:v>
                </c:pt>
                <c:pt idx="516">
                  <c:v>146182</c:v>
                </c:pt>
                <c:pt idx="517">
                  <c:v>144216</c:v>
                </c:pt>
                <c:pt idx="518">
                  <c:v>145351</c:v>
                </c:pt>
                <c:pt idx="519">
                  <c:v>146641</c:v>
                </c:pt>
                <c:pt idx="520">
                  <c:v>150124</c:v>
                </c:pt>
                <c:pt idx="521">
                  <c:v>148705</c:v>
                </c:pt>
                <c:pt idx="522">
                  <c:v>149388</c:v>
                </c:pt>
                <c:pt idx="523">
                  <c:v>149132</c:v>
                </c:pt>
                <c:pt idx="524">
                  <c:v>149028</c:v>
                </c:pt>
                <c:pt idx="525">
                  <c:v>147843</c:v>
                </c:pt>
                <c:pt idx="526">
                  <c:v>147011</c:v>
                </c:pt>
                <c:pt idx="527">
                  <c:v>147481</c:v>
                </c:pt>
                <c:pt idx="528">
                  <c:v>146922</c:v>
                </c:pt>
                <c:pt idx="529">
                  <c:v>145517</c:v>
                </c:pt>
                <c:pt idx="530">
                  <c:v>142838</c:v>
                </c:pt>
                <c:pt idx="531">
                  <c:v>143592</c:v>
                </c:pt>
                <c:pt idx="532">
                  <c:v>144488</c:v>
                </c:pt>
                <c:pt idx="533">
                  <c:v>144496</c:v>
                </c:pt>
                <c:pt idx="534">
                  <c:v>145350</c:v>
                </c:pt>
                <c:pt idx="535">
                  <c:v>145323</c:v>
                </c:pt>
                <c:pt idx="536">
                  <c:v>144478</c:v>
                </c:pt>
                <c:pt idx="537">
                  <c:v>142311</c:v>
                </c:pt>
                <c:pt idx="538">
                  <c:v>144574</c:v>
                </c:pt>
                <c:pt idx="539">
                  <c:v>144859</c:v>
                </c:pt>
                <c:pt idx="540">
                  <c:v>144855</c:v>
                </c:pt>
                <c:pt idx="541">
                  <c:v>144255</c:v>
                </c:pt>
                <c:pt idx="542">
                  <c:v>144802</c:v>
                </c:pt>
                <c:pt idx="543">
                  <c:v>144661</c:v>
                </c:pt>
                <c:pt idx="544">
                  <c:v>143813</c:v>
                </c:pt>
                <c:pt idx="545">
                  <c:v>144155</c:v>
                </c:pt>
                <c:pt idx="546">
                  <c:v>146207</c:v>
                </c:pt>
                <c:pt idx="547">
                  <c:v>144650</c:v>
                </c:pt>
                <c:pt idx="548">
                  <c:v>146389</c:v>
                </c:pt>
                <c:pt idx="549">
                  <c:v>144789</c:v>
                </c:pt>
                <c:pt idx="550">
                  <c:v>145843</c:v>
                </c:pt>
                <c:pt idx="551">
                  <c:v>145800</c:v>
                </c:pt>
                <c:pt idx="552">
                  <c:v>145497</c:v>
                </c:pt>
                <c:pt idx="553">
                  <c:v>147882</c:v>
                </c:pt>
                <c:pt idx="554">
                  <c:v>147184</c:v>
                </c:pt>
                <c:pt idx="555">
                  <c:v>147456</c:v>
                </c:pt>
                <c:pt idx="556">
                  <c:v>146511</c:v>
                </c:pt>
                <c:pt idx="557">
                  <c:v>146774</c:v>
                </c:pt>
                <c:pt idx="558">
                  <c:v>147907</c:v>
                </c:pt>
                <c:pt idx="559">
                  <c:v>147680</c:v>
                </c:pt>
                <c:pt idx="560">
                  <c:v>146973</c:v>
                </c:pt>
                <c:pt idx="561">
                  <c:v>148019</c:v>
                </c:pt>
                <c:pt idx="562">
                  <c:v>147477</c:v>
                </c:pt>
                <c:pt idx="563">
                  <c:v>148550</c:v>
                </c:pt>
                <c:pt idx="564">
                  <c:v>146916</c:v>
                </c:pt>
                <c:pt idx="565">
                  <c:v>148448</c:v>
                </c:pt>
                <c:pt idx="566">
                  <c:v>148280</c:v>
                </c:pt>
                <c:pt idx="567">
                  <c:v>148196</c:v>
                </c:pt>
                <c:pt idx="568">
                  <c:v>150302</c:v>
                </c:pt>
                <c:pt idx="569">
                  <c:v>148574</c:v>
                </c:pt>
                <c:pt idx="570">
                  <c:v>149913</c:v>
                </c:pt>
                <c:pt idx="571">
                  <c:v>150122</c:v>
                </c:pt>
                <c:pt idx="572">
                  <c:v>150632</c:v>
                </c:pt>
                <c:pt idx="573">
                  <c:v>151039</c:v>
                </c:pt>
                <c:pt idx="574">
                  <c:v>150546</c:v>
                </c:pt>
                <c:pt idx="575">
                  <c:v>150634</c:v>
                </c:pt>
                <c:pt idx="576">
                  <c:v>151469</c:v>
                </c:pt>
                <c:pt idx="577">
                  <c:v>151091</c:v>
                </c:pt>
                <c:pt idx="578">
                  <c:v>152397</c:v>
                </c:pt>
                <c:pt idx="579">
                  <c:v>151445</c:v>
                </c:pt>
                <c:pt idx="580">
                  <c:v>152764</c:v>
                </c:pt>
                <c:pt idx="581">
                  <c:v>151739</c:v>
                </c:pt>
                <c:pt idx="582">
                  <c:v>150736</c:v>
                </c:pt>
                <c:pt idx="583">
                  <c:v>153369</c:v>
                </c:pt>
                <c:pt idx="584">
                  <c:v>152734</c:v>
                </c:pt>
                <c:pt idx="585">
                  <c:v>153301</c:v>
                </c:pt>
                <c:pt idx="586">
                  <c:v>154319</c:v>
                </c:pt>
                <c:pt idx="587">
                  <c:v>153847</c:v>
                </c:pt>
                <c:pt idx="588">
                  <c:v>154181</c:v>
                </c:pt>
                <c:pt idx="589">
                  <c:v>154448</c:v>
                </c:pt>
                <c:pt idx="590">
                  <c:v>153060</c:v>
                </c:pt>
                <c:pt idx="591">
                  <c:v>154853</c:v>
                </c:pt>
                <c:pt idx="592">
                  <c:v>156030</c:v>
                </c:pt>
                <c:pt idx="593">
                  <c:v>155020</c:v>
                </c:pt>
                <c:pt idx="594">
                  <c:v>155494</c:v>
                </c:pt>
                <c:pt idx="595">
                  <c:v>154437</c:v>
                </c:pt>
                <c:pt idx="596">
                  <c:v>152805</c:v>
                </c:pt>
                <c:pt idx="597">
                  <c:v>154437</c:v>
                </c:pt>
                <c:pt idx="598">
                  <c:v>155818</c:v>
                </c:pt>
                <c:pt idx="599">
                  <c:v>155866</c:v>
                </c:pt>
                <c:pt idx="600">
                  <c:v>155715</c:v>
                </c:pt>
                <c:pt idx="601">
                  <c:v>155346</c:v>
                </c:pt>
                <c:pt idx="602">
                  <c:v>155830</c:v>
                </c:pt>
                <c:pt idx="603">
                  <c:v>157496</c:v>
                </c:pt>
                <c:pt idx="604">
                  <c:v>156288</c:v>
                </c:pt>
                <c:pt idx="605">
                  <c:v>157499</c:v>
                </c:pt>
                <c:pt idx="606">
                  <c:v>158454</c:v>
                </c:pt>
                <c:pt idx="607">
                  <c:v>156207</c:v>
                </c:pt>
                <c:pt idx="608">
                  <c:v>156840</c:v>
                </c:pt>
                <c:pt idx="609">
                  <c:v>156662</c:v>
                </c:pt>
                <c:pt idx="610">
                  <c:v>158131</c:v>
                </c:pt>
                <c:pt idx="611">
                  <c:v>158540</c:v>
                </c:pt>
                <c:pt idx="612">
                  <c:v>158993</c:v>
                </c:pt>
                <c:pt idx="613">
                  <c:v>158903</c:v>
                </c:pt>
                <c:pt idx="614">
                  <c:v>160213</c:v>
                </c:pt>
                <c:pt idx="615">
                  <c:v>159530</c:v>
                </c:pt>
                <c:pt idx="616">
                  <c:v>159121</c:v>
                </c:pt>
                <c:pt idx="617">
                  <c:v>161950</c:v>
                </c:pt>
                <c:pt idx="618">
                  <c:v>161632</c:v>
                </c:pt>
                <c:pt idx="619">
                  <c:v>162690</c:v>
                </c:pt>
                <c:pt idx="620">
                  <c:v>162101</c:v>
                </c:pt>
                <c:pt idx="621">
                  <c:v>162675</c:v>
                </c:pt>
                <c:pt idx="622">
                  <c:v>160055</c:v>
                </c:pt>
                <c:pt idx="623">
                  <c:v>164694</c:v>
                </c:pt>
                <c:pt idx="624">
                  <c:v>162895</c:v>
                </c:pt>
                <c:pt idx="625">
                  <c:v>165058</c:v>
                </c:pt>
                <c:pt idx="626">
                  <c:v>164743</c:v>
                </c:pt>
                <c:pt idx="627">
                  <c:v>166693</c:v>
                </c:pt>
                <c:pt idx="628">
                  <c:v>167696</c:v>
                </c:pt>
                <c:pt idx="629">
                  <c:v>167682</c:v>
                </c:pt>
                <c:pt idx="630">
                  <c:v>168692</c:v>
                </c:pt>
                <c:pt idx="631">
                  <c:v>166321</c:v>
                </c:pt>
                <c:pt idx="632">
                  <c:v>167229</c:v>
                </c:pt>
                <c:pt idx="633">
                  <c:v>166779</c:v>
                </c:pt>
                <c:pt idx="634">
                  <c:v>166215</c:v>
                </c:pt>
                <c:pt idx="635">
                  <c:v>165904</c:v>
                </c:pt>
                <c:pt idx="636">
                  <c:v>165240</c:v>
                </c:pt>
                <c:pt idx="637">
                  <c:v>164648</c:v>
                </c:pt>
                <c:pt idx="638">
                  <c:v>163827</c:v>
                </c:pt>
                <c:pt idx="639">
                  <c:v>161703</c:v>
                </c:pt>
                <c:pt idx="640">
                  <c:v>162288</c:v>
                </c:pt>
                <c:pt idx="641">
                  <c:v>162397</c:v>
                </c:pt>
                <c:pt idx="642">
                  <c:v>160787</c:v>
                </c:pt>
                <c:pt idx="643">
                  <c:v>164053</c:v>
                </c:pt>
                <c:pt idx="644">
                  <c:v>167732</c:v>
                </c:pt>
                <c:pt idx="645">
                  <c:v>175613</c:v>
                </c:pt>
                <c:pt idx="646">
                  <c:v>184334</c:v>
                </c:pt>
                <c:pt idx="647">
                  <c:v>182558</c:v>
                </c:pt>
                <c:pt idx="648">
                  <c:v>173708</c:v>
                </c:pt>
                <c:pt idx="649">
                  <c:v>163358</c:v>
                </c:pt>
                <c:pt idx="650">
                  <c:v>158052</c:v>
                </c:pt>
                <c:pt idx="651">
                  <c:v>155148</c:v>
                </c:pt>
                <c:pt idx="652">
                  <c:v>155046</c:v>
                </c:pt>
                <c:pt idx="653">
                  <c:v>152103</c:v>
                </c:pt>
                <c:pt idx="654">
                  <c:v>151113</c:v>
                </c:pt>
                <c:pt idx="655">
                  <c:v>151413</c:v>
                </c:pt>
                <c:pt idx="656">
                  <c:v>150767</c:v>
                </c:pt>
                <c:pt idx="657">
                  <c:v>152372</c:v>
                </c:pt>
                <c:pt idx="658">
                  <c:v>151055</c:v>
                </c:pt>
                <c:pt idx="659">
                  <c:v>154707</c:v>
                </c:pt>
                <c:pt idx="660">
                  <c:v>153387</c:v>
                </c:pt>
                <c:pt idx="661">
                  <c:v>154736</c:v>
                </c:pt>
                <c:pt idx="662">
                  <c:v>152472</c:v>
                </c:pt>
                <c:pt idx="663">
                  <c:v>152956</c:v>
                </c:pt>
                <c:pt idx="664">
                  <c:v>153761</c:v>
                </c:pt>
                <c:pt idx="665">
                  <c:v>155317</c:v>
                </c:pt>
                <c:pt idx="666">
                  <c:v>157333</c:v>
                </c:pt>
                <c:pt idx="667">
                  <c:v>156597</c:v>
                </c:pt>
                <c:pt idx="668">
                  <c:v>157238</c:v>
                </c:pt>
                <c:pt idx="669">
                  <c:v>156513</c:v>
                </c:pt>
                <c:pt idx="670">
                  <c:v>158177</c:v>
                </c:pt>
                <c:pt idx="671">
                  <c:v>158167</c:v>
                </c:pt>
                <c:pt idx="672">
                  <c:v>156584</c:v>
                </c:pt>
                <c:pt idx="673">
                  <c:v>156170</c:v>
                </c:pt>
                <c:pt idx="674">
                  <c:v>156983</c:v>
                </c:pt>
                <c:pt idx="675">
                  <c:v>153946</c:v>
                </c:pt>
                <c:pt idx="676">
                  <c:v>154368</c:v>
                </c:pt>
                <c:pt idx="677">
                  <c:v>155998</c:v>
                </c:pt>
                <c:pt idx="678">
                  <c:v>155001</c:v>
                </c:pt>
                <c:pt idx="679">
                  <c:v>158108</c:v>
                </c:pt>
                <c:pt idx="680">
                  <c:v>163071</c:v>
                </c:pt>
                <c:pt idx="681">
                  <c:v>169385</c:v>
                </c:pt>
                <c:pt idx="682">
                  <c:v>179102</c:v>
                </c:pt>
                <c:pt idx="683">
                  <c:v>194690</c:v>
                </c:pt>
                <c:pt idx="684">
                  <c:v>206140</c:v>
                </c:pt>
                <c:pt idx="685">
                  <c:v>203685</c:v>
                </c:pt>
                <c:pt idx="686">
                  <c:v>184858</c:v>
                </c:pt>
                <c:pt idx="687">
                  <c:v>169225</c:v>
                </c:pt>
                <c:pt idx="688">
                  <c:v>161354</c:v>
                </c:pt>
                <c:pt idx="689">
                  <c:v>153467</c:v>
                </c:pt>
                <c:pt idx="690">
                  <c:v>150333</c:v>
                </c:pt>
                <c:pt idx="691">
                  <c:v>149727</c:v>
                </c:pt>
                <c:pt idx="692">
                  <c:v>148720</c:v>
                </c:pt>
                <c:pt idx="693">
                  <c:v>148494</c:v>
                </c:pt>
                <c:pt idx="694">
                  <c:v>145121</c:v>
                </c:pt>
                <c:pt idx="695">
                  <c:v>144868</c:v>
                </c:pt>
                <c:pt idx="696">
                  <c:v>144656</c:v>
                </c:pt>
                <c:pt idx="697">
                  <c:v>145522</c:v>
                </c:pt>
                <c:pt idx="698">
                  <c:v>148200</c:v>
                </c:pt>
                <c:pt idx="699">
                  <c:v>147633</c:v>
                </c:pt>
                <c:pt idx="700">
                  <c:v>150773</c:v>
                </c:pt>
                <c:pt idx="701">
                  <c:v>152417</c:v>
                </c:pt>
                <c:pt idx="702">
                  <c:v>150939</c:v>
                </c:pt>
                <c:pt idx="703">
                  <c:v>147442</c:v>
                </c:pt>
                <c:pt idx="704">
                  <c:v>144590</c:v>
                </c:pt>
                <c:pt idx="705">
                  <c:v>143127</c:v>
                </c:pt>
                <c:pt idx="706">
                  <c:v>143282</c:v>
                </c:pt>
                <c:pt idx="707">
                  <c:v>142851</c:v>
                </c:pt>
                <c:pt idx="708">
                  <c:v>143418</c:v>
                </c:pt>
                <c:pt idx="709">
                  <c:v>144199</c:v>
                </c:pt>
                <c:pt idx="710">
                  <c:v>143377</c:v>
                </c:pt>
                <c:pt idx="711">
                  <c:v>140479</c:v>
                </c:pt>
                <c:pt idx="712">
                  <c:v>137386</c:v>
                </c:pt>
                <c:pt idx="713">
                  <c:v>139154</c:v>
                </c:pt>
                <c:pt idx="714">
                  <c:v>136568</c:v>
                </c:pt>
                <c:pt idx="715">
                  <c:v>133266</c:v>
                </c:pt>
                <c:pt idx="716">
                  <c:v>133949</c:v>
                </c:pt>
                <c:pt idx="717">
                  <c:v>134822</c:v>
                </c:pt>
                <c:pt idx="718">
                  <c:v>134789</c:v>
                </c:pt>
                <c:pt idx="719">
                  <c:v>133587</c:v>
                </c:pt>
                <c:pt idx="720">
                  <c:v>134778</c:v>
                </c:pt>
                <c:pt idx="721">
                  <c:v>134558</c:v>
                </c:pt>
                <c:pt idx="722">
                  <c:v>133649</c:v>
                </c:pt>
                <c:pt idx="723">
                  <c:v>134026</c:v>
                </c:pt>
                <c:pt idx="724">
                  <c:v>132742</c:v>
                </c:pt>
                <c:pt idx="725">
                  <c:v>132498</c:v>
                </c:pt>
                <c:pt idx="726">
                  <c:v>134240</c:v>
                </c:pt>
                <c:pt idx="727">
                  <c:v>131308</c:v>
                </c:pt>
                <c:pt idx="728">
                  <c:v>133202</c:v>
                </c:pt>
                <c:pt idx="729">
                  <c:v>131089</c:v>
                </c:pt>
                <c:pt idx="730">
                  <c:v>133384</c:v>
                </c:pt>
                <c:pt idx="731">
                  <c:v>131553</c:v>
                </c:pt>
                <c:pt idx="732">
                  <c:v>132087</c:v>
                </c:pt>
                <c:pt idx="733">
                  <c:v>129282</c:v>
                </c:pt>
                <c:pt idx="734">
                  <c:v>131691</c:v>
                </c:pt>
                <c:pt idx="735">
                  <c:v>130685</c:v>
                </c:pt>
                <c:pt idx="736">
                  <c:v>131621</c:v>
                </c:pt>
                <c:pt idx="737">
                  <c:v>133465</c:v>
                </c:pt>
                <c:pt idx="738">
                  <c:v>131031</c:v>
                </c:pt>
                <c:pt idx="739">
                  <c:v>132202</c:v>
                </c:pt>
                <c:pt idx="740">
                  <c:v>132740</c:v>
                </c:pt>
                <c:pt idx="741">
                  <c:v>133063</c:v>
                </c:pt>
                <c:pt idx="742">
                  <c:v>131896</c:v>
                </c:pt>
                <c:pt idx="743">
                  <c:v>134555</c:v>
                </c:pt>
                <c:pt idx="744">
                  <c:v>133904</c:v>
                </c:pt>
                <c:pt idx="745">
                  <c:v>133209</c:v>
                </c:pt>
                <c:pt idx="746">
                  <c:v>134653</c:v>
                </c:pt>
                <c:pt idx="747">
                  <c:v>135550</c:v>
                </c:pt>
                <c:pt idx="748">
                  <c:v>134614</c:v>
                </c:pt>
                <c:pt idx="749">
                  <c:v>133552</c:v>
                </c:pt>
                <c:pt idx="750">
                  <c:v>135957</c:v>
                </c:pt>
                <c:pt idx="751">
                  <c:v>135854</c:v>
                </c:pt>
                <c:pt idx="752">
                  <c:v>136239</c:v>
                </c:pt>
                <c:pt idx="753">
                  <c:v>136238</c:v>
                </c:pt>
                <c:pt idx="754">
                  <c:v>136135</c:v>
                </c:pt>
                <c:pt idx="755">
                  <c:v>137221</c:v>
                </c:pt>
                <c:pt idx="756">
                  <c:v>137239</c:v>
                </c:pt>
                <c:pt idx="757">
                  <c:v>136506</c:v>
                </c:pt>
                <c:pt idx="758">
                  <c:v>138719</c:v>
                </c:pt>
                <c:pt idx="759">
                  <c:v>137938</c:v>
                </c:pt>
                <c:pt idx="760">
                  <c:v>139513</c:v>
                </c:pt>
                <c:pt idx="761">
                  <c:v>139701</c:v>
                </c:pt>
                <c:pt idx="762">
                  <c:v>141744</c:v>
                </c:pt>
                <c:pt idx="763">
                  <c:v>139704</c:v>
                </c:pt>
                <c:pt idx="764">
                  <c:v>141772</c:v>
                </c:pt>
                <c:pt idx="765">
                  <c:v>142840</c:v>
                </c:pt>
                <c:pt idx="766">
                  <c:v>141422</c:v>
                </c:pt>
                <c:pt idx="767">
                  <c:v>144207</c:v>
                </c:pt>
                <c:pt idx="768">
                  <c:v>141860</c:v>
                </c:pt>
                <c:pt idx="769">
                  <c:v>142916</c:v>
                </c:pt>
                <c:pt idx="770">
                  <c:v>144078</c:v>
                </c:pt>
                <c:pt idx="771">
                  <c:v>143160</c:v>
                </c:pt>
                <c:pt idx="772">
                  <c:v>142703</c:v>
                </c:pt>
                <c:pt idx="773">
                  <c:v>143530</c:v>
                </c:pt>
                <c:pt idx="774">
                  <c:v>146004</c:v>
                </c:pt>
                <c:pt idx="775">
                  <c:v>147634</c:v>
                </c:pt>
                <c:pt idx="776">
                  <c:v>148835</c:v>
                </c:pt>
                <c:pt idx="777">
                  <c:v>151015</c:v>
                </c:pt>
                <c:pt idx="778">
                  <c:v>152163</c:v>
                </c:pt>
                <c:pt idx="779">
                  <c:v>156958</c:v>
                </c:pt>
                <c:pt idx="780">
                  <c:v>163650</c:v>
                </c:pt>
                <c:pt idx="781">
                  <c:v>167073</c:v>
                </c:pt>
                <c:pt idx="782">
                  <c:v>160629</c:v>
                </c:pt>
                <c:pt idx="783">
                  <c:v>155356</c:v>
                </c:pt>
                <c:pt idx="784">
                  <c:v>144033</c:v>
                </c:pt>
                <c:pt idx="785">
                  <c:v>138027</c:v>
                </c:pt>
                <c:pt idx="786">
                  <c:v>135797</c:v>
                </c:pt>
                <c:pt idx="787">
                  <c:v>132099</c:v>
                </c:pt>
                <c:pt idx="788">
                  <c:v>132562</c:v>
                </c:pt>
                <c:pt idx="789">
                  <c:v>131753</c:v>
                </c:pt>
                <c:pt idx="790">
                  <c:v>131330</c:v>
                </c:pt>
                <c:pt idx="791">
                  <c:v>131402</c:v>
                </c:pt>
                <c:pt idx="792">
                  <c:v>130663</c:v>
                </c:pt>
                <c:pt idx="793">
                  <c:v>131770</c:v>
                </c:pt>
                <c:pt idx="794">
                  <c:v>130629</c:v>
                </c:pt>
                <c:pt idx="795">
                  <c:v>130132</c:v>
                </c:pt>
                <c:pt idx="796">
                  <c:v>130200</c:v>
                </c:pt>
                <c:pt idx="797">
                  <c:v>130439</c:v>
                </c:pt>
                <c:pt idx="798">
                  <c:v>130689</c:v>
                </c:pt>
                <c:pt idx="799">
                  <c:v>131799</c:v>
                </c:pt>
                <c:pt idx="800">
                  <c:v>131876</c:v>
                </c:pt>
                <c:pt idx="801">
                  <c:v>132992</c:v>
                </c:pt>
                <c:pt idx="802">
                  <c:v>130513</c:v>
                </c:pt>
                <c:pt idx="803">
                  <c:v>128604</c:v>
                </c:pt>
                <c:pt idx="804">
                  <c:v>127153</c:v>
                </c:pt>
                <c:pt idx="805">
                  <c:v>127722</c:v>
                </c:pt>
                <c:pt idx="806">
                  <c:v>125310</c:v>
                </c:pt>
                <c:pt idx="807">
                  <c:v>126823</c:v>
                </c:pt>
                <c:pt idx="808">
                  <c:v>125973</c:v>
                </c:pt>
                <c:pt idx="809">
                  <c:v>126428</c:v>
                </c:pt>
                <c:pt idx="810">
                  <c:v>126177</c:v>
                </c:pt>
                <c:pt idx="811">
                  <c:v>124744</c:v>
                </c:pt>
                <c:pt idx="812">
                  <c:v>124826</c:v>
                </c:pt>
                <c:pt idx="813">
                  <c:v>127548</c:v>
                </c:pt>
                <c:pt idx="814">
                  <c:v>127317</c:v>
                </c:pt>
                <c:pt idx="815">
                  <c:v>126844</c:v>
                </c:pt>
                <c:pt idx="816">
                  <c:v>129020</c:v>
                </c:pt>
                <c:pt idx="817">
                  <c:v>127328</c:v>
                </c:pt>
                <c:pt idx="818">
                  <c:v>129586</c:v>
                </c:pt>
                <c:pt idx="819">
                  <c:v>133597</c:v>
                </c:pt>
                <c:pt idx="820">
                  <c:v>134386</c:v>
                </c:pt>
                <c:pt idx="821">
                  <c:v>131864</c:v>
                </c:pt>
                <c:pt idx="822">
                  <c:v>129177</c:v>
                </c:pt>
                <c:pt idx="823">
                  <c:v>126278</c:v>
                </c:pt>
                <c:pt idx="824">
                  <c:v>126874</c:v>
                </c:pt>
                <c:pt idx="825">
                  <c:v>127126</c:v>
                </c:pt>
                <c:pt idx="826">
                  <c:v>127857</c:v>
                </c:pt>
                <c:pt idx="827">
                  <c:v>124685</c:v>
                </c:pt>
                <c:pt idx="828">
                  <c:v>127432</c:v>
                </c:pt>
                <c:pt idx="829">
                  <c:v>128466</c:v>
                </c:pt>
                <c:pt idx="830">
                  <c:v>129587</c:v>
                </c:pt>
                <c:pt idx="831">
                  <c:v>127920</c:v>
                </c:pt>
                <c:pt idx="832">
                  <c:v>127858</c:v>
                </c:pt>
                <c:pt idx="833">
                  <c:v>128400</c:v>
                </c:pt>
                <c:pt idx="834">
                  <c:v>129477</c:v>
                </c:pt>
                <c:pt idx="835">
                  <c:v>129147</c:v>
                </c:pt>
                <c:pt idx="836">
                  <c:v>128694</c:v>
                </c:pt>
                <c:pt idx="837">
                  <c:v>128769</c:v>
                </c:pt>
                <c:pt idx="838">
                  <c:v>129880</c:v>
                </c:pt>
                <c:pt idx="839">
                  <c:v>130854</c:v>
                </c:pt>
                <c:pt idx="840">
                  <c:v>130817</c:v>
                </c:pt>
                <c:pt idx="841">
                  <c:v>131709</c:v>
                </c:pt>
                <c:pt idx="842">
                  <c:v>130149</c:v>
                </c:pt>
                <c:pt idx="843">
                  <c:v>130596</c:v>
                </c:pt>
                <c:pt idx="844">
                  <c:v>132225</c:v>
                </c:pt>
                <c:pt idx="845">
                  <c:v>131908</c:v>
                </c:pt>
                <c:pt idx="846">
                  <c:v>131922</c:v>
                </c:pt>
                <c:pt idx="847">
                  <c:v>132363</c:v>
                </c:pt>
                <c:pt idx="848">
                  <c:v>133660</c:v>
                </c:pt>
                <c:pt idx="849">
                  <c:v>133208</c:v>
                </c:pt>
                <c:pt idx="850">
                  <c:v>133236</c:v>
                </c:pt>
                <c:pt idx="851">
                  <c:v>134702</c:v>
                </c:pt>
                <c:pt idx="852">
                  <c:v>135642</c:v>
                </c:pt>
                <c:pt idx="853">
                  <c:v>137529</c:v>
                </c:pt>
                <c:pt idx="854">
                  <c:v>138164</c:v>
                </c:pt>
                <c:pt idx="855">
                  <c:v>137651</c:v>
                </c:pt>
                <c:pt idx="856">
                  <c:v>137638</c:v>
                </c:pt>
                <c:pt idx="857">
                  <c:v>135317</c:v>
                </c:pt>
                <c:pt idx="858">
                  <c:v>134711</c:v>
                </c:pt>
                <c:pt idx="859">
                  <c:v>136201</c:v>
                </c:pt>
                <c:pt idx="860">
                  <c:v>136554</c:v>
                </c:pt>
                <c:pt idx="861">
                  <c:v>137304</c:v>
                </c:pt>
                <c:pt idx="862">
                  <c:v>136265</c:v>
                </c:pt>
                <c:pt idx="863">
                  <c:v>138057</c:v>
                </c:pt>
                <c:pt idx="864">
                  <c:v>136821</c:v>
                </c:pt>
                <c:pt idx="865">
                  <c:v>137857</c:v>
                </c:pt>
                <c:pt idx="866">
                  <c:v>138158</c:v>
                </c:pt>
                <c:pt idx="867">
                  <c:v>139478</c:v>
                </c:pt>
                <c:pt idx="868">
                  <c:v>139638</c:v>
                </c:pt>
                <c:pt idx="869">
                  <c:v>140474</c:v>
                </c:pt>
                <c:pt idx="870">
                  <c:v>141020</c:v>
                </c:pt>
                <c:pt idx="871">
                  <c:v>140027</c:v>
                </c:pt>
                <c:pt idx="872">
                  <c:v>141805</c:v>
                </c:pt>
                <c:pt idx="873">
                  <c:v>142356</c:v>
                </c:pt>
                <c:pt idx="874">
                  <c:v>143561</c:v>
                </c:pt>
                <c:pt idx="875">
                  <c:v>146869</c:v>
                </c:pt>
                <c:pt idx="876">
                  <c:v>147709</c:v>
                </c:pt>
                <c:pt idx="877">
                  <c:v>149217</c:v>
                </c:pt>
                <c:pt idx="878">
                  <c:v>149088</c:v>
                </c:pt>
                <c:pt idx="879">
                  <c:v>147469</c:v>
                </c:pt>
                <c:pt idx="880">
                  <c:v>152758</c:v>
                </c:pt>
                <c:pt idx="881">
                  <c:v>151302</c:v>
                </c:pt>
                <c:pt idx="882">
                  <c:v>152314</c:v>
                </c:pt>
                <c:pt idx="883">
                  <c:v>154370</c:v>
                </c:pt>
                <c:pt idx="884">
                  <c:v>157365</c:v>
                </c:pt>
                <c:pt idx="885">
                  <c:v>156596</c:v>
                </c:pt>
                <c:pt idx="886">
                  <c:v>156695</c:v>
                </c:pt>
                <c:pt idx="887">
                  <c:v>155908</c:v>
                </c:pt>
                <c:pt idx="888">
                  <c:v>154907</c:v>
                </c:pt>
                <c:pt idx="889">
                  <c:v>154326</c:v>
                </c:pt>
                <c:pt idx="890">
                  <c:v>154369</c:v>
                </c:pt>
                <c:pt idx="891">
                  <c:v>153877</c:v>
                </c:pt>
                <c:pt idx="892">
                  <c:v>152323</c:v>
                </c:pt>
                <c:pt idx="893">
                  <c:v>150550</c:v>
                </c:pt>
                <c:pt idx="894">
                  <c:v>153746</c:v>
                </c:pt>
                <c:pt idx="895">
                  <c:v>159575</c:v>
                </c:pt>
                <c:pt idx="896">
                  <c:v>179246</c:v>
                </c:pt>
                <c:pt idx="897">
                  <c:v>229268</c:v>
                </c:pt>
                <c:pt idx="898">
                  <c:v>295108</c:v>
                </c:pt>
                <c:pt idx="899">
                  <c:v>232683</c:v>
                </c:pt>
                <c:pt idx="900">
                  <c:v>151948</c:v>
                </c:pt>
                <c:pt idx="901">
                  <c:v>130590</c:v>
                </c:pt>
                <c:pt idx="902">
                  <c:v>130550</c:v>
                </c:pt>
                <c:pt idx="903">
                  <c:v>147765</c:v>
                </c:pt>
                <c:pt idx="904">
                  <c:v>194290</c:v>
                </c:pt>
                <c:pt idx="905">
                  <c:v>295260</c:v>
                </c:pt>
                <c:pt idx="906">
                  <c:v>333536</c:v>
                </c:pt>
                <c:pt idx="907">
                  <c:v>196199</c:v>
                </c:pt>
                <c:pt idx="908">
                  <c:v>124860</c:v>
                </c:pt>
                <c:pt idx="909">
                  <c:v>109280</c:v>
                </c:pt>
                <c:pt idx="910">
                  <c:v>103724</c:v>
                </c:pt>
                <c:pt idx="911">
                  <c:v>104867</c:v>
                </c:pt>
                <c:pt idx="912">
                  <c:v>102642</c:v>
                </c:pt>
                <c:pt idx="913">
                  <c:v>101291</c:v>
                </c:pt>
                <c:pt idx="914">
                  <c:v>101437</c:v>
                </c:pt>
                <c:pt idx="915">
                  <c:v>102505</c:v>
                </c:pt>
                <c:pt idx="916">
                  <c:v>103082</c:v>
                </c:pt>
                <c:pt idx="917">
                  <c:v>103805</c:v>
                </c:pt>
                <c:pt idx="918">
                  <c:v>103953</c:v>
                </c:pt>
                <c:pt idx="919">
                  <c:v>103016</c:v>
                </c:pt>
                <c:pt idx="920">
                  <c:v>103433</c:v>
                </c:pt>
                <c:pt idx="921">
                  <c:v>103060</c:v>
                </c:pt>
                <c:pt idx="922">
                  <c:v>103336</c:v>
                </c:pt>
                <c:pt idx="923">
                  <c:v>103284</c:v>
                </c:pt>
                <c:pt idx="924">
                  <c:v>103664</c:v>
                </c:pt>
                <c:pt idx="925">
                  <c:v>102694</c:v>
                </c:pt>
                <c:pt idx="926">
                  <c:v>103407</c:v>
                </c:pt>
                <c:pt idx="927">
                  <c:v>103540</c:v>
                </c:pt>
                <c:pt idx="928">
                  <c:v>105440</c:v>
                </c:pt>
                <c:pt idx="929">
                  <c:v>103998</c:v>
                </c:pt>
                <c:pt idx="930">
                  <c:v>104137</c:v>
                </c:pt>
                <c:pt idx="931">
                  <c:v>104466</c:v>
                </c:pt>
                <c:pt idx="932">
                  <c:v>105176</c:v>
                </c:pt>
                <c:pt idx="933">
                  <c:v>105851</c:v>
                </c:pt>
                <c:pt idx="934">
                  <c:v>105829</c:v>
                </c:pt>
                <c:pt idx="935">
                  <c:v>105946</c:v>
                </c:pt>
                <c:pt idx="936">
                  <c:v>106223</c:v>
                </c:pt>
                <c:pt idx="937">
                  <c:v>105940</c:v>
                </c:pt>
                <c:pt idx="938">
                  <c:v>106884</c:v>
                </c:pt>
                <c:pt idx="939">
                  <c:v>104762</c:v>
                </c:pt>
                <c:pt idx="940">
                  <c:v>105873</c:v>
                </c:pt>
                <c:pt idx="941">
                  <c:v>107434</c:v>
                </c:pt>
                <c:pt idx="942">
                  <c:v>108066</c:v>
                </c:pt>
                <c:pt idx="943">
                  <c:v>108290</c:v>
                </c:pt>
                <c:pt idx="944">
                  <c:v>107868</c:v>
                </c:pt>
                <c:pt idx="945">
                  <c:v>108549</c:v>
                </c:pt>
                <c:pt idx="946">
                  <c:v>109793</c:v>
                </c:pt>
                <c:pt idx="947">
                  <c:v>112162</c:v>
                </c:pt>
                <c:pt idx="948">
                  <c:v>111848</c:v>
                </c:pt>
                <c:pt idx="949">
                  <c:v>113282</c:v>
                </c:pt>
                <c:pt idx="950">
                  <c:v>114633</c:v>
                </c:pt>
                <c:pt idx="951">
                  <c:v>112203</c:v>
                </c:pt>
                <c:pt idx="952">
                  <c:v>112423</c:v>
                </c:pt>
                <c:pt idx="953">
                  <c:v>107403</c:v>
                </c:pt>
                <c:pt idx="954">
                  <c:v>109493</c:v>
                </c:pt>
                <c:pt idx="955">
                  <c:v>107499</c:v>
                </c:pt>
                <c:pt idx="956">
                  <c:v>109990</c:v>
                </c:pt>
                <c:pt idx="957">
                  <c:v>110990</c:v>
                </c:pt>
                <c:pt idx="958">
                  <c:v>110451</c:v>
                </c:pt>
                <c:pt idx="959">
                  <c:v>109418</c:v>
                </c:pt>
                <c:pt idx="960">
                  <c:v>110827</c:v>
                </c:pt>
                <c:pt idx="961">
                  <c:v>112001</c:v>
                </c:pt>
                <c:pt idx="962">
                  <c:v>109477</c:v>
                </c:pt>
                <c:pt idx="963">
                  <c:v>105576</c:v>
                </c:pt>
                <c:pt idx="964">
                  <c:v>100408</c:v>
                </c:pt>
                <c:pt idx="965">
                  <c:v>99359.6</c:v>
                </c:pt>
                <c:pt idx="966">
                  <c:v>97955.7</c:v>
                </c:pt>
                <c:pt idx="967">
                  <c:v>95439.9</c:v>
                </c:pt>
                <c:pt idx="968">
                  <c:v>96675.9</c:v>
                </c:pt>
                <c:pt idx="969">
                  <c:v>97854.8</c:v>
                </c:pt>
                <c:pt idx="970">
                  <c:v>96954.1</c:v>
                </c:pt>
                <c:pt idx="971">
                  <c:v>97020.6</c:v>
                </c:pt>
                <c:pt idx="972">
                  <c:v>96407.7</c:v>
                </c:pt>
                <c:pt idx="973">
                  <c:v>95172.2</c:v>
                </c:pt>
                <c:pt idx="974">
                  <c:v>96767.3</c:v>
                </c:pt>
                <c:pt idx="975">
                  <c:v>95664.4</c:v>
                </c:pt>
                <c:pt idx="976">
                  <c:v>97628.6</c:v>
                </c:pt>
                <c:pt idx="977">
                  <c:v>97527.7</c:v>
                </c:pt>
                <c:pt idx="978">
                  <c:v>97540.3</c:v>
                </c:pt>
                <c:pt idx="979">
                  <c:v>96660.800000000003</c:v>
                </c:pt>
                <c:pt idx="980">
                  <c:v>97992.2</c:v>
                </c:pt>
                <c:pt idx="981">
                  <c:v>99484</c:v>
                </c:pt>
                <c:pt idx="982">
                  <c:v>98069.4</c:v>
                </c:pt>
                <c:pt idx="983">
                  <c:v>99145.3</c:v>
                </c:pt>
                <c:pt idx="984">
                  <c:v>100724</c:v>
                </c:pt>
                <c:pt idx="985">
                  <c:v>100685</c:v>
                </c:pt>
                <c:pt idx="986">
                  <c:v>101970</c:v>
                </c:pt>
                <c:pt idx="987">
                  <c:v>99861.8</c:v>
                </c:pt>
                <c:pt idx="988">
                  <c:v>99988</c:v>
                </c:pt>
                <c:pt idx="989">
                  <c:v>102139</c:v>
                </c:pt>
                <c:pt idx="990">
                  <c:v>103692</c:v>
                </c:pt>
                <c:pt idx="991">
                  <c:v>104243</c:v>
                </c:pt>
                <c:pt idx="992">
                  <c:v>104662</c:v>
                </c:pt>
                <c:pt idx="993">
                  <c:v>101774</c:v>
                </c:pt>
                <c:pt idx="994">
                  <c:v>102858</c:v>
                </c:pt>
                <c:pt idx="995">
                  <c:v>101128</c:v>
                </c:pt>
                <c:pt idx="996">
                  <c:v>101710</c:v>
                </c:pt>
                <c:pt idx="997">
                  <c:v>99815.3</c:v>
                </c:pt>
                <c:pt idx="998">
                  <c:v>99786.3</c:v>
                </c:pt>
                <c:pt idx="999">
                  <c:v>100204</c:v>
                </c:pt>
                <c:pt idx="1000">
                  <c:v>98976.5</c:v>
                </c:pt>
                <c:pt idx="1001">
                  <c:v>95242</c:v>
                </c:pt>
                <c:pt idx="1002">
                  <c:v>95711.6</c:v>
                </c:pt>
                <c:pt idx="1003">
                  <c:v>94526.7</c:v>
                </c:pt>
                <c:pt idx="1004">
                  <c:v>94011</c:v>
                </c:pt>
                <c:pt idx="1005">
                  <c:v>93058.5</c:v>
                </c:pt>
                <c:pt idx="1006">
                  <c:v>94432.8</c:v>
                </c:pt>
                <c:pt idx="1007">
                  <c:v>95112.9</c:v>
                </c:pt>
                <c:pt idx="1008">
                  <c:v>94805.4</c:v>
                </c:pt>
                <c:pt idx="1009">
                  <c:v>94670</c:v>
                </c:pt>
                <c:pt idx="1010">
                  <c:v>94041.8</c:v>
                </c:pt>
                <c:pt idx="1011">
                  <c:v>95740.4</c:v>
                </c:pt>
                <c:pt idx="1012">
                  <c:v>94906.2</c:v>
                </c:pt>
                <c:pt idx="1013">
                  <c:v>94832.5</c:v>
                </c:pt>
                <c:pt idx="1014">
                  <c:v>96476.1</c:v>
                </c:pt>
                <c:pt idx="1015">
                  <c:v>96294.1</c:v>
                </c:pt>
                <c:pt idx="1016">
                  <c:v>94881.7</c:v>
                </c:pt>
                <c:pt idx="1017">
                  <c:v>96216.9</c:v>
                </c:pt>
                <c:pt idx="1018">
                  <c:v>97600.7</c:v>
                </c:pt>
                <c:pt idx="1019">
                  <c:v>96600.8</c:v>
                </c:pt>
                <c:pt idx="1020">
                  <c:v>97460.800000000003</c:v>
                </c:pt>
                <c:pt idx="1021">
                  <c:v>98028.3</c:v>
                </c:pt>
                <c:pt idx="1022">
                  <c:v>97406</c:v>
                </c:pt>
                <c:pt idx="1023">
                  <c:v>97669.5</c:v>
                </c:pt>
                <c:pt idx="1024">
                  <c:v>98448.6</c:v>
                </c:pt>
                <c:pt idx="1025">
                  <c:v>98685.5</c:v>
                </c:pt>
                <c:pt idx="1026">
                  <c:v>98775.8</c:v>
                </c:pt>
                <c:pt idx="1027">
                  <c:v>98265.600000000006</c:v>
                </c:pt>
                <c:pt idx="1028">
                  <c:v>100953</c:v>
                </c:pt>
                <c:pt idx="1029">
                  <c:v>101273</c:v>
                </c:pt>
                <c:pt idx="1030">
                  <c:v>101192</c:v>
                </c:pt>
                <c:pt idx="1031">
                  <c:v>102267</c:v>
                </c:pt>
                <c:pt idx="1032">
                  <c:v>101891</c:v>
                </c:pt>
                <c:pt idx="1033">
                  <c:v>103258</c:v>
                </c:pt>
                <c:pt idx="1034">
                  <c:v>104549</c:v>
                </c:pt>
                <c:pt idx="1035">
                  <c:v>104928</c:v>
                </c:pt>
                <c:pt idx="1036">
                  <c:v>105363</c:v>
                </c:pt>
                <c:pt idx="1037">
                  <c:v>105391</c:v>
                </c:pt>
                <c:pt idx="1038">
                  <c:v>106419</c:v>
                </c:pt>
                <c:pt idx="1039">
                  <c:v>105954</c:v>
                </c:pt>
                <c:pt idx="1040">
                  <c:v>105462</c:v>
                </c:pt>
                <c:pt idx="1041">
                  <c:v>105990</c:v>
                </c:pt>
                <c:pt idx="1042">
                  <c:v>105250</c:v>
                </c:pt>
                <c:pt idx="1043">
                  <c:v>105173</c:v>
                </c:pt>
                <c:pt idx="1044">
                  <c:v>104119</c:v>
                </c:pt>
                <c:pt idx="1045">
                  <c:v>105045</c:v>
                </c:pt>
                <c:pt idx="1046">
                  <c:v>106343</c:v>
                </c:pt>
                <c:pt idx="1047">
                  <c:v>106960</c:v>
                </c:pt>
                <c:pt idx="1048">
                  <c:v>109417</c:v>
                </c:pt>
                <c:pt idx="1049">
                  <c:v>111786</c:v>
                </c:pt>
                <c:pt idx="1050">
                  <c:v>115847</c:v>
                </c:pt>
                <c:pt idx="1051">
                  <c:v>119196</c:v>
                </c:pt>
                <c:pt idx="1052">
                  <c:v>126221</c:v>
                </c:pt>
                <c:pt idx="1053">
                  <c:v>130229</c:v>
                </c:pt>
                <c:pt idx="1054">
                  <c:v>129153</c:v>
                </c:pt>
                <c:pt idx="1055">
                  <c:v>122877</c:v>
                </c:pt>
                <c:pt idx="1056">
                  <c:v>113570</c:v>
                </c:pt>
                <c:pt idx="1057">
                  <c:v>105963</c:v>
                </c:pt>
                <c:pt idx="1058">
                  <c:v>103110</c:v>
                </c:pt>
                <c:pt idx="1059">
                  <c:v>102371</c:v>
                </c:pt>
                <c:pt idx="1060">
                  <c:v>101227</c:v>
                </c:pt>
                <c:pt idx="1061">
                  <c:v>104273</c:v>
                </c:pt>
                <c:pt idx="1062">
                  <c:v>107004</c:v>
                </c:pt>
                <c:pt idx="1063">
                  <c:v>108707</c:v>
                </c:pt>
                <c:pt idx="1064">
                  <c:v>112806</c:v>
                </c:pt>
                <c:pt idx="1065">
                  <c:v>116234</c:v>
                </c:pt>
                <c:pt idx="1066">
                  <c:v>117001</c:v>
                </c:pt>
                <c:pt idx="1067">
                  <c:v>111889</c:v>
                </c:pt>
                <c:pt idx="1068">
                  <c:v>105242</c:v>
                </c:pt>
                <c:pt idx="1069">
                  <c:v>98923.199999999997</c:v>
                </c:pt>
                <c:pt idx="1070">
                  <c:v>96473.2</c:v>
                </c:pt>
                <c:pt idx="1071">
                  <c:v>93047.6</c:v>
                </c:pt>
                <c:pt idx="1072">
                  <c:v>91326.8</c:v>
                </c:pt>
                <c:pt idx="1073">
                  <c:v>88515.1</c:v>
                </c:pt>
                <c:pt idx="1074">
                  <c:v>88990</c:v>
                </c:pt>
                <c:pt idx="1075">
                  <c:v>89169.600000000006</c:v>
                </c:pt>
                <c:pt idx="1076">
                  <c:v>88478.6</c:v>
                </c:pt>
                <c:pt idx="1077">
                  <c:v>87046.3</c:v>
                </c:pt>
                <c:pt idx="1078">
                  <c:v>88120.6</c:v>
                </c:pt>
                <c:pt idx="1079">
                  <c:v>88533</c:v>
                </c:pt>
                <c:pt idx="1080">
                  <c:v>89168.6</c:v>
                </c:pt>
                <c:pt idx="1081">
                  <c:v>87656.4</c:v>
                </c:pt>
                <c:pt idx="1082">
                  <c:v>87690.2</c:v>
                </c:pt>
                <c:pt idx="1083">
                  <c:v>88678.6</c:v>
                </c:pt>
                <c:pt idx="1084">
                  <c:v>87623.4</c:v>
                </c:pt>
                <c:pt idx="1085">
                  <c:v>89054.8</c:v>
                </c:pt>
                <c:pt idx="1086">
                  <c:v>87781.5</c:v>
                </c:pt>
                <c:pt idx="1087">
                  <c:v>87180.5</c:v>
                </c:pt>
                <c:pt idx="1088">
                  <c:v>88150.1</c:v>
                </c:pt>
                <c:pt idx="1089">
                  <c:v>88343.9</c:v>
                </c:pt>
                <c:pt idx="1090">
                  <c:v>90443.199999999997</c:v>
                </c:pt>
                <c:pt idx="1091">
                  <c:v>92411.6</c:v>
                </c:pt>
                <c:pt idx="1092">
                  <c:v>95948.2</c:v>
                </c:pt>
                <c:pt idx="1093">
                  <c:v>101818</c:v>
                </c:pt>
                <c:pt idx="1094">
                  <c:v>107301</c:v>
                </c:pt>
                <c:pt idx="1095">
                  <c:v>108559</c:v>
                </c:pt>
                <c:pt idx="1096">
                  <c:v>102365</c:v>
                </c:pt>
                <c:pt idx="1097">
                  <c:v>96133.8</c:v>
                </c:pt>
                <c:pt idx="1098">
                  <c:v>90003.4</c:v>
                </c:pt>
                <c:pt idx="1099">
                  <c:v>88482.3</c:v>
                </c:pt>
                <c:pt idx="1100">
                  <c:v>87842.2</c:v>
                </c:pt>
                <c:pt idx="1101">
                  <c:v>89284.3</c:v>
                </c:pt>
                <c:pt idx="1102">
                  <c:v>89275.7</c:v>
                </c:pt>
                <c:pt idx="1103">
                  <c:v>91081.4</c:v>
                </c:pt>
                <c:pt idx="1104">
                  <c:v>90028.1</c:v>
                </c:pt>
                <c:pt idx="1105">
                  <c:v>90341.2</c:v>
                </c:pt>
                <c:pt idx="1106">
                  <c:v>89909.3</c:v>
                </c:pt>
                <c:pt idx="1107">
                  <c:v>87628.7</c:v>
                </c:pt>
                <c:pt idx="1108">
                  <c:v>86139.199999999997</c:v>
                </c:pt>
                <c:pt idx="1109">
                  <c:v>84668.9</c:v>
                </c:pt>
                <c:pt idx="1110">
                  <c:v>84329.9</c:v>
                </c:pt>
                <c:pt idx="1111">
                  <c:v>83097.3</c:v>
                </c:pt>
                <c:pt idx="1112">
                  <c:v>83360.2</c:v>
                </c:pt>
                <c:pt idx="1113">
                  <c:v>83282.3</c:v>
                </c:pt>
                <c:pt idx="1114">
                  <c:v>82065.899999999994</c:v>
                </c:pt>
                <c:pt idx="1115">
                  <c:v>83116.399999999994</c:v>
                </c:pt>
                <c:pt idx="1116">
                  <c:v>82647.399999999994</c:v>
                </c:pt>
                <c:pt idx="1117">
                  <c:v>85218</c:v>
                </c:pt>
                <c:pt idx="1118">
                  <c:v>85786.4</c:v>
                </c:pt>
                <c:pt idx="1119">
                  <c:v>90766.7</c:v>
                </c:pt>
                <c:pt idx="1120">
                  <c:v>94927.4</c:v>
                </c:pt>
                <c:pt idx="1121">
                  <c:v>98016.4</c:v>
                </c:pt>
                <c:pt idx="1122">
                  <c:v>94752.5</c:v>
                </c:pt>
                <c:pt idx="1123">
                  <c:v>88583.4</c:v>
                </c:pt>
                <c:pt idx="1124">
                  <c:v>84647.9</c:v>
                </c:pt>
                <c:pt idx="1125">
                  <c:v>85124.4</c:v>
                </c:pt>
                <c:pt idx="1126">
                  <c:v>84352.4</c:v>
                </c:pt>
                <c:pt idx="1127">
                  <c:v>84321.5</c:v>
                </c:pt>
                <c:pt idx="1128">
                  <c:v>85913.4</c:v>
                </c:pt>
                <c:pt idx="1129">
                  <c:v>85344.6</c:v>
                </c:pt>
                <c:pt idx="1130">
                  <c:v>85205.1</c:v>
                </c:pt>
                <c:pt idx="1131">
                  <c:v>86914.5</c:v>
                </c:pt>
                <c:pt idx="1132">
                  <c:v>86085.4</c:v>
                </c:pt>
                <c:pt idx="1133">
                  <c:v>84817.5</c:v>
                </c:pt>
                <c:pt idx="1134">
                  <c:v>85129.4</c:v>
                </c:pt>
                <c:pt idx="1135">
                  <c:v>84163.3</c:v>
                </c:pt>
                <c:pt idx="1136">
                  <c:v>84129.5</c:v>
                </c:pt>
                <c:pt idx="1137">
                  <c:v>86057.9</c:v>
                </c:pt>
                <c:pt idx="1138">
                  <c:v>84455.9</c:v>
                </c:pt>
                <c:pt idx="1139">
                  <c:v>86173.8</c:v>
                </c:pt>
                <c:pt idx="1140">
                  <c:v>86053.9</c:v>
                </c:pt>
                <c:pt idx="1141">
                  <c:v>86094.2</c:v>
                </c:pt>
                <c:pt idx="1142">
                  <c:v>87131.3</c:v>
                </c:pt>
                <c:pt idx="1143">
                  <c:v>87215</c:v>
                </c:pt>
                <c:pt idx="1144">
                  <c:v>88997.4</c:v>
                </c:pt>
                <c:pt idx="1145">
                  <c:v>89183.6</c:v>
                </c:pt>
                <c:pt idx="1146">
                  <c:v>90892.3</c:v>
                </c:pt>
                <c:pt idx="1147">
                  <c:v>91528.2</c:v>
                </c:pt>
                <c:pt idx="1148">
                  <c:v>91159.9</c:v>
                </c:pt>
                <c:pt idx="1149">
                  <c:v>92870.3</c:v>
                </c:pt>
                <c:pt idx="1150">
                  <c:v>94505.7</c:v>
                </c:pt>
                <c:pt idx="1151">
                  <c:v>94725.7</c:v>
                </c:pt>
                <c:pt idx="1152">
                  <c:v>96823.2</c:v>
                </c:pt>
                <c:pt idx="1153">
                  <c:v>99375.2</c:v>
                </c:pt>
                <c:pt idx="1154">
                  <c:v>98423.1</c:v>
                </c:pt>
                <c:pt idx="1155">
                  <c:v>100317</c:v>
                </c:pt>
                <c:pt idx="1156">
                  <c:v>101433</c:v>
                </c:pt>
                <c:pt idx="1157">
                  <c:v>101050</c:v>
                </c:pt>
                <c:pt idx="1158">
                  <c:v>100975</c:v>
                </c:pt>
                <c:pt idx="1159">
                  <c:v>99309.4</c:v>
                </c:pt>
                <c:pt idx="1160">
                  <c:v>96594.1</c:v>
                </c:pt>
                <c:pt idx="1161">
                  <c:v>97176.8</c:v>
                </c:pt>
                <c:pt idx="1162">
                  <c:v>96525.4</c:v>
                </c:pt>
                <c:pt idx="1163">
                  <c:v>97985.3</c:v>
                </c:pt>
                <c:pt idx="1164">
                  <c:v>100160</c:v>
                </c:pt>
                <c:pt idx="1165">
                  <c:v>100571</c:v>
                </c:pt>
                <c:pt idx="1166">
                  <c:v>101976</c:v>
                </c:pt>
                <c:pt idx="1167">
                  <c:v>106728</c:v>
                </c:pt>
                <c:pt idx="1168">
                  <c:v>118897</c:v>
                </c:pt>
                <c:pt idx="1169">
                  <c:v>142705</c:v>
                </c:pt>
                <c:pt idx="1170">
                  <c:v>178576</c:v>
                </c:pt>
                <c:pt idx="1171">
                  <c:v>190947</c:v>
                </c:pt>
                <c:pt idx="1172">
                  <c:v>162756</c:v>
                </c:pt>
                <c:pt idx="1173">
                  <c:v>130450</c:v>
                </c:pt>
                <c:pt idx="1174">
                  <c:v>116400</c:v>
                </c:pt>
                <c:pt idx="1175">
                  <c:v>115070</c:v>
                </c:pt>
                <c:pt idx="1176">
                  <c:v>106972</c:v>
                </c:pt>
                <c:pt idx="1177">
                  <c:v>89278.7</c:v>
                </c:pt>
                <c:pt idx="1178">
                  <c:v>74455.600000000006</c:v>
                </c:pt>
                <c:pt idx="1179">
                  <c:v>64847.199999999997</c:v>
                </c:pt>
                <c:pt idx="1180">
                  <c:v>62236</c:v>
                </c:pt>
                <c:pt idx="1181">
                  <c:v>62553</c:v>
                </c:pt>
                <c:pt idx="1182">
                  <c:v>64798.7</c:v>
                </c:pt>
                <c:pt idx="1183">
                  <c:v>68657.3</c:v>
                </c:pt>
                <c:pt idx="1184">
                  <c:v>72275.5</c:v>
                </c:pt>
                <c:pt idx="1185">
                  <c:v>69575.399999999994</c:v>
                </c:pt>
                <c:pt idx="1186">
                  <c:v>63297.2</c:v>
                </c:pt>
                <c:pt idx="1187">
                  <c:v>61896.5</c:v>
                </c:pt>
                <c:pt idx="1188">
                  <c:v>68607.199999999997</c:v>
                </c:pt>
                <c:pt idx="1189">
                  <c:v>81294.8</c:v>
                </c:pt>
                <c:pt idx="1190">
                  <c:v>85784.1</c:v>
                </c:pt>
                <c:pt idx="1191">
                  <c:v>73757.899999999994</c:v>
                </c:pt>
                <c:pt idx="1192">
                  <c:v>58191.6</c:v>
                </c:pt>
                <c:pt idx="1193">
                  <c:v>51591.9</c:v>
                </c:pt>
                <c:pt idx="1194">
                  <c:v>49683</c:v>
                </c:pt>
                <c:pt idx="1195">
                  <c:v>49108.7</c:v>
                </c:pt>
                <c:pt idx="1196">
                  <c:v>48049.1</c:v>
                </c:pt>
                <c:pt idx="1197">
                  <c:v>48801</c:v>
                </c:pt>
                <c:pt idx="1198">
                  <c:v>47938.6</c:v>
                </c:pt>
                <c:pt idx="1199">
                  <c:v>47600.2</c:v>
                </c:pt>
                <c:pt idx="1200">
                  <c:v>46746.8</c:v>
                </c:pt>
                <c:pt idx="1201">
                  <c:v>43706.9</c:v>
                </c:pt>
                <c:pt idx="1202">
                  <c:v>43002.5</c:v>
                </c:pt>
                <c:pt idx="1203">
                  <c:v>43893.9</c:v>
                </c:pt>
                <c:pt idx="1204">
                  <c:v>43671.5</c:v>
                </c:pt>
                <c:pt idx="1205">
                  <c:v>43498.1</c:v>
                </c:pt>
                <c:pt idx="1206">
                  <c:v>42123.4</c:v>
                </c:pt>
                <c:pt idx="1207">
                  <c:v>41792.9</c:v>
                </c:pt>
                <c:pt idx="1208">
                  <c:v>43332.3</c:v>
                </c:pt>
                <c:pt idx="1209">
                  <c:v>49125.599999999999</c:v>
                </c:pt>
                <c:pt idx="1210">
                  <c:v>64652.800000000003</c:v>
                </c:pt>
                <c:pt idx="1211">
                  <c:v>89547.7</c:v>
                </c:pt>
                <c:pt idx="1212">
                  <c:v>102577</c:v>
                </c:pt>
                <c:pt idx="1213">
                  <c:v>85267.3</c:v>
                </c:pt>
                <c:pt idx="1214">
                  <c:v>63523.4</c:v>
                </c:pt>
                <c:pt idx="1215">
                  <c:v>53202</c:v>
                </c:pt>
                <c:pt idx="1216">
                  <c:v>47982.400000000001</c:v>
                </c:pt>
                <c:pt idx="1217">
                  <c:v>43675.5</c:v>
                </c:pt>
                <c:pt idx="1218">
                  <c:v>36522.5</c:v>
                </c:pt>
                <c:pt idx="1219">
                  <c:v>30858.6</c:v>
                </c:pt>
                <c:pt idx="1220">
                  <c:v>28772.1</c:v>
                </c:pt>
                <c:pt idx="1221">
                  <c:v>28147</c:v>
                </c:pt>
                <c:pt idx="1222">
                  <c:v>28292.1</c:v>
                </c:pt>
                <c:pt idx="1223">
                  <c:v>27460.2</c:v>
                </c:pt>
                <c:pt idx="1224">
                  <c:v>27740</c:v>
                </c:pt>
                <c:pt idx="1225">
                  <c:v>30449.200000000001</c:v>
                </c:pt>
                <c:pt idx="1226">
                  <c:v>32152.3</c:v>
                </c:pt>
                <c:pt idx="1227">
                  <c:v>34040.300000000003</c:v>
                </c:pt>
                <c:pt idx="1228">
                  <c:v>34265.199999999997</c:v>
                </c:pt>
                <c:pt idx="1229">
                  <c:v>31766.2</c:v>
                </c:pt>
                <c:pt idx="1230">
                  <c:v>28930.3</c:v>
                </c:pt>
                <c:pt idx="1231">
                  <c:v>26335.7</c:v>
                </c:pt>
                <c:pt idx="1232">
                  <c:v>27206.9</c:v>
                </c:pt>
                <c:pt idx="1233">
                  <c:v>27808</c:v>
                </c:pt>
                <c:pt idx="1234">
                  <c:v>28227.9</c:v>
                </c:pt>
                <c:pt idx="1235">
                  <c:v>28554.7</c:v>
                </c:pt>
                <c:pt idx="1236">
                  <c:v>26649.3</c:v>
                </c:pt>
                <c:pt idx="1237">
                  <c:v>25964.3</c:v>
                </c:pt>
                <c:pt idx="1238">
                  <c:v>25267.3</c:v>
                </c:pt>
                <c:pt idx="1239">
                  <c:v>25104.9</c:v>
                </c:pt>
                <c:pt idx="1240">
                  <c:v>24403.8</c:v>
                </c:pt>
                <c:pt idx="1241">
                  <c:v>24473.5</c:v>
                </c:pt>
                <c:pt idx="1242">
                  <c:v>24120.400000000001</c:v>
                </c:pt>
                <c:pt idx="1243">
                  <c:v>23821.200000000001</c:v>
                </c:pt>
                <c:pt idx="1244">
                  <c:v>24577</c:v>
                </c:pt>
                <c:pt idx="1245">
                  <c:v>24321.599999999999</c:v>
                </c:pt>
                <c:pt idx="1246">
                  <c:v>24070.9</c:v>
                </c:pt>
                <c:pt idx="1247">
                  <c:v>24859.200000000001</c:v>
                </c:pt>
                <c:pt idx="1248">
                  <c:v>24906.5</c:v>
                </c:pt>
                <c:pt idx="1249">
                  <c:v>24616.7</c:v>
                </c:pt>
                <c:pt idx="1250">
                  <c:v>25975.3</c:v>
                </c:pt>
                <c:pt idx="1251">
                  <c:v>25324.7</c:v>
                </c:pt>
                <c:pt idx="1252">
                  <c:v>25644.1</c:v>
                </c:pt>
                <c:pt idx="1253">
                  <c:v>26662.5</c:v>
                </c:pt>
                <c:pt idx="1254">
                  <c:v>26554.2</c:v>
                </c:pt>
                <c:pt idx="1255">
                  <c:v>26830.799999999999</c:v>
                </c:pt>
                <c:pt idx="1256">
                  <c:v>27024.7</c:v>
                </c:pt>
                <c:pt idx="1257">
                  <c:v>26970.1</c:v>
                </c:pt>
                <c:pt idx="1258">
                  <c:v>27452.799999999999</c:v>
                </c:pt>
                <c:pt idx="1259">
                  <c:v>27273.4</c:v>
                </c:pt>
                <c:pt idx="1260">
                  <c:v>27778.2</c:v>
                </c:pt>
                <c:pt idx="1261">
                  <c:v>27537.9</c:v>
                </c:pt>
                <c:pt idx="1262">
                  <c:v>27068.400000000001</c:v>
                </c:pt>
                <c:pt idx="1263">
                  <c:v>27715.9</c:v>
                </c:pt>
                <c:pt idx="1264">
                  <c:v>27575.4</c:v>
                </c:pt>
                <c:pt idx="1265">
                  <c:v>26827.5</c:v>
                </c:pt>
                <c:pt idx="1266">
                  <c:v>27255.3</c:v>
                </c:pt>
                <c:pt idx="1267">
                  <c:v>26327.8</c:v>
                </c:pt>
                <c:pt idx="1268">
                  <c:v>26467.4</c:v>
                </c:pt>
                <c:pt idx="1269">
                  <c:v>28073.8</c:v>
                </c:pt>
                <c:pt idx="1270">
                  <c:v>28880.400000000001</c:v>
                </c:pt>
                <c:pt idx="1271">
                  <c:v>30922.7</c:v>
                </c:pt>
                <c:pt idx="1272">
                  <c:v>33644.800000000003</c:v>
                </c:pt>
                <c:pt idx="1273">
                  <c:v>37822.199999999997</c:v>
                </c:pt>
                <c:pt idx="1274">
                  <c:v>40167.199999999997</c:v>
                </c:pt>
                <c:pt idx="1275">
                  <c:v>41471.9</c:v>
                </c:pt>
                <c:pt idx="1276">
                  <c:v>37853.5</c:v>
                </c:pt>
                <c:pt idx="1277">
                  <c:v>29021.9</c:v>
                </c:pt>
                <c:pt idx="1278">
                  <c:v>23876.400000000001</c:v>
                </c:pt>
                <c:pt idx="1279">
                  <c:v>21563.3</c:v>
                </c:pt>
                <c:pt idx="1280">
                  <c:v>19960.7</c:v>
                </c:pt>
                <c:pt idx="1281">
                  <c:v>19244.2</c:v>
                </c:pt>
                <c:pt idx="1282">
                  <c:v>18130.5</c:v>
                </c:pt>
                <c:pt idx="1283">
                  <c:v>17259.3</c:v>
                </c:pt>
                <c:pt idx="1284">
                  <c:v>16284.4</c:v>
                </c:pt>
                <c:pt idx="1285">
                  <c:v>15409.1</c:v>
                </c:pt>
                <c:pt idx="1286">
                  <c:v>15394</c:v>
                </c:pt>
                <c:pt idx="1287">
                  <c:v>15064.3</c:v>
                </c:pt>
                <c:pt idx="1288">
                  <c:v>13965.1</c:v>
                </c:pt>
                <c:pt idx="1289">
                  <c:v>13354.7</c:v>
                </c:pt>
                <c:pt idx="1290">
                  <c:v>13361</c:v>
                </c:pt>
                <c:pt idx="1291">
                  <c:v>12211.6</c:v>
                </c:pt>
                <c:pt idx="1292">
                  <c:v>12870.9</c:v>
                </c:pt>
                <c:pt idx="1293">
                  <c:v>14767.9</c:v>
                </c:pt>
                <c:pt idx="1294">
                  <c:v>22469.8</c:v>
                </c:pt>
                <c:pt idx="1295">
                  <c:v>39640</c:v>
                </c:pt>
                <c:pt idx="1296">
                  <c:v>48043.7</c:v>
                </c:pt>
                <c:pt idx="1297">
                  <c:v>29923.4</c:v>
                </c:pt>
                <c:pt idx="1298">
                  <c:v>14246</c:v>
                </c:pt>
                <c:pt idx="1299">
                  <c:v>9717.6299999999992</c:v>
                </c:pt>
                <c:pt idx="1300">
                  <c:v>9400.6200000000008</c:v>
                </c:pt>
                <c:pt idx="1301">
                  <c:v>9467.74</c:v>
                </c:pt>
                <c:pt idx="1302">
                  <c:v>8888.23</c:v>
                </c:pt>
                <c:pt idx="1303">
                  <c:v>9055.35</c:v>
                </c:pt>
                <c:pt idx="1304">
                  <c:v>9354.19</c:v>
                </c:pt>
                <c:pt idx="1305">
                  <c:v>9181.1299999999992</c:v>
                </c:pt>
                <c:pt idx="1306">
                  <c:v>9497.99</c:v>
                </c:pt>
                <c:pt idx="1307">
                  <c:v>8905.0499999999993</c:v>
                </c:pt>
                <c:pt idx="1308">
                  <c:v>9135.68</c:v>
                </c:pt>
                <c:pt idx="1309">
                  <c:v>9778.5</c:v>
                </c:pt>
                <c:pt idx="1310">
                  <c:v>9920.09</c:v>
                </c:pt>
                <c:pt idx="1311">
                  <c:v>9754.15</c:v>
                </c:pt>
                <c:pt idx="1312">
                  <c:v>10108</c:v>
                </c:pt>
                <c:pt idx="1313">
                  <c:v>10094.9</c:v>
                </c:pt>
                <c:pt idx="1314">
                  <c:v>11026.8</c:v>
                </c:pt>
                <c:pt idx="1315">
                  <c:v>10845.2</c:v>
                </c:pt>
                <c:pt idx="1316">
                  <c:v>11430.5</c:v>
                </c:pt>
                <c:pt idx="1317">
                  <c:v>11930.6</c:v>
                </c:pt>
                <c:pt idx="1318">
                  <c:v>12120.3</c:v>
                </c:pt>
                <c:pt idx="1319">
                  <c:v>11810.8</c:v>
                </c:pt>
                <c:pt idx="1320">
                  <c:v>11570.4</c:v>
                </c:pt>
                <c:pt idx="1321">
                  <c:v>10315.5</c:v>
                </c:pt>
                <c:pt idx="1322">
                  <c:v>10355.5</c:v>
                </c:pt>
                <c:pt idx="1323">
                  <c:v>9624.27</c:v>
                </c:pt>
                <c:pt idx="1324">
                  <c:v>9307.92</c:v>
                </c:pt>
                <c:pt idx="1325">
                  <c:v>9024.3799999999992</c:v>
                </c:pt>
                <c:pt idx="1326">
                  <c:v>8989.65</c:v>
                </c:pt>
                <c:pt idx="1327">
                  <c:v>8880.14</c:v>
                </c:pt>
                <c:pt idx="1328">
                  <c:v>9379.93</c:v>
                </c:pt>
                <c:pt idx="1329">
                  <c:v>10506.3</c:v>
                </c:pt>
                <c:pt idx="1330">
                  <c:v>17570.7</c:v>
                </c:pt>
                <c:pt idx="1331">
                  <c:v>34566.300000000003</c:v>
                </c:pt>
                <c:pt idx="1332">
                  <c:v>50538.7</c:v>
                </c:pt>
                <c:pt idx="1333">
                  <c:v>39023.4</c:v>
                </c:pt>
                <c:pt idx="1334">
                  <c:v>16166.8</c:v>
                </c:pt>
                <c:pt idx="1335">
                  <c:v>8245.59</c:v>
                </c:pt>
                <c:pt idx="1336">
                  <c:v>6609.57</c:v>
                </c:pt>
                <c:pt idx="1337">
                  <c:v>5651.43</c:v>
                </c:pt>
                <c:pt idx="1338">
                  <c:v>4115.1899999999996</c:v>
                </c:pt>
                <c:pt idx="1339">
                  <c:v>3187.4</c:v>
                </c:pt>
                <c:pt idx="1340">
                  <c:v>2974.35</c:v>
                </c:pt>
                <c:pt idx="1341">
                  <c:v>2785.95</c:v>
                </c:pt>
                <c:pt idx="1342">
                  <c:v>2825.41</c:v>
                </c:pt>
                <c:pt idx="1343">
                  <c:v>3959.31</c:v>
                </c:pt>
                <c:pt idx="1344">
                  <c:v>4995.07</c:v>
                </c:pt>
                <c:pt idx="1345">
                  <c:v>7841.13</c:v>
                </c:pt>
                <c:pt idx="1346">
                  <c:v>11938.6</c:v>
                </c:pt>
                <c:pt idx="1347">
                  <c:v>13339</c:v>
                </c:pt>
                <c:pt idx="1348">
                  <c:v>10661.3</c:v>
                </c:pt>
                <c:pt idx="1349">
                  <c:v>5385.42</c:v>
                </c:pt>
                <c:pt idx="1350">
                  <c:v>2058.5300000000002</c:v>
                </c:pt>
                <c:pt idx="1351">
                  <c:v>730.45899999999995</c:v>
                </c:pt>
                <c:pt idx="1352">
                  <c:v>355.09899999999999</c:v>
                </c:pt>
                <c:pt idx="1353">
                  <c:v>347.64</c:v>
                </c:pt>
                <c:pt idx="1354">
                  <c:v>215.88399999999999</c:v>
                </c:pt>
                <c:pt idx="1355">
                  <c:v>136.27000000000001</c:v>
                </c:pt>
                <c:pt idx="1356">
                  <c:v>173.25200000000001</c:v>
                </c:pt>
                <c:pt idx="1357">
                  <c:v>89.358199999999997</c:v>
                </c:pt>
                <c:pt idx="1358">
                  <c:v>119.422</c:v>
                </c:pt>
                <c:pt idx="1359">
                  <c:v>145.65199999999999</c:v>
                </c:pt>
                <c:pt idx="1360">
                  <c:v>120.19799999999999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61111040"/>
        <c:axId val="61111616"/>
      </c:scatterChart>
      <c:valAx>
        <c:axId val="61111040"/>
        <c:scaling>
          <c:orientation val="maxMin"/>
          <c:max val="1400"/>
          <c:min val="0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Binding Energy (eV)</a:t>
                </a:r>
              </a:p>
            </c:rich>
          </c:tx>
          <c:overlay val="0"/>
        </c:title>
        <c:numFmt formatCode="General" sourceLinked="1"/>
        <c:majorTickMark val="in"/>
        <c:minorTickMark val="none"/>
        <c:tickLblPos val="nextTo"/>
        <c:spPr>
          <a:ln w="19050">
            <a:solidFill>
              <a:schemeClr val="tx1"/>
            </a:solidFill>
          </a:ln>
        </c:spPr>
        <c:crossAx val="61111616"/>
        <c:crosses val="autoZero"/>
        <c:crossBetween val="midCat"/>
      </c:valAx>
      <c:valAx>
        <c:axId val="61111616"/>
        <c:scaling>
          <c:orientation val="minMax"/>
        </c:scaling>
        <c:delete val="1"/>
        <c:axPos val="r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Counts/s</a:t>
                </a:r>
              </a:p>
            </c:rich>
          </c:tx>
          <c:layout>
            <c:manualLayout>
              <c:xMode val="edge"/>
              <c:yMode val="edge"/>
              <c:x val="2.2321039551330985E-2"/>
              <c:y val="0.3060177718749012"/>
            </c:manualLayout>
          </c:layout>
          <c:overlay val="0"/>
        </c:title>
        <c:numFmt formatCode="General" sourceLinked="1"/>
        <c:majorTickMark val="none"/>
        <c:minorTickMark val="none"/>
        <c:tickLblPos val="nextTo"/>
        <c:crossAx val="61111040"/>
        <c:crosses val="autoZero"/>
        <c:crossBetween val="midCat"/>
      </c:valAx>
      <c:spPr>
        <a:noFill/>
        <a:ln w="19050">
          <a:solidFill>
            <a:schemeClr val="tx1"/>
          </a:solidFill>
        </a:ln>
      </c:spPr>
    </c:plotArea>
    <c:legend>
      <c:legendPos val="r"/>
      <c:layout>
        <c:manualLayout>
          <c:xMode val="edge"/>
          <c:yMode val="edge"/>
          <c:x val="4.4189268008165646E-2"/>
          <c:y val="2.4853053372287836E-2"/>
          <c:w val="0.21845949535192563"/>
          <c:h val="0.67574834350170343"/>
        </c:manualLayout>
      </c:layout>
      <c:overlay val="0"/>
      <c:txPr>
        <a:bodyPr/>
        <a:lstStyle/>
        <a:p>
          <a:pPr>
            <a:defRPr sz="2000"/>
          </a:pPr>
          <a:endParaRPr lang="en-US"/>
        </a:p>
      </c:txPr>
    </c:legend>
    <c:plotVisOnly val="1"/>
    <c:dispBlanksAs val="gap"/>
    <c:showDLblsOverMax val="0"/>
  </c:chart>
  <c:spPr>
    <a:ln>
      <a:noFill/>
    </a:ln>
  </c:spPr>
  <c:txPr>
    <a:bodyPr/>
    <a:lstStyle/>
    <a:p>
      <a:pPr>
        <a:defRPr sz="2400"/>
      </a:pPr>
      <a:endParaRPr lang="en-US"/>
    </a:p>
  </c:txPr>
  <c:externalData r:id="rId1">
    <c:autoUpdate val="0"/>
  </c:externalData>
  <c:userShapes r:id="rId2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C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1705555555555555"/>
          <c:y val="7.8588145231846013E-2"/>
          <c:w val="0.76205489938757653"/>
          <c:h val="0.70263086905803429"/>
        </c:manualLayout>
      </c:layout>
      <c:scatterChart>
        <c:scatterStyle val="smoothMarker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cylindrical surface of ingot</c:v>
                </c:pt>
              </c:strCache>
            </c:strRef>
          </c:tx>
          <c:marker>
            <c:symbol val="none"/>
          </c:marker>
          <c:xVal>
            <c:numRef>
              <c:f>Sheet1!$A$2:$A$172</c:f>
              <c:numCache>
                <c:formatCode>General</c:formatCode>
                <c:ptCount val="171"/>
                <c:pt idx="0">
                  <c:v>1079.08</c:v>
                </c:pt>
                <c:pt idx="1">
                  <c:v>1078.98</c:v>
                </c:pt>
                <c:pt idx="2">
                  <c:v>1078.8800000000001</c:v>
                </c:pt>
                <c:pt idx="3">
                  <c:v>1078.78</c:v>
                </c:pt>
                <c:pt idx="4">
                  <c:v>1078.68</c:v>
                </c:pt>
                <c:pt idx="5">
                  <c:v>1078.58</c:v>
                </c:pt>
                <c:pt idx="6">
                  <c:v>1078.48</c:v>
                </c:pt>
                <c:pt idx="7">
                  <c:v>1078.3800000000001</c:v>
                </c:pt>
                <c:pt idx="8">
                  <c:v>1078.28</c:v>
                </c:pt>
                <c:pt idx="9">
                  <c:v>1078.18</c:v>
                </c:pt>
                <c:pt idx="10">
                  <c:v>1078.08</c:v>
                </c:pt>
                <c:pt idx="11">
                  <c:v>1077.98</c:v>
                </c:pt>
                <c:pt idx="12">
                  <c:v>1077.8800000000001</c:v>
                </c:pt>
                <c:pt idx="13">
                  <c:v>1077.78</c:v>
                </c:pt>
                <c:pt idx="14">
                  <c:v>1077.68</c:v>
                </c:pt>
                <c:pt idx="15">
                  <c:v>1077.58</c:v>
                </c:pt>
                <c:pt idx="16">
                  <c:v>1077.48</c:v>
                </c:pt>
                <c:pt idx="17">
                  <c:v>1077.3800000000001</c:v>
                </c:pt>
                <c:pt idx="18">
                  <c:v>1077.28</c:v>
                </c:pt>
                <c:pt idx="19">
                  <c:v>1077.18</c:v>
                </c:pt>
                <c:pt idx="20">
                  <c:v>1077.08</c:v>
                </c:pt>
                <c:pt idx="21">
                  <c:v>1076.98</c:v>
                </c:pt>
                <c:pt idx="22">
                  <c:v>1076.8800000000001</c:v>
                </c:pt>
                <c:pt idx="23">
                  <c:v>1076.78</c:v>
                </c:pt>
                <c:pt idx="24">
                  <c:v>1076.68</c:v>
                </c:pt>
                <c:pt idx="25">
                  <c:v>1076.58</c:v>
                </c:pt>
                <c:pt idx="26">
                  <c:v>1076.48</c:v>
                </c:pt>
                <c:pt idx="27">
                  <c:v>1076.3800000000001</c:v>
                </c:pt>
                <c:pt idx="28">
                  <c:v>1076.28</c:v>
                </c:pt>
                <c:pt idx="29">
                  <c:v>1076.18</c:v>
                </c:pt>
                <c:pt idx="30">
                  <c:v>1076.08</c:v>
                </c:pt>
                <c:pt idx="31">
                  <c:v>1075.98</c:v>
                </c:pt>
                <c:pt idx="32">
                  <c:v>1075.8800000000001</c:v>
                </c:pt>
                <c:pt idx="33">
                  <c:v>1075.78</c:v>
                </c:pt>
                <c:pt idx="34">
                  <c:v>1075.68</c:v>
                </c:pt>
                <c:pt idx="35">
                  <c:v>1075.58</c:v>
                </c:pt>
                <c:pt idx="36">
                  <c:v>1075.48</c:v>
                </c:pt>
                <c:pt idx="37">
                  <c:v>1075.3800000000001</c:v>
                </c:pt>
                <c:pt idx="38">
                  <c:v>1075.28</c:v>
                </c:pt>
                <c:pt idx="39">
                  <c:v>1075.18</c:v>
                </c:pt>
                <c:pt idx="40">
                  <c:v>1075.08</c:v>
                </c:pt>
                <c:pt idx="41">
                  <c:v>1074.98</c:v>
                </c:pt>
                <c:pt idx="42">
                  <c:v>1074.8800000000001</c:v>
                </c:pt>
                <c:pt idx="43">
                  <c:v>1074.78</c:v>
                </c:pt>
                <c:pt idx="44">
                  <c:v>1074.68</c:v>
                </c:pt>
                <c:pt idx="45">
                  <c:v>1074.58</c:v>
                </c:pt>
                <c:pt idx="46">
                  <c:v>1074.48</c:v>
                </c:pt>
                <c:pt idx="47">
                  <c:v>1074.3800000000001</c:v>
                </c:pt>
                <c:pt idx="48">
                  <c:v>1074.28</c:v>
                </c:pt>
                <c:pt idx="49">
                  <c:v>1074.18</c:v>
                </c:pt>
                <c:pt idx="50">
                  <c:v>1074.08</c:v>
                </c:pt>
                <c:pt idx="51">
                  <c:v>1073.98</c:v>
                </c:pt>
                <c:pt idx="52">
                  <c:v>1073.8800000000001</c:v>
                </c:pt>
                <c:pt idx="53">
                  <c:v>1073.78</c:v>
                </c:pt>
                <c:pt idx="54">
                  <c:v>1073.68</c:v>
                </c:pt>
                <c:pt idx="55">
                  <c:v>1073.58</c:v>
                </c:pt>
                <c:pt idx="56">
                  <c:v>1073.48</c:v>
                </c:pt>
                <c:pt idx="57">
                  <c:v>1073.3800000000001</c:v>
                </c:pt>
                <c:pt idx="58">
                  <c:v>1073.28</c:v>
                </c:pt>
                <c:pt idx="59">
                  <c:v>1073.18</c:v>
                </c:pt>
                <c:pt idx="60">
                  <c:v>1073.08</c:v>
                </c:pt>
                <c:pt idx="61">
                  <c:v>1072.98</c:v>
                </c:pt>
                <c:pt idx="62">
                  <c:v>1072.8800000000001</c:v>
                </c:pt>
                <c:pt idx="63">
                  <c:v>1072.78</c:v>
                </c:pt>
                <c:pt idx="64">
                  <c:v>1072.68</c:v>
                </c:pt>
                <c:pt idx="65">
                  <c:v>1072.58</c:v>
                </c:pt>
                <c:pt idx="66">
                  <c:v>1072.48</c:v>
                </c:pt>
                <c:pt idx="67">
                  <c:v>1072.3800000000001</c:v>
                </c:pt>
                <c:pt idx="68">
                  <c:v>1072.28</c:v>
                </c:pt>
                <c:pt idx="69">
                  <c:v>1072.18</c:v>
                </c:pt>
                <c:pt idx="70">
                  <c:v>1072.08</c:v>
                </c:pt>
                <c:pt idx="71">
                  <c:v>1071.98</c:v>
                </c:pt>
                <c:pt idx="72">
                  <c:v>1071.8800000000001</c:v>
                </c:pt>
                <c:pt idx="73">
                  <c:v>1071.78</c:v>
                </c:pt>
                <c:pt idx="74">
                  <c:v>1071.68</c:v>
                </c:pt>
                <c:pt idx="75">
                  <c:v>1071.58</c:v>
                </c:pt>
                <c:pt idx="76">
                  <c:v>1071.48</c:v>
                </c:pt>
                <c:pt idx="77">
                  <c:v>1071.3800000000001</c:v>
                </c:pt>
                <c:pt idx="78">
                  <c:v>1071.28</c:v>
                </c:pt>
                <c:pt idx="79">
                  <c:v>1071.18</c:v>
                </c:pt>
                <c:pt idx="80">
                  <c:v>1071.08</c:v>
                </c:pt>
                <c:pt idx="81">
                  <c:v>1070.98</c:v>
                </c:pt>
                <c:pt idx="82">
                  <c:v>1070.8800000000001</c:v>
                </c:pt>
                <c:pt idx="83">
                  <c:v>1070.78</c:v>
                </c:pt>
                <c:pt idx="84">
                  <c:v>1070.68</c:v>
                </c:pt>
                <c:pt idx="85">
                  <c:v>1070.58</c:v>
                </c:pt>
                <c:pt idx="86">
                  <c:v>1070.48</c:v>
                </c:pt>
                <c:pt idx="87">
                  <c:v>1070.3800000000001</c:v>
                </c:pt>
                <c:pt idx="88">
                  <c:v>1070.28</c:v>
                </c:pt>
                <c:pt idx="89">
                  <c:v>1070.18</c:v>
                </c:pt>
                <c:pt idx="90">
                  <c:v>1070.08</c:v>
                </c:pt>
                <c:pt idx="91">
                  <c:v>1069.98</c:v>
                </c:pt>
                <c:pt idx="92">
                  <c:v>1069.8800000000001</c:v>
                </c:pt>
                <c:pt idx="93">
                  <c:v>1069.78</c:v>
                </c:pt>
                <c:pt idx="94">
                  <c:v>1069.68</c:v>
                </c:pt>
                <c:pt idx="95">
                  <c:v>1069.58</c:v>
                </c:pt>
                <c:pt idx="96">
                  <c:v>1069.48</c:v>
                </c:pt>
                <c:pt idx="97">
                  <c:v>1069.3800000000001</c:v>
                </c:pt>
                <c:pt idx="98">
                  <c:v>1069.28</c:v>
                </c:pt>
                <c:pt idx="99">
                  <c:v>1069.18</c:v>
                </c:pt>
                <c:pt idx="100">
                  <c:v>1069.08</c:v>
                </c:pt>
                <c:pt idx="101">
                  <c:v>1068.98</c:v>
                </c:pt>
                <c:pt idx="102">
                  <c:v>1068.8800000000001</c:v>
                </c:pt>
                <c:pt idx="103">
                  <c:v>1068.78</c:v>
                </c:pt>
                <c:pt idx="104">
                  <c:v>1068.68</c:v>
                </c:pt>
                <c:pt idx="105">
                  <c:v>1068.58</c:v>
                </c:pt>
                <c:pt idx="106">
                  <c:v>1068.48</c:v>
                </c:pt>
                <c:pt idx="107">
                  <c:v>1068.3800000000001</c:v>
                </c:pt>
                <c:pt idx="108">
                  <c:v>1068.28</c:v>
                </c:pt>
                <c:pt idx="109">
                  <c:v>1068.18</c:v>
                </c:pt>
                <c:pt idx="110">
                  <c:v>1068.08</c:v>
                </c:pt>
                <c:pt idx="111">
                  <c:v>1067.98</c:v>
                </c:pt>
                <c:pt idx="112">
                  <c:v>1067.8800000000001</c:v>
                </c:pt>
                <c:pt idx="113">
                  <c:v>1067.78</c:v>
                </c:pt>
                <c:pt idx="114">
                  <c:v>1067.68</c:v>
                </c:pt>
                <c:pt idx="115">
                  <c:v>1067.58</c:v>
                </c:pt>
                <c:pt idx="116">
                  <c:v>1067.48</c:v>
                </c:pt>
                <c:pt idx="117">
                  <c:v>1067.3800000000001</c:v>
                </c:pt>
                <c:pt idx="118">
                  <c:v>1067.28</c:v>
                </c:pt>
                <c:pt idx="119">
                  <c:v>1067.18</c:v>
                </c:pt>
                <c:pt idx="120">
                  <c:v>1067.08</c:v>
                </c:pt>
                <c:pt idx="121">
                  <c:v>1066.98</c:v>
                </c:pt>
                <c:pt idx="122">
                  <c:v>1066.8800000000001</c:v>
                </c:pt>
                <c:pt idx="123">
                  <c:v>1066.78</c:v>
                </c:pt>
                <c:pt idx="124">
                  <c:v>1066.68</c:v>
                </c:pt>
                <c:pt idx="125">
                  <c:v>1066.58</c:v>
                </c:pt>
                <c:pt idx="126">
                  <c:v>1066.48</c:v>
                </c:pt>
                <c:pt idx="127">
                  <c:v>1066.3800000000001</c:v>
                </c:pt>
                <c:pt idx="128">
                  <c:v>1066.28</c:v>
                </c:pt>
                <c:pt idx="129">
                  <c:v>1066.18</c:v>
                </c:pt>
                <c:pt idx="130">
                  <c:v>1066.08</c:v>
                </c:pt>
                <c:pt idx="131">
                  <c:v>1065.98</c:v>
                </c:pt>
                <c:pt idx="132">
                  <c:v>1065.8800000000001</c:v>
                </c:pt>
                <c:pt idx="133">
                  <c:v>1065.78</c:v>
                </c:pt>
                <c:pt idx="134">
                  <c:v>1065.68</c:v>
                </c:pt>
                <c:pt idx="135">
                  <c:v>1065.58</c:v>
                </c:pt>
                <c:pt idx="136">
                  <c:v>1065.48</c:v>
                </c:pt>
                <c:pt idx="137">
                  <c:v>1065.3800000000001</c:v>
                </c:pt>
                <c:pt idx="138">
                  <c:v>1065.28</c:v>
                </c:pt>
                <c:pt idx="139">
                  <c:v>1065.18</c:v>
                </c:pt>
                <c:pt idx="140">
                  <c:v>1065.08</c:v>
                </c:pt>
                <c:pt idx="141">
                  <c:v>1064.98</c:v>
                </c:pt>
                <c:pt idx="142">
                  <c:v>1064.8800000000001</c:v>
                </c:pt>
                <c:pt idx="143">
                  <c:v>1064.78</c:v>
                </c:pt>
                <c:pt idx="144">
                  <c:v>1064.68</c:v>
                </c:pt>
                <c:pt idx="145">
                  <c:v>1064.58</c:v>
                </c:pt>
                <c:pt idx="146">
                  <c:v>1064.48</c:v>
                </c:pt>
                <c:pt idx="147">
                  <c:v>1064.3800000000001</c:v>
                </c:pt>
                <c:pt idx="148">
                  <c:v>1064.28</c:v>
                </c:pt>
                <c:pt idx="149">
                  <c:v>1064.18</c:v>
                </c:pt>
                <c:pt idx="150">
                  <c:v>1064.08</c:v>
                </c:pt>
                <c:pt idx="151">
                  <c:v>1063.98</c:v>
                </c:pt>
                <c:pt idx="152">
                  <c:v>1063.8800000000001</c:v>
                </c:pt>
                <c:pt idx="153">
                  <c:v>1063.78</c:v>
                </c:pt>
                <c:pt idx="154">
                  <c:v>1063.68</c:v>
                </c:pt>
                <c:pt idx="155">
                  <c:v>1063.58</c:v>
                </c:pt>
                <c:pt idx="156">
                  <c:v>1063.48</c:v>
                </c:pt>
                <c:pt idx="157">
                  <c:v>1063.3800000000001</c:v>
                </c:pt>
                <c:pt idx="158">
                  <c:v>1063.28</c:v>
                </c:pt>
                <c:pt idx="159">
                  <c:v>1063.18</c:v>
                </c:pt>
                <c:pt idx="160">
                  <c:v>1063.08</c:v>
                </c:pt>
                <c:pt idx="161">
                  <c:v>1062.98</c:v>
                </c:pt>
                <c:pt idx="162">
                  <c:v>1062.8800000000001</c:v>
                </c:pt>
                <c:pt idx="163">
                  <c:v>1062.78</c:v>
                </c:pt>
                <c:pt idx="164">
                  <c:v>1062.68</c:v>
                </c:pt>
                <c:pt idx="165">
                  <c:v>1062.58</c:v>
                </c:pt>
                <c:pt idx="166">
                  <c:v>1062.48</c:v>
                </c:pt>
                <c:pt idx="167">
                  <c:v>1062.3800000000001</c:v>
                </c:pt>
                <c:pt idx="168">
                  <c:v>1062.28</c:v>
                </c:pt>
                <c:pt idx="169">
                  <c:v>1062.18</c:v>
                </c:pt>
                <c:pt idx="170">
                  <c:v>1062.08</c:v>
                </c:pt>
              </c:numCache>
            </c:numRef>
          </c:xVal>
          <c:yVal>
            <c:numRef>
              <c:f>Sheet1!$B$2:$B$172</c:f>
              <c:numCache>
                <c:formatCode>General</c:formatCode>
                <c:ptCount val="171"/>
                <c:pt idx="0">
                  <c:v>26463.7</c:v>
                </c:pt>
                <c:pt idx="1">
                  <c:v>26554.3</c:v>
                </c:pt>
                <c:pt idx="2">
                  <c:v>26643.599999999999</c:v>
                </c:pt>
                <c:pt idx="3">
                  <c:v>26676.7</c:v>
                </c:pt>
                <c:pt idx="4">
                  <c:v>26655.3</c:v>
                </c:pt>
                <c:pt idx="5">
                  <c:v>26676.5</c:v>
                </c:pt>
                <c:pt idx="6">
                  <c:v>26527</c:v>
                </c:pt>
                <c:pt idx="7">
                  <c:v>26298.6</c:v>
                </c:pt>
                <c:pt idx="8">
                  <c:v>26334.9</c:v>
                </c:pt>
                <c:pt idx="9">
                  <c:v>26291.3</c:v>
                </c:pt>
                <c:pt idx="10">
                  <c:v>26139.599999999999</c:v>
                </c:pt>
                <c:pt idx="11">
                  <c:v>26188.2</c:v>
                </c:pt>
                <c:pt idx="12">
                  <c:v>26056.2</c:v>
                </c:pt>
                <c:pt idx="13">
                  <c:v>26203.200000000001</c:v>
                </c:pt>
                <c:pt idx="14">
                  <c:v>26074.7</c:v>
                </c:pt>
                <c:pt idx="15">
                  <c:v>26068.9</c:v>
                </c:pt>
                <c:pt idx="16">
                  <c:v>26034.400000000001</c:v>
                </c:pt>
                <c:pt idx="17">
                  <c:v>25798.400000000001</c:v>
                </c:pt>
                <c:pt idx="18">
                  <c:v>25835.200000000001</c:v>
                </c:pt>
                <c:pt idx="19">
                  <c:v>25728.1</c:v>
                </c:pt>
                <c:pt idx="20">
                  <c:v>25748.3</c:v>
                </c:pt>
                <c:pt idx="21">
                  <c:v>25824.6</c:v>
                </c:pt>
                <c:pt idx="22">
                  <c:v>25724.400000000001</c:v>
                </c:pt>
                <c:pt idx="23">
                  <c:v>25661.4</c:v>
                </c:pt>
                <c:pt idx="24">
                  <c:v>25859.1</c:v>
                </c:pt>
                <c:pt idx="25">
                  <c:v>25553</c:v>
                </c:pt>
                <c:pt idx="26">
                  <c:v>25444.9</c:v>
                </c:pt>
                <c:pt idx="27">
                  <c:v>25415.200000000001</c:v>
                </c:pt>
                <c:pt idx="28">
                  <c:v>25523.7</c:v>
                </c:pt>
                <c:pt idx="29">
                  <c:v>25627.5</c:v>
                </c:pt>
                <c:pt idx="30">
                  <c:v>25652.2</c:v>
                </c:pt>
                <c:pt idx="31">
                  <c:v>25532.1</c:v>
                </c:pt>
                <c:pt idx="32">
                  <c:v>25503.5</c:v>
                </c:pt>
                <c:pt idx="33">
                  <c:v>25567.4</c:v>
                </c:pt>
                <c:pt idx="34">
                  <c:v>25515.1</c:v>
                </c:pt>
                <c:pt idx="35">
                  <c:v>25459.599999999999</c:v>
                </c:pt>
                <c:pt idx="36">
                  <c:v>25252</c:v>
                </c:pt>
                <c:pt idx="37">
                  <c:v>25380.1</c:v>
                </c:pt>
                <c:pt idx="38">
                  <c:v>25490.400000000001</c:v>
                </c:pt>
                <c:pt idx="39">
                  <c:v>25559.5</c:v>
                </c:pt>
                <c:pt idx="40">
                  <c:v>25507.4</c:v>
                </c:pt>
                <c:pt idx="41">
                  <c:v>25470.9</c:v>
                </c:pt>
                <c:pt idx="42">
                  <c:v>25450.400000000001</c:v>
                </c:pt>
                <c:pt idx="43">
                  <c:v>25513.9</c:v>
                </c:pt>
                <c:pt idx="44">
                  <c:v>25589.8</c:v>
                </c:pt>
                <c:pt idx="45">
                  <c:v>25527.599999999999</c:v>
                </c:pt>
                <c:pt idx="46">
                  <c:v>25664.6</c:v>
                </c:pt>
                <c:pt idx="47">
                  <c:v>25398.3</c:v>
                </c:pt>
                <c:pt idx="48">
                  <c:v>25360.2</c:v>
                </c:pt>
                <c:pt idx="49">
                  <c:v>25553.5</c:v>
                </c:pt>
                <c:pt idx="50">
                  <c:v>25491.9</c:v>
                </c:pt>
                <c:pt idx="51">
                  <c:v>25661.9</c:v>
                </c:pt>
                <c:pt idx="52">
                  <c:v>25776.6</c:v>
                </c:pt>
                <c:pt idx="53">
                  <c:v>25644.3</c:v>
                </c:pt>
                <c:pt idx="54">
                  <c:v>25798.5</c:v>
                </c:pt>
                <c:pt idx="55">
                  <c:v>25735.9</c:v>
                </c:pt>
                <c:pt idx="56">
                  <c:v>25807.5</c:v>
                </c:pt>
                <c:pt idx="57">
                  <c:v>26118.7</c:v>
                </c:pt>
                <c:pt idx="58">
                  <c:v>26190</c:v>
                </c:pt>
                <c:pt idx="59">
                  <c:v>26104.3</c:v>
                </c:pt>
                <c:pt idx="60">
                  <c:v>26421.1</c:v>
                </c:pt>
                <c:pt idx="61">
                  <c:v>26560.2</c:v>
                </c:pt>
                <c:pt idx="62">
                  <c:v>26981.9</c:v>
                </c:pt>
                <c:pt idx="63">
                  <c:v>27169</c:v>
                </c:pt>
                <c:pt idx="64">
                  <c:v>27769.5</c:v>
                </c:pt>
                <c:pt idx="65">
                  <c:v>28339.599999999999</c:v>
                </c:pt>
                <c:pt idx="66">
                  <c:v>28965.3</c:v>
                </c:pt>
                <c:pt idx="67">
                  <c:v>29752.7</c:v>
                </c:pt>
                <c:pt idx="68">
                  <c:v>30989.7</c:v>
                </c:pt>
                <c:pt idx="69">
                  <c:v>32103.3</c:v>
                </c:pt>
                <c:pt idx="70">
                  <c:v>33256.699999999997</c:v>
                </c:pt>
                <c:pt idx="71">
                  <c:v>34792.6</c:v>
                </c:pt>
                <c:pt idx="72">
                  <c:v>36460.199999999997</c:v>
                </c:pt>
                <c:pt idx="73">
                  <c:v>38212.800000000003</c:v>
                </c:pt>
                <c:pt idx="74">
                  <c:v>39589</c:v>
                </c:pt>
                <c:pt idx="75">
                  <c:v>40978.300000000003</c:v>
                </c:pt>
                <c:pt idx="76">
                  <c:v>42479.5</c:v>
                </c:pt>
                <c:pt idx="77">
                  <c:v>43792.1</c:v>
                </c:pt>
                <c:pt idx="78">
                  <c:v>44738.1</c:v>
                </c:pt>
                <c:pt idx="79">
                  <c:v>44885.4</c:v>
                </c:pt>
                <c:pt idx="80">
                  <c:v>44949</c:v>
                </c:pt>
                <c:pt idx="81">
                  <c:v>44428.4</c:v>
                </c:pt>
                <c:pt idx="82">
                  <c:v>43110.5</c:v>
                </c:pt>
                <c:pt idx="83">
                  <c:v>42286.6</c:v>
                </c:pt>
                <c:pt idx="84">
                  <c:v>40461.300000000003</c:v>
                </c:pt>
                <c:pt idx="85">
                  <c:v>38864.400000000001</c:v>
                </c:pt>
                <c:pt idx="86">
                  <c:v>36971.9</c:v>
                </c:pt>
                <c:pt idx="87">
                  <c:v>35216.9</c:v>
                </c:pt>
                <c:pt idx="88">
                  <c:v>33551.699999999997</c:v>
                </c:pt>
                <c:pt idx="89">
                  <c:v>32098</c:v>
                </c:pt>
                <c:pt idx="90">
                  <c:v>30700.1</c:v>
                </c:pt>
                <c:pt idx="91">
                  <c:v>29628.400000000001</c:v>
                </c:pt>
                <c:pt idx="92">
                  <c:v>28633.599999999999</c:v>
                </c:pt>
                <c:pt idx="93">
                  <c:v>27939.1</c:v>
                </c:pt>
                <c:pt idx="94">
                  <c:v>27568.7</c:v>
                </c:pt>
                <c:pt idx="95">
                  <c:v>26880.6</c:v>
                </c:pt>
                <c:pt idx="96">
                  <c:v>26529.1</c:v>
                </c:pt>
                <c:pt idx="97">
                  <c:v>26272</c:v>
                </c:pt>
                <c:pt idx="98">
                  <c:v>25912.6</c:v>
                </c:pt>
                <c:pt idx="99">
                  <c:v>25924.7</c:v>
                </c:pt>
                <c:pt idx="100">
                  <c:v>25953.5</c:v>
                </c:pt>
                <c:pt idx="101">
                  <c:v>25671</c:v>
                </c:pt>
                <c:pt idx="102">
                  <c:v>25622.6</c:v>
                </c:pt>
                <c:pt idx="103">
                  <c:v>25679.3</c:v>
                </c:pt>
                <c:pt idx="104">
                  <c:v>25450.6</c:v>
                </c:pt>
                <c:pt idx="105">
                  <c:v>25607.4</c:v>
                </c:pt>
                <c:pt idx="106">
                  <c:v>25535.5</c:v>
                </c:pt>
                <c:pt idx="107">
                  <c:v>25476.3</c:v>
                </c:pt>
                <c:pt idx="108">
                  <c:v>25304.1</c:v>
                </c:pt>
                <c:pt idx="109">
                  <c:v>25519.5</c:v>
                </c:pt>
                <c:pt idx="110">
                  <c:v>25164.2</c:v>
                </c:pt>
                <c:pt idx="111">
                  <c:v>25421.7</c:v>
                </c:pt>
                <c:pt idx="112">
                  <c:v>25372.400000000001</c:v>
                </c:pt>
                <c:pt idx="113">
                  <c:v>25353.7</c:v>
                </c:pt>
                <c:pt idx="114">
                  <c:v>25372.1</c:v>
                </c:pt>
                <c:pt idx="115">
                  <c:v>25364.2</c:v>
                </c:pt>
                <c:pt idx="116">
                  <c:v>25313.3</c:v>
                </c:pt>
                <c:pt idx="117">
                  <c:v>25387.3</c:v>
                </c:pt>
                <c:pt idx="118">
                  <c:v>25261.3</c:v>
                </c:pt>
                <c:pt idx="119">
                  <c:v>25335.3</c:v>
                </c:pt>
                <c:pt idx="120">
                  <c:v>25263.1</c:v>
                </c:pt>
                <c:pt idx="121">
                  <c:v>25414.3</c:v>
                </c:pt>
                <c:pt idx="122">
                  <c:v>25260.1</c:v>
                </c:pt>
                <c:pt idx="123">
                  <c:v>25237.9</c:v>
                </c:pt>
                <c:pt idx="124">
                  <c:v>25480.6</c:v>
                </c:pt>
                <c:pt idx="125">
                  <c:v>25397</c:v>
                </c:pt>
                <c:pt idx="126">
                  <c:v>25191.9</c:v>
                </c:pt>
                <c:pt idx="127">
                  <c:v>25248.6</c:v>
                </c:pt>
                <c:pt idx="128">
                  <c:v>25231.7</c:v>
                </c:pt>
                <c:pt idx="129">
                  <c:v>25406.5</c:v>
                </c:pt>
                <c:pt idx="130">
                  <c:v>25144.2</c:v>
                </c:pt>
                <c:pt idx="131">
                  <c:v>25318.799999999999</c:v>
                </c:pt>
                <c:pt idx="132">
                  <c:v>25140</c:v>
                </c:pt>
                <c:pt idx="133">
                  <c:v>25340.2</c:v>
                </c:pt>
                <c:pt idx="134">
                  <c:v>25179.9</c:v>
                </c:pt>
                <c:pt idx="135">
                  <c:v>25253.3</c:v>
                </c:pt>
                <c:pt idx="136">
                  <c:v>25266.799999999999</c:v>
                </c:pt>
                <c:pt idx="137">
                  <c:v>25325</c:v>
                </c:pt>
                <c:pt idx="138">
                  <c:v>25222.400000000001</c:v>
                </c:pt>
                <c:pt idx="139">
                  <c:v>25283.1</c:v>
                </c:pt>
                <c:pt idx="140">
                  <c:v>25333.9</c:v>
                </c:pt>
                <c:pt idx="141">
                  <c:v>25214.7</c:v>
                </c:pt>
                <c:pt idx="142">
                  <c:v>25290.2</c:v>
                </c:pt>
                <c:pt idx="143">
                  <c:v>25319.3</c:v>
                </c:pt>
                <c:pt idx="144">
                  <c:v>25183.599999999999</c:v>
                </c:pt>
                <c:pt idx="145">
                  <c:v>25306.400000000001</c:v>
                </c:pt>
                <c:pt idx="146">
                  <c:v>25205.9</c:v>
                </c:pt>
                <c:pt idx="147">
                  <c:v>25335.5</c:v>
                </c:pt>
                <c:pt idx="148">
                  <c:v>25315.7</c:v>
                </c:pt>
                <c:pt idx="149">
                  <c:v>25159.8</c:v>
                </c:pt>
                <c:pt idx="150">
                  <c:v>25174.7</c:v>
                </c:pt>
                <c:pt idx="151">
                  <c:v>25437.200000000001</c:v>
                </c:pt>
                <c:pt idx="152">
                  <c:v>25146.6</c:v>
                </c:pt>
                <c:pt idx="153">
                  <c:v>25222.3</c:v>
                </c:pt>
                <c:pt idx="154">
                  <c:v>25125.1</c:v>
                </c:pt>
                <c:pt idx="155">
                  <c:v>25135.200000000001</c:v>
                </c:pt>
                <c:pt idx="156">
                  <c:v>25455.599999999999</c:v>
                </c:pt>
                <c:pt idx="157">
                  <c:v>25321.1</c:v>
                </c:pt>
                <c:pt idx="158">
                  <c:v>25232.3</c:v>
                </c:pt>
                <c:pt idx="159">
                  <c:v>25296.2</c:v>
                </c:pt>
                <c:pt idx="160">
                  <c:v>25175.9</c:v>
                </c:pt>
                <c:pt idx="161">
                  <c:v>25357.200000000001</c:v>
                </c:pt>
                <c:pt idx="162">
                  <c:v>25318.5</c:v>
                </c:pt>
                <c:pt idx="163">
                  <c:v>25246.7</c:v>
                </c:pt>
                <c:pt idx="164">
                  <c:v>25273.3</c:v>
                </c:pt>
                <c:pt idx="165">
                  <c:v>25238.799999999999</c:v>
                </c:pt>
                <c:pt idx="166">
                  <c:v>25395.9</c:v>
                </c:pt>
                <c:pt idx="167">
                  <c:v>25221.8</c:v>
                </c:pt>
                <c:pt idx="168">
                  <c:v>25127.8</c:v>
                </c:pt>
                <c:pt idx="169">
                  <c:v>25256.2</c:v>
                </c:pt>
                <c:pt idx="170">
                  <c:v>25337</c:v>
                </c:pt>
              </c:numCache>
            </c:numRef>
          </c:yVal>
          <c:smooth val="1"/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interior of  ingot</c:v>
                </c:pt>
              </c:strCache>
            </c:strRef>
          </c:tx>
          <c:marker>
            <c:symbol val="none"/>
          </c:marker>
          <c:xVal>
            <c:numRef>
              <c:f>Sheet1!$A$2:$A$172</c:f>
              <c:numCache>
                <c:formatCode>General</c:formatCode>
                <c:ptCount val="171"/>
                <c:pt idx="0">
                  <c:v>1079.08</c:v>
                </c:pt>
                <c:pt idx="1">
                  <c:v>1078.98</c:v>
                </c:pt>
                <c:pt idx="2">
                  <c:v>1078.8800000000001</c:v>
                </c:pt>
                <c:pt idx="3">
                  <c:v>1078.78</c:v>
                </c:pt>
                <c:pt idx="4">
                  <c:v>1078.68</c:v>
                </c:pt>
                <c:pt idx="5">
                  <c:v>1078.58</c:v>
                </c:pt>
                <c:pt idx="6">
                  <c:v>1078.48</c:v>
                </c:pt>
                <c:pt idx="7">
                  <c:v>1078.3800000000001</c:v>
                </c:pt>
                <c:pt idx="8">
                  <c:v>1078.28</c:v>
                </c:pt>
                <c:pt idx="9">
                  <c:v>1078.18</c:v>
                </c:pt>
                <c:pt idx="10">
                  <c:v>1078.08</c:v>
                </c:pt>
                <c:pt idx="11">
                  <c:v>1077.98</c:v>
                </c:pt>
                <c:pt idx="12">
                  <c:v>1077.8800000000001</c:v>
                </c:pt>
                <c:pt idx="13">
                  <c:v>1077.78</c:v>
                </c:pt>
                <c:pt idx="14">
                  <c:v>1077.68</c:v>
                </c:pt>
                <c:pt idx="15">
                  <c:v>1077.58</c:v>
                </c:pt>
                <c:pt idx="16">
                  <c:v>1077.48</c:v>
                </c:pt>
                <c:pt idx="17">
                  <c:v>1077.3800000000001</c:v>
                </c:pt>
                <c:pt idx="18">
                  <c:v>1077.28</c:v>
                </c:pt>
                <c:pt idx="19">
                  <c:v>1077.18</c:v>
                </c:pt>
                <c:pt idx="20">
                  <c:v>1077.08</c:v>
                </c:pt>
                <c:pt idx="21">
                  <c:v>1076.98</c:v>
                </c:pt>
                <c:pt idx="22">
                  <c:v>1076.8800000000001</c:v>
                </c:pt>
                <c:pt idx="23">
                  <c:v>1076.78</c:v>
                </c:pt>
                <c:pt idx="24">
                  <c:v>1076.68</c:v>
                </c:pt>
                <c:pt idx="25">
                  <c:v>1076.58</c:v>
                </c:pt>
                <c:pt idx="26">
                  <c:v>1076.48</c:v>
                </c:pt>
                <c:pt idx="27">
                  <c:v>1076.3800000000001</c:v>
                </c:pt>
                <c:pt idx="28">
                  <c:v>1076.28</c:v>
                </c:pt>
                <c:pt idx="29">
                  <c:v>1076.18</c:v>
                </c:pt>
                <c:pt idx="30">
                  <c:v>1076.08</c:v>
                </c:pt>
                <c:pt idx="31">
                  <c:v>1075.98</c:v>
                </c:pt>
                <c:pt idx="32">
                  <c:v>1075.8800000000001</c:v>
                </c:pt>
                <c:pt idx="33">
                  <c:v>1075.78</c:v>
                </c:pt>
                <c:pt idx="34">
                  <c:v>1075.68</c:v>
                </c:pt>
                <c:pt idx="35">
                  <c:v>1075.58</c:v>
                </c:pt>
                <c:pt idx="36">
                  <c:v>1075.48</c:v>
                </c:pt>
                <c:pt idx="37">
                  <c:v>1075.3800000000001</c:v>
                </c:pt>
                <c:pt idx="38">
                  <c:v>1075.28</c:v>
                </c:pt>
                <c:pt idx="39">
                  <c:v>1075.18</c:v>
                </c:pt>
                <c:pt idx="40">
                  <c:v>1075.08</c:v>
                </c:pt>
                <c:pt idx="41">
                  <c:v>1074.98</c:v>
                </c:pt>
                <c:pt idx="42">
                  <c:v>1074.8800000000001</c:v>
                </c:pt>
                <c:pt idx="43">
                  <c:v>1074.78</c:v>
                </c:pt>
                <c:pt idx="44">
                  <c:v>1074.68</c:v>
                </c:pt>
                <c:pt idx="45">
                  <c:v>1074.58</c:v>
                </c:pt>
                <c:pt idx="46">
                  <c:v>1074.48</c:v>
                </c:pt>
                <c:pt idx="47">
                  <c:v>1074.3800000000001</c:v>
                </c:pt>
                <c:pt idx="48">
                  <c:v>1074.28</c:v>
                </c:pt>
                <c:pt idx="49">
                  <c:v>1074.18</c:v>
                </c:pt>
                <c:pt idx="50">
                  <c:v>1074.08</c:v>
                </c:pt>
                <c:pt idx="51">
                  <c:v>1073.98</c:v>
                </c:pt>
                <c:pt idx="52">
                  <c:v>1073.8800000000001</c:v>
                </c:pt>
                <c:pt idx="53">
                  <c:v>1073.78</c:v>
                </c:pt>
                <c:pt idx="54">
                  <c:v>1073.68</c:v>
                </c:pt>
                <c:pt idx="55">
                  <c:v>1073.58</c:v>
                </c:pt>
                <c:pt idx="56">
                  <c:v>1073.48</c:v>
                </c:pt>
                <c:pt idx="57">
                  <c:v>1073.3800000000001</c:v>
                </c:pt>
                <c:pt idx="58">
                  <c:v>1073.28</c:v>
                </c:pt>
                <c:pt idx="59">
                  <c:v>1073.18</c:v>
                </c:pt>
                <c:pt idx="60">
                  <c:v>1073.08</c:v>
                </c:pt>
                <c:pt idx="61">
                  <c:v>1072.98</c:v>
                </c:pt>
                <c:pt idx="62">
                  <c:v>1072.8800000000001</c:v>
                </c:pt>
                <c:pt idx="63">
                  <c:v>1072.78</c:v>
                </c:pt>
                <c:pt idx="64">
                  <c:v>1072.68</c:v>
                </c:pt>
                <c:pt idx="65">
                  <c:v>1072.58</c:v>
                </c:pt>
                <c:pt idx="66">
                  <c:v>1072.48</c:v>
                </c:pt>
                <c:pt idx="67">
                  <c:v>1072.3800000000001</c:v>
                </c:pt>
                <c:pt idx="68">
                  <c:v>1072.28</c:v>
                </c:pt>
                <c:pt idx="69">
                  <c:v>1072.18</c:v>
                </c:pt>
                <c:pt idx="70">
                  <c:v>1072.08</c:v>
                </c:pt>
                <c:pt idx="71">
                  <c:v>1071.98</c:v>
                </c:pt>
                <c:pt idx="72">
                  <c:v>1071.8800000000001</c:v>
                </c:pt>
                <c:pt idx="73">
                  <c:v>1071.78</c:v>
                </c:pt>
                <c:pt idx="74">
                  <c:v>1071.68</c:v>
                </c:pt>
                <c:pt idx="75">
                  <c:v>1071.58</c:v>
                </c:pt>
                <c:pt idx="76">
                  <c:v>1071.48</c:v>
                </c:pt>
                <c:pt idx="77">
                  <c:v>1071.3800000000001</c:v>
                </c:pt>
                <c:pt idx="78">
                  <c:v>1071.28</c:v>
                </c:pt>
                <c:pt idx="79">
                  <c:v>1071.18</c:v>
                </c:pt>
                <c:pt idx="80">
                  <c:v>1071.08</c:v>
                </c:pt>
                <c:pt idx="81">
                  <c:v>1070.98</c:v>
                </c:pt>
                <c:pt idx="82">
                  <c:v>1070.8800000000001</c:v>
                </c:pt>
                <c:pt idx="83">
                  <c:v>1070.78</c:v>
                </c:pt>
                <c:pt idx="84">
                  <c:v>1070.68</c:v>
                </c:pt>
                <c:pt idx="85">
                  <c:v>1070.58</c:v>
                </c:pt>
                <c:pt idx="86">
                  <c:v>1070.48</c:v>
                </c:pt>
                <c:pt idx="87">
                  <c:v>1070.3800000000001</c:v>
                </c:pt>
                <c:pt idx="88">
                  <c:v>1070.28</c:v>
                </c:pt>
                <c:pt idx="89">
                  <c:v>1070.18</c:v>
                </c:pt>
                <c:pt idx="90">
                  <c:v>1070.08</c:v>
                </c:pt>
                <c:pt idx="91">
                  <c:v>1069.98</c:v>
                </c:pt>
                <c:pt idx="92">
                  <c:v>1069.8800000000001</c:v>
                </c:pt>
                <c:pt idx="93">
                  <c:v>1069.78</c:v>
                </c:pt>
                <c:pt idx="94">
                  <c:v>1069.68</c:v>
                </c:pt>
                <c:pt idx="95">
                  <c:v>1069.58</c:v>
                </c:pt>
                <c:pt idx="96">
                  <c:v>1069.48</c:v>
                </c:pt>
                <c:pt idx="97">
                  <c:v>1069.3800000000001</c:v>
                </c:pt>
                <c:pt idx="98">
                  <c:v>1069.28</c:v>
                </c:pt>
                <c:pt idx="99">
                  <c:v>1069.18</c:v>
                </c:pt>
                <c:pt idx="100">
                  <c:v>1069.08</c:v>
                </c:pt>
                <c:pt idx="101">
                  <c:v>1068.98</c:v>
                </c:pt>
                <c:pt idx="102">
                  <c:v>1068.8800000000001</c:v>
                </c:pt>
                <c:pt idx="103">
                  <c:v>1068.78</c:v>
                </c:pt>
                <c:pt idx="104">
                  <c:v>1068.68</c:v>
                </c:pt>
                <c:pt idx="105">
                  <c:v>1068.58</c:v>
                </c:pt>
                <c:pt idx="106">
                  <c:v>1068.48</c:v>
                </c:pt>
                <c:pt idx="107">
                  <c:v>1068.3800000000001</c:v>
                </c:pt>
                <c:pt idx="108">
                  <c:v>1068.28</c:v>
                </c:pt>
                <c:pt idx="109">
                  <c:v>1068.18</c:v>
                </c:pt>
                <c:pt idx="110">
                  <c:v>1068.08</c:v>
                </c:pt>
                <c:pt idx="111">
                  <c:v>1067.98</c:v>
                </c:pt>
                <c:pt idx="112">
                  <c:v>1067.8800000000001</c:v>
                </c:pt>
                <c:pt idx="113">
                  <c:v>1067.78</c:v>
                </c:pt>
                <c:pt idx="114">
                  <c:v>1067.68</c:v>
                </c:pt>
                <c:pt idx="115">
                  <c:v>1067.58</c:v>
                </c:pt>
                <c:pt idx="116">
                  <c:v>1067.48</c:v>
                </c:pt>
                <c:pt idx="117">
                  <c:v>1067.3800000000001</c:v>
                </c:pt>
                <c:pt idx="118">
                  <c:v>1067.28</c:v>
                </c:pt>
                <c:pt idx="119">
                  <c:v>1067.18</c:v>
                </c:pt>
                <c:pt idx="120">
                  <c:v>1067.08</c:v>
                </c:pt>
                <c:pt idx="121">
                  <c:v>1066.98</c:v>
                </c:pt>
                <c:pt idx="122">
                  <c:v>1066.8800000000001</c:v>
                </c:pt>
                <c:pt idx="123">
                  <c:v>1066.78</c:v>
                </c:pt>
                <c:pt idx="124">
                  <c:v>1066.68</c:v>
                </c:pt>
                <c:pt idx="125">
                  <c:v>1066.58</c:v>
                </c:pt>
                <c:pt idx="126">
                  <c:v>1066.48</c:v>
                </c:pt>
                <c:pt idx="127">
                  <c:v>1066.3800000000001</c:v>
                </c:pt>
                <c:pt idx="128">
                  <c:v>1066.28</c:v>
                </c:pt>
                <c:pt idx="129">
                  <c:v>1066.18</c:v>
                </c:pt>
                <c:pt idx="130">
                  <c:v>1066.08</c:v>
                </c:pt>
                <c:pt idx="131">
                  <c:v>1065.98</c:v>
                </c:pt>
                <c:pt idx="132">
                  <c:v>1065.8800000000001</c:v>
                </c:pt>
                <c:pt idx="133">
                  <c:v>1065.78</c:v>
                </c:pt>
                <c:pt idx="134">
                  <c:v>1065.68</c:v>
                </c:pt>
                <c:pt idx="135">
                  <c:v>1065.58</c:v>
                </c:pt>
                <c:pt idx="136">
                  <c:v>1065.48</c:v>
                </c:pt>
                <c:pt idx="137">
                  <c:v>1065.3800000000001</c:v>
                </c:pt>
                <c:pt idx="138">
                  <c:v>1065.28</c:v>
                </c:pt>
                <c:pt idx="139">
                  <c:v>1065.18</c:v>
                </c:pt>
                <c:pt idx="140">
                  <c:v>1065.08</c:v>
                </c:pt>
                <c:pt idx="141">
                  <c:v>1064.98</c:v>
                </c:pt>
                <c:pt idx="142">
                  <c:v>1064.8800000000001</c:v>
                </c:pt>
                <c:pt idx="143">
                  <c:v>1064.78</c:v>
                </c:pt>
                <c:pt idx="144">
                  <c:v>1064.68</c:v>
                </c:pt>
                <c:pt idx="145">
                  <c:v>1064.58</c:v>
                </c:pt>
                <c:pt idx="146">
                  <c:v>1064.48</c:v>
                </c:pt>
                <c:pt idx="147">
                  <c:v>1064.3800000000001</c:v>
                </c:pt>
                <c:pt idx="148">
                  <c:v>1064.28</c:v>
                </c:pt>
                <c:pt idx="149">
                  <c:v>1064.18</c:v>
                </c:pt>
                <c:pt idx="150">
                  <c:v>1064.08</c:v>
                </c:pt>
                <c:pt idx="151">
                  <c:v>1063.98</c:v>
                </c:pt>
                <c:pt idx="152">
                  <c:v>1063.8800000000001</c:v>
                </c:pt>
                <c:pt idx="153">
                  <c:v>1063.78</c:v>
                </c:pt>
                <c:pt idx="154">
                  <c:v>1063.68</c:v>
                </c:pt>
                <c:pt idx="155">
                  <c:v>1063.58</c:v>
                </c:pt>
                <c:pt idx="156">
                  <c:v>1063.48</c:v>
                </c:pt>
                <c:pt idx="157">
                  <c:v>1063.3800000000001</c:v>
                </c:pt>
                <c:pt idx="158">
                  <c:v>1063.28</c:v>
                </c:pt>
                <c:pt idx="159">
                  <c:v>1063.18</c:v>
                </c:pt>
                <c:pt idx="160">
                  <c:v>1063.08</c:v>
                </c:pt>
                <c:pt idx="161">
                  <c:v>1062.98</c:v>
                </c:pt>
                <c:pt idx="162">
                  <c:v>1062.8800000000001</c:v>
                </c:pt>
                <c:pt idx="163">
                  <c:v>1062.78</c:v>
                </c:pt>
                <c:pt idx="164">
                  <c:v>1062.68</c:v>
                </c:pt>
                <c:pt idx="165">
                  <c:v>1062.58</c:v>
                </c:pt>
                <c:pt idx="166">
                  <c:v>1062.48</c:v>
                </c:pt>
                <c:pt idx="167">
                  <c:v>1062.3800000000001</c:v>
                </c:pt>
                <c:pt idx="168">
                  <c:v>1062.28</c:v>
                </c:pt>
                <c:pt idx="169">
                  <c:v>1062.18</c:v>
                </c:pt>
                <c:pt idx="170">
                  <c:v>1062.08</c:v>
                </c:pt>
              </c:numCache>
            </c:numRef>
          </c:xVal>
          <c:yVal>
            <c:numRef>
              <c:f>Sheet1!$C$2:$C$172</c:f>
              <c:numCache>
                <c:formatCode>General</c:formatCode>
                <c:ptCount val="171"/>
                <c:pt idx="0">
                  <c:v>17059.099999999999</c:v>
                </c:pt>
                <c:pt idx="1">
                  <c:v>17230.599999999999</c:v>
                </c:pt>
                <c:pt idx="2">
                  <c:v>17319.900000000001</c:v>
                </c:pt>
                <c:pt idx="3">
                  <c:v>17391</c:v>
                </c:pt>
                <c:pt idx="4">
                  <c:v>17333.5</c:v>
                </c:pt>
                <c:pt idx="5">
                  <c:v>17590.7</c:v>
                </c:pt>
                <c:pt idx="6">
                  <c:v>17514</c:v>
                </c:pt>
                <c:pt idx="7">
                  <c:v>17449.900000000001</c:v>
                </c:pt>
                <c:pt idx="8">
                  <c:v>17478.3</c:v>
                </c:pt>
                <c:pt idx="9">
                  <c:v>17407</c:v>
                </c:pt>
                <c:pt idx="10">
                  <c:v>17161.8</c:v>
                </c:pt>
                <c:pt idx="11">
                  <c:v>16859</c:v>
                </c:pt>
                <c:pt idx="12">
                  <c:v>16599.3</c:v>
                </c:pt>
                <c:pt idx="13">
                  <c:v>16606.2</c:v>
                </c:pt>
                <c:pt idx="14">
                  <c:v>16611</c:v>
                </c:pt>
                <c:pt idx="15">
                  <c:v>16265.8</c:v>
                </c:pt>
                <c:pt idx="16">
                  <c:v>16046.4</c:v>
                </c:pt>
                <c:pt idx="17">
                  <c:v>16029.3</c:v>
                </c:pt>
                <c:pt idx="18">
                  <c:v>16049.5</c:v>
                </c:pt>
                <c:pt idx="19">
                  <c:v>15792.3</c:v>
                </c:pt>
                <c:pt idx="20">
                  <c:v>15625.5</c:v>
                </c:pt>
                <c:pt idx="21">
                  <c:v>15743.2</c:v>
                </c:pt>
                <c:pt idx="22">
                  <c:v>15606.4</c:v>
                </c:pt>
                <c:pt idx="23">
                  <c:v>15366.1</c:v>
                </c:pt>
                <c:pt idx="24">
                  <c:v>15508.3</c:v>
                </c:pt>
                <c:pt idx="25">
                  <c:v>15381.6</c:v>
                </c:pt>
                <c:pt idx="26">
                  <c:v>15214.5</c:v>
                </c:pt>
                <c:pt idx="27">
                  <c:v>15112.8</c:v>
                </c:pt>
                <c:pt idx="28">
                  <c:v>14783.3</c:v>
                </c:pt>
                <c:pt idx="29">
                  <c:v>14912.7</c:v>
                </c:pt>
                <c:pt idx="30">
                  <c:v>14522.7</c:v>
                </c:pt>
                <c:pt idx="31">
                  <c:v>14424.4</c:v>
                </c:pt>
                <c:pt idx="32">
                  <c:v>14770.5</c:v>
                </c:pt>
                <c:pt idx="33">
                  <c:v>14457.8</c:v>
                </c:pt>
                <c:pt idx="34">
                  <c:v>14290.7</c:v>
                </c:pt>
                <c:pt idx="35">
                  <c:v>14344.9</c:v>
                </c:pt>
                <c:pt idx="36">
                  <c:v>13915</c:v>
                </c:pt>
                <c:pt idx="37">
                  <c:v>13947.8</c:v>
                </c:pt>
                <c:pt idx="38">
                  <c:v>14127.7</c:v>
                </c:pt>
                <c:pt idx="39">
                  <c:v>14026.4</c:v>
                </c:pt>
                <c:pt idx="40">
                  <c:v>14035.9</c:v>
                </c:pt>
                <c:pt idx="41">
                  <c:v>13799.7</c:v>
                </c:pt>
                <c:pt idx="42">
                  <c:v>13757.5</c:v>
                </c:pt>
                <c:pt idx="43">
                  <c:v>13603.8</c:v>
                </c:pt>
                <c:pt idx="44">
                  <c:v>13722.8</c:v>
                </c:pt>
                <c:pt idx="45">
                  <c:v>13418.1</c:v>
                </c:pt>
                <c:pt idx="46">
                  <c:v>13447.5</c:v>
                </c:pt>
                <c:pt idx="47">
                  <c:v>13526.2</c:v>
                </c:pt>
                <c:pt idx="48">
                  <c:v>13411.6</c:v>
                </c:pt>
                <c:pt idx="49">
                  <c:v>13302.5</c:v>
                </c:pt>
                <c:pt idx="50">
                  <c:v>13409</c:v>
                </c:pt>
                <c:pt idx="51">
                  <c:v>13384.5</c:v>
                </c:pt>
                <c:pt idx="52">
                  <c:v>13462.9</c:v>
                </c:pt>
                <c:pt idx="53">
                  <c:v>13368.2</c:v>
                </c:pt>
                <c:pt idx="54">
                  <c:v>13442.5</c:v>
                </c:pt>
                <c:pt idx="55">
                  <c:v>13362.8</c:v>
                </c:pt>
                <c:pt idx="56">
                  <c:v>13327.1</c:v>
                </c:pt>
                <c:pt idx="57">
                  <c:v>13341.8</c:v>
                </c:pt>
                <c:pt idx="58">
                  <c:v>13358.7</c:v>
                </c:pt>
                <c:pt idx="59">
                  <c:v>13436.9</c:v>
                </c:pt>
                <c:pt idx="60">
                  <c:v>13619.8</c:v>
                </c:pt>
                <c:pt idx="61">
                  <c:v>13348.5</c:v>
                </c:pt>
                <c:pt idx="62">
                  <c:v>13591.9</c:v>
                </c:pt>
                <c:pt idx="63">
                  <c:v>13593.3</c:v>
                </c:pt>
                <c:pt idx="64">
                  <c:v>13591.1</c:v>
                </c:pt>
                <c:pt idx="65">
                  <c:v>13836.9</c:v>
                </c:pt>
                <c:pt idx="66">
                  <c:v>13668.9</c:v>
                </c:pt>
                <c:pt idx="67">
                  <c:v>13504.2</c:v>
                </c:pt>
                <c:pt idx="68">
                  <c:v>13841.3</c:v>
                </c:pt>
                <c:pt idx="69">
                  <c:v>13867.9</c:v>
                </c:pt>
                <c:pt idx="70">
                  <c:v>13799.2</c:v>
                </c:pt>
                <c:pt idx="71">
                  <c:v>13963.1</c:v>
                </c:pt>
                <c:pt idx="72">
                  <c:v>14125.8</c:v>
                </c:pt>
                <c:pt idx="73">
                  <c:v>14041.8</c:v>
                </c:pt>
                <c:pt idx="74">
                  <c:v>13952.4</c:v>
                </c:pt>
                <c:pt idx="75">
                  <c:v>13841.6</c:v>
                </c:pt>
                <c:pt idx="76">
                  <c:v>13946.4</c:v>
                </c:pt>
                <c:pt idx="77">
                  <c:v>13872.7</c:v>
                </c:pt>
                <c:pt idx="78">
                  <c:v>13857.8</c:v>
                </c:pt>
                <c:pt idx="79">
                  <c:v>13737.2</c:v>
                </c:pt>
                <c:pt idx="80">
                  <c:v>13543.8</c:v>
                </c:pt>
                <c:pt idx="81">
                  <c:v>13620.2</c:v>
                </c:pt>
                <c:pt idx="82">
                  <c:v>13491.6</c:v>
                </c:pt>
                <c:pt idx="83">
                  <c:v>13496.8</c:v>
                </c:pt>
                <c:pt idx="84">
                  <c:v>13476.2</c:v>
                </c:pt>
                <c:pt idx="85">
                  <c:v>13348.3</c:v>
                </c:pt>
                <c:pt idx="86">
                  <c:v>13283.4</c:v>
                </c:pt>
                <c:pt idx="87">
                  <c:v>13344.1</c:v>
                </c:pt>
                <c:pt idx="88">
                  <c:v>13262.7</c:v>
                </c:pt>
                <c:pt idx="89">
                  <c:v>13213.8</c:v>
                </c:pt>
                <c:pt idx="90">
                  <c:v>13214.9</c:v>
                </c:pt>
                <c:pt idx="91">
                  <c:v>13032.3</c:v>
                </c:pt>
                <c:pt idx="92">
                  <c:v>13294.4</c:v>
                </c:pt>
                <c:pt idx="93">
                  <c:v>13256</c:v>
                </c:pt>
                <c:pt idx="94">
                  <c:v>13078.8</c:v>
                </c:pt>
                <c:pt idx="95">
                  <c:v>12865.6</c:v>
                </c:pt>
                <c:pt idx="96">
                  <c:v>13364.7</c:v>
                </c:pt>
                <c:pt idx="97">
                  <c:v>13224</c:v>
                </c:pt>
                <c:pt idx="98">
                  <c:v>13341</c:v>
                </c:pt>
                <c:pt idx="99">
                  <c:v>13286</c:v>
                </c:pt>
                <c:pt idx="100">
                  <c:v>13425.1</c:v>
                </c:pt>
                <c:pt idx="101">
                  <c:v>13240.2</c:v>
                </c:pt>
                <c:pt idx="102">
                  <c:v>13313.6</c:v>
                </c:pt>
                <c:pt idx="103">
                  <c:v>13176</c:v>
                </c:pt>
                <c:pt idx="104">
                  <c:v>13289.8</c:v>
                </c:pt>
                <c:pt idx="105">
                  <c:v>13353</c:v>
                </c:pt>
                <c:pt idx="106">
                  <c:v>13123.8</c:v>
                </c:pt>
                <c:pt idx="107">
                  <c:v>13272.9</c:v>
                </c:pt>
                <c:pt idx="108">
                  <c:v>13122.9</c:v>
                </c:pt>
                <c:pt idx="109">
                  <c:v>13012.1</c:v>
                </c:pt>
                <c:pt idx="110">
                  <c:v>13146.3</c:v>
                </c:pt>
                <c:pt idx="111">
                  <c:v>13002.2</c:v>
                </c:pt>
                <c:pt idx="112">
                  <c:v>13077</c:v>
                </c:pt>
                <c:pt idx="113">
                  <c:v>13285.1</c:v>
                </c:pt>
                <c:pt idx="114">
                  <c:v>13189.7</c:v>
                </c:pt>
                <c:pt idx="115">
                  <c:v>13086</c:v>
                </c:pt>
                <c:pt idx="116">
                  <c:v>13210.4</c:v>
                </c:pt>
                <c:pt idx="117">
                  <c:v>13112.4</c:v>
                </c:pt>
                <c:pt idx="118">
                  <c:v>13163.5</c:v>
                </c:pt>
                <c:pt idx="119">
                  <c:v>13292.1</c:v>
                </c:pt>
                <c:pt idx="120">
                  <c:v>13223.2</c:v>
                </c:pt>
                <c:pt idx="121">
                  <c:v>13142.5</c:v>
                </c:pt>
                <c:pt idx="122">
                  <c:v>13095.3</c:v>
                </c:pt>
                <c:pt idx="123">
                  <c:v>13186.4</c:v>
                </c:pt>
                <c:pt idx="124">
                  <c:v>13181.2</c:v>
                </c:pt>
                <c:pt idx="125">
                  <c:v>13064.4</c:v>
                </c:pt>
                <c:pt idx="126">
                  <c:v>13149</c:v>
                </c:pt>
                <c:pt idx="127">
                  <c:v>13334.1</c:v>
                </c:pt>
                <c:pt idx="128">
                  <c:v>13192.7</c:v>
                </c:pt>
                <c:pt idx="129">
                  <c:v>13188.2</c:v>
                </c:pt>
                <c:pt idx="130">
                  <c:v>13132.4</c:v>
                </c:pt>
                <c:pt idx="131">
                  <c:v>13243.9</c:v>
                </c:pt>
                <c:pt idx="132">
                  <c:v>13248.7</c:v>
                </c:pt>
                <c:pt idx="133">
                  <c:v>13162.1</c:v>
                </c:pt>
                <c:pt idx="134">
                  <c:v>13366.4</c:v>
                </c:pt>
                <c:pt idx="135">
                  <c:v>13467.3</c:v>
                </c:pt>
                <c:pt idx="136">
                  <c:v>13339.6</c:v>
                </c:pt>
                <c:pt idx="137">
                  <c:v>13246.2</c:v>
                </c:pt>
                <c:pt idx="138">
                  <c:v>13191.7</c:v>
                </c:pt>
                <c:pt idx="139">
                  <c:v>13234.1</c:v>
                </c:pt>
                <c:pt idx="140">
                  <c:v>13341.2</c:v>
                </c:pt>
                <c:pt idx="141">
                  <c:v>13442.8</c:v>
                </c:pt>
                <c:pt idx="142">
                  <c:v>13233.1</c:v>
                </c:pt>
                <c:pt idx="143">
                  <c:v>13235.5</c:v>
                </c:pt>
                <c:pt idx="144">
                  <c:v>13448.8</c:v>
                </c:pt>
                <c:pt idx="145">
                  <c:v>13500.8</c:v>
                </c:pt>
                <c:pt idx="146">
                  <c:v>13328.1</c:v>
                </c:pt>
                <c:pt idx="147">
                  <c:v>13204.2</c:v>
                </c:pt>
                <c:pt idx="148">
                  <c:v>13528.3</c:v>
                </c:pt>
                <c:pt idx="149">
                  <c:v>13208</c:v>
                </c:pt>
                <c:pt idx="150">
                  <c:v>13339</c:v>
                </c:pt>
                <c:pt idx="151">
                  <c:v>13297.9</c:v>
                </c:pt>
                <c:pt idx="152">
                  <c:v>13327.3</c:v>
                </c:pt>
                <c:pt idx="153">
                  <c:v>13241.1</c:v>
                </c:pt>
                <c:pt idx="154">
                  <c:v>13170.9</c:v>
                </c:pt>
                <c:pt idx="155">
                  <c:v>13346.1</c:v>
                </c:pt>
                <c:pt idx="156">
                  <c:v>13362.3</c:v>
                </c:pt>
                <c:pt idx="157">
                  <c:v>13130.7</c:v>
                </c:pt>
                <c:pt idx="158">
                  <c:v>13349.9</c:v>
                </c:pt>
                <c:pt idx="159">
                  <c:v>13181.7</c:v>
                </c:pt>
                <c:pt idx="160">
                  <c:v>13366.4</c:v>
                </c:pt>
                <c:pt idx="161">
                  <c:v>13307</c:v>
                </c:pt>
                <c:pt idx="162">
                  <c:v>13408.6</c:v>
                </c:pt>
                <c:pt idx="163">
                  <c:v>13177.8</c:v>
                </c:pt>
                <c:pt idx="164">
                  <c:v>13286.6</c:v>
                </c:pt>
                <c:pt idx="165">
                  <c:v>13211.6</c:v>
                </c:pt>
                <c:pt idx="166">
                  <c:v>13240.5</c:v>
                </c:pt>
                <c:pt idx="167">
                  <c:v>13249.3</c:v>
                </c:pt>
                <c:pt idx="168">
                  <c:v>13277.2</c:v>
                </c:pt>
                <c:pt idx="169">
                  <c:v>12960.6</c:v>
                </c:pt>
                <c:pt idx="170">
                  <c:v>13124.3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73902336"/>
        <c:axId val="73902912"/>
      </c:scatterChart>
      <c:valAx>
        <c:axId val="73902336"/>
        <c:scaling>
          <c:orientation val="maxMin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CA"/>
                  <a:t>Binding Energy (eV)</a:t>
                </a:r>
              </a:p>
            </c:rich>
          </c:tx>
          <c:layout/>
          <c:overlay val="0"/>
        </c:title>
        <c:numFmt formatCode="General" sourceLinked="1"/>
        <c:majorTickMark val="in"/>
        <c:minorTickMark val="none"/>
        <c:tickLblPos val="nextTo"/>
        <c:spPr>
          <a:ln w="19050">
            <a:solidFill>
              <a:schemeClr val="tx1">
                <a:shade val="95000"/>
                <a:satMod val="105000"/>
              </a:schemeClr>
            </a:solidFill>
          </a:ln>
        </c:spPr>
        <c:crossAx val="73902912"/>
        <c:crosses val="autoZero"/>
        <c:crossBetween val="midCat"/>
      </c:valAx>
      <c:valAx>
        <c:axId val="73902912"/>
        <c:scaling>
          <c:orientation val="minMax"/>
        </c:scaling>
        <c:delete val="1"/>
        <c:axPos val="r"/>
        <c:title>
          <c:tx>
            <c:rich>
              <a:bodyPr/>
              <a:lstStyle/>
              <a:p>
                <a:pPr>
                  <a:defRPr/>
                </a:pPr>
                <a:r>
                  <a:rPr lang="en-CA"/>
                  <a:t>Counts/s</a:t>
                </a:r>
              </a:p>
            </c:rich>
          </c:tx>
          <c:layout>
            <c:manualLayout>
              <c:xMode val="edge"/>
              <c:yMode val="edge"/>
              <c:x val="4.5777121609798778E-2"/>
              <c:y val="0.3425885826771653"/>
            </c:manualLayout>
          </c:layout>
          <c:overlay val="0"/>
        </c:title>
        <c:numFmt formatCode="General" sourceLinked="1"/>
        <c:majorTickMark val="none"/>
        <c:minorTickMark val="none"/>
        <c:tickLblPos val="nextTo"/>
        <c:crossAx val="73902336"/>
        <c:crosses val="autoZero"/>
        <c:crossBetween val="midCat"/>
      </c:valAx>
      <c:spPr>
        <a:noFill/>
        <a:ln w="25400">
          <a:solidFill>
            <a:schemeClr val="tx1"/>
          </a:solidFill>
        </a:ln>
      </c:spPr>
    </c:plotArea>
    <c:legend>
      <c:legendPos val="r"/>
      <c:layout>
        <c:manualLayout>
          <c:xMode val="edge"/>
          <c:yMode val="edge"/>
          <c:x val="0.56301345144356962"/>
          <c:y val="0.19168780985710115"/>
          <c:w val="0.26754221347331586"/>
          <c:h val="0.48210800662753983"/>
        </c:manualLayout>
      </c:layout>
      <c:overlay val="0"/>
      <c:txPr>
        <a:bodyPr/>
        <a:lstStyle/>
        <a:p>
          <a:pPr>
            <a:defRPr b="1"/>
          </a:pPr>
          <a:endParaRPr lang="en-US"/>
        </a:p>
      </c:txPr>
    </c:legend>
    <c:plotVisOnly val="1"/>
    <c:dispBlanksAs val="gap"/>
    <c:showDLblsOverMax val="0"/>
  </c:chart>
  <c:spPr>
    <a:ln>
      <a:noFill/>
    </a:ln>
  </c:spPr>
  <c:txPr>
    <a:bodyPr/>
    <a:lstStyle/>
    <a:p>
      <a:pPr>
        <a:defRPr sz="2000"/>
      </a:pPr>
      <a:endParaRPr lang="en-US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C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CA"/>
              <a:t>HMB56 (3 at. % Na) curved</a:t>
            </a:r>
          </a:p>
        </c:rich>
      </c:tx>
      <c:layout/>
      <c:overlay val="0"/>
    </c:title>
    <c:autoTitleDeleted val="0"/>
    <c:plotArea>
      <c:layout>
        <c:manualLayout>
          <c:layoutTarget val="inner"/>
          <c:xMode val="edge"/>
          <c:yMode val="edge"/>
          <c:x val="0.13089129483814524"/>
          <c:y val="0.20268573725972114"/>
          <c:w val="0.78692804024496943"/>
          <c:h val="0.57449782288774598"/>
        </c:manualLayout>
      </c:layout>
      <c:scatterChart>
        <c:scatterStyle val="lineMarker"/>
        <c:varyColors val="0"/>
        <c:ser>
          <c:idx val="0"/>
          <c:order val="0"/>
          <c:tx>
            <c:strRef>
              <c:f>CuInSeNa!$I$2</c:f>
              <c:strCache>
                <c:ptCount val="1"/>
                <c:pt idx="0">
                  <c:v>Se3d</c:v>
                </c:pt>
              </c:strCache>
            </c:strRef>
          </c:tx>
          <c:marker>
            <c:symbol val="diamond"/>
            <c:size val="10"/>
          </c:marker>
          <c:xVal>
            <c:numRef>
              <c:f>CuInSeNa!$J$1:$T$1</c:f>
              <c:numCache>
                <c:formatCode>General</c:formatCode>
                <c:ptCount val="11"/>
                <c:pt idx="0">
                  <c:v>0</c:v>
                </c:pt>
                <c:pt idx="1">
                  <c:v>1</c:v>
                </c:pt>
                <c:pt idx="2">
                  <c:v>6</c:v>
                </c:pt>
                <c:pt idx="3">
                  <c:v>16</c:v>
                </c:pt>
                <c:pt idx="4">
                  <c:v>46</c:v>
                </c:pt>
                <c:pt idx="5">
                  <c:v>106</c:v>
                </c:pt>
                <c:pt idx="6">
                  <c:v>116</c:v>
                </c:pt>
                <c:pt idx="7">
                  <c:v>126</c:v>
                </c:pt>
                <c:pt idx="8">
                  <c:v>136</c:v>
                </c:pt>
                <c:pt idx="9">
                  <c:v>146</c:v>
                </c:pt>
                <c:pt idx="10">
                  <c:v>156</c:v>
                </c:pt>
              </c:numCache>
            </c:numRef>
          </c:xVal>
          <c:yVal>
            <c:numRef>
              <c:f>CuInSeNa!$J$2:$T$2</c:f>
              <c:numCache>
                <c:formatCode>General</c:formatCode>
                <c:ptCount val="11"/>
                <c:pt idx="0">
                  <c:v>40.590000000000003</c:v>
                </c:pt>
                <c:pt idx="1">
                  <c:v>44.08</c:v>
                </c:pt>
                <c:pt idx="2">
                  <c:v>47.1</c:v>
                </c:pt>
                <c:pt idx="3">
                  <c:v>46.49</c:v>
                </c:pt>
                <c:pt idx="4">
                  <c:v>45.21</c:v>
                </c:pt>
                <c:pt idx="5">
                  <c:v>43.11</c:v>
                </c:pt>
                <c:pt idx="6">
                  <c:v>43.79</c:v>
                </c:pt>
                <c:pt idx="7">
                  <c:v>43.5</c:v>
                </c:pt>
                <c:pt idx="8">
                  <c:v>42.98</c:v>
                </c:pt>
                <c:pt idx="9">
                  <c:v>43.14</c:v>
                </c:pt>
                <c:pt idx="10">
                  <c:v>43.58</c:v>
                </c:pt>
              </c:numCache>
            </c:numRef>
          </c:yVal>
          <c:smooth val="0"/>
        </c:ser>
        <c:ser>
          <c:idx val="1"/>
          <c:order val="1"/>
          <c:tx>
            <c:strRef>
              <c:f>CuInSeNa!$I$3</c:f>
              <c:strCache>
                <c:ptCount val="1"/>
                <c:pt idx="0">
                  <c:v>In3d</c:v>
                </c:pt>
              </c:strCache>
            </c:strRef>
          </c:tx>
          <c:marker>
            <c:symbol val="square"/>
            <c:size val="10"/>
          </c:marker>
          <c:xVal>
            <c:numRef>
              <c:f>CuInSeNa!$J$1:$T$1</c:f>
              <c:numCache>
                <c:formatCode>General</c:formatCode>
                <c:ptCount val="11"/>
                <c:pt idx="0">
                  <c:v>0</c:v>
                </c:pt>
                <c:pt idx="1">
                  <c:v>1</c:v>
                </c:pt>
                <c:pt idx="2">
                  <c:v>6</c:v>
                </c:pt>
                <c:pt idx="3">
                  <c:v>16</c:v>
                </c:pt>
                <c:pt idx="4">
                  <c:v>46</c:v>
                </c:pt>
                <c:pt idx="5">
                  <c:v>106</c:v>
                </c:pt>
                <c:pt idx="6">
                  <c:v>116</c:v>
                </c:pt>
                <c:pt idx="7">
                  <c:v>126</c:v>
                </c:pt>
                <c:pt idx="8">
                  <c:v>136</c:v>
                </c:pt>
                <c:pt idx="9">
                  <c:v>146</c:v>
                </c:pt>
                <c:pt idx="10">
                  <c:v>156</c:v>
                </c:pt>
              </c:numCache>
            </c:numRef>
          </c:xVal>
          <c:yVal>
            <c:numRef>
              <c:f>CuInSeNa!$J$3:$T$3</c:f>
              <c:numCache>
                <c:formatCode>General</c:formatCode>
                <c:ptCount val="11"/>
                <c:pt idx="0">
                  <c:v>25.27</c:v>
                </c:pt>
                <c:pt idx="1">
                  <c:v>27.72</c:v>
                </c:pt>
                <c:pt idx="2">
                  <c:v>30.49</c:v>
                </c:pt>
                <c:pt idx="3">
                  <c:v>35.119999999999997</c:v>
                </c:pt>
                <c:pt idx="4">
                  <c:v>42.06</c:v>
                </c:pt>
                <c:pt idx="5">
                  <c:v>48.14</c:v>
                </c:pt>
                <c:pt idx="6">
                  <c:v>48.24</c:v>
                </c:pt>
                <c:pt idx="7">
                  <c:v>49.03</c:v>
                </c:pt>
                <c:pt idx="8">
                  <c:v>49.87</c:v>
                </c:pt>
                <c:pt idx="9">
                  <c:v>50.12</c:v>
                </c:pt>
                <c:pt idx="10">
                  <c:v>49.33</c:v>
                </c:pt>
              </c:numCache>
            </c:numRef>
          </c:yVal>
          <c:smooth val="0"/>
        </c:ser>
        <c:ser>
          <c:idx val="2"/>
          <c:order val="2"/>
          <c:tx>
            <c:strRef>
              <c:f>CuInSeNa!$I$4</c:f>
              <c:strCache>
                <c:ptCount val="1"/>
                <c:pt idx="0">
                  <c:v>Cu2p</c:v>
                </c:pt>
              </c:strCache>
            </c:strRef>
          </c:tx>
          <c:marker>
            <c:symbol val="triangle"/>
            <c:size val="10"/>
          </c:marker>
          <c:xVal>
            <c:numRef>
              <c:f>CuInSeNa!$J$1:$T$1</c:f>
              <c:numCache>
                <c:formatCode>General</c:formatCode>
                <c:ptCount val="11"/>
                <c:pt idx="0">
                  <c:v>0</c:v>
                </c:pt>
                <c:pt idx="1">
                  <c:v>1</c:v>
                </c:pt>
                <c:pt idx="2">
                  <c:v>6</c:v>
                </c:pt>
                <c:pt idx="3">
                  <c:v>16</c:v>
                </c:pt>
                <c:pt idx="4">
                  <c:v>46</c:v>
                </c:pt>
                <c:pt idx="5">
                  <c:v>106</c:v>
                </c:pt>
                <c:pt idx="6">
                  <c:v>116</c:v>
                </c:pt>
                <c:pt idx="7">
                  <c:v>126</c:v>
                </c:pt>
                <c:pt idx="8">
                  <c:v>136</c:v>
                </c:pt>
                <c:pt idx="9">
                  <c:v>146</c:v>
                </c:pt>
                <c:pt idx="10">
                  <c:v>156</c:v>
                </c:pt>
              </c:numCache>
            </c:numRef>
          </c:xVal>
          <c:yVal>
            <c:numRef>
              <c:f>CuInSeNa!$J$4:$T$4</c:f>
              <c:numCache>
                <c:formatCode>General</c:formatCode>
                <c:ptCount val="11"/>
                <c:pt idx="0">
                  <c:v>2.08</c:v>
                </c:pt>
                <c:pt idx="1">
                  <c:v>3.44</c:v>
                </c:pt>
                <c:pt idx="2">
                  <c:v>4.0999999999999996</c:v>
                </c:pt>
                <c:pt idx="3">
                  <c:v>4.99</c:v>
                </c:pt>
                <c:pt idx="4">
                  <c:v>6.78</c:v>
                </c:pt>
                <c:pt idx="5">
                  <c:v>7</c:v>
                </c:pt>
                <c:pt idx="6">
                  <c:v>6.12</c:v>
                </c:pt>
                <c:pt idx="7">
                  <c:v>6.36</c:v>
                </c:pt>
                <c:pt idx="8">
                  <c:v>6.05</c:v>
                </c:pt>
                <c:pt idx="9">
                  <c:v>6.18</c:v>
                </c:pt>
                <c:pt idx="10">
                  <c:v>6.09</c:v>
                </c:pt>
              </c:numCache>
            </c:numRef>
          </c:yVal>
          <c:smooth val="0"/>
        </c:ser>
        <c:ser>
          <c:idx val="3"/>
          <c:order val="3"/>
          <c:tx>
            <c:strRef>
              <c:f>CuInSeNa!$I$5</c:f>
              <c:strCache>
                <c:ptCount val="1"/>
                <c:pt idx="0">
                  <c:v>Na1s</c:v>
                </c:pt>
              </c:strCache>
            </c:strRef>
          </c:tx>
          <c:marker>
            <c:symbol val="x"/>
            <c:size val="10"/>
          </c:marker>
          <c:xVal>
            <c:numRef>
              <c:f>CuInSeNa!$J$1:$T$1</c:f>
              <c:numCache>
                <c:formatCode>General</c:formatCode>
                <c:ptCount val="11"/>
                <c:pt idx="0">
                  <c:v>0</c:v>
                </c:pt>
                <c:pt idx="1">
                  <c:v>1</c:v>
                </c:pt>
                <c:pt idx="2">
                  <c:v>6</c:v>
                </c:pt>
                <c:pt idx="3">
                  <c:v>16</c:v>
                </c:pt>
                <c:pt idx="4">
                  <c:v>46</c:v>
                </c:pt>
                <c:pt idx="5">
                  <c:v>106</c:v>
                </c:pt>
                <c:pt idx="6">
                  <c:v>116</c:v>
                </c:pt>
                <c:pt idx="7">
                  <c:v>126</c:v>
                </c:pt>
                <c:pt idx="8">
                  <c:v>136</c:v>
                </c:pt>
                <c:pt idx="9">
                  <c:v>146</c:v>
                </c:pt>
                <c:pt idx="10">
                  <c:v>156</c:v>
                </c:pt>
              </c:numCache>
            </c:numRef>
          </c:xVal>
          <c:yVal>
            <c:numRef>
              <c:f>CuInSeNa!$J$5:$T$5</c:f>
              <c:numCache>
                <c:formatCode>General</c:formatCode>
                <c:ptCount val="11"/>
                <c:pt idx="0">
                  <c:v>32.06</c:v>
                </c:pt>
                <c:pt idx="1">
                  <c:v>24.76</c:v>
                </c:pt>
                <c:pt idx="2">
                  <c:v>18.309999999999999</c:v>
                </c:pt>
                <c:pt idx="3">
                  <c:v>13.4</c:v>
                </c:pt>
                <c:pt idx="4">
                  <c:v>5.94</c:v>
                </c:pt>
                <c:pt idx="5">
                  <c:v>1.75</c:v>
                </c:pt>
                <c:pt idx="6">
                  <c:v>1.84</c:v>
                </c:pt>
                <c:pt idx="7">
                  <c:v>1.1100000000000001</c:v>
                </c:pt>
                <c:pt idx="8">
                  <c:v>1.1000000000000001</c:v>
                </c:pt>
                <c:pt idx="9">
                  <c:v>0.56000000000000005</c:v>
                </c:pt>
                <c:pt idx="10">
                  <c:v>1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73905792"/>
        <c:axId val="73906368"/>
      </c:scatterChart>
      <c:valAx>
        <c:axId val="73905792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CA"/>
                  <a:t>Ar ion etching time (s)</a:t>
                </a:r>
              </a:p>
            </c:rich>
          </c:tx>
          <c:layout/>
          <c:overlay val="0"/>
        </c:title>
        <c:numFmt formatCode="General" sourceLinked="1"/>
        <c:majorTickMark val="in"/>
        <c:minorTickMark val="none"/>
        <c:tickLblPos val="nextTo"/>
        <c:spPr>
          <a:ln w="15875">
            <a:solidFill>
              <a:schemeClr val="tx1"/>
            </a:solidFill>
          </a:ln>
        </c:spPr>
        <c:crossAx val="73906368"/>
        <c:crosses val="autoZero"/>
        <c:crossBetween val="midCat"/>
      </c:valAx>
      <c:valAx>
        <c:axId val="73906368"/>
        <c:scaling>
          <c:orientation val="minMax"/>
        </c:scaling>
        <c:delete val="0"/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n-CA"/>
                  <a:t>Atomic percentage (%)</a:t>
                </a:r>
              </a:p>
            </c:rich>
          </c:tx>
          <c:layout/>
          <c:overlay val="0"/>
        </c:title>
        <c:numFmt formatCode="General" sourceLinked="1"/>
        <c:majorTickMark val="none"/>
        <c:minorTickMark val="none"/>
        <c:tickLblPos val="nextTo"/>
        <c:crossAx val="73905792"/>
        <c:crosses val="autoZero"/>
        <c:crossBetween val="midCat"/>
      </c:valAx>
      <c:spPr>
        <a:ln w="19050">
          <a:solidFill>
            <a:schemeClr val="tx1"/>
          </a:solidFill>
        </a:ln>
      </c:spPr>
    </c:plotArea>
    <c:plotVisOnly val="1"/>
    <c:dispBlanksAs val="gap"/>
    <c:showDLblsOverMax val="0"/>
  </c:chart>
  <c:txPr>
    <a:bodyPr/>
    <a:lstStyle/>
    <a:p>
      <a:pPr>
        <a:defRPr sz="2400"/>
      </a:pPr>
      <a:endParaRPr lang="en-US"/>
    </a:p>
  </c:txPr>
  <c:externalData r:id="rId1">
    <c:autoUpdate val="0"/>
  </c:externalData>
  <c:userShapes r:id="rId2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C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9634999893306021"/>
          <c:y val="5.1400554097404488E-2"/>
          <c:w val="0.71751239428404778"/>
          <c:h val="0.73444808982210552"/>
        </c:manualLayout>
      </c:layout>
      <c:scatterChart>
        <c:scatterStyle val="lineMarker"/>
        <c:varyColors val="0"/>
        <c:ser>
          <c:idx val="0"/>
          <c:order val="0"/>
          <c:tx>
            <c:strRef>
              <c:f>Cu_Na_surf!$N$20</c:f>
              <c:strCache>
                <c:ptCount val="1"/>
                <c:pt idx="0">
                  <c:v>Bulk n-type</c:v>
                </c:pt>
              </c:strCache>
            </c:strRef>
          </c:tx>
          <c:spPr>
            <a:ln w="28575">
              <a:noFill/>
            </a:ln>
          </c:spPr>
          <c:marker>
            <c:symbol val="diamond"/>
            <c:size val="10"/>
          </c:marker>
          <c:xVal>
            <c:numRef>
              <c:f>Cu_Na_surf!$M$21:$M$27</c:f>
              <c:numCache>
                <c:formatCode>General</c:formatCode>
                <c:ptCount val="7"/>
                <c:pt idx="0">
                  <c:v>48</c:v>
                </c:pt>
                <c:pt idx="1">
                  <c:v>0</c:v>
                </c:pt>
                <c:pt idx="2">
                  <c:v>3</c:v>
                </c:pt>
                <c:pt idx="3">
                  <c:v>58</c:v>
                </c:pt>
                <c:pt idx="4">
                  <c:v>9</c:v>
                </c:pt>
                <c:pt idx="5">
                  <c:v>26</c:v>
                </c:pt>
                <c:pt idx="6">
                  <c:v>40</c:v>
                </c:pt>
              </c:numCache>
            </c:numRef>
          </c:xVal>
          <c:yVal>
            <c:numRef>
              <c:f>Cu_Na_surf!$N$21:$N$27</c:f>
              <c:numCache>
                <c:formatCode>General</c:formatCode>
                <c:ptCount val="7"/>
                <c:pt idx="0">
                  <c:v>8</c:v>
                </c:pt>
                <c:pt idx="1">
                  <c:v>24</c:v>
                </c:pt>
                <c:pt idx="2">
                  <c:v>11</c:v>
                </c:pt>
                <c:pt idx="3">
                  <c:v>11</c:v>
                </c:pt>
                <c:pt idx="4">
                  <c:v>14</c:v>
                </c:pt>
                <c:pt idx="5">
                  <c:v>7</c:v>
                </c:pt>
                <c:pt idx="6">
                  <c:v>8</c:v>
                </c:pt>
              </c:numCache>
            </c:numRef>
          </c:yVal>
          <c:smooth val="0"/>
        </c:ser>
        <c:ser>
          <c:idx val="1"/>
          <c:order val="1"/>
          <c:tx>
            <c:strRef>
              <c:f>Cu_Na_surf!$L$20</c:f>
              <c:strCache>
                <c:ptCount val="1"/>
                <c:pt idx="0">
                  <c:v>Bulk p-type</c:v>
                </c:pt>
              </c:strCache>
            </c:strRef>
          </c:tx>
          <c:spPr>
            <a:ln w="28575">
              <a:noFill/>
            </a:ln>
          </c:spPr>
          <c:marker>
            <c:symbol val="square"/>
            <c:size val="10"/>
          </c:marker>
          <c:xVal>
            <c:numRef>
              <c:f>Cu_Na_surf!$K$21:$K$27</c:f>
              <c:numCache>
                <c:formatCode>General</c:formatCode>
                <c:ptCount val="7"/>
                <c:pt idx="0">
                  <c:v>8</c:v>
                </c:pt>
                <c:pt idx="1">
                  <c:v>0</c:v>
                </c:pt>
                <c:pt idx="2">
                  <c:v>2</c:v>
                </c:pt>
                <c:pt idx="3">
                  <c:v>77</c:v>
                </c:pt>
                <c:pt idx="4">
                  <c:v>17</c:v>
                </c:pt>
                <c:pt idx="5">
                  <c:v>22</c:v>
                </c:pt>
                <c:pt idx="6">
                  <c:v>40</c:v>
                </c:pt>
              </c:numCache>
            </c:numRef>
          </c:xVal>
          <c:yVal>
            <c:numRef>
              <c:f>Cu_Na_surf!$L$21:$L$27</c:f>
              <c:numCache>
                <c:formatCode>General</c:formatCode>
                <c:ptCount val="7"/>
                <c:pt idx="0">
                  <c:v>28</c:v>
                </c:pt>
                <c:pt idx="1">
                  <c:v>11</c:v>
                </c:pt>
                <c:pt idx="2">
                  <c:v>24</c:v>
                </c:pt>
                <c:pt idx="3">
                  <c:v>28</c:v>
                </c:pt>
                <c:pt idx="4">
                  <c:v>10</c:v>
                </c:pt>
                <c:pt idx="5">
                  <c:v>4</c:v>
                </c:pt>
                <c:pt idx="6">
                  <c:v>11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74384512"/>
        <c:axId val="74385088"/>
      </c:scatterChart>
      <c:valAx>
        <c:axId val="74384512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CA"/>
                  <a:t>Na at. % (of 4 elements) at surface</a:t>
                </a:r>
              </a:p>
            </c:rich>
          </c:tx>
          <c:layout/>
          <c:overlay val="0"/>
        </c:title>
        <c:numFmt formatCode="General" sourceLinked="1"/>
        <c:majorTickMark val="in"/>
        <c:minorTickMark val="none"/>
        <c:tickLblPos val="nextTo"/>
        <c:spPr>
          <a:ln w="19050"/>
        </c:spPr>
        <c:crossAx val="74385088"/>
        <c:crosses val="autoZero"/>
        <c:crossBetween val="midCat"/>
      </c:valAx>
      <c:valAx>
        <c:axId val="74385088"/>
        <c:scaling>
          <c:orientation val="minMax"/>
        </c:scaling>
        <c:delete val="0"/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n-CA"/>
                  <a:t>At. % of Cu at surface (of 3 elements Cu, In, Se)</a:t>
                </a:r>
              </a:p>
            </c:rich>
          </c:tx>
          <c:layout/>
          <c:overlay val="0"/>
        </c:title>
        <c:numFmt formatCode="General" sourceLinked="1"/>
        <c:majorTickMark val="in"/>
        <c:minorTickMark val="none"/>
        <c:tickLblPos val="nextTo"/>
        <c:spPr>
          <a:ln w="19050"/>
        </c:spPr>
        <c:crossAx val="74384512"/>
        <c:crosses val="autoZero"/>
        <c:crossBetween val="midCat"/>
      </c:valAx>
      <c:spPr>
        <a:ln w="19050">
          <a:solidFill>
            <a:schemeClr val="tx1"/>
          </a:solidFill>
        </a:ln>
      </c:spPr>
    </c:plotArea>
    <c:legend>
      <c:legendPos val="r"/>
      <c:layout>
        <c:manualLayout>
          <c:xMode val="edge"/>
          <c:yMode val="edge"/>
          <c:x val="0.56154428867123318"/>
          <c:y val="0.21257910469524643"/>
          <c:w val="0.28788667676703017"/>
          <c:h val="0.16743438320209975"/>
        </c:manualLayout>
      </c:layout>
      <c:overlay val="0"/>
      <c:spPr>
        <a:ln w="15875">
          <a:solidFill>
            <a:schemeClr val="tx1"/>
          </a:solidFill>
        </a:ln>
      </c:spPr>
    </c:legend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2400"/>
      </a:pPr>
      <a:endParaRPr lang="en-US"/>
    </a:p>
  </c:txPr>
  <c:externalData r:id="rId1">
    <c:autoUpdate val="0"/>
  </c:externalData>
  <c:userShapes r:id="rId2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C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9189410266806081"/>
          <c:y val="5.1400554097404488E-2"/>
          <c:w val="0.72196793490244626"/>
          <c:h val="0.73444808982210552"/>
        </c:manualLayout>
      </c:layout>
      <c:scatterChart>
        <c:scatterStyle val="lineMarker"/>
        <c:varyColors val="0"/>
        <c:ser>
          <c:idx val="0"/>
          <c:order val="0"/>
          <c:tx>
            <c:strRef>
              <c:f>Cu_Na_melt!$E$2</c:f>
              <c:strCache>
                <c:ptCount val="1"/>
                <c:pt idx="0">
                  <c:v>Bulk n-type </c:v>
                </c:pt>
              </c:strCache>
            </c:strRef>
          </c:tx>
          <c:spPr>
            <a:ln w="28575">
              <a:noFill/>
            </a:ln>
          </c:spPr>
          <c:marker>
            <c:symbol val="diamond"/>
            <c:size val="10"/>
          </c:marker>
          <c:xVal>
            <c:numRef>
              <c:f>Cu_Na_melt!$D$3:$D$9</c:f>
              <c:numCache>
                <c:formatCode>General</c:formatCode>
                <c:ptCount val="7"/>
                <c:pt idx="0">
                  <c:v>3</c:v>
                </c:pt>
                <c:pt idx="1">
                  <c:v>0.5</c:v>
                </c:pt>
                <c:pt idx="2">
                  <c:v>1</c:v>
                </c:pt>
                <c:pt idx="3">
                  <c:v>2</c:v>
                </c:pt>
                <c:pt idx="4">
                  <c:v>0.3</c:v>
                </c:pt>
                <c:pt idx="5">
                  <c:v>6</c:v>
                </c:pt>
                <c:pt idx="6">
                  <c:v>5</c:v>
                </c:pt>
              </c:numCache>
            </c:numRef>
          </c:xVal>
          <c:yVal>
            <c:numRef>
              <c:f>Cu_Na_melt!$E$3:$E$9</c:f>
              <c:numCache>
                <c:formatCode>General</c:formatCode>
                <c:ptCount val="7"/>
                <c:pt idx="0">
                  <c:v>8</c:v>
                </c:pt>
                <c:pt idx="1">
                  <c:v>24</c:v>
                </c:pt>
                <c:pt idx="2">
                  <c:v>11</c:v>
                </c:pt>
                <c:pt idx="3">
                  <c:v>11</c:v>
                </c:pt>
                <c:pt idx="4">
                  <c:v>14</c:v>
                </c:pt>
                <c:pt idx="5">
                  <c:v>7</c:v>
                </c:pt>
                <c:pt idx="6">
                  <c:v>8</c:v>
                </c:pt>
              </c:numCache>
            </c:numRef>
          </c:yVal>
          <c:smooth val="0"/>
        </c:ser>
        <c:ser>
          <c:idx val="1"/>
          <c:order val="1"/>
          <c:tx>
            <c:strRef>
              <c:f>Cu_Na_melt!$B$2</c:f>
              <c:strCache>
                <c:ptCount val="1"/>
                <c:pt idx="0">
                  <c:v>Bulk p-type</c:v>
                </c:pt>
              </c:strCache>
            </c:strRef>
          </c:tx>
          <c:spPr>
            <a:ln w="28575">
              <a:noFill/>
            </a:ln>
          </c:spPr>
          <c:marker>
            <c:symbol val="square"/>
            <c:size val="10"/>
          </c:marker>
          <c:xVal>
            <c:numRef>
              <c:f>Cu_Na_melt!$A$3:$A$9</c:f>
              <c:numCache>
                <c:formatCode>General</c:formatCode>
                <c:ptCount val="7"/>
                <c:pt idx="0">
                  <c:v>0.1</c:v>
                </c:pt>
                <c:pt idx="1">
                  <c:v>0</c:v>
                </c:pt>
                <c:pt idx="2">
                  <c:v>0.2</c:v>
                </c:pt>
                <c:pt idx="3">
                  <c:v>0.3</c:v>
                </c:pt>
                <c:pt idx="4">
                  <c:v>0.4</c:v>
                </c:pt>
                <c:pt idx="5">
                  <c:v>0</c:v>
                </c:pt>
                <c:pt idx="6">
                  <c:v>3</c:v>
                </c:pt>
              </c:numCache>
            </c:numRef>
          </c:xVal>
          <c:yVal>
            <c:numRef>
              <c:f>Cu_Na_melt!$B$3:$B$9</c:f>
              <c:numCache>
                <c:formatCode>General</c:formatCode>
                <c:ptCount val="7"/>
                <c:pt idx="0">
                  <c:v>28</c:v>
                </c:pt>
                <c:pt idx="1">
                  <c:v>11</c:v>
                </c:pt>
                <c:pt idx="2">
                  <c:v>24</c:v>
                </c:pt>
                <c:pt idx="3">
                  <c:v>28</c:v>
                </c:pt>
                <c:pt idx="4">
                  <c:v>10</c:v>
                </c:pt>
                <c:pt idx="5">
                  <c:v>17</c:v>
                </c:pt>
                <c:pt idx="6">
                  <c:v>11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74387968"/>
        <c:axId val="74388544"/>
      </c:scatterChart>
      <c:valAx>
        <c:axId val="74387968"/>
        <c:scaling>
          <c:orientation val="minMax"/>
          <c:max val="6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CA"/>
                  <a:t>Na at. % (of CuInSe2) in melt</a:t>
                </a:r>
              </a:p>
            </c:rich>
          </c:tx>
          <c:layout/>
          <c:overlay val="0"/>
        </c:title>
        <c:numFmt formatCode="General" sourceLinked="1"/>
        <c:majorTickMark val="in"/>
        <c:minorTickMark val="none"/>
        <c:tickLblPos val="nextTo"/>
        <c:spPr>
          <a:ln w="19050">
            <a:solidFill>
              <a:schemeClr val="tx1"/>
            </a:solidFill>
          </a:ln>
        </c:spPr>
        <c:crossAx val="74388544"/>
        <c:crosses val="autoZero"/>
        <c:crossBetween val="midCat"/>
      </c:valAx>
      <c:valAx>
        <c:axId val="74388544"/>
        <c:scaling>
          <c:orientation val="minMax"/>
        </c:scaling>
        <c:delete val="0"/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n-CA"/>
                  <a:t>At. % of Cu at surface (of 3 elements Cu, In, Se)</a:t>
                </a:r>
              </a:p>
            </c:rich>
          </c:tx>
          <c:layout/>
          <c:overlay val="0"/>
        </c:title>
        <c:numFmt formatCode="General" sourceLinked="1"/>
        <c:majorTickMark val="in"/>
        <c:minorTickMark val="none"/>
        <c:tickLblPos val="nextTo"/>
        <c:spPr>
          <a:ln w="19050">
            <a:solidFill>
              <a:schemeClr val="tx1"/>
            </a:solidFill>
          </a:ln>
        </c:spPr>
        <c:crossAx val="74387968"/>
        <c:crosses val="autoZero"/>
        <c:crossBetween val="midCat"/>
      </c:valAx>
      <c:spPr>
        <a:ln w="19050">
          <a:solidFill>
            <a:schemeClr val="tx1"/>
          </a:solidFill>
        </a:ln>
      </c:spPr>
    </c:plotArea>
    <c:legend>
      <c:legendPos val="r"/>
      <c:layout>
        <c:manualLayout>
          <c:xMode val="edge"/>
          <c:yMode val="edge"/>
          <c:x val="0.56999160674021432"/>
          <c:y val="0.21257910469524643"/>
          <c:w val="0.30223061548200786"/>
          <c:h val="0.16743438320209975"/>
        </c:manualLayout>
      </c:layout>
      <c:overlay val="0"/>
      <c:spPr>
        <a:ln w="15875">
          <a:solidFill>
            <a:schemeClr val="tx1"/>
          </a:solidFill>
        </a:ln>
      </c:spPr>
    </c:legend>
    <c:plotVisOnly val="1"/>
    <c:dispBlanksAs val="gap"/>
    <c:showDLblsOverMax val="0"/>
  </c:chart>
  <c:spPr>
    <a:ln>
      <a:noFill/>
    </a:ln>
  </c:spPr>
  <c:txPr>
    <a:bodyPr/>
    <a:lstStyle/>
    <a:p>
      <a:pPr>
        <a:defRPr sz="2400"/>
      </a:pPr>
      <a:endParaRPr lang="en-US"/>
    </a:p>
  </c:txPr>
  <c:externalData r:id="rId1">
    <c:autoUpdate val="0"/>
  </c:externalData>
  <c:userShapes r:id="rId2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C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9867124856815579"/>
          <c:y val="4.6770924467774866E-2"/>
          <c:w val="0.71241316484923922"/>
          <c:h val="0.73444808982210552"/>
        </c:manualLayout>
      </c:layout>
      <c:scatterChart>
        <c:scatterStyle val="lineMarker"/>
        <c:varyColors val="0"/>
        <c:ser>
          <c:idx val="0"/>
          <c:order val="0"/>
          <c:tx>
            <c:strRef>
              <c:f>Se_Na_sulf!$D$2</c:f>
              <c:strCache>
                <c:ptCount val="1"/>
                <c:pt idx="0">
                  <c:v>Bulk n-type</c:v>
                </c:pt>
              </c:strCache>
            </c:strRef>
          </c:tx>
          <c:spPr>
            <a:ln w="28575">
              <a:noFill/>
            </a:ln>
          </c:spPr>
          <c:marker>
            <c:symbol val="diamond"/>
            <c:size val="10"/>
          </c:marker>
          <c:xVal>
            <c:numRef>
              <c:f>Se_Na_sulf!$C$3:$C$9</c:f>
              <c:numCache>
                <c:formatCode>General</c:formatCode>
                <c:ptCount val="7"/>
                <c:pt idx="0">
                  <c:v>48</c:v>
                </c:pt>
                <c:pt idx="1">
                  <c:v>0</c:v>
                </c:pt>
                <c:pt idx="2">
                  <c:v>3</c:v>
                </c:pt>
                <c:pt idx="3">
                  <c:v>58</c:v>
                </c:pt>
                <c:pt idx="4">
                  <c:v>9</c:v>
                </c:pt>
                <c:pt idx="5">
                  <c:v>26</c:v>
                </c:pt>
                <c:pt idx="6">
                  <c:v>40</c:v>
                </c:pt>
              </c:numCache>
            </c:numRef>
          </c:xVal>
          <c:yVal>
            <c:numRef>
              <c:f>Se_Na_sulf!$D$3:$D$9</c:f>
              <c:numCache>
                <c:formatCode>General</c:formatCode>
                <c:ptCount val="7"/>
                <c:pt idx="0">
                  <c:v>25</c:v>
                </c:pt>
                <c:pt idx="1">
                  <c:v>15</c:v>
                </c:pt>
                <c:pt idx="2">
                  <c:v>58</c:v>
                </c:pt>
                <c:pt idx="3">
                  <c:v>0</c:v>
                </c:pt>
                <c:pt idx="4">
                  <c:v>14</c:v>
                </c:pt>
                <c:pt idx="5">
                  <c:v>35</c:v>
                </c:pt>
                <c:pt idx="6">
                  <c:v>25</c:v>
                </c:pt>
              </c:numCache>
            </c:numRef>
          </c:yVal>
          <c:smooth val="0"/>
        </c:ser>
        <c:ser>
          <c:idx val="1"/>
          <c:order val="1"/>
          <c:tx>
            <c:strRef>
              <c:f>Se_Na_sulf!$B$2</c:f>
              <c:strCache>
                <c:ptCount val="1"/>
                <c:pt idx="0">
                  <c:v>Bulk p-type</c:v>
                </c:pt>
              </c:strCache>
            </c:strRef>
          </c:tx>
          <c:spPr>
            <a:ln w="28575">
              <a:noFill/>
            </a:ln>
          </c:spPr>
          <c:marker>
            <c:symbol val="square"/>
            <c:size val="10"/>
          </c:marker>
          <c:xVal>
            <c:numRef>
              <c:f>Se_Na_sulf!$A$3:$A$9</c:f>
              <c:numCache>
                <c:formatCode>General</c:formatCode>
                <c:ptCount val="7"/>
                <c:pt idx="0">
                  <c:v>8</c:v>
                </c:pt>
                <c:pt idx="1">
                  <c:v>0</c:v>
                </c:pt>
                <c:pt idx="2">
                  <c:v>2</c:v>
                </c:pt>
                <c:pt idx="3">
                  <c:v>77</c:v>
                </c:pt>
                <c:pt idx="4">
                  <c:v>17</c:v>
                </c:pt>
                <c:pt idx="5">
                  <c:v>22</c:v>
                </c:pt>
                <c:pt idx="6">
                  <c:v>40</c:v>
                </c:pt>
              </c:numCache>
            </c:numRef>
          </c:xVal>
          <c:yVal>
            <c:numRef>
              <c:f>Se_Na_sulf!$B$3:$B$9</c:f>
              <c:numCache>
                <c:formatCode>General</c:formatCode>
                <c:ptCount val="7"/>
                <c:pt idx="0">
                  <c:v>39</c:v>
                </c:pt>
                <c:pt idx="1">
                  <c:v>17</c:v>
                </c:pt>
                <c:pt idx="2">
                  <c:v>34</c:v>
                </c:pt>
                <c:pt idx="3">
                  <c:v>30</c:v>
                </c:pt>
                <c:pt idx="4">
                  <c:v>48</c:v>
                </c:pt>
                <c:pt idx="5">
                  <c:v>70</c:v>
                </c:pt>
                <c:pt idx="6">
                  <c:v>43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75782336"/>
        <c:axId val="90595904"/>
      </c:scatterChart>
      <c:valAx>
        <c:axId val="75782336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CA"/>
                  <a:t>Na at. % (of 4 elements) at surface</a:t>
                </a:r>
              </a:p>
            </c:rich>
          </c:tx>
          <c:layout/>
          <c:overlay val="0"/>
        </c:title>
        <c:numFmt formatCode="General" sourceLinked="1"/>
        <c:majorTickMark val="in"/>
        <c:minorTickMark val="none"/>
        <c:tickLblPos val="nextTo"/>
        <c:spPr>
          <a:ln w="19050">
            <a:solidFill>
              <a:schemeClr val="tx1"/>
            </a:solidFill>
          </a:ln>
        </c:spPr>
        <c:crossAx val="90595904"/>
        <c:crosses val="autoZero"/>
        <c:crossBetween val="midCat"/>
      </c:valAx>
      <c:valAx>
        <c:axId val="90595904"/>
        <c:scaling>
          <c:orientation val="minMax"/>
        </c:scaling>
        <c:delete val="0"/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n-CA"/>
                  <a:t>At. % of Se at surface (of 3 elements Cu, In, Se)</a:t>
                </a:r>
              </a:p>
            </c:rich>
          </c:tx>
          <c:layout/>
          <c:overlay val="0"/>
        </c:title>
        <c:numFmt formatCode="General" sourceLinked="1"/>
        <c:majorTickMark val="in"/>
        <c:minorTickMark val="none"/>
        <c:tickLblPos val="nextTo"/>
        <c:spPr>
          <a:ln w="19050">
            <a:solidFill>
              <a:schemeClr val="tx1"/>
            </a:solidFill>
          </a:ln>
        </c:spPr>
        <c:crossAx val="75782336"/>
        <c:crosses val="autoZero"/>
        <c:crossBetween val="midCat"/>
      </c:valAx>
      <c:spPr>
        <a:ln w="19050">
          <a:solidFill>
            <a:schemeClr val="tx1"/>
          </a:solidFill>
        </a:ln>
      </c:spPr>
    </c:plotArea>
    <c:legend>
      <c:legendPos val="r"/>
      <c:layout>
        <c:manualLayout>
          <c:xMode val="edge"/>
          <c:yMode val="edge"/>
          <c:x val="0.57765619503747612"/>
          <c:y val="0.22646799358413533"/>
          <c:w val="0.29456611737965743"/>
          <c:h val="0.16743438320209975"/>
        </c:manualLayout>
      </c:layout>
      <c:overlay val="0"/>
      <c:spPr>
        <a:ln w="15875">
          <a:solidFill>
            <a:schemeClr val="tx1"/>
          </a:solidFill>
        </a:ln>
      </c:spPr>
    </c:legend>
    <c:plotVisOnly val="1"/>
    <c:dispBlanksAs val="gap"/>
    <c:showDLblsOverMax val="0"/>
  </c:chart>
  <c:spPr>
    <a:ln>
      <a:noFill/>
    </a:ln>
  </c:spPr>
  <c:txPr>
    <a:bodyPr/>
    <a:lstStyle/>
    <a:p>
      <a:pPr>
        <a:defRPr sz="2400"/>
      </a:pPr>
      <a:endParaRPr lang="en-US"/>
    </a:p>
  </c:txPr>
  <c:externalData r:id="rId1">
    <c:autoUpdate val="0"/>
  </c:externalData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0.605</cdr:x>
      <cdr:y>0.19724</cdr:y>
    </cdr:from>
    <cdr:to>
      <cdr:x>0.675</cdr:x>
      <cdr:y>0.2927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4978896" y="892696"/>
          <a:ext cx="576064" cy="43204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n-US" sz="2400" dirty="0" smtClean="0">
              <a:solidFill>
                <a:schemeClr val="accent3">
                  <a:lumMod val="75000"/>
                </a:schemeClr>
              </a:solidFill>
            </a:rPr>
            <a:t>Cu</a:t>
          </a:r>
          <a:endParaRPr lang="en-CA" sz="2400" dirty="0">
            <a:solidFill>
              <a:schemeClr val="accent3">
                <a:lumMod val="75000"/>
              </a:schemeClr>
            </a:solidFill>
          </a:endParaRPr>
        </a:p>
      </cdr:txBody>
    </cdr:sp>
  </cdr:relSizeAnchor>
  <cdr:relSizeAnchor xmlns:cdr="http://schemas.openxmlformats.org/drawingml/2006/chartDrawing">
    <cdr:from>
      <cdr:x>0.815</cdr:x>
      <cdr:y>0.32452</cdr:y>
    </cdr:from>
    <cdr:to>
      <cdr:x>0.88499</cdr:x>
      <cdr:y>0.41998</cdr:y>
    </cdr:to>
    <cdr:sp macro="" textlink="">
      <cdr:nvSpPr>
        <cdr:cNvPr id="3" name="TextBox 1"/>
        <cdr:cNvSpPr txBox="1"/>
      </cdr:nvSpPr>
      <cdr:spPr>
        <a:xfrm xmlns:a="http://schemas.openxmlformats.org/drawingml/2006/main">
          <a:off x="6707088" y="1468760"/>
          <a:ext cx="576064" cy="43204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sz="2400" dirty="0" smtClean="0">
              <a:solidFill>
                <a:schemeClr val="accent1"/>
              </a:solidFill>
            </a:rPr>
            <a:t>Se</a:t>
          </a:r>
          <a:endParaRPr lang="en-CA" sz="2400" dirty="0">
            <a:solidFill>
              <a:schemeClr val="accent1"/>
            </a:solidFill>
          </a:endParaRPr>
        </a:p>
      </cdr:txBody>
    </cdr:sp>
  </cdr:relSizeAnchor>
  <cdr:relSizeAnchor xmlns:cdr="http://schemas.openxmlformats.org/drawingml/2006/chartDrawing">
    <cdr:from>
      <cdr:x>0.815</cdr:x>
      <cdr:y>0.4518</cdr:y>
    </cdr:from>
    <cdr:to>
      <cdr:x>0.85875</cdr:x>
      <cdr:y>0.54726</cdr:y>
    </cdr:to>
    <cdr:sp macro="" textlink="">
      <cdr:nvSpPr>
        <cdr:cNvPr id="4" name="TextBox 1"/>
        <cdr:cNvSpPr txBox="1"/>
      </cdr:nvSpPr>
      <cdr:spPr>
        <a:xfrm xmlns:a="http://schemas.openxmlformats.org/drawingml/2006/main">
          <a:off x="6707088" y="2044824"/>
          <a:ext cx="360040" cy="43204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sz="2400" dirty="0" smtClean="0">
              <a:solidFill>
                <a:schemeClr val="accent2"/>
              </a:solidFill>
            </a:rPr>
            <a:t>In</a:t>
          </a:r>
          <a:endParaRPr lang="en-CA" sz="2400" dirty="0">
            <a:solidFill>
              <a:schemeClr val="accent2"/>
            </a:solidFill>
          </a:endParaRPr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0.71875</cdr:x>
      <cdr:y>0.22906</cdr:y>
    </cdr:from>
    <cdr:to>
      <cdr:x>0.78875</cdr:x>
      <cdr:y>0.32452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5915000" y="1036712"/>
          <a:ext cx="576064" cy="43204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sz="2400" dirty="0" smtClean="0">
              <a:solidFill>
                <a:schemeClr val="accent3">
                  <a:lumMod val="75000"/>
                </a:schemeClr>
              </a:solidFill>
            </a:rPr>
            <a:t>Cu</a:t>
          </a:r>
          <a:endParaRPr lang="en-CA" sz="2400" dirty="0">
            <a:solidFill>
              <a:schemeClr val="accent3">
                <a:lumMod val="75000"/>
              </a:schemeClr>
            </a:solidFill>
          </a:endParaRPr>
        </a:p>
      </cdr:txBody>
    </cdr:sp>
  </cdr:relSizeAnchor>
  <cdr:relSizeAnchor xmlns:cdr="http://schemas.openxmlformats.org/drawingml/2006/chartDrawing">
    <cdr:from>
      <cdr:x>0.71</cdr:x>
      <cdr:y>0.08587</cdr:y>
    </cdr:from>
    <cdr:to>
      <cdr:x>0.78</cdr:x>
      <cdr:y>0.18133</cdr:y>
    </cdr:to>
    <cdr:sp macro="" textlink="">
      <cdr:nvSpPr>
        <cdr:cNvPr id="3" name="TextBox 1"/>
        <cdr:cNvSpPr txBox="1"/>
      </cdr:nvSpPr>
      <cdr:spPr>
        <a:xfrm xmlns:a="http://schemas.openxmlformats.org/drawingml/2006/main">
          <a:off x="5842992" y="388640"/>
          <a:ext cx="576064" cy="43204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sz="2400" dirty="0" smtClean="0">
              <a:solidFill>
                <a:schemeClr val="accent1"/>
              </a:solidFill>
            </a:rPr>
            <a:t>Se</a:t>
          </a:r>
          <a:endParaRPr lang="en-CA" sz="2400" dirty="0">
            <a:solidFill>
              <a:schemeClr val="accent1"/>
            </a:solidFill>
          </a:endParaRPr>
        </a:p>
      </cdr:txBody>
    </cdr:sp>
  </cdr:relSizeAnchor>
  <cdr:relSizeAnchor xmlns:cdr="http://schemas.openxmlformats.org/drawingml/2006/chartDrawing">
    <cdr:from>
      <cdr:x>0.71</cdr:x>
      <cdr:y>0.32452</cdr:y>
    </cdr:from>
    <cdr:to>
      <cdr:x>0.75375</cdr:x>
      <cdr:y>0.41998</cdr:y>
    </cdr:to>
    <cdr:sp macro="" textlink="">
      <cdr:nvSpPr>
        <cdr:cNvPr id="4" name="TextBox 1"/>
        <cdr:cNvSpPr txBox="1"/>
      </cdr:nvSpPr>
      <cdr:spPr>
        <a:xfrm xmlns:a="http://schemas.openxmlformats.org/drawingml/2006/main">
          <a:off x="5842992" y="1468760"/>
          <a:ext cx="360040" cy="43204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sz="2400" dirty="0" smtClean="0">
              <a:solidFill>
                <a:schemeClr val="accent2"/>
              </a:solidFill>
            </a:rPr>
            <a:t>In</a:t>
          </a:r>
          <a:endParaRPr lang="en-CA" sz="2400" dirty="0">
            <a:solidFill>
              <a:schemeClr val="accent2"/>
            </a:solidFill>
          </a:endParaRPr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0.90789</cdr:x>
      <cdr:y>0.31184</cdr:y>
    </cdr:from>
    <cdr:to>
      <cdr:x>0.91235</cdr:x>
      <cdr:y>0.39102</cdr:y>
    </cdr:to>
    <cdr:sp macro="" textlink="">
      <cdr:nvSpPr>
        <cdr:cNvPr id="3" name="Straight Connector 2"/>
        <cdr:cNvSpPr/>
      </cdr:nvSpPr>
      <cdr:spPr>
        <a:xfrm xmlns:a="http://schemas.openxmlformats.org/drawingml/2006/main" rot="5400000" flipH="1" flipV="1">
          <a:off x="8175940" y="1400199"/>
          <a:ext cx="320118" cy="40850"/>
        </a:xfrm>
        <a:prstGeom xmlns:a="http://schemas.openxmlformats.org/drawingml/2006/main" prst="line">
          <a:avLst/>
        </a:prstGeom>
        <a:ln xmlns:a="http://schemas.openxmlformats.org/drawingml/2006/main" w="15875">
          <a:solidFill>
            <a:schemeClr val="tx1"/>
          </a:solidFill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endParaRPr lang="en-US"/>
        </a:p>
      </cdr:txBody>
    </cdr:sp>
  </cdr:relSizeAnchor>
  <cdr:relSizeAnchor xmlns:cdr="http://schemas.openxmlformats.org/drawingml/2006/chartDrawing">
    <cdr:from>
      <cdr:x>0.86939</cdr:x>
      <cdr:y>0.21988</cdr:y>
    </cdr:from>
    <cdr:to>
      <cdr:x>0.93397</cdr:x>
      <cdr:y>0.30317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4983480" y="556260"/>
          <a:ext cx="370171" cy="21071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r>
            <a:rPr lang="en-US" sz="2000" dirty="0"/>
            <a:t>Se3d</a:t>
          </a:r>
        </a:p>
      </cdr:txBody>
    </cdr:sp>
  </cdr:relSizeAnchor>
  <cdr:relSizeAnchor xmlns:cdr="http://schemas.openxmlformats.org/drawingml/2006/chartDrawing">
    <cdr:from>
      <cdr:x>0.90528</cdr:x>
      <cdr:y>0.66265</cdr:y>
    </cdr:from>
    <cdr:to>
      <cdr:x>0.9106</cdr:x>
      <cdr:y>0.78313</cdr:y>
    </cdr:to>
    <cdr:sp macro="" textlink="">
      <cdr:nvSpPr>
        <cdr:cNvPr id="5" name="Straight Connector 4"/>
        <cdr:cNvSpPr/>
      </cdr:nvSpPr>
      <cdr:spPr>
        <a:xfrm xmlns:a="http://schemas.openxmlformats.org/drawingml/2006/main" rot="5400000" flipH="1">
          <a:off x="5052063" y="1813560"/>
          <a:ext cx="304800" cy="30480"/>
        </a:xfrm>
        <a:prstGeom xmlns:a="http://schemas.openxmlformats.org/drawingml/2006/main" prst="line">
          <a:avLst/>
        </a:prstGeom>
        <a:noFill xmlns:a="http://schemas.openxmlformats.org/drawingml/2006/main"/>
        <a:ln xmlns:a="http://schemas.openxmlformats.org/drawingml/2006/main" w="15875" cap="flat" cmpd="sng" algn="ctr">
          <a:solidFill>
            <a:sysClr val="windowText" lastClr="000000"/>
          </a:solidFill>
          <a:prstDash val="solid"/>
        </a:ln>
        <a:effectLst xmlns:a="http://schemas.openxmlformats.org/drawingml/2006/main"/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ysClr val="windowText" lastClr="000000"/>
              </a:solidFill>
              <a:latin typeface="Calibri"/>
            </a:defRPr>
          </a:lvl1pPr>
          <a:lvl2pPr marL="457200" indent="0">
            <a:defRPr sz="1100">
              <a:solidFill>
                <a:sysClr val="windowText" lastClr="000000"/>
              </a:solidFill>
              <a:latin typeface="Calibri"/>
            </a:defRPr>
          </a:lvl2pPr>
          <a:lvl3pPr marL="914400" indent="0">
            <a:defRPr sz="1100">
              <a:solidFill>
                <a:sysClr val="windowText" lastClr="000000"/>
              </a:solidFill>
              <a:latin typeface="Calibri"/>
            </a:defRPr>
          </a:lvl3pPr>
          <a:lvl4pPr marL="1371600" indent="0">
            <a:defRPr sz="1100">
              <a:solidFill>
                <a:sysClr val="windowText" lastClr="000000"/>
              </a:solidFill>
              <a:latin typeface="Calibri"/>
            </a:defRPr>
          </a:lvl4pPr>
          <a:lvl5pPr marL="1828800" indent="0">
            <a:defRPr sz="1100">
              <a:solidFill>
                <a:sysClr val="windowText" lastClr="000000"/>
              </a:solidFill>
              <a:latin typeface="Calibri"/>
            </a:defRPr>
          </a:lvl5pPr>
          <a:lvl6pPr marL="2286000" indent="0">
            <a:defRPr sz="1100">
              <a:solidFill>
                <a:sysClr val="windowText" lastClr="000000"/>
              </a:solidFill>
              <a:latin typeface="Calibri"/>
            </a:defRPr>
          </a:lvl6pPr>
          <a:lvl7pPr marL="2743200" indent="0">
            <a:defRPr sz="1100">
              <a:solidFill>
                <a:sysClr val="windowText" lastClr="000000"/>
              </a:solidFill>
              <a:latin typeface="Calibri"/>
            </a:defRPr>
          </a:lvl7pPr>
          <a:lvl8pPr marL="3200400" indent="0">
            <a:defRPr sz="1100">
              <a:solidFill>
                <a:sysClr val="windowText" lastClr="000000"/>
              </a:solidFill>
              <a:latin typeface="Calibri"/>
            </a:defRPr>
          </a:lvl8pPr>
          <a:lvl9pPr marL="3657600" indent="0">
            <a:defRPr sz="1100">
              <a:solidFill>
                <a:sysClr val="windowText" lastClr="000000"/>
              </a:solidFill>
              <a:latin typeface="Calibri"/>
            </a:defRPr>
          </a:lvl9pPr>
        </a:lstStyle>
        <a:p xmlns:a="http://schemas.openxmlformats.org/drawingml/2006/main">
          <a:endParaRPr lang="en-US"/>
        </a:p>
      </cdr:txBody>
    </cdr:sp>
  </cdr:relSizeAnchor>
  <cdr:relSizeAnchor xmlns:cdr="http://schemas.openxmlformats.org/drawingml/2006/chartDrawing">
    <cdr:from>
      <cdr:x>0.86275</cdr:x>
      <cdr:y>0.56928</cdr:y>
    </cdr:from>
    <cdr:to>
      <cdr:x>0.92598</cdr:x>
      <cdr:y>0.67169</cdr:y>
    </cdr:to>
    <cdr:sp macro="" textlink="">
      <cdr:nvSpPr>
        <cdr:cNvPr id="6" name="TextBox 2"/>
        <cdr:cNvSpPr txBox="1"/>
      </cdr:nvSpPr>
      <cdr:spPr>
        <a:xfrm xmlns:a="http://schemas.openxmlformats.org/drawingml/2006/main">
          <a:off x="4945380" y="1440181"/>
          <a:ext cx="362449" cy="25908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r>
            <a:rPr lang="en-US" sz="2000" dirty="0"/>
            <a:t>Se3d</a:t>
          </a:r>
        </a:p>
      </cdr:txBody>
    </cdr:sp>
  </cdr:relSizeAnchor>
  <cdr:relSizeAnchor xmlns:cdr="http://schemas.openxmlformats.org/drawingml/2006/chartDrawing">
    <cdr:from>
      <cdr:x>0.35928</cdr:x>
      <cdr:y>0.18967</cdr:y>
    </cdr:from>
    <cdr:to>
      <cdr:x>0.36374</cdr:x>
      <cdr:y>0.26885</cdr:y>
    </cdr:to>
    <cdr:sp macro="" textlink="">
      <cdr:nvSpPr>
        <cdr:cNvPr id="9" name="Straight Connector 8"/>
        <cdr:cNvSpPr/>
      </cdr:nvSpPr>
      <cdr:spPr>
        <a:xfrm xmlns:a="http://schemas.openxmlformats.org/drawingml/2006/main" rot="5400000" flipH="1" flipV="1">
          <a:off x="3151139" y="906338"/>
          <a:ext cx="320118" cy="40850"/>
        </a:xfrm>
        <a:prstGeom xmlns:a="http://schemas.openxmlformats.org/drawingml/2006/main" prst="line">
          <a:avLst/>
        </a:prstGeom>
        <a:noFill xmlns:a="http://schemas.openxmlformats.org/drawingml/2006/main"/>
        <a:ln xmlns:a="http://schemas.openxmlformats.org/drawingml/2006/main" w="15875" cap="flat" cmpd="sng" algn="ctr">
          <a:solidFill>
            <a:sysClr val="windowText" lastClr="000000"/>
          </a:solidFill>
          <a:prstDash val="solid"/>
        </a:ln>
        <a:effectLst xmlns:a="http://schemas.openxmlformats.org/drawingml/2006/main"/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ysClr val="windowText" lastClr="000000"/>
              </a:solidFill>
              <a:latin typeface="Calibri"/>
            </a:defRPr>
          </a:lvl1pPr>
          <a:lvl2pPr marL="457200" indent="0">
            <a:defRPr sz="1100">
              <a:solidFill>
                <a:sysClr val="windowText" lastClr="000000"/>
              </a:solidFill>
              <a:latin typeface="Calibri"/>
            </a:defRPr>
          </a:lvl2pPr>
          <a:lvl3pPr marL="914400" indent="0">
            <a:defRPr sz="1100">
              <a:solidFill>
                <a:sysClr val="windowText" lastClr="000000"/>
              </a:solidFill>
              <a:latin typeface="Calibri"/>
            </a:defRPr>
          </a:lvl3pPr>
          <a:lvl4pPr marL="1371600" indent="0">
            <a:defRPr sz="1100">
              <a:solidFill>
                <a:sysClr val="windowText" lastClr="000000"/>
              </a:solidFill>
              <a:latin typeface="Calibri"/>
            </a:defRPr>
          </a:lvl4pPr>
          <a:lvl5pPr marL="1828800" indent="0">
            <a:defRPr sz="1100">
              <a:solidFill>
                <a:sysClr val="windowText" lastClr="000000"/>
              </a:solidFill>
              <a:latin typeface="Calibri"/>
            </a:defRPr>
          </a:lvl5pPr>
          <a:lvl6pPr marL="2286000" indent="0">
            <a:defRPr sz="1100">
              <a:solidFill>
                <a:sysClr val="windowText" lastClr="000000"/>
              </a:solidFill>
              <a:latin typeface="Calibri"/>
            </a:defRPr>
          </a:lvl6pPr>
          <a:lvl7pPr marL="2743200" indent="0">
            <a:defRPr sz="1100">
              <a:solidFill>
                <a:sysClr val="windowText" lastClr="000000"/>
              </a:solidFill>
              <a:latin typeface="Calibri"/>
            </a:defRPr>
          </a:lvl7pPr>
          <a:lvl8pPr marL="3200400" indent="0">
            <a:defRPr sz="1100">
              <a:solidFill>
                <a:sysClr val="windowText" lastClr="000000"/>
              </a:solidFill>
              <a:latin typeface="Calibri"/>
            </a:defRPr>
          </a:lvl8pPr>
          <a:lvl9pPr marL="3657600" indent="0">
            <a:defRPr sz="1100">
              <a:solidFill>
                <a:sysClr val="windowText" lastClr="000000"/>
              </a:solidFill>
              <a:latin typeface="Calibri"/>
            </a:defRPr>
          </a:lvl9pPr>
        </a:lstStyle>
        <a:p xmlns:a="http://schemas.openxmlformats.org/drawingml/2006/main">
          <a:endParaRPr lang="en-US"/>
        </a:p>
      </cdr:txBody>
    </cdr:sp>
  </cdr:relSizeAnchor>
  <cdr:relSizeAnchor xmlns:cdr="http://schemas.openxmlformats.org/drawingml/2006/chartDrawing">
    <cdr:from>
      <cdr:x>0.34167</cdr:x>
      <cdr:y>0.10035</cdr:y>
    </cdr:from>
    <cdr:to>
      <cdr:x>0.42672</cdr:x>
      <cdr:y>0.18675</cdr:y>
    </cdr:to>
    <cdr:sp macro="" textlink="">
      <cdr:nvSpPr>
        <cdr:cNvPr id="10" name="TextBox 2"/>
        <cdr:cNvSpPr txBox="1"/>
      </cdr:nvSpPr>
      <cdr:spPr>
        <a:xfrm xmlns:a="http://schemas.openxmlformats.org/drawingml/2006/main">
          <a:off x="1958502" y="253882"/>
          <a:ext cx="487518" cy="21855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r>
            <a:rPr lang="en-US" sz="2000" dirty="0"/>
            <a:t>Cu2p3</a:t>
          </a:r>
        </a:p>
      </cdr:txBody>
    </cdr:sp>
  </cdr:relSizeAnchor>
  <cdr:relSizeAnchor xmlns:cdr="http://schemas.openxmlformats.org/drawingml/2006/chartDrawing">
    <cdr:from>
      <cdr:x>0.34602</cdr:x>
      <cdr:y>0.39861</cdr:y>
    </cdr:from>
    <cdr:to>
      <cdr:x>0.42406</cdr:x>
      <cdr:y>0.49699</cdr:y>
    </cdr:to>
    <cdr:sp macro="" textlink="">
      <cdr:nvSpPr>
        <cdr:cNvPr id="11" name="TextBox 2"/>
        <cdr:cNvSpPr txBox="1"/>
      </cdr:nvSpPr>
      <cdr:spPr>
        <a:xfrm xmlns:a="http://schemas.openxmlformats.org/drawingml/2006/main">
          <a:off x="1983436" y="1008418"/>
          <a:ext cx="447343" cy="24888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r>
            <a:rPr lang="en-US" sz="2000" dirty="0"/>
            <a:t>Cu2p3</a:t>
          </a:r>
        </a:p>
      </cdr:txBody>
    </cdr:sp>
  </cdr:relSizeAnchor>
  <cdr:relSizeAnchor xmlns:cdr="http://schemas.openxmlformats.org/drawingml/2006/chartDrawing">
    <cdr:from>
      <cdr:x>0.36243</cdr:x>
      <cdr:y>0.49058</cdr:y>
    </cdr:from>
    <cdr:to>
      <cdr:x>0.36688</cdr:x>
      <cdr:y>0.56976</cdr:y>
    </cdr:to>
    <cdr:sp macro="" textlink="">
      <cdr:nvSpPr>
        <cdr:cNvPr id="12" name="Straight Connector 11"/>
        <cdr:cNvSpPr/>
      </cdr:nvSpPr>
      <cdr:spPr>
        <a:xfrm xmlns:a="http://schemas.openxmlformats.org/drawingml/2006/main" rot="5400000" flipH="1" flipV="1">
          <a:off x="3179946" y="2122765"/>
          <a:ext cx="320078" cy="40759"/>
        </a:xfrm>
        <a:prstGeom xmlns:a="http://schemas.openxmlformats.org/drawingml/2006/main" prst="line">
          <a:avLst/>
        </a:prstGeom>
        <a:noFill xmlns:a="http://schemas.openxmlformats.org/drawingml/2006/main"/>
        <a:ln xmlns:a="http://schemas.openxmlformats.org/drawingml/2006/main" w="15875" cap="flat" cmpd="sng" algn="ctr">
          <a:solidFill>
            <a:sysClr val="windowText" lastClr="000000"/>
          </a:solidFill>
          <a:prstDash val="solid"/>
        </a:ln>
        <a:effectLst xmlns:a="http://schemas.openxmlformats.org/drawingml/2006/main"/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ysClr val="windowText" lastClr="000000"/>
              </a:solidFill>
              <a:latin typeface="Calibri"/>
            </a:defRPr>
          </a:lvl1pPr>
          <a:lvl2pPr marL="457200" indent="0">
            <a:defRPr sz="1100">
              <a:solidFill>
                <a:sysClr val="windowText" lastClr="000000"/>
              </a:solidFill>
              <a:latin typeface="Calibri"/>
            </a:defRPr>
          </a:lvl2pPr>
          <a:lvl3pPr marL="914400" indent="0">
            <a:defRPr sz="1100">
              <a:solidFill>
                <a:sysClr val="windowText" lastClr="000000"/>
              </a:solidFill>
              <a:latin typeface="Calibri"/>
            </a:defRPr>
          </a:lvl3pPr>
          <a:lvl4pPr marL="1371600" indent="0">
            <a:defRPr sz="1100">
              <a:solidFill>
                <a:sysClr val="windowText" lastClr="000000"/>
              </a:solidFill>
              <a:latin typeface="Calibri"/>
            </a:defRPr>
          </a:lvl4pPr>
          <a:lvl5pPr marL="1828800" indent="0">
            <a:defRPr sz="1100">
              <a:solidFill>
                <a:sysClr val="windowText" lastClr="000000"/>
              </a:solidFill>
              <a:latin typeface="Calibri"/>
            </a:defRPr>
          </a:lvl5pPr>
          <a:lvl6pPr marL="2286000" indent="0">
            <a:defRPr sz="1100">
              <a:solidFill>
                <a:sysClr val="windowText" lastClr="000000"/>
              </a:solidFill>
              <a:latin typeface="Calibri"/>
            </a:defRPr>
          </a:lvl6pPr>
          <a:lvl7pPr marL="2743200" indent="0">
            <a:defRPr sz="1100">
              <a:solidFill>
                <a:sysClr val="windowText" lastClr="000000"/>
              </a:solidFill>
              <a:latin typeface="Calibri"/>
            </a:defRPr>
          </a:lvl7pPr>
          <a:lvl8pPr marL="3200400" indent="0">
            <a:defRPr sz="1100">
              <a:solidFill>
                <a:sysClr val="windowText" lastClr="000000"/>
              </a:solidFill>
              <a:latin typeface="Calibri"/>
            </a:defRPr>
          </a:lvl8pPr>
          <a:lvl9pPr marL="3657600" indent="0">
            <a:defRPr sz="1100">
              <a:solidFill>
                <a:sysClr val="windowText" lastClr="000000"/>
              </a:solidFill>
              <a:latin typeface="Calibri"/>
            </a:defRPr>
          </a:lvl9pPr>
        </a:lstStyle>
        <a:p xmlns:a="http://schemas.openxmlformats.org/drawingml/2006/main">
          <a:endParaRPr lang="en-US"/>
        </a:p>
      </cdr:txBody>
    </cdr:sp>
  </cdr:relSizeAnchor>
  <cdr:relSizeAnchor xmlns:cdr="http://schemas.openxmlformats.org/drawingml/2006/chartDrawing">
    <cdr:from>
      <cdr:x>0.66798</cdr:x>
      <cdr:y>0.1316</cdr:y>
    </cdr:from>
    <cdr:to>
      <cdr:x>0.67244</cdr:x>
      <cdr:y>0.21078</cdr:y>
    </cdr:to>
    <cdr:sp macro="" textlink="">
      <cdr:nvSpPr>
        <cdr:cNvPr id="13" name="Straight Connector 12"/>
        <cdr:cNvSpPr/>
      </cdr:nvSpPr>
      <cdr:spPr>
        <a:xfrm xmlns:a="http://schemas.openxmlformats.org/drawingml/2006/main" rot="5400000" flipH="1" flipV="1">
          <a:off x="5978559" y="671595"/>
          <a:ext cx="320118" cy="40850"/>
        </a:xfrm>
        <a:prstGeom xmlns:a="http://schemas.openxmlformats.org/drawingml/2006/main" prst="line">
          <a:avLst/>
        </a:prstGeom>
        <a:noFill xmlns:a="http://schemas.openxmlformats.org/drawingml/2006/main"/>
        <a:ln xmlns:a="http://schemas.openxmlformats.org/drawingml/2006/main" w="15875" cap="flat" cmpd="sng" algn="ctr">
          <a:solidFill>
            <a:sysClr val="windowText" lastClr="000000"/>
          </a:solidFill>
          <a:prstDash val="solid"/>
        </a:ln>
        <a:effectLst xmlns:a="http://schemas.openxmlformats.org/drawingml/2006/main"/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ysClr val="windowText" lastClr="000000"/>
              </a:solidFill>
              <a:latin typeface="Calibri"/>
            </a:defRPr>
          </a:lvl1pPr>
          <a:lvl2pPr marL="457200" indent="0">
            <a:defRPr sz="1100">
              <a:solidFill>
                <a:sysClr val="windowText" lastClr="000000"/>
              </a:solidFill>
              <a:latin typeface="Calibri"/>
            </a:defRPr>
          </a:lvl2pPr>
          <a:lvl3pPr marL="914400" indent="0">
            <a:defRPr sz="1100">
              <a:solidFill>
                <a:sysClr val="windowText" lastClr="000000"/>
              </a:solidFill>
              <a:latin typeface="Calibri"/>
            </a:defRPr>
          </a:lvl3pPr>
          <a:lvl4pPr marL="1371600" indent="0">
            <a:defRPr sz="1100">
              <a:solidFill>
                <a:sysClr val="windowText" lastClr="000000"/>
              </a:solidFill>
              <a:latin typeface="Calibri"/>
            </a:defRPr>
          </a:lvl4pPr>
          <a:lvl5pPr marL="1828800" indent="0">
            <a:defRPr sz="1100">
              <a:solidFill>
                <a:sysClr val="windowText" lastClr="000000"/>
              </a:solidFill>
              <a:latin typeface="Calibri"/>
            </a:defRPr>
          </a:lvl5pPr>
          <a:lvl6pPr marL="2286000" indent="0">
            <a:defRPr sz="1100">
              <a:solidFill>
                <a:sysClr val="windowText" lastClr="000000"/>
              </a:solidFill>
              <a:latin typeface="Calibri"/>
            </a:defRPr>
          </a:lvl6pPr>
          <a:lvl7pPr marL="2743200" indent="0">
            <a:defRPr sz="1100">
              <a:solidFill>
                <a:sysClr val="windowText" lastClr="000000"/>
              </a:solidFill>
              <a:latin typeface="Calibri"/>
            </a:defRPr>
          </a:lvl7pPr>
          <a:lvl8pPr marL="3200400" indent="0">
            <a:defRPr sz="1100">
              <a:solidFill>
                <a:sysClr val="windowText" lastClr="000000"/>
              </a:solidFill>
              <a:latin typeface="Calibri"/>
            </a:defRPr>
          </a:lvl8pPr>
          <a:lvl9pPr marL="3657600" indent="0">
            <a:defRPr sz="1100">
              <a:solidFill>
                <a:sysClr val="windowText" lastClr="000000"/>
              </a:solidFill>
              <a:latin typeface="Calibri"/>
            </a:defRPr>
          </a:lvl9pPr>
        </a:lstStyle>
        <a:p xmlns:a="http://schemas.openxmlformats.org/drawingml/2006/main">
          <a:endParaRPr lang="en-US"/>
        </a:p>
      </cdr:txBody>
    </cdr:sp>
  </cdr:relSizeAnchor>
  <cdr:relSizeAnchor xmlns:cdr="http://schemas.openxmlformats.org/drawingml/2006/chartDrawing">
    <cdr:from>
      <cdr:x>0.65084</cdr:x>
      <cdr:y>0.04867</cdr:y>
    </cdr:from>
    <cdr:to>
      <cdr:x>0.71519</cdr:x>
      <cdr:y>0.13855</cdr:y>
    </cdr:to>
    <cdr:sp macro="" textlink="">
      <cdr:nvSpPr>
        <cdr:cNvPr id="14" name="TextBox 2"/>
        <cdr:cNvSpPr txBox="1"/>
      </cdr:nvSpPr>
      <cdr:spPr>
        <a:xfrm xmlns:a="http://schemas.openxmlformats.org/drawingml/2006/main">
          <a:off x="3730709" y="123122"/>
          <a:ext cx="368851" cy="22739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r>
            <a:rPr lang="en-US" sz="2000" dirty="0"/>
            <a:t>In3d</a:t>
          </a:r>
        </a:p>
      </cdr:txBody>
    </cdr:sp>
  </cdr:relSizeAnchor>
  <cdr:relSizeAnchor xmlns:cdr="http://schemas.openxmlformats.org/drawingml/2006/chartDrawing">
    <cdr:from>
      <cdr:x>0.66558</cdr:x>
      <cdr:y>0.4359</cdr:y>
    </cdr:from>
    <cdr:to>
      <cdr:x>0.67004</cdr:x>
      <cdr:y>0.51508</cdr:y>
    </cdr:to>
    <cdr:sp macro="" textlink="">
      <cdr:nvSpPr>
        <cdr:cNvPr id="15" name="Straight Connector 14"/>
        <cdr:cNvSpPr/>
      </cdr:nvSpPr>
      <cdr:spPr>
        <a:xfrm xmlns:a="http://schemas.openxmlformats.org/drawingml/2006/main" rot="5400000" flipH="1" flipV="1">
          <a:off x="5956617" y="1901701"/>
          <a:ext cx="320078" cy="40850"/>
        </a:xfrm>
        <a:prstGeom xmlns:a="http://schemas.openxmlformats.org/drawingml/2006/main" prst="line">
          <a:avLst/>
        </a:prstGeom>
        <a:noFill xmlns:a="http://schemas.openxmlformats.org/drawingml/2006/main"/>
        <a:ln xmlns:a="http://schemas.openxmlformats.org/drawingml/2006/main" w="15875" cap="flat" cmpd="sng" algn="ctr">
          <a:solidFill>
            <a:sysClr val="windowText" lastClr="000000"/>
          </a:solidFill>
          <a:prstDash val="solid"/>
        </a:ln>
        <a:effectLst xmlns:a="http://schemas.openxmlformats.org/drawingml/2006/main"/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ysClr val="windowText" lastClr="000000"/>
              </a:solidFill>
              <a:latin typeface="Calibri"/>
            </a:defRPr>
          </a:lvl1pPr>
          <a:lvl2pPr marL="457200" indent="0">
            <a:defRPr sz="1100">
              <a:solidFill>
                <a:sysClr val="windowText" lastClr="000000"/>
              </a:solidFill>
              <a:latin typeface="Calibri"/>
            </a:defRPr>
          </a:lvl2pPr>
          <a:lvl3pPr marL="914400" indent="0">
            <a:defRPr sz="1100">
              <a:solidFill>
                <a:sysClr val="windowText" lastClr="000000"/>
              </a:solidFill>
              <a:latin typeface="Calibri"/>
            </a:defRPr>
          </a:lvl3pPr>
          <a:lvl4pPr marL="1371600" indent="0">
            <a:defRPr sz="1100">
              <a:solidFill>
                <a:sysClr val="windowText" lastClr="000000"/>
              </a:solidFill>
              <a:latin typeface="Calibri"/>
            </a:defRPr>
          </a:lvl4pPr>
          <a:lvl5pPr marL="1828800" indent="0">
            <a:defRPr sz="1100">
              <a:solidFill>
                <a:sysClr val="windowText" lastClr="000000"/>
              </a:solidFill>
              <a:latin typeface="Calibri"/>
            </a:defRPr>
          </a:lvl5pPr>
          <a:lvl6pPr marL="2286000" indent="0">
            <a:defRPr sz="1100">
              <a:solidFill>
                <a:sysClr val="windowText" lastClr="000000"/>
              </a:solidFill>
              <a:latin typeface="Calibri"/>
            </a:defRPr>
          </a:lvl6pPr>
          <a:lvl7pPr marL="2743200" indent="0">
            <a:defRPr sz="1100">
              <a:solidFill>
                <a:sysClr val="windowText" lastClr="000000"/>
              </a:solidFill>
              <a:latin typeface="Calibri"/>
            </a:defRPr>
          </a:lvl7pPr>
          <a:lvl8pPr marL="3200400" indent="0">
            <a:defRPr sz="1100">
              <a:solidFill>
                <a:sysClr val="windowText" lastClr="000000"/>
              </a:solidFill>
              <a:latin typeface="Calibri"/>
            </a:defRPr>
          </a:lvl8pPr>
          <a:lvl9pPr marL="3657600" indent="0">
            <a:defRPr sz="1100">
              <a:solidFill>
                <a:sysClr val="windowText" lastClr="000000"/>
              </a:solidFill>
              <a:latin typeface="Calibri"/>
            </a:defRPr>
          </a:lvl9pPr>
        </a:lstStyle>
        <a:p xmlns:a="http://schemas.openxmlformats.org/drawingml/2006/main">
          <a:endParaRPr lang="en-US"/>
        </a:p>
      </cdr:txBody>
    </cdr:sp>
  </cdr:relSizeAnchor>
  <cdr:relSizeAnchor xmlns:cdr="http://schemas.openxmlformats.org/drawingml/2006/chartDrawing">
    <cdr:from>
      <cdr:x>0.64713</cdr:x>
      <cdr:y>0.34508</cdr:y>
    </cdr:from>
    <cdr:to>
      <cdr:x>0.72449</cdr:x>
      <cdr:y>0.45482</cdr:y>
    </cdr:to>
    <cdr:sp macro="" textlink="">
      <cdr:nvSpPr>
        <cdr:cNvPr id="16" name="TextBox 2"/>
        <cdr:cNvSpPr txBox="1"/>
      </cdr:nvSpPr>
      <cdr:spPr>
        <a:xfrm xmlns:a="http://schemas.openxmlformats.org/drawingml/2006/main">
          <a:off x="3709443" y="872991"/>
          <a:ext cx="443457" cy="27762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r>
            <a:rPr lang="en-US" sz="2000" dirty="0"/>
            <a:t>In3d</a:t>
          </a:r>
        </a:p>
      </cdr:txBody>
    </cdr:sp>
  </cdr:relSizeAnchor>
  <cdr:relSizeAnchor xmlns:cdr="http://schemas.openxmlformats.org/drawingml/2006/chartDrawing">
    <cdr:from>
      <cdr:x>0.255</cdr:x>
      <cdr:y>0.0361</cdr:y>
    </cdr:from>
    <cdr:to>
      <cdr:x>0.33784</cdr:x>
      <cdr:y>0.14066</cdr:y>
    </cdr:to>
    <cdr:sp macro="" textlink="">
      <cdr:nvSpPr>
        <cdr:cNvPr id="17" name="TextBox 2"/>
        <cdr:cNvSpPr txBox="1"/>
      </cdr:nvSpPr>
      <cdr:spPr>
        <a:xfrm xmlns:a="http://schemas.openxmlformats.org/drawingml/2006/main">
          <a:off x="2098576" y="172616"/>
          <a:ext cx="681740" cy="49991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r>
            <a:rPr lang="en-US" sz="2000" dirty="0"/>
            <a:t>Na1s</a:t>
          </a:r>
        </a:p>
      </cdr:txBody>
    </cdr:sp>
  </cdr:relSizeAnchor>
  <cdr:relSizeAnchor xmlns:cdr="http://schemas.openxmlformats.org/drawingml/2006/chartDrawing">
    <cdr:from>
      <cdr:x>0.27619</cdr:x>
      <cdr:y>0.1184</cdr:y>
    </cdr:from>
    <cdr:to>
      <cdr:x>0.28064</cdr:x>
      <cdr:y>0.19759</cdr:y>
    </cdr:to>
    <cdr:sp macro="" textlink="">
      <cdr:nvSpPr>
        <cdr:cNvPr id="18" name="Straight Connector 17"/>
        <cdr:cNvSpPr/>
      </cdr:nvSpPr>
      <cdr:spPr>
        <a:xfrm xmlns:a="http://schemas.openxmlformats.org/drawingml/2006/main" rot="5400000" flipH="1" flipV="1">
          <a:off x="2390036" y="618301"/>
          <a:ext cx="320119" cy="40759"/>
        </a:xfrm>
        <a:prstGeom xmlns:a="http://schemas.openxmlformats.org/drawingml/2006/main" prst="line">
          <a:avLst/>
        </a:prstGeom>
        <a:noFill xmlns:a="http://schemas.openxmlformats.org/drawingml/2006/main"/>
        <a:ln xmlns:a="http://schemas.openxmlformats.org/drawingml/2006/main" w="15875" cap="flat" cmpd="sng" algn="ctr">
          <a:solidFill>
            <a:sysClr val="windowText" lastClr="000000"/>
          </a:solidFill>
          <a:prstDash val="solid"/>
        </a:ln>
        <a:effectLst xmlns:a="http://schemas.openxmlformats.org/drawingml/2006/main"/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ysClr val="windowText" lastClr="000000"/>
              </a:solidFill>
              <a:latin typeface="Calibri"/>
            </a:defRPr>
          </a:lvl1pPr>
          <a:lvl2pPr marL="457200" indent="0">
            <a:defRPr sz="1100">
              <a:solidFill>
                <a:sysClr val="windowText" lastClr="000000"/>
              </a:solidFill>
              <a:latin typeface="Calibri"/>
            </a:defRPr>
          </a:lvl2pPr>
          <a:lvl3pPr marL="914400" indent="0">
            <a:defRPr sz="1100">
              <a:solidFill>
                <a:sysClr val="windowText" lastClr="000000"/>
              </a:solidFill>
              <a:latin typeface="Calibri"/>
            </a:defRPr>
          </a:lvl3pPr>
          <a:lvl4pPr marL="1371600" indent="0">
            <a:defRPr sz="1100">
              <a:solidFill>
                <a:sysClr val="windowText" lastClr="000000"/>
              </a:solidFill>
              <a:latin typeface="Calibri"/>
            </a:defRPr>
          </a:lvl4pPr>
          <a:lvl5pPr marL="1828800" indent="0">
            <a:defRPr sz="1100">
              <a:solidFill>
                <a:sysClr val="windowText" lastClr="000000"/>
              </a:solidFill>
              <a:latin typeface="Calibri"/>
            </a:defRPr>
          </a:lvl5pPr>
          <a:lvl6pPr marL="2286000" indent="0">
            <a:defRPr sz="1100">
              <a:solidFill>
                <a:sysClr val="windowText" lastClr="000000"/>
              </a:solidFill>
              <a:latin typeface="Calibri"/>
            </a:defRPr>
          </a:lvl6pPr>
          <a:lvl7pPr marL="2743200" indent="0">
            <a:defRPr sz="1100">
              <a:solidFill>
                <a:sysClr val="windowText" lastClr="000000"/>
              </a:solidFill>
              <a:latin typeface="Calibri"/>
            </a:defRPr>
          </a:lvl7pPr>
          <a:lvl8pPr marL="3200400" indent="0">
            <a:defRPr sz="1100">
              <a:solidFill>
                <a:sysClr val="windowText" lastClr="000000"/>
              </a:solidFill>
              <a:latin typeface="Calibri"/>
            </a:defRPr>
          </a:lvl8pPr>
          <a:lvl9pPr marL="3657600" indent="0">
            <a:defRPr sz="1100">
              <a:solidFill>
                <a:sysClr val="windowText" lastClr="000000"/>
              </a:solidFill>
              <a:latin typeface="Calibri"/>
            </a:defRPr>
          </a:lvl9pPr>
        </a:lstStyle>
        <a:p xmlns:a="http://schemas.openxmlformats.org/drawingml/2006/main">
          <a:endParaRPr lang="en-US"/>
        </a:p>
      </cdr:txBody>
    </cdr:sp>
  </cdr:relSizeAnchor>
  <cdr:relSizeAnchor xmlns:cdr="http://schemas.openxmlformats.org/drawingml/2006/chartDrawing">
    <cdr:from>
      <cdr:x>0.52143</cdr:x>
      <cdr:y>0.06146</cdr:y>
    </cdr:from>
    <cdr:to>
      <cdr:x>0.56967</cdr:x>
      <cdr:y>0.11802</cdr:y>
    </cdr:to>
    <cdr:sp macro="" textlink="">
      <cdr:nvSpPr>
        <cdr:cNvPr id="19" name="TextBox 2"/>
        <cdr:cNvSpPr txBox="1"/>
      </cdr:nvSpPr>
      <cdr:spPr>
        <a:xfrm xmlns:a="http://schemas.openxmlformats.org/drawingml/2006/main">
          <a:off x="4775944" y="248466"/>
          <a:ext cx="441842" cy="22863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r>
            <a:rPr lang="en-US" sz="2000" dirty="0"/>
            <a:t>O1s</a:t>
          </a:r>
        </a:p>
      </cdr:txBody>
    </cdr:sp>
  </cdr:relSizeAnchor>
  <cdr:relSizeAnchor xmlns:cdr="http://schemas.openxmlformats.org/drawingml/2006/chartDrawing">
    <cdr:from>
      <cdr:x>0.57072</cdr:x>
      <cdr:y>0.10179</cdr:y>
    </cdr:from>
    <cdr:to>
      <cdr:x>0.60815</cdr:x>
      <cdr:y>0.10933</cdr:y>
    </cdr:to>
    <cdr:sp macro="" textlink="">
      <cdr:nvSpPr>
        <cdr:cNvPr id="20" name="Straight Connector 19"/>
        <cdr:cNvSpPr/>
      </cdr:nvSpPr>
      <cdr:spPr>
        <a:xfrm xmlns:a="http://schemas.openxmlformats.org/drawingml/2006/main" rot="5400000" flipH="1">
          <a:off x="5383529" y="255274"/>
          <a:ext cx="30480" cy="342900"/>
        </a:xfrm>
        <a:prstGeom xmlns:a="http://schemas.openxmlformats.org/drawingml/2006/main" prst="line">
          <a:avLst/>
        </a:prstGeom>
        <a:noFill xmlns:a="http://schemas.openxmlformats.org/drawingml/2006/main"/>
        <a:ln xmlns:a="http://schemas.openxmlformats.org/drawingml/2006/main" w="15875" cap="flat" cmpd="sng" algn="ctr">
          <a:solidFill>
            <a:sysClr val="windowText" lastClr="000000"/>
          </a:solidFill>
          <a:prstDash val="solid"/>
        </a:ln>
        <a:effectLst xmlns:a="http://schemas.openxmlformats.org/drawingml/2006/main"/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ysClr val="windowText" lastClr="000000"/>
              </a:solidFill>
              <a:latin typeface="Calibri"/>
            </a:defRPr>
          </a:lvl1pPr>
          <a:lvl2pPr marL="457200" indent="0">
            <a:defRPr sz="1100">
              <a:solidFill>
                <a:sysClr val="windowText" lastClr="000000"/>
              </a:solidFill>
              <a:latin typeface="Calibri"/>
            </a:defRPr>
          </a:lvl2pPr>
          <a:lvl3pPr marL="914400" indent="0">
            <a:defRPr sz="1100">
              <a:solidFill>
                <a:sysClr val="windowText" lastClr="000000"/>
              </a:solidFill>
              <a:latin typeface="Calibri"/>
            </a:defRPr>
          </a:lvl3pPr>
          <a:lvl4pPr marL="1371600" indent="0">
            <a:defRPr sz="1100">
              <a:solidFill>
                <a:sysClr val="windowText" lastClr="000000"/>
              </a:solidFill>
              <a:latin typeface="Calibri"/>
            </a:defRPr>
          </a:lvl4pPr>
          <a:lvl5pPr marL="1828800" indent="0">
            <a:defRPr sz="1100">
              <a:solidFill>
                <a:sysClr val="windowText" lastClr="000000"/>
              </a:solidFill>
              <a:latin typeface="Calibri"/>
            </a:defRPr>
          </a:lvl5pPr>
          <a:lvl6pPr marL="2286000" indent="0">
            <a:defRPr sz="1100">
              <a:solidFill>
                <a:sysClr val="windowText" lastClr="000000"/>
              </a:solidFill>
              <a:latin typeface="Calibri"/>
            </a:defRPr>
          </a:lvl6pPr>
          <a:lvl7pPr marL="2743200" indent="0">
            <a:defRPr sz="1100">
              <a:solidFill>
                <a:sysClr val="windowText" lastClr="000000"/>
              </a:solidFill>
              <a:latin typeface="Calibri"/>
            </a:defRPr>
          </a:lvl7pPr>
          <a:lvl8pPr marL="3200400" indent="0">
            <a:defRPr sz="1100">
              <a:solidFill>
                <a:sysClr val="windowText" lastClr="000000"/>
              </a:solidFill>
              <a:latin typeface="Calibri"/>
            </a:defRPr>
          </a:lvl8pPr>
          <a:lvl9pPr marL="3657600" indent="0">
            <a:defRPr sz="1100">
              <a:solidFill>
                <a:sysClr val="windowText" lastClr="000000"/>
              </a:solidFill>
              <a:latin typeface="Calibri"/>
            </a:defRPr>
          </a:lvl9pPr>
        </a:lstStyle>
        <a:p xmlns:a="http://schemas.openxmlformats.org/drawingml/2006/main">
          <a:endParaRPr lang="en-US"/>
        </a:p>
      </cdr:txBody>
    </cdr:sp>
  </cdr:relSizeAnchor>
  <cdr:relSizeAnchor xmlns:cdr="http://schemas.openxmlformats.org/drawingml/2006/chartDrawing">
    <cdr:from>
      <cdr:x>0.24625</cdr:x>
      <cdr:y>0</cdr:y>
    </cdr:from>
    <cdr:to>
      <cdr:x>0.3425</cdr:x>
      <cdr:y>0.41366</cdr:y>
    </cdr:to>
    <cdr:sp macro="" textlink="">
      <cdr:nvSpPr>
        <cdr:cNvPr id="2" name="Oval 1"/>
        <cdr:cNvSpPr/>
      </cdr:nvSpPr>
      <cdr:spPr>
        <a:xfrm xmlns:a="http://schemas.openxmlformats.org/drawingml/2006/main">
          <a:off x="2026568" y="0"/>
          <a:ext cx="792088" cy="1872208"/>
        </a:xfrm>
        <a:prstGeom xmlns:a="http://schemas.openxmlformats.org/drawingml/2006/main" prst="ellipse">
          <a:avLst/>
        </a:prstGeom>
        <a:noFill xmlns:a="http://schemas.openxmlformats.org/drawingml/2006/main"/>
        <a:ln xmlns:a="http://schemas.openxmlformats.org/drawingml/2006/main">
          <a:solidFill>
            <a:schemeClr val="accent2"/>
          </a:soli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en-US"/>
        </a:p>
      </cdr:txBody>
    </cdr:sp>
  </cdr:relSizeAnchor>
</c:userShapes>
</file>

<file path=ppt/drawings/drawing4.xml><?xml version="1.0" encoding="utf-8"?>
<c:userShapes xmlns:c="http://schemas.openxmlformats.org/drawingml/2006/chart">
  <cdr:relSizeAnchor xmlns:cdr="http://schemas.openxmlformats.org/drawingml/2006/chartDrawing">
    <cdr:from>
      <cdr:x>0.75375</cdr:x>
      <cdr:y>0.59499</cdr:y>
    </cdr:from>
    <cdr:to>
      <cdr:x>0.82375</cdr:x>
      <cdr:y>0.69045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6203032" y="2692896"/>
          <a:ext cx="576072" cy="43204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sz="2400" b="1" dirty="0" smtClean="0">
              <a:solidFill>
                <a:schemeClr val="accent3">
                  <a:lumMod val="75000"/>
                </a:schemeClr>
              </a:solidFill>
            </a:rPr>
            <a:t>Cu</a:t>
          </a:r>
          <a:endParaRPr lang="en-CA" sz="2400" b="1" dirty="0">
            <a:solidFill>
              <a:schemeClr val="accent3">
                <a:lumMod val="75000"/>
              </a:schemeClr>
            </a:solidFill>
          </a:endParaRPr>
        </a:p>
      </cdr:txBody>
    </cdr:sp>
  </cdr:relSizeAnchor>
  <cdr:relSizeAnchor xmlns:cdr="http://schemas.openxmlformats.org/drawingml/2006/chartDrawing">
    <cdr:from>
      <cdr:x>0.77125</cdr:x>
      <cdr:y>0.21315</cdr:y>
    </cdr:from>
    <cdr:to>
      <cdr:x>0.815</cdr:x>
      <cdr:y>0.30861</cdr:y>
    </cdr:to>
    <cdr:sp macro="" textlink="">
      <cdr:nvSpPr>
        <cdr:cNvPr id="3" name="TextBox 1"/>
        <cdr:cNvSpPr txBox="1"/>
      </cdr:nvSpPr>
      <cdr:spPr>
        <a:xfrm xmlns:a="http://schemas.openxmlformats.org/drawingml/2006/main">
          <a:off x="6347048" y="964704"/>
          <a:ext cx="360045" cy="43204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sz="2400" b="1" dirty="0" smtClean="0">
              <a:solidFill>
                <a:schemeClr val="accent2"/>
              </a:solidFill>
            </a:rPr>
            <a:t>In</a:t>
          </a:r>
          <a:endParaRPr lang="en-CA" sz="2400" b="1" dirty="0">
            <a:solidFill>
              <a:schemeClr val="accent2"/>
            </a:solidFill>
          </a:endParaRPr>
        </a:p>
      </cdr:txBody>
    </cdr:sp>
  </cdr:relSizeAnchor>
  <cdr:relSizeAnchor xmlns:cdr="http://schemas.openxmlformats.org/drawingml/2006/chartDrawing">
    <cdr:from>
      <cdr:x>0.7625</cdr:x>
      <cdr:y>0.34043</cdr:y>
    </cdr:from>
    <cdr:to>
      <cdr:x>0.8325</cdr:x>
      <cdr:y>0.43589</cdr:y>
    </cdr:to>
    <cdr:sp macro="" textlink="">
      <cdr:nvSpPr>
        <cdr:cNvPr id="4" name="TextBox 1"/>
        <cdr:cNvSpPr txBox="1"/>
      </cdr:nvSpPr>
      <cdr:spPr>
        <a:xfrm xmlns:a="http://schemas.openxmlformats.org/drawingml/2006/main">
          <a:off x="6275040" y="1540768"/>
          <a:ext cx="576072" cy="43204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sz="2400" b="1" dirty="0" smtClean="0">
              <a:solidFill>
                <a:schemeClr val="accent1"/>
              </a:solidFill>
            </a:rPr>
            <a:t>Se</a:t>
          </a:r>
          <a:endParaRPr lang="en-CA" sz="2400" b="1" dirty="0">
            <a:solidFill>
              <a:schemeClr val="accent1"/>
            </a:solidFill>
          </a:endParaRPr>
        </a:p>
      </cdr:txBody>
    </cdr:sp>
  </cdr:relSizeAnchor>
  <cdr:relSizeAnchor xmlns:cdr="http://schemas.openxmlformats.org/drawingml/2006/chartDrawing">
    <cdr:from>
      <cdr:x>0.75375</cdr:x>
      <cdr:y>0.69045</cdr:y>
    </cdr:from>
    <cdr:to>
      <cdr:x>0.82375</cdr:x>
      <cdr:y>0.78591</cdr:y>
    </cdr:to>
    <cdr:sp macro="" textlink="">
      <cdr:nvSpPr>
        <cdr:cNvPr id="5" name="TextBox 1"/>
        <cdr:cNvSpPr txBox="1"/>
      </cdr:nvSpPr>
      <cdr:spPr>
        <a:xfrm xmlns:a="http://schemas.openxmlformats.org/drawingml/2006/main">
          <a:off x="6203032" y="3124944"/>
          <a:ext cx="576072" cy="43204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sz="2400" b="1" dirty="0" smtClean="0">
              <a:solidFill>
                <a:schemeClr val="accent4"/>
              </a:solidFill>
            </a:rPr>
            <a:t>Na</a:t>
          </a:r>
          <a:endParaRPr lang="en-CA" sz="2400" b="1" dirty="0">
            <a:solidFill>
              <a:schemeClr val="accent4"/>
            </a:solidFill>
          </a:endParaRPr>
        </a:p>
      </cdr:txBody>
    </cdr:sp>
  </cdr:relSizeAnchor>
</c:userShapes>
</file>

<file path=ppt/drawings/drawing5.xml><?xml version="1.0" encoding="utf-8"?>
<c:userShapes xmlns:c="http://schemas.openxmlformats.org/drawingml/2006/chart">
  <cdr:relSizeAnchor xmlns:cdr="http://schemas.openxmlformats.org/drawingml/2006/chartDrawing">
    <cdr:from>
      <cdr:x>0.21409</cdr:x>
      <cdr:y>0.14028</cdr:y>
    </cdr:from>
    <cdr:to>
      <cdr:x>0.60167</cdr:x>
      <cdr:y>0.57639</cdr:y>
    </cdr:to>
    <cdr:sp macro="" textlink="">
      <cdr:nvSpPr>
        <cdr:cNvPr id="7" name="Freeform 6"/>
        <cdr:cNvSpPr/>
      </cdr:nvSpPr>
      <cdr:spPr>
        <a:xfrm xmlns:a="http://schemas.openxmlformats.org/drawingml/2006/main">
          <a:off x="601980" y="384816"/>
          <a:ext cx="1089784" cy="1196337"/>
        </a:xfrm>
        <a:custGeom xmlns:a="http://schemas.openxmlformats.org/drawingml/2006/main">
          <a:avLst/>
          <a:gdLst>
            <a:gd name="connsiteX0" fmla="*/ 0 w 1943100"/>
            <a:gd name="connsiteY0" fmla="*/ 0 h 1196340"/>
            <a:gd name="connsiteX1" fmla="*/ 144780 w 1943100"/>
            <a:gd name="connsiteY1" fmla="*/ 937260 h 1196340"/>
            <a:gd name="connsiteX2" fmla="*/ 754380 w 1943100"/>
            <a:gd name="connsiteY2" fmla="*/ 1135380 h 1196340"/>
            <a:gd name="connsiteX3" fmla="*/ 1943100 w 1943100"/>
            <a:gd name="connsiteY3" fmla="*/ 1196340 h 1196340"/>
          </a:gdLst>
          <a:ahLst/>
          <a:cxnLst>
            <a:cxn ang="0">
              <a:pos x="connsiteX0" y="connsiteY0"/>
            </a:cxn>
            <a:cxn ang="0">
              <a:pos x="connsiteX1" y="connsiteY1"/>
            </a:cxn>
            <a:cxn ang="0">
              <a:pos x="connsiteX2" y="connsiteY2"/>
            </a:cxn>
            <a:cxn ang="0">
              <a:pos x="connsiteX3" y="connsiteY3"/>
            </a:cxn>
          </a:cxnLst>
          <a:rect l="l" t="t" r="r" b="b"/>
          <a:pathLst>
            <a:path w="1943100" h="1196340">
              <a:moveTo>
                <a:pt x="0" y="0"/>
              </a:moveTo>
              <a:cubicBezTo>
                <a:pt x="9525" y="374015"/>
                <a:pt x="19050" y="748030"/>
                <a:pt x="144780" y="937260"/>
              </a:cubicBezTo>
              <a:cubicBezTo>
                <a:pt x="270510" y="1126490"/>
                <a:pt x="454660" y="1092200"/>
                <a:pt x="754380" y="1135380"/>
              </a:cubicBezTo>
              <a:cubicBezTo>
                <a:pt x="1054100" y="1178560"/>
                <a:pt x="1498600" y="1187450"/>
                <a:pt x="1943100" y="1196340"/>
              </a:cubicBezTo>
            </a:path>
          </a:pathLst>
        </a:custGeom>
        <a:noFill xmlns:a="http://schemas.openxmlformats.org/drawingml/2006/main"/>
        <a:ln xmlns:a="http://schemas.openxmlformats.org/drawingml/2006/main">
          <a:solidFill>
            <a:schemeClr val="tx1"/>
          </a:solidFill>
          <a:prstDash val="dash"/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en-US"/>
        </a:p>
      </cdr:txBody>
    </cdr:sp>
  </cdr:relSizeAnchor>
</c:userShapes>
</file>

<file path=ppt/drawings/drawing6.xml><?xml version="1.0" encoding="utf-8"?>
<c:userShapes xmlns:c="http://schemas.openxmlformats.org/drawingml/2006/chart">
  <cdr:relSizeAnchor xmlns:cdr="http://schemas.openxmlformats.org/drawingml/2006/chartDrawing">
    <cdr:from>
      <cdr:x>0.21409</cdr:x>
      <cdr:y>0.09722</cdr:y>
    </cdr:from>
    <cdr:to>
      <cdr:x>0.91</cdr:x>
      <cdr:y>0.62222</cdr:y>
    </cdr:to>
    <cdr:sp macro="" textlink="">
      <cdr:nvSpPr>
        <cdr:cNvPr id="5" name="Freeform 4"/>
        <cdr:cNvSpPr/>
      </cdr:nvSpPr>
      <cdr:spPr>
        <a:xfrm xmlns:a="http://schemas.openxmlformats.org/drawingml/2006/main">
          <a:off x="601980" y="266694"/>
          <a:ext cx="1956740" cy="1440180"/>
        </a:xfrm>
        <a:custGeom xmlns:a="http://schemas.openxmlformats.org/drawingml/2006/main">
          <a:avLst/>
          <a:gdLst>
            <a:gd name="connsiteX0" fmla="*/ 0 w 3329940"/>
            <a:gd name="connsiteY0" fmla="*/ 0 h 1440180"/>
            <a:gd name="connsiteX1" fmla="*/ 15240 w 3329940"/>
            <a:gd name="connsiteY1" fmla="*/ 510540 h 1440180"/>
            <a:gd name="connsiteX2" fmla="*/ 53340 w 3329940"/>
            <a:gd name="connsiteY2" fmla="*/ 838200 h 1440180"/>
            <a:gd name="connsiteX3" fmla="*/ 137160 w 3329940"/>
            <a:gd name="connsiteY3" fmla="*/ 1036320 h 1440180"/>
            <a:gd name="connsiteX4" fmla="*/ 243840 w 3329940"/>
            <a:gd name="connsiteY4" fmla="*/ 1097280 h 1440180"/>
            <a:gd name="connsiteX5" fmla="*/ 373380 w 3329940"/>
            <a:gd name="connsiteY5" fmla="*/ 1127760 h 1440180"/>
            <a:gd name="connsiteX6" fmla="*/ 3329940 w 3329940"/>
            <a:gd name="connsiteY6" fmla="*/ 1440180 h 1440180"/>
          </a:gdLst>
          <a:ahLst/>
          <a:cxnLst>
            <a:cxn ang="0">
              <a:pos x="connsiteX0" y="connsiteY0"/>
            </a:cxn>
            <a:cxn ang="0">
              <a:pos x="connsiteX1" y="connsiteY1"/>
            </a:cxn>
            <a:cxn ang="0">
              <a:pos x="connsiteX2" y="connsiteY2"/>
            </a:cxn>
            <a:cxn ang="0">
              <a:pos x="connsiteX3" y="connsiteY3"/>
            </a:cxn>
            <a:cxn ang="0">
              <a:pos x="connsiteX4" y="connsiteY4"/>
            </a:cxn>
            <a:cxn ang="0">
              <a:pos x="connsiteX5" y="connsiteY5"/>
            </a:cxn>
            <a:cxn ang="0">
              <a:pos x="connsiteX6" y="connsiteY6"/>
            </a:cxn>
          </a:cxnLst>
          <a:rect l="l" t="t" r="r" b="b"/>
          <a:pathLst>
            <a:path w="3329940" h="1440180">
              <a:moveTo>
                <a:pt x="0" y="0"/>
              </a:moveTo>
              <a:cubicBezTo>
                <a:pt x="3175" y="185420"/>
                <a:pt x="6350" y="370840"/>
                <a:pt x="15240" y="510540"/>
              </a:cubicBezTo>
              <a:cubicBezTo>
                <a:pt x="24130" y="650240"/>
                <a:pt x="33020" y="750570"/>
                <a:pt x="53340" y="838200"/>
              </a:cubicBezTo>
              <a:cubicBezTo>
                <a:pt x="73660" y="925830"/>
                <a:pt x="105410" y="993140"/>
                <a:pt x="137160" y="1036320"/>
              </a:cubicBezTo>
              <a:cubicBezTo>
                <a:pt x="168910" y="1079500"/>
                <a:pt x="204470" y="1082040"/>
                <a:pt x="243840" y="1097280"/>
              </a:cubicBezTo>
              <a:cubicBezTo>
                <a:pt x="283210" y="1112520"/>
                <a:pt x="373380" y="1127760"/>
                <a:pt x="373380" y="1127760"/>
              </a:cubicBezTo>
              <a:lnTo>
                <a:pt x="3329940" y="1440180"/>
              </a:lnTo>
            </a:path>
          </a:pathLst>
        </a:custGeom>
        <a:noFill xmlns:a="http://schemas.openxmlformats.org/drawingml/2006/main"/>
        <a:ln xmlns:a="http://schemas.openxmlformats.org/drawingml/2006/main">
          <a:solidFill>
            <a:schemeClr val="tx1"/>
          </a:solidFill>
          <a:prstDash val="dash"/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en-US"/>
        </a:p>
      </cdr:txBody>
    </cdr:sp>
  </cdr:relSizeAnchor>
</c:userShapes>
</file>

<file path=ppt/drawings/drawing7.xml><?xml version="1.0" encoding="utf-8"?>
<c:userShapes xmlns:c="http://schemas.openxmlformats.org/drawingml/2006/chart">
  <cdr:relSizeAnchor xmlns:cdr="http://schemas.openxmlformats.org/drawingml/2006/chartDrawing">
    <cdr:from>
      <cdr:x>0.18916</cdr:x>
      <cdr:y>0.15556</cdr:y>
    </cdr:from>
    <cdr:to>
      <cdr:x>0.35416</cdr:x>
      <cdr:y>0.46944</cdr:y>
    </cdr:to>
    <cdr:sp macro="" textlink="">
      <cdr:nvSpPr>
        <cdr:cNvPr id="2" name="Freeform 1"/>
        <cdr:cNvSpPr/>
      </cdr:nvSpPr>
      <cdr:spPr>
        <a:xfrm xmlns:a="http://schemas.openxmlformats.org/drawingml/2006/main">
          <a:off x="524313" y="426732"/>
          <a:ext cx="457343" cy="861036"/>
        </a:xfrm>
        <a:custGeom xmlns:a="http://schemas.openxmlformats.org/drawingml/2006/main">
          <a:avLst/>
          <a:gdLst>
            <a:gd name="connsiteX0" fmla="*/ 0 w 797173"/>
            <a:gd name="connsiteY0" fmla="*/ 1039471 h 1039471"/>
            <a:gd name="connsiteX1" fmla="*/ 510540 w 797173"/>
            <a:gd name="connsiteY1" fmla="*/ 704191 h 1039471"/>
            <a:gd name="connsiteX2" fmla="*/ 769620 w 797173"/>
            <a:gd name="connsiteY2" fmla="*/ 71731 h 1039471"/>
            <a:gd name="connsiteX3" fmla="*/ 777240 w 797173"/>
            <a:gd name="connsiteY3" fmla="*/ 41251 h 1039471"/>
          </a:gdLst>
          <a:ahLst/>
          <a:cxnLst>
            <a:cxn ang="0">
              <a:pos x="connsiteX0" y="connsiteY0"/>
            </a:cxn>
            <a:cxn ang="0">
              <a:pos x="connsiteX1" y="connsiteY1"/>
            </a:cxn>
            <a:cxn ang="0">
              <a:pos x="connsiteX2" y="connsiteY2"/>
            </a:cxn>
            <a:cxn ang="0">
              <a:pos x="connsiteX3" y="connsiteY3"/>
            </a:cxn>
          </a:cxnLst>
          <a:rect l="l" t="t" r="r" b="b"/>
          <a:pathLst>
            <a:path w="797173" h="1039471">
              <a:moveTo>
                <a:pt x="0" y="1039471"/>
              </a:moveTo>
              <a:cubicBezTo>
                <a:pt x="191135" y="952476"/>
                <a:pt x="382270" y="865481"/>
                <a:pt x="510540" y="704191"/>
              </a:cubicBezTo>
              <a:cubicBezTo>
                <a:pt x="638810" y="542901"/>
                <a:pt x="725170" y="182221"/>
                <a:pt x="769620" y="71731"/>
              </a:cubicBezTo>
              <a:cubicBezTo>
                <a:pt x="814070" y="-38759"/>
                <a:pt x="795655" y="1246"/>
                <a:pt x="777240" y="41251"/>
              </a:cubicBezTo>
            </a:path>
          </a:pathLst>
        </a:custGeom>
        <a:noFill xmlns:a="http://schemas.openxmlformats.org/drawingml/2006/main"/>
        <a:ln xmlns:a="http://schemas.openxmlformats.org/drawingml/2006/main">
          <a:solidFill>
            <a:schemeClr val="accent2"/>
          </a:solidFill>
          <a:prstDash val="dash"/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en-US"/>
        </a:p>
      </cdr:txBody>
    </cdr:sp>
  </cdr:relSizeAnchor>
  <cdr:relSizeAnchor xmlns:cdr="http://schemas.openxmlformats.org/drawingml/2006/chartDrawing">
    <cdr:from>
      <cdr:x>0.36</cdr:x>
      <cdr:y>0.14951</cdr:y>
    </cdr:from>
    <cdr:to>
      <cdr:x>0.73063</cdr:x>
      <cdr:y>0.5134</cdr:y>
    </cdr:to>
    <cdr:sp macro="" textlink="">
      <cdr:nvSpPr>
        <cdr:cNvPr id="3" name="Freeform 2"/>
        <cdr:cNvSpPr/>
      </cdr:nvSpPr>
      <cdr:spPr>
        <a:xfrm xmlns:a="http://schemas.openxmlformats.org/drawingml/2006/main">
          <a:off x="2962672" y="676672"/>
          <a:ext cx="3050137" cy="1646953"/>
        </a:xfrm>
        <a:custGeom xmlns:a="http://schemas.openxmlformats.org/drawingml/2006/main">
          <a:avLst/>
          <a:gdLst>
            <a:gd name="connsiteX0" fmla="*/ 0 w 1866900"/>
            <a:gd name="connsiteY0" fmla="*/ 0 h 998220"/>
            <a:gd name="connsiteX1" fmla="*/ 388620 w 1866900"/>
            <a:gd name="connsiteY1" fmla="*/ 556260 h 998220"/>
            <a:gd name="connsiteX2" fmla="*/ 944880 w 1866900"/>
            <a:gd name="connsiteY2" fmla="*/ 784860 h 998220"/>
            <a:gd name="connsiteX3" fmla="*/ 1866900 w 1866900"/>
            <a:gd name="connsiteY3" fmla="*/ 998220 h 998220"/>
            <a:gd name="connsiteX4" fmla="*/ 1866900 w 1866900"/>
            <a:gd name="connsiteY4" fmla="*/ 998220 h 998220"/>
          </a:gdLst>
          <a:ahLst/>
          <a:cxnLst>
            <a:cxn ang="0">
              <a:pos x="connsiteX0" y="connsiteY0"/>
            </a:cxn>
            <a:cxn ang="0">
              <a:pos x="connsiteX1" y="connsiteY1"/>
            </a:cxn>
            <a:cxn ang="0">
              <a:pos x="connsiteX2" y="connsiteY2"/>
            </a:cxn>
            <a:cxn ang="0">
              <a:pos x="connsiteX3" y="connsiteY3"/>
            </a:cxn>
            <a:cxn ang="0">
              <a:pos x="connsiteX4" y="connsiteY4"/>
            </a:cxn>
          </a:cxnLst>
          <a:rect l="l" t="t" r="r" b="b"/>
          <a:pathLst>
            <a:path w="1866900" h="998220">
              <a:moveTo>
                <a:pt x="0" y="0"/>
              </a:moveTo>
              <a:cubicBezTo>
                <a:pt x="115570" y="212725"/>
                <a:pt x="231140" y="425450"/>
                <a:pt x="388620" y="556260"/>
              </a:cubicBezTo>
              <a:cubicBezTo>
                <a:pt x="546100" y="687070"/>
                <a:pt x="698500" y="711200"/>
                <a:pt x="944880" y="784860"/>
              </a:cubicBezTo>
              <a:cubicBezTo>
                <a:pt x="1191260" y="858520"/>
                <a:pt x="1866900" y="998220"/>
                <a:pt x="1866900" y="998220"/>
              </a:cubicBezTo>
              <a:lnTo>
                <a:pt x="1866900" y="998220"/>
              </a:lnTo>
            </a:path>
          </a:pathLst>
        </a:custGeom>
        <a:noFill xmlns:a="http://schemas.openxmlformats.org/drawingml/2006/main"/>
        <a:ln xmlns:a="http://schemas.openxmlformats.org/drawingml/2006/main">
          <a:solidFill>
            <a:schemeClr val="accent2"/>
          </a:solidFill>
          <a:prstDash val="dash"/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en-US"/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20B92D2-AEF3-40D5-84DB-DE10190816FD}" type="datetimeFigureOut">
              <a:rPr lang="en-CA" smtClean="0"/>
              <a:t>2014-06-04</a:t>
            </a:fld>
            <a:endParaRPr lang="en-C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F6070DE-1646-4730-ACBB-B62423D0C50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5625983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6070DE-1646-4730-ACBB-B62423D0C50C}" type="slidenum">
              <a:rPr lang="en-CA" smtClean="0"/>
              <a:t>11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7942951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6070DE-1646-4730-ACBB-B62423D0C50C}" type="slidenum">
              <a:rPr lang="en-CA" smtClean="0"/>
              <a:t>12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7942951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6070DE-1646-4730-ACBB-B62423D0C50C}" type="slidenum">
              <a:rPr lang="en-CA" smtClean="0"/>
              <a:t>13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7942951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6070DE-1646-4730-ACBB-B62423D0C50C}" type="slidenum">
              <a:rPr lang="en-CA" smtClean="0"/>
              <a:t>14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7942951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6070DE-1646-4730-ACBB-B62423D0C50C}" type="slidenum">
              <a:rPr lang="en-CA" smtClean="0"/>
              <a:t>15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7942951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6070DE-1646-4730-ACBB-B62423D0C50C}" type="slidenum">
              <a:rPr lang="en-CA" smtClean="0"/>
              <a:t>16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7942951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6070DE-1646-4730-ACBB-B62423D0C50C}" type="slidenum">
              <a:rPr lang="en-CA" smtClean="0"/>
              <a:t>17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7942951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6070DE-1646-4730-ACBB-B62423D0C50C}" type="slidenum">
              <a:rPr lang="en-CA" smtClean="0"/>
              <a:t>18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1866940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ACA588-3950-4BB9-ADF5-84D73279F14A}" type="datetime1">
              <a:rPr lang="en-CA" smtClean="0"/>
              <a:t>2014-06-04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66F7C-6A23-46C0-A3BB-981B5DD4A248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8707547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D34571-BF83-4E9C-94DE-D518742FD560}" type="datetime1">
              <a:rPr lang="en-CA" smtClean="0"/>
              <a:t>2014-06-04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66F7C-6A23-46C0-A3BB-981B5DD4A248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2753661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8CB4F7-045B-462B-8526-485501B4890C}" type="datetime1">
              <a:rPr lang="en-CA" smtClean="0"/>
              <a:t>2014-06-04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66F7C-6A23-46C0-A3BB-981B5DD4A248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4004821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C3E876-B5BB-48F3-9E20-7D1BF82B4132}" type="datetime1">
              <a:rPr lang="en-CA" smtClean="0"/>
              <a:t>2014-06-04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66F7C-6A23-46C0-A3BB-981B5DD4A248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8126629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96FD4D-0CFD-4139-9D17-850C227C7860}" type="datetime1">
              <a:rPr lang="en-CA" smtClean="0"/>
              <a:t>2014-06-04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66F7C-6A23-46C0-A3BB-981B5DD4A248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9781960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B7C014-9A91-4729-8828-363010D3883D}" type="datetime1">
              <a:rPr lang="en-CA" smtClean="0"/>
              <a:t>2014-06-04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66F7C-6A23-46C0-A3BB-981B5DD4A248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527843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EF022A-8CA7-4AA1-9FC6-0663234AAB5A}" type="datetime1">
              <a:rPr lang="en-CA" smtClean="0"/>
              <a:t>2014-06-04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66F7C-6A23-46C0-A3BB-981B5DD4A248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014024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6FD64-B06A-4282-AB38-979E67AA8EE2}" type="datetime1">
              <a:rPr lang="en-CA" smtClean="0"/>
              <a:t>2014-06-04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66F7C-6A23-46C0-A3BB-981B5DD4A248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3536021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6EAA8D-3CF2-49C7-BB18-CC22B0C73148}" type="datetime1">
              <a:rPr lang="en-CA" smtClean="0"/>
              <a:t>2014-06-04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66F7C-6A23-46C0-A3BB-981B5DD4A248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8065699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CF14D-9A8A-4F83-A89F-7B1291B6FC8F}" type="datetime1">
              <a:rPr lang="en-CA" smtClean="0"/>
              <a:t>2014-06-04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66F7C-6A23-46C0-A3BB-981B5DD4A248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9878473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A631B4-732B-4825-A119-F964447653EC}" type="datetime1">
              <a:rPr lang="en-CA" smtClean="0"/>
              <a:t>2014-06-04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66F7C-6A23-46C0-A3BB-981B5DD4A248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6777935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31E60A-7BE0-4B65-B20A-EB068FEE1599}" type="datetime1">
              <a:rPr lang="en-CA" smtClean="0"/>
              <a:t>2014-06-04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E66F7C-6A23-46C0-A3BB-981B5DD4A248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7408553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microsoft.com/office/2007/relationships/hdphoto" Target="../media/hdphoto1.wdp"/><Relationship Id="rId4" Type="http://schemas.openxmlformats.org/officeDocument/2006/relationships/image" Target="../media/image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3568" y="836712"/>
            <a:ext cx="7772400" cy="1470025"/>
          </a:xfrm>
        </p:spPr>
        <p:txBody>
          <a:bodyPr/>
          <a:lstStyle/>
          <a:p>
            <a:r>
              <a:rPr lang="en-US" dirty="0" smtClean="0"/>
              <a:t>XPS measurements of sodium in Bridgman-grown CuInSe</a:t>
            </a:r>
            <a:r>
              <a:rPr lang="en-US" baseline="-25000" dirty="0" smtClean="0"/>
              <a:t>2+x</a:t>
            </a:r>
            <a:endParaRPr lang="en-CA" baseline="-25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1640" y="2492896"/>
            <a:ext cx="6400800" cy="1752600"/>
          </a:xfrm>
        </p:spPr>
        <p:txBody>
          <a:bodyPr>
            <a:normAutofit fontScale="85000" lnSpcReduction="20000"/>
          </a:bodyPr>
          <a:lstStyle/>
          <a:p>
            <a:r>
              <a:rPr lang="en-US" dirty="0"/>
              <a:t>b</a:t>
            </a:r>
            <a:r>
              <a:rPr lang="en-US" dirty="0" smtClean="0"/>
              <a:t>y</a:t>
            </a:r>
          </a:p>
          <a:p>
            <a:r>
              <a:rPr lang="en-US" dirty="0" smtClean="0"/>
              <a:t>Sunyoung Park, C. H. Champness and I. Shih</a:t>
            </a:r>
          </a:p>
          <a:p>
            <a:r>
              <a:rPr lang="en-US" dirty="0" smtClean="0"/>
              <a:t>Electrical and Computer Eng., Dept. </a:t>
            </a:r>
          </a:p>
          <a:p>
            <a:r>
              <a:rPr lang="en-US" dirty="0" smtClean="0"/>
              <a:t>McGill University</a:t>
            </a:r>
            <a:endParaRPr lang="en-CA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4365104"/>
            <a:ext cx="3037963" cy="21212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Subtitle 2"/>
          <p:cNvSpPr txBox="1">
            <a:spLocks/>
          </p:cNvSpPr>
          <p:nvPr/>
        </p:nvSpPr>
        <p:spPr>
          <a:xfrm>
            <a:off x="3995936" y="5085184"/>
            <a:ext cx="3096344" cy="1138723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Sunyoung Park</a:t>
            </a:r>
          </a:p>
          <a:p>
            <a:r>
              <a:rPr lang="en-US" dirty="0" smtClean="0"/>
              <a:t>Ph.D. student</a:t>
            </a: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66F7C-6A23-46C0-A3BB-981B5DD4A248}" type="slidenum">
              <a:rPr lang="en-CA" smtClean="0"/>
              <a:t>1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32797460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XPS survey scans for different locations of an ingot</a:t>
            </a:r>
            <a:endParaRPr lang="en-CA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17106400"/>
              </p:ext>
            </p:extLst>
          </p:nvPr>
        </p:nvGraphicFramePr>
        <p:xfrm>
          <a:off x="457200" y="1600200"/>
          <a:ext cx="8229600" cy="47811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cxnSp>
        <p:nvCxnSpPr>
          <p:cNvPr id="6" name="Straight Connector 5"/>
          <p:cNvCxnSpPr/>
          <p:nvPr/>
        </p:nvCxnSpPr>
        <p:spPr>
          <a:xfrm>
            <a:off x="2699792" y="2996952"/>
            <a:ext cx="0" cy="2448272"/>
          </a:xfrm>
          <a:prstGeom prst="line">
            <a:avLst/>
          </a:prstGeom>
          <a:ln w="25400">
            <a:solidFill>
              <a:schemeClr val="accent2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66F7C-6A23-46C0-A3BB-981B5DD4A248}" type="slidenum">
              <a:rPr lang="en-CA" smtClean="0"/>
              <a:t>10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034132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Na1s scan</a:t>
            </a:r>
            <a:endParaRPr lang="en-CA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66F7C-6A23-46C0-A3BB-981B5DD4A248}" type="slidenum">
              <a:rPr lang="en-CA" smtClean="0"/>
              <a:t>11</a:t>
            </a:fld>
            <a:endParaRPr lang="en-CA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3866928"/>
              </p:ext>
            </p:extLst>
          </p:nvPr>
        </p:nvGraphicFramePr>
        <p:xfrm>
          <a:off x="251520" y="1628800"/>
          <a:ext cx="5770984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contrast="3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27526" y="2780928"/>
            <a:ext cx="3116765" cy="18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61130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Na1s scan</a:t>
            </a:r>
            <a:endParaRPr lang="en-CA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89142752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66F7C-6A23-46C0-A3BB-981B5DD4A248}" type="slidenum">
              <a:rPr lang="en-CA" smtClean="0"/>
              <a:t>12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037782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[Cu]</a:t>
            </a:r>
            <a:r>
              <a:rPr lang="en-US" baseline="-25000" dirty="0" smtClean="0"/>
              <a:t>surf</a:t>
            </a:r>
            <a:r>
              <a:rPr lang="en-US" dirty="0" smtClean="0"/>
              <a:t> vs. [Na]</a:t>
            </a:r>
            <a:r>
              <a:rPr lang="en-US" baseline="-25000" dirty="0" smtClean="0"/>
              <a:t>surf</a:t>
            </a:r>
            <a:endParaRPr lang="en-CA" baseline="-25000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61928680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66F7C-6A23-46C0-A3BB-981B5DD4A248}" type="slidenum">
              <a:rPr lang="en-CA" smtClean="0"/>
              <a:t>13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209112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[Cu]</a:t>
            </a:r>
            <a:r>
              <a:rPr lang="en-US" baseline="-25000" dirty="0" smtClean="0"/>
              <a:t>surf</a:t>
            </a:r>
            <a:r>
              <a:rPr lang="en-US" dirty="0" smtClean="0"/>
              <a:t> vs. [Na]</a:t>
            </a:r>
            <a:r>
              <a:rPr lang="en-US" baseline="-25000" dirty="0" smtClean="0"/>
              <a:t>melt</a:t>
            </a:r>
            <a:endParaRPr lang="en-CA" baseline="-25000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64898375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66F7C-6A23-46C0-A3BB-981B5DD4A248}" type="slidenum">
              <a:rPr lang="en-CA" smtClean="0"/>
              <a:t>14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21999989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[Se]</a:t>
            </a:r>
            <a:r>
              <a:rPr lang="en-US" baseline="-25000" dirty="0" smtClean="0"/>
              <a:t>surf</a:t>
            </a:r>
            <a:r>
              <a:rPr lang="en-US" dirty="0" smtClean="0"/>
              <a:t> vs. [Na]</a:t>
            </a:r>
            <a:r>
              <a:rPr lang="en-US" baseline="-25000" dirty="0" err="1" smtClean="0"/>
              <a:t>sulf</a:t>
            </a:r>
            <a:endParaRPr lang="en-CA" baseline="-25000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081297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66F7C-6A23-46C0-A3BB-981B5DD4A248}" type="slidenum">
              <a:rPr lang="en-CA" smtClean="0"/>
              <a:t>15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403951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Conclusions</a:t>
            </a:r>
            <a:endParaRPr lang="en-CA" baseline="-25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>
              <a:spcBef>
                <a:spcPts val="0"/>
              </a:spcBef>
              <a:defRPr/>
            </a:pPr>
            <a:r>
              <a:rPr lang="en-CA" altLang="en-US" dirty="0">
                <a:latin typeface="Arial" pitchFamily="34" charset="0"/>
              </a:rPr>
              <a:t>The present results in Bridgman-grown CuInSe</a:t>
            </a:r>
            <a:r>
              <a:rPr lang="en-CA" altLang="en-US" baseline="-25000" dirty="0">
                <a:latin typeface="Arial" pitchFamily="34" charset="0"/>
              </a:rPr>
              <a:t>2+x</a:t>
            </a:r>
            <a:r>
              <a:rPr lang="en-CA" altLang="en-US" dirty="0">
                <a:latin typeface="Arial" pitchFamily="34" charset="0"/>
              </a:rPr>
              <a:t> demonstrate that:</a:t>
            </a:r>
          </a:p>
          <a:p>
            <a:pPr>
              <a:spcBef>
                <a:spcPts val="0"/>
              </a:spcBef>
              <a:defRPr/>
            </a:pPr>
            <a:endParaRPr lang="en-CA" altLang="en-US" dirty="0" smtClean="0">
              <a:latin typeface="Arial" pitchFamily="34" charset="0"/>
            </a:endParaRPr>
          </a:p>
          <a:p>
            <a:pPr>
              <a:spcBef>
                <a:spcPts val="0"/>
              </a:spcBef>
              <a:defRPr/>
            </a:pPr>
            <a:r>
              <a:rPr lang="en-CA" altLang="en-US" dirty="0" smtClean="0">
                <a:latin typeface="Arial" pitchFamily="34" charset="0"/>
              </a:rPr>
              <a:t>(</a:t>
            </a:r>
            <a:r>
              <a:rPr lang="en-CA" altLang="en-US" dirty="0">
                <a:latin typeface="Arial" pitchFamily="34" charset="0"/>
              </a:rPr>
              <a:t>1)	The main variations in ternary composition occur in the first 100 nm from the ingot surface, even without Na addition.</a:t>
            </a:r>
          </a:p>
          <a:p>
            <a:pPr>
              <a:spcBef>
                <a:spcPts val="0"/>
              </a:spcBef>
              <a:defRPr/>
            </a:pPr>
            <a:r>
              <a:rPr lang="en-CA" altLang="en-US" dirty="0">
                <a:latin typeface="Arial" pitchFamily="34" charset="0"/>
              </a:rPr>
              <a:t>(2)	With increase of up to about 1 at. % of added elemental Na to the melt, the relative surface concentration of Cu is decreased and that of Se, in p-type (bulk) material, is increased. </a:t>
            </a:r>
          </a:p>
          <a:p>
            <a:pPr>
              <a:spcBef>
                <a:spcPts val="0"/>
              </a:spcBef>
              <a:defRPr/>
            </a:pPr>
            <a:r>
              <a:rPr lang="en-CA" altLang="en-US" dirty="0">
                <a:latin typeface="Arial" pitchFamily="34" charset="0"/>
              </a:rPr>
              <a:t>(3)	 The Na is mostly present in a 0.2 micron surface layer and none is detected by XPS in the bulk.</a:t>
            </a:r>
          </a:p>
          <a:p>
            <a:pPr>
              <a:spcBef>
                <a:spcPts val="0"/>
              </a:spcBef>
              <a:defRPr/>
            </a:pPr>
            <a:r>
              <a:rPr lang="en-CA" altLang="en-US" dirty="0">
                <a:latin typeface="Arial" pitchFamily="34" charset="0"/>
              </a:rPr>
              <a:t>(4)	The reduction of Cu proportion at the surface occurs with and without added Na but is accentuated with up to 1 at. % of added Na in the melt.</a:t>
            </a:r>
          </a:p>
          <a:p>
            <a:pPr>
              <a:spcBef>
                <a:spcPts val="0"/>
              </a:spcBef>
              <a:defRPr/>
            </a:pPr>
            <a:r>
              <a:rPr lang="en-CA" altLang="en-US" dirty="0">
                <a:latin typeface="Arial" pitchFamily="34" charset="0"/>
              </a:rPr>
              <a:t>(5)	Some of the XPS results may have been affected by the abundant carbon present.</a:t>
            </a:r>
          </a:p>
          <a:p>
            <a:pPr>
              <a:spcBef>
                <a:spcPts val="0"/>
              </a:spcBef>
              <a:defRPr/>
            </a:pPr>
            <a:r>
              <a:rPr lang="en-CA" altLang="en-US" dirty="0">
                <a:latin typeface="Arial" pitchFamily="34" charset="0"/>
              </a:rPr>
              <a:t>(6)	For samples exposed to air, the addition of Na gives rise to the extra compounds CuSe</a:t>
            </a:r>
            <a:r>
              <a:rPr lang="en-CA" altLang="en-US" baseline="-25000" dirty="0">
                <a:latin typeface="Arial" pitchFamily="34" charset="0"/>
              </a:rPr>
              <a:t>2</a:t>
            </a:r>
            <a:r>
              <a:rPr lang="en-CA" altLang="en-US" dirty="0">
                <a:latin typeface="Arial" pitchFamily="34" charset="0"/>
              </a:rPr>
              <a:t>, Na</a:t>
            </a:r>
            <a:r>
              <a:rPr lang="en-CA" altLang="en-US" baseline="-25000" dirty="0">
                <a:latin typeface="Arial" pitchFamily="34" charset="0"/>
              </a:rPr>
              <a:t>2</a:t>
            </a:r>
            <a:r>
              <a:rPr lang="en-CA" altLang="en-US" dirty="0">
                <a:latin typeface="Arial" pitchFamily="34" charset="0"/>
              </a:rPr>
              <a:t>SeO</a:t>
            </a:r>
            <a:r>
              <a:rPr lang="en-CA" altLang="en-US" baseline="-25000" dirty="0">
                <a:latin typeface="Arial" pitchFamily="34" charset="0"/>
              </a:rPr>
              <a:t>4</a:t>
            </a:r>
            <a:r>
              <a:rPr lang="en-CA" altLang="en-US" dirty="0">
                <a:latin typeface="Arial" pitchFamily="34" charset="0"/>
              </a:rPr>
              <a:t>, and Na</a:t>
            </a:r>
            <a:r>
              <a:rPr lang="en-CA" altLang="en-US" baseline="-25000" dirty="0">
                <a:latin typeface="Arial" pitchFamily="34" charset="0"/>
              </a:rPr>
              <a:t>2</a:t>
            </a:r>
            <a:r>
              <a:rPr lang="en-CA" altLang="en-US" dirty="0">
                <a:latin typeface="Arial" pitchFamily="34" charset="0"/>
              </a:rPr>
              <a:t>SeO</a:t>
            </a:r>
            <a:r>
              <a:rPr lang="en-CA" altLang="en-US" baseline="-25000" dirty="0">
                <a:latin typeface="Arial" pitchFamily="34" charset="0"/>
              </a:rPr>
              <a:t>3</a:t>
            </a:r>
            <a:r>
              <a:rPr lang="en-CA" altLang="en-US" dirty="0">
                <a:latin typeface="Arial" pitchFamily="34" charset="0"/>
              </a:rPr>
              <a:t>, at least at the surface.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66F7C-6A23-46C0-A3BB-981B5DD4A248}" type="slidenum">
              <a:rPr lang="en-CA" smtClean="0"/>
              <a:t>16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49215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Speculation</a:t>
            </a:r>
            <a:endParaRPr lang="en-CA" baseline="-25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66F7C-6A23-46C0-A3BB-981B5DD4A248}" type="slidenum">
              <a:rPr lang="en-CA" smtClean="0"/>
              <a:t>17</a:t>
            </a:fld>
            <a:endParaRPr lang="en-CA"/>
          </a:p>
        </p:txBody>
      </p:sp>
      <p:sp>
        <p:nvSpPr>
          <p:cNvPr id="5" name="Rectangle 4"/>
          <p:cNvSpPr/>
          <p:nvPr/>
        </p:nvSpPr>
        <p:spPr>
          <a:xfrm>
            <a:off x="4644008" y="2420888"/>
            <a:ext cx="3240360" cy="1764286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CuInSe</a:t>
            </a:r>
            <a:r>
              <a:rPr lang="en-US" baseline="-25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endParaRPr lang="en-US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</a:t>
            </a:r>
            <a:r>
              <a:rPr lang="en-US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</a:p>
          <a:p>
            <a:pPr algn="ctr"/>
            <a:r>
              <a:rPr lang="en-US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Cu(</a:t>
            </a:r>
            <a:r>
              <a:rPr lang="en-US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InGa</a:t>
            </a:r>
            <a:r>
              <a:rPr lang="en-US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)Se</a:t>
            </a:r>
            <a:r>
              <a:rPr lang="en-US" baseline="-25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endParaRPr lang="en-US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endParaRPr lang="en-CA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635896" y="2420888"/>
            <a:ext cx="1008112" cy="1764286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Low Cu</a:t>
            </a:r>
          </a:p>
          <a:p>
            <a:pPr algn="ctr"/>
            <a:r>
              <a:rPr lang="en-US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Ternary</a:t>
            </a:r>
          </a:p>
          <a:p>
            <a:pPr algn="ctr"/>
            <a:r>
              <a:rPr lang="en-US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endParaRPr lang="en-CA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2914718" y="2420888"/>
            <a:ext cx="721178" cy="1764286"/>
          </a:xfrm>
          <a:prstGeom prst="rect">
            <a:avLst/>
          </a:prstGeom>
          <a:solidFill>
            <a:srgbClr val="FFFF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CdS</a:t>
            </a:r>
            <a:endParaRPr lang="en-CA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0" name="Curved Connector 19"/>
          <p:cNvCxnSpPr/>
          <p:nvPr/>
        </p:nvCxnSpPr>
        <p:spPr>
          <a:xfrm>
            <a:off x="611560" y="2780928"/>
            <a:ext cx="1800200" cy="522103"/>
          </a:xfrm>
          <a:prstGeom prst="curvedConnector3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Curved Connector 20"/>
          <p:cNvCxnSpPr/>
          <p:nvPr/>
        </p:nvCxnSpPr>
        <p:spPr>
          <a:xfrm>
            <a:off x="611560" y="3003294"/>
            <a:ext cx="1800200" cy="522103"/>
          </a:xfrm>
          <a:prstGeom prst="curvedConnector3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Curved Connector 21"/>
          <p:cNvCxnSpPr/>
          <p:nvPr/>
        </p:nvCxnSpPr>
        <p:spPr>
          <a:xfrm>
            <a:off x="611560" y="3269886"/>
            <a:ext cx="1800200" cy="522103"/>
          </a:xfrm>
          <a:prstGeom prst="curvedConnector3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1331640" y="2420888"/>
            <a:ext cx="58541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h</a:t>
            </a:r>
            <a:r>
              <a:rPr lang="el-GR" sz="3200" dirty="0" smtClean="0"/>
              <a:t>ν</a:t>
            </a:r>
            <a:endParaRPr lang="en-CA" sz="3200" dirty="0"/>
          </a:p>
        </p:txBody>
      </p:sp>
      <p:sp>
        <p:nvSpPr>
          <p:cNvPr id="24" name="TextBox 23"/>
          <p:cNvSpPr txBox="1"/>
          <p:nvPr/>
        </p:nvSpPr>
        <p:spPr>
          <a:xfrm>
            <a:off x="3011822" y="1279170"/>
            <a:ext cx="106952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CdS</a:t>
            </a:r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interface</a:t>
            </a:r>
            <a:endParaRPr lang="en-CA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6" name="Straight Arrow Connector 25"/>
          <p:cNvCxnSpPr>
            <a:stCxn id="24" idx="2"/>
          </p:cNvCxnSpPr>
          <p:nvPr/>
        </p:nvCxnSpPr>
        <p:spPr>
          <a:xfrm>
            <a:off x="3546584" y="1925501"/>
            <a:ext cx="89312" cy="495387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4427984" y="1295515"/>
            <a:ext cx="232627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Lower recombination</a:t>
            </a:r>
          </a:p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interface</a:t>
            </a:r>
            <a:endParaRPr lang="en-CA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0" name="Straight Arrow Connector 29"/>
          <p:cNvCxnSpPr/>
          <p:nvPr/>
        </p:nvCxnSpPr>
        <p:spPr>
          <a:xfrm flipH="1">
            <a:off x="4644008" y="1925501"/>
            <a:ext cx="792088" cy="495387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3264845" y="5013176"/>
            <a:ext cx="266771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Low Cu ternary/CuInSe</a:t>
            </a:r>
            <a:r>
              <a:rPr lang="en-US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n/p interface</a:t>
            </a:r>
            <a:endParaRPr lang="en-CA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2" name="Straight Arrow Connector 31"/>
          <p:cNvCxnSpPr>
            <a:stCxn id="31" idx="0"/>
          </p:cNvCxnSpPr>
          <p:nvPr/>
        </p:nvCxnSpPr>
        <p:spPr>
          <a:xfrm flipV="1">
            <a:off x="4598704" y="4185174"/>
            <a:ext cx="45304" cy="828002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Rectangle 35"/>
          <p:cNvSpPr/>
          <p:nvPr/>
        </p:nvSpPr>
        <p:spPr>
          <a:xfrm>
            <a:off x="3789861" y="6021288"/>
            <a:ext cx="1863011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CA" sz="4000" dirty="0"/>
              <a:t>The End</a:t>
            </a:r>
          </a:p>
        </p:txBody>
      </p:sp>
      <p:cxnSp>
        <p:nvCxnSpPr>
          <p:cNvPr id="38" name="Straight Connector 37"/>
          <p:cNvCxnSpPr/>
          <p:nvPr/>
        </p:nvCxnSpPr>
        <p:spPr>
          <a:xfrm flipV="1">
            <a:off x="755576" y="5877272"/>
            <a:ext cx="7776864" cy="1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24532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6600" dirty="0" smtClean="0">
                <a:latin typeface="Arial" panose="020B0604020202020204" pitchFamily="34" charset="0"/>
                <a:cs typeface="Arial" panose="020B0604020202020204" pitchFamily="34" charset="0"/>
              </a:rPr>
              <a:t>The End</a:t>
            </a:r>
            <a:endParaRPr lang="en-CA" sz="6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66F7C-6A23-46C0-A3BB-981B5DD4A248}" type="slidenum">
              <a:rPr lang="en-CA" smtClean="0"/>
              <a:t>18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69308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1580" y="156164"/>
            <a:ext cx="3672408" cy="2907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179514" y="5905770"/>
            <a:ext cx="3384376" cy="576064"/>
          </a:xfrm>
          <a:prstGeom prst="rect">
            <a:avLst/>
          </a:prstGeom>
          <a:noFill/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Glass substrate</a:t>
            </a:r>
            <a:endParaRPr lang="en-CA" dirty="0">
              <a:solidFill>
                <a:schemeClr val="tx1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80630" y="6508773"/>
            <a:ext cx="3384376" cy="306363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Earlier cell</a:t>
            </a:r>
            <a:endParaRPr lang="en-CA" b="1" dirty="0">
              <a:solidFill>
                <a:schemeClr val="tx1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80630" y="5617738"/>
            <a:ext cx="3384376" cy="288032"/>
          </a:xfrm>
          <a:prstGeom prst="rect">
            <a:avLst/>
          </a:prstGeom>
          <a:noFill/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Mo</a:t>
            </a:r>
            <a:endParaRPr lang="en-CA" dirty="0">
              <a:solidFill>
                <a:schemeClr val="tx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80630" y="5085184"/>
            <a:ext cx="3384376" cy="530542"/>
          </a:xfrm>
          <a:prstGeom prst="rect">
            <a:avLst/>
          </a:prstGeom>
          <a:noFill/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p CuInSe</a:t>
            </a:r>
            <a:r>
              <a:rPr lang="en-US" baseline="-25000" dirty="0" smtClean="0">
                <a:solidFill>
                  <a:schemeClr val="tx1"/>
                </a:solidFill>
              </a:rPr>
              <a:t>2</a:t>
            </a:r>
            <a:endParaRPr lang="en-CA" dirty="0">
              <a:solidFill>
                <a:schemeClr val="tx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80630" y="4725144"/>
            <a:ext cx="3384376" cy="360040"/>
          </a:xfrm>
          <a:prstGeom prst="rect">
            <a:avLst/>
          </a:prstGeom>
          <a:noFill/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n </a:t>
            </a:r>
            <a:r>
              <a:rPr lang="en-US" dirty="0" err="1" smtClean="0">
                <a:solidFill>
                  <a:schemeClr val="tx1"/>
                </a:solidFill>
              </a:rPr>
              <a:t>CdS</a:t>
            </a:r>
            <a:endParaRPr lang="en-CA" dirty="0">
              <a:solidFill>
                <a:schemeClr val="tx1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80630" y="4365104"/>
            <a:ext cx="3384376" cy="360040"/>
          </a:xfrm>
          <a:prstGeom prst="rect">
            <a:avLst/>
          </a:prstGeom>
          <a:noFill/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>
                <a:solidFill>
                  <a:schemeClr val="tx1"/>
                </a:solidFill>
              </a:rPr>
              <a:t>ZnO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i</a:t>
            </a:r>
            <a:endParaRPr lang="en-CA" dirty="0">
              <a:solidFill>
                <a:schemeClr val="tx1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79514" y="4005064"/>
            <a:ext cx="3384376" cy="360040"/>
          </a:xfrm>
          <a:prstGeom prst="rect">
            <a:avLst/>
          </a:prstGeom>
          <a:noFill/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>
                <a:solidFill>
                  <a:schemeClr val="tx1"/>
                </a:solidFill>
              </a:rPr>
              <a:t>ZnO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cond</a:t>
            </a:r>
            <a:endParaRPr lang="en-CA" dirty="0">
              <a:solidFill>
                <a:schemeClr val="tx1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684686" y="3717032"/>
            <a:ext cx="360040" cy="28803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1" name="Rectangle 10"/>
          <p:cNvSpPr/>
          <p:nvPr/>
        </p:nvSpPr>
        <p:spPr>
          <a:xfrm>
            <a:off x="2772918" y="3717032"/>
            <a:ext cx="360040" cy="28803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0" name="TextBox 9"/>
          <p:cNvSpPr txBox="1"/>
          <p:nvPr/>
        </p:nvSpPr>
        <p:spPr>
          <a:xfrm>
            <a:off x="3214789" y="3277974"/>
            <a:ext cx="17085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Metal grid evap.</a:t>
            </a:r>
            <a:endParaRPr lang="en-CA" dirty="0"/>
          </a:p>
        </p:txBody>
      </p:sp>
      <p:cxnSp>
        <p:nvCxnSpPr>
          <p:cNvPr id="13" name="Straight Connector 12"/>
          <p:cNvCxnSpPr>
            <a:stCxn id="10" idx="1"/>
            <a:endCxn id="11" idx="0"/>
          </p:cNvCxnSpPr>
          <p:nvPr/>
        </p:nvCxnSpPr>
        <p:spPr>
          <a:xfrm flipH="1">
            <a:off x="2952938" y="3462640"/>
            <a:ext cx="261851" cy="25439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urved Connector 14"/>
          <p:cNvCxnSpPr/>
          <p:nvPr/>
        </p:nvCxnSpPr>
        <p:spPr>
          <a:xfrm rot="16200000" flipH="1">
            <a:off x="1402401" y="3282621"/>
            <a:ext cx="796818" cy="360039"/>
          </a:xfrm>
          <a:prstGeom prst="curvedConnector3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urved Connector 17"/>
          <p:cNvCxnSpPr/>
          <p:nvPr/>
        </p:nvCxnSpPr>
        <p:spPr>
          <a:xfrm rot="16200000" flipH="1">
            <a:off x="1042364" y="3282621"/>
            <a:ext cx="796816" cy="360042"/>
          </a:xfrm>
          <a:prstGeom prst="curvedConnector3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1980830" y="3233400"/>
            <a:ext cx="4106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</a:t>
            </a:r>
            <a:r>
              <a:rPr lang="el-GR" dirty="0" smtClean="0"/>
              <a:t>ν</a:t>
            </a:r>
            <a:endParaRPr lang="en-CA" dirty="0"/>
          </a:p>
        </p:txBody>
      </p:sp>
      <p:sp>
        <p:nvSpPr>
          <p:cNvPr id="20" name="TextBox 19"/>
          <p:cNvSpPr txBox="1"/>
          <p:nvPr/>
        </p:nvSpPr>
        <p:spPr>
          <a:xfrm>
            <a:off x="4499992" y="762667"/>
            <a:ext cx="4502836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J-V characteristics under simulated AM 1.5 </a:t>
            </a:r>
          </a:p>
          <a:p>
            <a:r>
              <a:rPr lang="en-US" dirty="0" smtClean="0"/>
              <a:t>conditions of a Cu(</a:t>
            </a:r>
            <a:r>
              <a:rPr lang="en-US" dirty="0" err="1" smtClean="0"/>
              <a:t>In,Ga</a:t>
            </a:r>
            <a:r>
              <a:rPr lang="en-US" dirty="0" smtClean="0"/>
              <a:t>)Se and a CuInSe</a:t>
            </a:r>
            <a:r>
              <a:rPr lang="en-US" baseline="-25000" dirty="0" smtClean="0"/>
              <a:t>2</a:t>
            </a:r>
            <a:r>
              <a:rPr lang="en-US" dirty="0" smtClean="0"/>
              <a:t> cell.</a:t>
            </a:r>
          </a:p>
          <a:p>
            <a:r>
              <a:rPr lang="en-US" dirty="0" smtClean="0"/>
              <a:t>The cells are AR-coated. </a:t>
            </a:r>
          </a:p>
          <a:p>
            <a:r>
              <a:rPr lang="en-US" dirty="0" smtClean="0"/>
              <a:t>Cell temperature is 25 °C </a:t>
            </a:r>
          </a:p>
          <a:p>
            <a:r>
              <a:rPr lang="en-US" dirty="0" smtClean="0"/>
              <a:t>(</a:t>
            </a:r>
            <a:r>
              <a:rPr lang="en-US" dirty="0" err="1" smtClean="0"/>
              <a:t>Hedstrom</a:t>
            </a:r>
            <a:r>
              <a:rPr lang="en-US" dirty="0" smtClean="0"/>
              <a:t> and </a:t>
            </a:r>
            <a:r>
              <a:rPr lang="en-US" dirty="0" err="1" smtClean="0"/>
              <a:t>Ohlsen</a:t>
            </a:r>
            <a:r>
              <a:rPr lang="en-US" dirty="0" smtClean="0"/>
              <a:t>, 1993)</a:t>
            </a:r>
            <a:endParaRPr lang="en-CA" dirty="0"/>
          </a:p>
        </p:txBody>
      </p:sp>
      <p:sp>
        <p:nvSpPr>
          <p:cNvPr id="29" name="Rectangle 28"/>
          <p:cNvSpPr/>
          <p:nvPr/>
        </p:nvSpPr>
        <p:spPr>
          <a:xfrm>
            <a:off x="5652997" y="5921936"/>
            <a:ext cx="3384376" cy="576064"/>
          </a:xfrm>
          <a:prstGeom prst="rect">
            <a:avLst/>
          </a:prstGeom>
          <a:noFill/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Glass substrate</a:t>
            </a:r>
            <a:endParaRPr lang="en-CA" dirty="0">
              <a:solidFill>
                <a:schemeClr val="tx1"/>
              </a:solidFill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5437212" y="6524939"/>
            <a:ext cx="3384376" cy="306363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Later cell</a:t>
            </a:r>
            <a:endParaRPr lang="en-CA" b="1" dirty="0">
              <a:solidFill>
                <a:schemeClr val="tx1"/>
              </a:solidFill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5658468" y="5633904"/>
            <a:ext cx="3384376" cy="288032"/>
          </a:xfrm>
          <a:prstGeom prst="rect">
            <a:avLst/>
          </a:prstGeom>
          <a:noFill/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Mo</a:t>
            </a:r>
            <a:endParaRPr lang="en-CA" dirty="0">
              <a:solidFill>
                <a:schemeClr val="tx1"/>
              </a:solidFill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5652997" y="5101350"/>
            <a:ext cx="3384376" cy="530542"/>
          </a:xfrm>
          <a:prstGeom prst="rect">
            <a:avLst/>
          </a:prstGeom>
          <a:noFill/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p Cu(</a:t>
            </a:r>
            <a:r>
              <a:rPr lang="en-US" dirty="0" err="1" smtClean="0">
                <a:solidFill>
                  <a:schemeClr val="tx1"/>
                </a:solidFill>
              </a:rPr>
              <a:t>In,Ga</a:t>
            </a:r>
            <a:r>
              <a:rPr lang="en-US" dirty="0" smtClean="0">
                <a:solidFill>
                  <a:schemeClr val="tx1"/>
                </a:solidFill>
              </a:rPr>
              <a:t>)Se</a:t>
            </a:r>
            <a:r>
              <a:rPr lang="en-US" baseline="-25000" dirty="0" smtClean="0">
                <a:solidFill>
                  <a:schemeClr val="tx1"/>
                </a:solidFill>
              </a:rPr>
              <a:t>2</a:t>
            </a:r>
            <a:endParaRPr lang="en-CA" dirty="0">
              <a:solidFill>
                <a:schemeClr val="tx1"/>
              </a:solidFill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5652997" y="4741310"/>
            <a:ext cx="3384376" cy="360040"/>
          </a:xfrm>
          <a:prstGeom prst="rect">
            <a:avLst/>
          </a:prstGeom>
          <a:noFill/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n </a:t>
            </a:r>
            <a:r>
              <a:rPr lang="en-US" dirty="0" err="1" smtClean="0">
                <a:solidFill>
                  <a:schemeClr val="tx1"/>
                </a:solidFill>
              </a:rPr>
              <a:t>CdS</a:t>
            </a:r>
            <a:endParaRPr lang="en-CA" dirty="0">
              <a:solidFill>
                <a:schemeClr val="tx1"/>
              </a:solidFill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5658468" y="4381270"/>
            <a:ext cx="3384376" cy="360040"/>
          </a:xfrm>
          <a:prstGeom prst="rect">
            <a:avLst/>
          </a:prstGeom>
          <a:noFill/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>
                <a:solidFill>
                  <a:schemeClr val="tx1"/>
                </a:solidFill>
              </a:rPr>
              <a:t>ZnO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i</a:t>
            </a:r>
            <a:endParaRPr lang="en-CA" dirty="0">
              <a:solidFill>
                <a:schemeClr val="tx1"/>
              </a:solidFill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5652997" y="4021230"/>
            <a:ext cx="3384376" cy="360040"/>
          </a:xfrm>
          <a:prstGeom prst="rect">
            <a:avLst/>
          </a:prstGeom>
          <a:noFill/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>
                <a:solidFill>
                  <a:schemeClr val="tx1"/>
                </a:solidFill>
              </a:rPr>
              <a:t>ZnO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cond</a:t>
            </a:r>
            <a:endParaRPr lang="en-CA" dirty="0">
              <a:solidFill>
                <a:schemeClr val="tx1"/>
              </a:solidFill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6178207" y="3733198"/>
            <a:ext cx="360040" cy="28803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7" name="Rectangle 36"/>
          <p:cNvSpPr/>
          <p:nvPr/>
        </p:nvSpPr>
        <p:spPr>
          <a:xfrm>
            <a:off x="8266439" y="3733198"/>
            <a:ext cx="360040" cy="28803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cxnSp>
        <p:nvCxnSpPr>
          <p:cNvPr id="39" name="Straight Connector 38"/>
          <p:cNvCxnSpPr>
            <a:stCxn id="10" idx="3"/>
            <a:endCxn id="36" idx="1"/>
          </p:cNvCxnSpPr>
          <p:nvPr/>
        </p:nvCxnSpPr>
        <p:spPr>
          <a:xfrm>
            <a:off x="4923334" y="3462640"/>
            <a:ext cx="1254873" cy="41457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Curved Connector 39"/>
          <p:cNvCxnSpPr/>
          <p:nvPr/>
        </p:nvCxnSpPr>
        <p:spPr>
          <a:xfrm rot="16200000" flipH="1">
            <a:off x="6895922" y="3298787"/>
            <a:ext cx="796818" cy="360039"/>
          </a:xfrm>
          <a:prstGeom prst="curvedConnector3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Curved Connector 40"/>
          <p:cNvCxnSpPr/>
          <p:nvPr/>
        </p:nvCxnSpPr>
        <p:spPr>
          <a:xfrm rot="16200000" flipH="1">
            <a:off x="6535885" y="3298787"/>
            <a:ext cx="796816" cy="360042"/>
          </a:xfrm>
          <a:prstGeom prst="curvedConnector3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>
          <a:xfrm>
            <a:off x="7474351" y="3249566"/>
            <a:ext cx="4106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</a:t>
            </a:r>
            <a:r>
              <a:rPr lang="el-GR" dirty="0" smtClean="0"/>
              <a:t>ν</a:t>
            </a:r>
            <a:endParaRPr lang="en-CA" dirty="0"/>
          </a:p>
        </p:txBody>
      </p:sp>
      <p:sp>
        <p:nvSpPr>
          <p:cNvPr id="46" name="TextBox 45"/>
          <p:cNvSpPr txBox="1"/>
          <p:nvPr/>
        </p:nvSpPr>
        <p:spPr>
          <a:xfrm>
            <a:off x="4069061" y="4214698"/>
            <a:ext cx="1112036" cy="36933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Sputtered</a:t>
            </a:r>
            <a:endParaRPr lang="en-CA" dirty="0"/>
          </a:p>
        </p:txBody>
      </p:sp>
      <p:sp>
        <p:nvSpPr>
          <p:cNvPr id="47" name="Left Brace 46"/>
          <p:cNvSpPr/>
          <p:nvPr/>
        </p:nvSpPr>
        <p:spPr>
          <a:xfrm>
            <a:off x="5298428" y="4007440"/>
            <a:ext cx="360040" cy="717704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9" name="Left Brace 48"/>
          <p:cNvSpPr/>
          <p:nvPr/>
        </p:nvSpPr>
        <p:spPr>
          <a:xfrm rot="10800000">
            <a:off x="3587812" y="4007440"/>
            <a:ext cx="360040" cy="717704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0" name="TextBox 49"/>
          <p:cNvSpPr txBox="1"/>
          <p:nvPr/>
        </p:nvSpPr>
        <p:spPr>
          <a:xfrm>
            <a:off x="3821718" y="4691057"/>
            <a:ext cx="1606722" cy="646331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Solution grown</a:t>
            </a:r>
          </a:p>
          <a:p>
            <a:pPr algn="ctr"/>
            <a:r>
              <a:rPr lang="en-US" dirty="0" smtClean="0"/>
              <a:t>(50 nm)</a:t>
            </a:r>
            <a:endParaRPr lang="en-CA" dirty="0"/>
          </a:p>
        </p:txBody>
      </p:sp>
      <p:cxnSp>
        <p:nvCxnSpPr>
          <p:cNvPr id="51" name="Straight Connector 50"/>
          <p:cNvCxnSpPr>
            <a:stCxn id="50" idx="3"/>
            <a:endCxn id="33" idx="1"/>
          </p:cNvCxnSpPr>
          <p:nvPr/>
        </p:nvCxnSpPr>
        <p:spPr>
          <a:xfrm flipV="1">
            <a:off x="5428440" y="4921330"/>
            <a:ext cx="224557" cy="9289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/>
          <p:cNvCxnSpPr>
            <a:stCxn id="50" idx="1"/>
            <a:endCxn id="7" idx="3"/>
          </p:cNvCxnSpPr>
          <p:nvPr/>
        </p:nvCxnSpPr>
        <p:spPr>
          <a:xfrm flipH="1" flipV="1">
            <a:off x="3565006" y="4905164"/>
            <a:ext cx="256712" cy="10905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TextBox 59"/>
          <p:cNvSpPr txBox="1"/>
          <p:nvPr/>
        </p:nvSpPr>
        <p:spPr>
          <a:xfrm>
            <a:off x="4301066" y="5370009"/>
            <a:ext cx="665568" cy="36933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2</a:t>
            </a:r>
            <a:r>
              <a:rPr lang="en-US" dirty="0" smtClean="0"/>
              <a:t> µm</a:t>
            </a:r>
            <a:endParaRPr lang="en-CA" dirty="0"/>
          </a:p>
        </p:txBody>
      </p:sp>
      <p:cxnSp>
        <p:nvCxnSpPr>
          <p:cNvPr id="61" name="Straight Connector 60"/>
          <p:cNvCxnSpPr>
            <a:stCxn id="60" idx="3"/>
            <a:endCxn id="32" idx="1"/>
          </p:cNvCxnSpPr>
          <p:nvPr/>
        </p:nvCxnSpPr>
        <p:spPr>
          <a:xfrm flipV="1">
            <a:off x="4966634" y="5366621"/>
            <a:ext cx="686363" cy="18805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62"/>
          <p:cNvCxnSpPr>
            <a:stCxn id="60" idx="1"/>
            <a:endCxn id="6" idx="3"/>
          </p:cNvCxnSpPr>
          <p:nvPr/>
        </p:nvCxnSpPr>
        <p:spPr>
          <a:xfrm flipH="1" flipV="1">
            <a:off x="3565006" y="5350455"/>
            <a:ext cx="736060" cy="20422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TextBox 65"/>
          <p:cNvSpPr txBox="1"/>
          <p:nvPr/>
        </p:nvSpPr>
        <p:spPr>
          <a:xfrm>
            <a:off x="4077832" y="5767121"/>
            <a:ext cx="1112036" cy="36933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Sputtered</a:t>
            </a:r>
            <a:endParaRPr lang="en-CA" dirty="0"/>
          </a:p>
        </p:txBody>
      </p:sp>
      <p:cxnSp>
        <p:nvCxnSpPr>
          <p:cNvPr id="67" name="Straight Connector 66"/>
          <p:cNvCxnSpPr>
            <a:stCxn id="66" idx="1"/>
            <a:endCxn id="5" idx="3"/>
          </p:cNvCxnSpPr>
          <p:nvPr/>
        </p:nvCxnSpPr>
        <p:spPr>
          <a:xfrm flipH="1" flipV="1">
            <a:off x="3565006" y="5761754"/>
            <a:ext cx="512826" cy="19003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Connector 68"/>
          <p:cNvCxnSpPr>
            <a:stCxn id="66" idx="3"/>
            <a:endCxn id="31" idx="1"/>
          </p:cNvCxnSpPr>
          <p:nvPr/>
        </p:nvCxnSpPr>
        <p:spPr>
          <a:xfrm flipV="1">
            <a:off x="5189868" y="5777920"/>
            <a:ext cx="468600" cy="17386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Slide Number Placeholder 6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66F7C-6A23-46C0-A3BB-981B5DD4A248}" type="slidenum">
              <a:rPr lang="en-CA" smtClean="0"/>
              <a:t>2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0849521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Solar cell efficiency with added Na</a:t>
            </a:r>
            <a:r>
              <a:rPr lang="en-US" baseline="-25000" dirty="0" smtClean="0"/>
              <a:t>2</a:t>
            </a:r>
            <a:r>
              <a:rPr lang="en-US" dirty="0" smtClean="0"/>
              <a:t>Se </a:t>
            </a:r>
            <a:br>
              <a:rPr lang="en-US" dirty="0" smtClean="0"/>
            </a:br>
            <a:r>
              <a:rPr lang="en-US" dirty="0" smtClean="0"/>
              <a:t>(</a:t>
            </a:r>
            <a:r>
              <a:rPr lang="en-US" dirty="0" err="1" smtClean="0"/>
              <a:t>Nakada</a:t>
            </a:r>
            <a:r>
              <a:rPr lang="en-US" dirty="0" smtClean="0"/>
              <a:t> and </a:t>
            </a:r>
            <a:r>
              <a:rPr lang="en-US" dirty="0" err="1" smtClean="0"/>
              <a:t>Ohbo</a:t>
            </a:r>
            <a:r>
              <a:rPr lang="en-US" dirty="0" smtClean="0"/>
              <a:t>, 1997)</a:t>
            </a:r>
            <a:endParaRPr lang="en-CA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1916832"/>
            <a:ext cx="5673092" cy="43204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66F7C-6A23-46C0-A3BB-981B5DD4A248}" type="slidenum">
              <a:rPr lang="en-CA" smtClean="0"/>
              <a:t>3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0186326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 quartz ampoule </a:t>
            </a:r>
            <a:br>
              <a:rPr lang="en-US" dirty="0" smtClean="0"/>
            </a:br>
            <a:r>
              <a:rPr lang="en-US" dirty="0" smtClean="0"/>
              <a:t>with Cu, In, Se, and Na</a:t>
            </a:r>
            <a:endParaRPr lang="en-CA" dirty="0"/>
          </a:p>
        </p:txBody>
      </p:sp>
      <p:pic>
        <p:nvPicPr>
          <p:cNvPr id="5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9757"/>
          <a:stretch>
            <a:fillRect/>
          </a:stretch>
        </p:blipFill>
        <p:spPr bwMode="auto">
          <a:xfrm>
            <a:off x="457200" y="2806754"/>
            <a:ext cx="8229600" cy="21128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619671" y="1984484"/>
            <a:ext cx="595035" cy="58477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</a:t>
            </a:r>
            <a:endParaRPr lang="en-CA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3059832" y="1984483"/>
            <a:ext cx="572593" cy="58477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</a:t>
            </a:r>
            <a:endParaRPr lang="en-CA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4472412" y="1984484"/>
            <a:ext cx="708848" cy="58477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Cu</a:t>
            </a:r>
            <a:endParaRPr lang="en-CA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5251307" y="1984484"/>
            <a:ext cx="686406" cy="58477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Na</a:t>
            </a:r>
            <a:endParaRPr lang="en-CA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41" name="Straight Connector 40"/>
          <p:cNvCxnSpPr>
            <a:stCxn id="4" idx="2"/>
          </p:cNvCxnSpPr>
          <p:nvPr/>
        </p:nvCxnSpPr>
        <p:spPr>
          <a:xfrm>
            <a:off x="1917189" y="2569259"/>
            <a:ext cx="0" cy="1003757"/>
          </a:xfrm>
          <a:prstGeom prst="line">
            <a:avLst/>
          </a:prstGeom>
          <a:ln w="254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/>
          <p:cNvCxnSpPr>
            <a:stCxn id="42" idx="2"/>
          </p:cNvCxnSpPr>
          <p:nvPr/>
        </p:nvCxnSpPr>
        <p:spPr>
          <a:xfrm flipH="1">
            <a:off x="3322885" y="2569258"/>
            <a:ext cx="23244" cy="1003758"/>
          </a:xfrm>
          <a:prstGeom prst="line">
            <a:avLst/>
          </a:prstGeom>
          <a:ln w="254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/>
          <p:cNvCxnSpPr>
            <a:stCxn id="43" idx="2"/>
          </p:cNvCxnSpPr>
          <p:nvPr/>
        </p:nvCxnSpPr>
        <p:spPr>
          <a:xfrm flipH="1">
            <a:off x="4811291" y="2569259"/>
            <a:ext cx="15545" cy="1003757"/>
          </a:xfrm>
          <a:prstGeom prst="line">
            <a:avLst/>
          </a:prstGeom>
          <a:ln w="254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/>
          <p:cNvCxnSpPr>
            <a:stCxn id="44" idx="2"/>
          </p:cNvCxnSpPr>
          <p:nvPr/>
        </p:nvCxnSpPr>
        <p:spPr>
          <a:xfrm flipH="1">
            <a:off x="5583289" y="2569259"/>
            <a:ext cx="11221" cy="1076781"/>
          </a:xfrm>
          <a:prstGeom prst="line">
            <a:avLst/>
          </a:prstGeom>
          <a:ln w="254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Slide Number Placeholder 5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66F7C-6A23-46C0-A3BB-981B5DD4A248}" type="slidenum">
              <a:rPr lang="en-CA" smtClean="0"/>
              <a:t>4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5581668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Bridgman Growth Apparatus</a:t>
            </a:r>
            <a:endParaRPr lang="en-CA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1484784"/>
            <a:ext cx="5929753" cy="51268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66F7C-6A23-46C0-A3BB-981B5DD4A248}" type="slidenum">
              <a:rPr lang="en-CA" smtClean="0"/>
              <a:t>5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81966879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Bridgman-grown ingot</a:t>
            </a:r>
            <a:endParaRPr lang="en-CA" dirty="0"/>
          </a:p>
        </p:txBody>
      </p:sp>
      <p:pic>
        <p:nvPicPr>
          <p:cNvPr id="4098" name="Picture 8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2204864"/>
            <a:ext cx="3692431" cy="31686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66F7C-6A23-46C0-A3BB-981B5DD4A248}" type="slidenum">
              <a:rPr lang="en-CA" smtClean="0"/>
              <a:t>6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19265260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Bridgman-grown ingot</a:t>
            </a:r>
            <a:endParaRPr lang="en-CA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570402"/>
            <a:ext cx="3829598" cy="51914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66F7C-6A23-46C0-A3BB-981B5DD4A248}" type="slidenum">
              <a:rPr lang="en-CA" smtClean="0"/>
              <a:t>7</a:t>
            </a:fld>
            <a:endParaRPr lang="en-CA"/>
          </a:p>
        </p:txBody>
      </p:sp>
      <p:sp>
        <p:nvSpPr>
          <p:cNvPr id="3" name="TextBox 2"/>
          <p:cNvSpPr txBox="1"/>
          <p:nvPr/>
        </p:nvSpPr>
        <p:spPr>
          <a:xfrm>
            <a:off x="4938872" y="2663628"/>
            <a:ext cx="3549370" cy="20621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CuInSe</a:t>
            </a:r>
            <a:r>
              <a:rPr lang="en-US" sz="32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2+x</a:t>
            </a:r>
          </a:p>
          <a:p>
            <a:pPr algn="ctr"/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n-type</a:t>
            </a:r>
          </a:p>
          <a:p>
            <a:pPr algn="ctr"/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If</a:t>
            </a:r>
          </a:p>
          <a:p>
            <a:pPr algn="ctr"/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[Na]&gt;[Na]</a:t>
            </a:r>
            <a:r>
              <a:rPr lang="en-US" sz="3200" baseline="-25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crit</a:t>
            </a:r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 =2x+</a:t>
            </a:r>
            <a:r>
              <a:rPr lang="el-GR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δ</a:t>
            </a:r>
            <a:endParaRPr lang="en-CA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1452553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Before abrasion</a:t>
            </a:r>
            <a:endParaRPr lang="en-CA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31270067"/>
              </p:ext>
            </p:extLst>
          </p:nvPr>
        </p:nvGraphicFramePr>
        <p:xfrm>
          <a:off x="467544" y="1556792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66F7C-6A23-46C0-A3BB-981B5DD4A248}" type="slidenum">
              <a:rPr lang="en-CA" smtClean="0"/>
              <a:t>8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2494365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After abrasion</a:t>
            </a:r>
            <a:endParaRPr lang="en-CA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85388886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66F7C-6A23-46C0-A3BB-981B5DD4A248}" type="slidenum">
              <a:rPr lang="en-CA" smtClean="0"/>
              <a:t>9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30971251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439</TotalTime>
  <Words>389</Words>
  <Application>Microsoft Office PowerPoint</Application>
  <PresentationFormat>On-screen Show (4:3)</PresentationFormat>
  <Paragraphs>143</Paragraphs>
  <Slides>18</Slides>
  <Notes>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Office Theme</vt:lpstr>
      <vt:lpstr>XPS measurements of sodium in Bridgman-grown CuInSe2+x</vt:lpstr>
      <vt:lpstr>PowerPoint Presentation</vt:lpstr>
      <vt:lpstr>Solar cell efficiency with added Na2Se  (Nakada and Ohbo, 1997)</vt:lpstr>
      <vt:lpstr>A quartz ampoule  with Cu, In, Se, and Na</vt:lpstr>
      <vt:lpstr>Bridgman Growth Apparatus</vt:lpstr>
      <vt:lpstr>Bridgman-grown ingot</vt:lpstr>
      <vt:lpstr>Bridgman-grown ingot</vt:lpstr>
      <vt:lpstr>Before abrasion</vt:lpstr>
      <vt:lpstr>After abrasion</vt:lpstr>
      <vt:lpstr>XPS survey scans for different locations of an ingot</vt:lpstr>
      <vt:lpstr>Na1s scan</vt:lpstr>
      <vt:lpstr>Na1s scan</vt:lpstr>
      <vt:lpstr>[Cu]surf vs. [Na]surf</vt:lpstr>
      <vt:lpstr>[Cu]surf vs. [Na]melt</vt:lpstr>
      <vt:lpstr>[Se]surf vs. [Na]sulf</vt:lpstr>
      <vt:lpstr>Conclusions</vt:lpstr>
      <vt:lpstr>Speculation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XPS measurements of Sodium in Bridgman-grown CuInSe2+x</dc:title>
  <dc:creator>Sunyoung</dc:creator>
  <cp:lastModifiedBy>Sunyoung</cp:lastModifiedBy>
  <cp:revision>50</cp:revision>
  <dcterms:created xsi:type="dcterms:W3CDTF">2014-05-26T02:26:44Z</dcterms:created>
  <dcterms:modified xsi:type="dcterms:W3CDTF">2014-06-04T15:29:37Z</dcterms:modified>
</cp:coreProperties>
</file>