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charts/chart3.xml" ContentType="application/vnd.openxmlformats-officedocument.drawingml.chart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slideLayouts/slideLayout10.xml" ContentType="application/vnd.openxmlformats-officedocument.presentationml.slideLayout+xml"/>
  <Default Extension="gif" ContentType="image/gif"/>
  <Default Extension="tiff" ContentType="image/tiff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charts/chart6.xml" ContentType="application/vnd.openxmlformats-officedocument.drawingml.chart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charts/chart4.xml" ContentType="application/vnd.openxmlformats-officedocument.drawingml.chart+xml"/>
  <Override PartName="/ppt/diagrams/quickStyle8.xml" ContentType="application/vnd.openxmlformats-officedocument.drawingml.diagramStyl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charts/chart2.xml" ContentType="application/vnd.openxmlformats-officedocument.drawingml.chart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9"/>
  </p:notesMasterIdLst>
  <p:handoutMasterIdLst>
    <p:handoutMasterId r:id="rId30"/>
  </p:handoutMasterIdLst>
  <p:sldIdLst>
    <p:sldId id="256" r:id="rId2"/>
    <p:sldId id="257" r:id="rId3"/>
    <p:sldId id="288" r:id="rId4"/>
    <p:sldId id="326" r:id="rId5"/>
    <p:sldId id="277" r:id="rId6"/>
    <p:sldId id="350" r:id="rId7"/>
    <p:sldId id="346" r:id="rId8"/>
    <p:sldId id="343" r:id="rId9"/>
    <p:sldId id="347" r:id="rId10"/>
    <p:sldId id="348" r:id="rId11"/>
    <p:sldId id="356" r:id="rId12"/>
    <p:sldId id="358" r:id="rId13"/>
    <p:sldId id="360" r:id="rId14"/>
    <p:sldId id="362" r:id="rId15"/>
    <p:sldId id="364" r:id="rId16"/>
    <p:sldId id="366" r:id="rId17"/>
    <p:sldId id="317" r:id="rId18"/>
    <p:sldId id="368" r:id="rId19"/>
    <p:sldId id="332" r:id="rId20"/>
    <p:sldId id="342" r:id="rId21"/>
    <p:sldId id="369" r:id="rId22"/>
    <p:sldId id="354" r:id="rId23"/>
    <p:sldId id="341" r:id="rId24"/>
    <p:sldId id="328" r:id="rId25"/>
    <p:sldId id="321" r:id="rId26"/>
    <p:sldId id="312" r:id="rId27"/>
    <p:sldId id="300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-8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-8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-8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-8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ＭＳ Ｐゴシック" pitchFamily="-8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-8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-8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-8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ＭＳ Ｐゴシック" pitchFamily="-8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2B0AF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44" autoAdjust="0"/>
    <p:restoredTop sz="85570" autoAdjust="0"/>
  </p:normalViewPr>
  <p:slideViewPr>
    <p:cSldViewPr>
      <p:cViewPr>
        <p:scale>
          <a:sx n="80" d="100"/>
          <a:sy n="80" d="100"/>
        </p:scale>
        <p:origin x="-858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2490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Owner\Desktop\Thesis%20related%20doc\AMS%20DATA\Nov.%202013\Summary%20of%20Run%202%20-%2020131130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Owner\Desktop\Thesis%20related%20doc\AMS%20DATA\Nov.%202013\Summary%20of%20Run%202%20-%2020131130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Owner\Desktop\Thesis%20related%20doc\AMS%20DATA\August%2010-17%202013\2013-08-17%20Pb210%20run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Owner\Desktop\Thesis%20related%20doc\AMS%20DATA\feb%202014\Summary%20of%20Run%201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Documents%20and%20Settings\Owner\Desktop\Thesis%20related%20doc\AMS%20DATA\Jan%209.2014\Jan.2014%20run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Owner\Desktop\Thesis%20related%20doc\AMS%20DATA\feb%202014\Calibration%20curv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10015507436570428"/>
          <c:y val="5.1400554097404488E-2"/>
          <c:w val="0.6245349133338548"/>
          <c:h val="0.77588205729603033"/>
        </c:manualLayout>
      </c:layout>
      <c:scatterChart>
        <c:scatterStyle val="smoothMarker"/>
        <c:ser>
          <c:idx val="0"/>
          <c:order val="0"/>
          <c:tx>
            <c:v>Target 1 205Pb</c:v>
          </c:tx>
          <c:marker>
            <c:symbol val="none"/>
          </c:marker>
          <c:xVal>
            <c:numRef>
              <c:f>Sheet3!$A$1:$A$100</c:f>
              <c:numCache>
                <c:formatCode>General</c:formatCode>
                <c:ptCount val="10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</c:numCache>
            </c:numRef>
          </c:xVal>
          <c:yVal>
            <c:numRef>
              <c:f>Sheet3!$B$1:$B$100</c:f>
              <c:numCache>
                <c:formatCode>General</c:formatCode>
                <c:ptCount val="100"/>
                <c:pt idx="0">
                  <c:v>1.5</c:v>
                </c:pt>
                <c:pt idx="1">
                  <c:v>3</c:v>
                </c:pt>
                <c:pt idx="2">
                  <c:v>5</c:v>
                </c:pt>
                <c:pt idx="3">
                  <c:v>3</c:v>
                </c:pt>
                <c:pt idx="4">
                  <c:v>2</c:v>
                </c:pt>
                <c:pt idx="5">
                  <c:v>1.5</c:v>
                </c:pt>
                <c:pt idx="6">
                  <c:v>4</c:v>
                </c:pt>
                <c:pt idx="7">
                  <c:v>1.5</c:v>
                </c:pt>
                <c:pt idx="8">
                  <c:v>1.5</c:v>
                </c:pt>
                <c:pt idx="9">
                  <c:v>1</c:v>
                </c:pt>
                <c:pt idx="10">
                  <c:v>1.5</c:v>
                </c:pt>
                <c:pt idx="11">
                  <c:v>1.5</c:v>
                </c:pt>
                <c:pt idx="12">
                  <c:v>1.5</c:v>
                </c:pt>
                <c:pt idx="13">
                  <c:v>1.5</c:v>
                </c:pt>
                <c:pt idx="14">
                  <c:v>2</c:v>
                </c:pt>
                <c:pt idx="15">
                  <c:v>2</c:v>
                </c:pt>
                <c:pt idx="16">
                  <c:v>1.5</c:v>
                </c:pt>
                <c:pt idx="17">
                  <c:v>1</c:v>
                </c:pt>
                <c:pt idx="18">
                  <c:v>1.5</c:v>
                </c:pt>
                <c:pt idx="19">
                  <c:v>1.5</c:v>
                </c:pt>
                <c:pt idx="20">
                  <c:v>1.5</c:v>
                </c:pt>
                <c:pt idx="21">
                  <c:v>1</c:v>
                </c:pt>
                <c:pt idx="22">
                  <c:v>1</c:v>
                </c:pt>
                <c:pt idx="23">
                  <c:v>1.5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1.5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1</c:v>
                </c:pt>
                <c:pt idx="34">
                  <c:v>1</c:v>
                </c:pt>
                <c:pt idx="35">
                  <c:v>1</c:v>
                </c:pt>
                <c:pt idx="36">
                  <c:v>1</c:v>
                </c:pt>
                <c:pt idx="37">
                  <c:v>1.5</c:v>
                </c:pt>
                <c:pt idx="38">
                  <c:v>1.5</c:v>
                </c:pt>
                <c:pt idx="39">
                  <c:v>1.5</c:v>
                </c:pt>
                <c:pt idx="40">
                  <c:v>6</c:v>
                </c:pt>
                <c:pt idx="41">
                  <c:v>11</c:v>
                </c:pt>
                <c:pt idx="42">
                  <c:v>3</c:v>
                </c:pt>
                <c:pt idx="43">
                  <c:v>5</c:v>
                </c:pt>
                <c:pt idx="44">
                  <c:v>7</c:v>
                </c:pt>
                <c:pt idx="45">
                  <c:v>11</c:v>
                </c:pt>
                <c:pt idx="46">
                  <c:v>4</c:v>
                </c:pt>
                <c:pt idx="47">
                  <c:v>4</c:v>
                </c:pt>
                <c:pt idx="48">
                  <c:v>1</c:v>
                </c:pt>
                <c:pt idx="49">
                  <c:v>1</c:v>
                </c:pt>
                <c:pt idx="50">
                  <c:v>1</c:v>
                </c:pt>
                <c:pt idx="51">
                  <c:v>1</c:v>
                </c:pt>
                <c:pt idx="52">
                  <c:v>1</c:v>
                </c:pt>
                <c:pt idx="53">
                  <c:v>1</c:v>
                </c:pt>
                <c:pt idx="54">
                  <c:v>1</c:v>
                </c:pt>
                <c:pt idx="55">
                  <c:v>1</c:v>
                </c:pt>
                <c:pt idx="56">
                  <c:v>1</c:v>
                </c:pt>
                <c:pt idx="57">
                  <c:v>1</c:v>
                </c:pt>
                <c:pt idx="58">
                  <c:v>1</c:v>
                </c:pt>
                <c:pt idx="59">
                  <c:v>1</c:v>
                </c:pt>
                <c:pt idx="60">
                  <c:v>1</c:v>
                </c:pt>
                <c:pt idx="61">
                  <c:v>1</c:v>
                </c:pt>
                <c:pt idx="62">
                  <c:v>1</c:v>
                </c:pt>
                <c:pt idx="63">
                  <c:v>3</c:v>
                </c:pt>
                <c:pt idx="64">
                  <c:v>3</c:v>
                </c:pt>
                <c:pt idx="65">
                  <c:v>5</c:v>
                </c:pt>
                <c:pt idx="66">
                  <c:v>4</c:v>
                </c:pt>
                <c:pt idx="67">
                  <c:v>11</c:v>
                </c:pt>
                <c:pt idx="68">
                  <c:v>34</c:v>
                </c:pt>
                <c:pt idx="69">
                  <c:v>61</c:v>
                </c:pt>
                <c:pt idx="70">
                  <c:v>92</c:v>
                </c:pt>
                <c:pt idx="71">
                  <c:v>162</c:v>
                </c:pt>
                <c:pt idx="72">
                  <c:v>219</c:v>
                </c:pt>
                <c:pt idx="73">
                  <c:v>247</c:v>
                </c:pt>
                <c:pt idx="74">
                  <c:v>290</c:v>
                </c:pt>
                <c:pt idx="75">
                  <c:v>268</c:v>
                </c:pt>
                <c:pt idx="76">
                  <c:v>206</c:v>
                </c:pt>
                <c:pt idx="77">
                  <c:v>126</c:v>
                </c:pt>
                <c:pt idx="78">
                  <c:v>74</c:v>
                </c:pt>
                <c:pt idx="79">
                  <c:v>34</c:v>
                </c:pt>
                <c:pt idx="80">
                  <c:v>19</c:v>
                </c:pt>
                <c:pt idx="81">
                  <c:v>4</c:v>
                </c:pt>
                <c:pt idx="82">
                  <c:v>3</c:v>
                </c:pt>
                <c:pt idx="83">
                  <c:v>1.5</c:v>
                </c:pt>
                <c:pt idx="84">
                  <c:v>1</c:v>
                </c:pt>
                <c:pt idx="85">
                  <c:v>1</c:v>
                </c:pt>
                <c:pt idx="86">
                  <c:v>1</c:v>
                </c:pt>
                <c:pt idx="87">
                  <c:v>1</c:v>
                </c:pt>
                <c:pt idx="88">
                  <c:v>1</c:v>
                </c:pt>
                <c:pt idx="89">
                  <c:v>1</c:v>
                </c:pt>
                <c:pt idx="90">
                  <c:v>1</c:v>
                </c:pt>
                <c:pt idx="91">
                  <c:v>1</c:v>
                </c:pt>
                <c:pt idx="92">
                  <c:v>1</c:v>
                </c:pt>
                <c:pt idx="93">
                  <c:v>1</c:v>
                </c:pt>
                <c:pt idx="94">
                  <c:v>1</c:v>
                </c:pt>
                <c:pt idx="95">
                  <c:v>1</c:v>
                </c:pt>
                <c:pt idx="96">
                  <c:v>1</c:v>
                </c:pt>
                <c:pt idx="97">
                  <c:v>1</c:v>
                </c:pt>
                <c:pt idx="98">
                  <c:v>1</c:v>
                </c:pt>
                <c:pt idx="99">
                  <c:v>1</c:v>
                </c:pt>
              </c:numCache>
            </c:numRef>
          </c:yVal>
          <c:smooth val="1"/>
        </c:ser>
        <c:ser>
          <c:idx val="1"/>
          <c:order val="1"/>
          <c:tx>
            <c:v>Target 2 205Pb</c:v>
          </c:tx>
          <c:marker>
            <c:symbol val="none"/>
          </c:marker>
          <c:xVal>
            <c:numRef>
              <c:f>Sheet3!$A$1:$A$100</c:f>
              <c:numCache>
                <c:formatCode>General</c:formatCode>
                <c:ptCount val="10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</c:numCache>
            </c:numRef>
          </c:xVal>
          <c:yVal>
            <c:numRef>
              <c:f>Sheet3!$C$1:$C$100</c:f>
              <c:numCache>
                <c:formatCode>General</c:formatCode>
                <c:ptCount val="100"/>
                <c:pt idx="0">
                  <c:v>1.5</c:v>
                </c:pt>
                <c:pt idx="1">
                  <c:v>4</c:v>
                </c:pt>
                <c:pt idx="2">
                  <c:v>2</c:v>
                </c:pt>
                <c:pt idx="3">
                  <c:v>1</c:v>
                </c:pt>
                <c:pt idx="4">
                  <c:v>3</c:v>
                </c:pt>
                <c:pt idx="5">
                  <c:v>1.5</c:v>
                </c:pt>
                <c:pt idx="6">
                  <c:v>4</c:v>
                </c:pt>
                <c:pt idx="7">
                  <c:v>1</c:v>
                </c:pt>
                <c:pt idx="8">
                  <c:v>2</c:v>
                </c:pt>
                <c:pt idx="9">
                  <c:v>2</c:v>
                </c:pt>
                <c:pt idx="10">
                  <c:v>2</c:v>
                </c:pt>
                <c:pt idx="11">
                  <c:v>1.5</c:v>
                </c:pt>
                <c:pt idx="12">
                  <c:v>7</c:v>
                </c:pt>
                <c:pt idx="13">
                  <c:v>14</c:v>
                </c:pt>
                <c:pt idx="14">
                  <c:v>48</c:v>
                </c:pt>
                <c:pt idx="15">
                  <c:v>47</c:v>
                </c:pt>
                <c:pt idx="16">
                  <c:v>17</c:v>
                </c:pt>
                <c:pt idx="17">
                  <c:v>7</c:v>
                </c:pt>
                <c:pt idx="18">
                  <c:v>1.5</c:v>
                </c:pt>
                <c:pt idx="19">
                  <c:v>2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1.5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2</c:v>
                </c:pt>
                <c:pt idx="34">
                  <c:v>1</c:v>
                </c:pt>
                <c:pt idx="35">
                  <c:v>1</c:v>
                </c:pt>
                <c:pt idx="36">
                  <c:v>1</c:v>
                </c:pt>
                <c:pt idx="37">
                  <c:v>1.5</c:v>
                </c:pt>
                <c:pt idx="38">
                  <c:v>1.5</c:v>
                </c:pt>
                <c:pt idx="39">
                  <c:v>1.5</c:v>
                </c:pt>
                <c:pt idx="40">
                  <c:v>1.5</c:v>
                </c:pt>
                <c:pt idx="41">
                  <c:v>8</c:v>
                </c:pt>
                <c:pt idx="42">
                  <c:v>8</c:v>
                </c:pt>
                <c:pt idx="43">
                  <c:v>13</c:v>
                </c:pt>
                <c:pt idx="44">
                  <c:v>6</c:v>
                </c:pt>
                <c:pt idx="45">
                  <c:v>11</c:v>
                </c:pt>
                <c:pt idx="46">
                  <c:v>3</c:v>
                </c:pt>
                <c:pt idx="47">
                  <c:v>1.5</c:v>
                </c:pt>
                <c:pt idx="48">
                  <c:v>1</c:v>
                </c:pt>
                <c:pt idx="49">
                  <c:v>1</c:v>
                </c:pt>
                <c:pt idx="50">
                  <c:v>1</c:v>
                </c:pt>
                <c:pt idx="51">
                  <c:v>1</c:v>
                </c:pt>
                <c:pt idx="52">
                  <c:v>1</c:v>
                </c:pt>
                <c:pt idx="53">
                  <c:v>1</c:v>
                </c:pt>
                <c:pt idx="54">
                  <c:v>1</c:v>
                </c:pt>
                <c:pt idx="55">
                  <c:v>1</c:v>
                </c:pt>
                <c:pt idx="56">
                  <c:v>1</c:v>
                </c:pt>
                <c:pt idx="57">
                  <c:v>1</c:v>
                </c:pt>
                <c:pt idx="58">
                  <c:v>1</c:v>
                </c:pt>
                <c:pt idx="59">
                  <c:v>1</c:v>
                </c:pt>
                <c:pt idx="60">
                  <c:v>1</c:v>
                </c:pt>
                <c:pt idx="61">
                  <c:v>1</c:v>
                </c:pt>
                <c:pt idx="62">
                  <c:v>1</c:v>
                </c:pt>
                <c:pt idx="63">
                  <c:v>1.5</c:v>
                </c:pt>
                <c:pt idx="64">
                  <c:v>2</c:v>
                </c:pt>
                <c:pt idx="65">
                  <c:v>3</c:v>
                </c:pt>
                <c:pt idx="66">
                  <c:v>10</c:v>
                </c:pt>
                <c:pt idx="67">
                  <c:v>20</c:v>
                </c:pt>
                <c:pt idx="68">
                  <c:v>33</c:v>
                </c:pt>
                <c:pt idx="69">
                  <c:v>63</c:v>
                </c:pt>
                <c:pt idx="70">
                  <c:v>89</c:v>
                </c:pt>
                <c:pt idx="71">
                  <c:v>151</c:v>
                </c:pt>
                <c:pt idx="72">
                  <c:v>207</c:v>
                </c:pt>
                <c:pt idx="73">
                  <c:v>243</c:v>
                </c:pt>
                <c:pt idx="74">
                  <c:v>287</c:v>
                </c:pt>
                <c:pt idx="75">
                  <c:v>263</c:v>
                </c:pt>
                <c:pt idx="76">
                  <c:v>221</c:v>
                </c:pt>
                <c:pt idx="77">
                  <c:v>127</c:v>
                </c:pt>
                <c:pt idx="78">
                  <c:v>90</c:v>
                </c:pt>
                <c:pt idx="79">
                  <c:v>33</c:v>
                </c:pt>
                <c:pt idx="80">
                  <c:v>16</c:v>
                </c:pt>
                <c:pt idx="81">
                  <c:v>5</c:v>
                </c:pt>
                <c:pt idx="82">
                  <c:v>2</c:v>
                </c:pt>
                <c:pt idx="83">
                  <c:v>1</c:v>
                </c:pt>
                <c:pt idx="84">
                  <c:v>1</c:v>
                </c:pt>
                <c:pt idx="85">
                  <c:v>1</c:v>
                </c:pt>
                <c:pt idx="86">
                  <c:v>1</c:v>
                </c:pt>
                <c:pt idx="87">
                  <c:v>1</c:v>
                </c:pt>
                <c:pt idx="88">
                  <c:v>1</c:v>
                </c:pt>
                <c:pt idx="89">
                  <c:v>1</c:v>
                </c:pt>
                <c:pt idx="90">
                  <c:v>1</c:v>
                </c:pt>
                <c:pt idx="91">
                  <c:v>1</c:v>
                </c:pt>
                <c:pt idx="92">
                  <c:v>1</c:v>
                </c:pt>
                <c:pt idx="93">
                  <c:v>1</c:v>
                </c:pt>
                <c:pt idx="94">
                  <c:v>1</c:v>
                </c:pt>
                <c:pt idx="95">
                  <c:v>1</c:v>
                </c:pt>
                <c:pt idx="96">
                  <c:v>1</c:v>
                </c:pt>
                <c:pt idx="97">
                  <c:v>1</c:v>
                </c:pt>
                <c:pt idx="98">
                  <c:v>1</c:v>
                </c:pt>
                <c:pt idx="99">
                  <c:v>1</c:v>
                </c:pt>
              </c:numCache>
            </c:numRef>
          </c:yVal>
          <c:smooth val="1"/>
        </c:ser>
        <c:ser>
          <c:idx val="2"/>
          <c:order val="2"/>
          <c:tx>
            <c:v>Target 7 CsF and Ag</c:v>
          </c:tx>
          <c:spPr>
            <a:ln>
              <a:solidFill>
                <a:srgbClr val="92D050"/>
              </a:solidFill>
            </a:ln>
          </c:spPr>
          <c:marker>
            <c:symbol val="none"/>
          </c:marker>
          <c:xVal>
            <c:numRef>
              <c:f>Sheet3!$A$1:$A$100</c:f>
              <c:numCache>
                <c:formatCode>General</c:formatCode>
                <c:ptCount val="10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</c:numCache>
            </c:numRef>
          </c:xVal>
          <c:yVal>
            <c:numRef>
              <c:f>Sheet3!$D$1:$D$100</c:f>
              <c:numCache>
                <c:formatCode>General</c:formatCode>
                <c:ptCount val="100"/>
                <c:pt idx="0">
                  <c:v>5</c:v>
                </c:pt>
                <c:pt idx="1">
                  <c:v>1.5</c:v>
                </c:pt>
                <c:pt idx="2">
                  <c:v>2</c:v>
                </c:pt>
                <c:pt idx="3">
                  <c:v>2</c:v>
                </c:pt>
                <c:pt idx="4">
                  <c:v>2</c:v>
                </c:pt>
                <c:pt idx="5">
                  <c:v>3</c:v>
                </c:pt>
                <c:pt idx="6">
                  <c:v>1.5</c:v>
                </c:pt>
                <c:pt idx="7">
                  <c:v>1</c:v>
                </c:pt>
                <c:pt idx="8">
                  <c:v>3</c:v>
                </c:pt>
                <c:pt idx="9">
                  <c:v>1.5</c:v>
                </c:pt>
                <c:pt idx="10">
                  <c:v>2</c:v>
                </c:pt>
                <c:pt idx="11">
                  <c:v>1</c:v>
                </c:pt>
                <c:pt idx="12">
                  <c:v>1.5</c:v>
                </c:pt>
                <c:pt idx="13">
                  <c:v>1.5</c:v>
                </c:pt>
                <c:pt idx="14">
                  <c:v>2</c:v>
                </c:pt>
                <c:pt idx="15">
                  <c:v>1.5</c:v>
                </c:pt>
                <c:pt idx="16">
                  <c:v>1</c:v>
                </c:pt>
                <c:pt idx="17">
                  <c:v>1.5</c:v>
                </c:pt>
                <c:pt idx="18">
                  <c:v>1.5</c:v>
                </c:pt>
                <c:pt idx="19">
                  <c:v>1</c:v>
                </c:pt>
                <c:pt idx="20">
                  <c:v>1</c:v>
                </c:pt>
                <c:pt idx="21">
                  <c:v>3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1</c:v>
                </c:pt>
                <c:pt idx="34">
                  <c:v>1</c:v>
                </c:pt>
                <c:pt idx="35">
                  <c:v>1</c:v>
                </c:pt>
                <c:pt idx="36">
                  <c:v>1</c:v>
                </c:pt>
                <c:pt idx="37">
                  <c:v>1</c:v>
                </c:pt>
                <c:pt idx="38">
                  <c:v>1</c:v>
                </c:pt>
                <c:pt idx="39">
                  <c:v>1</c:v>
                </c:pt>
                <c:pt idx="40">
                  <c:v>2</c:v>
                </c:pt>
                <c:pt idx="41">
                  <c:v>1.5</c:v>
                </c:pt>
                <c:pt idx="42">
                  <c:v>6</c:v>
                </c:pt>
                <c:pt idx="43">
                  <c:v>6</c:v>
                </c:pt>
                <c:pt idx="44">
                  <c:v>3</c:v>
                </c:pt>
                <c:pt idx="45">
                  <c:v>1.5</c:v>
                </c:pt>
                <c:pt idx="46">
                  <c:v>1</c:v>
                </c:pt>
                <c:pt idx="47">
                  <c:v>1</c:v>
                </c:pt>
                <c:pt idx="48">
                  <c:v>1</c:v>
                </c:pt>
                <c:pt idx="49">
                  <c:v>1.5</c:v>
                </c:pt>
                <c:pt idx="50">
                  <c:v>1</c:v>
                </c:pt>
                <c:pt idx="51">
                  <c:v>1</c:v>
                </c:pt>
                <c:pt idx="52">
                  <c:v>1</c:v>
                </c:pt>
                <c:pt idx="53">
                  <c:v>1</c:v>
                </c:pt>
                <c:pt idx="54">
                  <c:v>1</c:v>
                </c:pt>
                <c:pt idx="55">
                  <c:v>1</c:v>
                </c:pt>
                <c:pt idx="56">
                  <c:v>1</c:v>
                </c:pt>
                <c:pt idx="57">
                  <c:v>1.5</c:v>
                </c:pt>
                <c:pt idx="58">
                  <c:v>1</c:v>
                </c:pt>
                <c:pt idx="59">
                  <c:v>1.5</c:v>
                </c:pt>
                <c:pt idx="60">
                  <c:v>1</c:v>
                </c:pt>
                <c:pt idx="61">
                  <c:v>1</c:v>
                </c:pt>
                <c:pt idx="62">
                  <c:v>1.5</c:v>
                </c:pt>
                <c:pt idx="63">
                  <c:v>4</c:v>
                </c:pt>
                <c:pt idx="64">
                  <c:v>4</c:v>
                </c:pt>
                <c:pt idx="65">
                  <c:v>5</c:v>
                </c:pt>
                <c:pt idx="66">
                  <c:v>17</c:v>
                </c:pt>
                <c:pt idx="67">
                  <c:v>26</c:v>
                </c:pt>
                <c:pt idx="68">
                  <c:v>59</c:v>
                </c:pt>
                <c:pt idx="69">
                  <c:v>95</c:v>
                </c:pt>
                <c:pt idx="70">
                  <c:v>163</c:v>
                </c:pt>
                <c:pt idx="71">
                  <c:v>276</c:v>
                </c:pt>
                <c:pt idx="72">
                  <c:v>353</c:v>
                </c:pt>
                <c:pt idx="73">
                  <c:v>419</c:v>
                </c:pt>
                <c:pt idx="74">
                  <c:v>467</c:v>
                </c:pt>
                <c:pt idx="75">
                  <c:v>341</c:v>
                </c:pt>
                <c:pt idx="76">
                  <c:v>243</c:v>
                </c:pt>
                <c:pt idx="77">
                  <c:v>154</c:v>
                </c:pt>
                <c:pt idx="78">
                  <c:v>74</c:v>
                </c:pt>
                <c:pt idx="79">
                  <c:v>23</c:v>
                </c:pt>
                <c:pt idx="80">
                  <c:v>10</c:v>
                </c:pt>
                <c:pt idx="81">
                  <c:v>1</c:v>
                </c:pt>
                <c:pt idx="82">
                  <c:v>1.5</c:v>
                </c:pt>
                <c:pt idx="83">
                  <c:v>1</c:v>
                </c:pt>
                <c:pt idx="84">
                  <c:v>1</c:v>
                </c:pt>
                <c:pt idx="85">
                  <c:v>1</c:v>
                </c:pt>
                <c:pt idx="86">
                  <c:v>1</c:v>
                </c:pt>
                <c:pt idx="87">
                  <c:v>1</c:v>
                </c:pt>
                <c:pt idx="88">
                  <c:v>1</c:v>
                </c:pt>
                <c:pt idx="89">
                  <c:v>1</c:v>
                </c:pt>
                <c:pt idx="90">
                  <c:v>1</c:v>
                </c:pt>
                <c:pt idx="91">
                  <c:v>1</c:v>
                </c:pt>
                <c:pt idx="92">
                  <c:v>1</c:v>
                </c:pt>
                <c:pt idx="93">
                  <c:v>1</c:v>
                </c:pt>
                <c:pt idx="94">
                  <c:v>1</c:v>
                </c:pt>
                <c:pt idx="95">
                  <c:v>1</c:v>
                </c:pt>
                <c:pt idx="96">
                  <c:v>1</c:v>
                </c:pt>
                <c:pt idx="97">
                  <c:v>1</c:v>
                </c:pt>
                <c:pt idx="98">
                  <c:v>1</c:v>
                </c:pt>
                <c:pt idx="99">
                  <c:v>1</c:v>
                </c:pt>
              </c:numCache>
            </c:numRef>
          </c:yVal>
          <c:smooth val="1"/>
        </c:ser>
        <c:ser>
          <c:idx val="3"/>
          <c:order val="3"/>
          <c:tx>
            <c:v>Target 8 CsF and Ag</c:v>
          </c:tx>
          <c:spPr>
            <a:ln>
              <a:solidFill>
                <a:srgbClr val="FFFF00"/>
              </a:solidFill>
            </a:ln>
          </c:spPr>
          <c:marker>
            <c:symbol val="none"/>
          </c:marker>
          <c:xVal>
            <c:numRef>
              <c:f>Sheet3!$A$1:$A$100</c:f>
              <c:numCache>
                <c:formatCode>General</c:formatCode>
                <c:ptCount val="10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</c:numCache>
            </c:numRef>
          </c:xVal>
          <c:yVal>
            <c:numRef>
              <c:f>Sheet3!$E$1:$E$100</c:f>
              <c:numCache>
                <c:formatCode>General</c:formatCode>
                <c:ptCount val="100"/>
                <c:pt idx="0">
                  <c:v>1.5</c:v>
                </c:pt>
                <c:pt idx="1">
                  <c:v>1.5</c:v>
                </c:pt>
                <c:pt idx="2">
                  <c:v>1.5</c:v>
                </c:pt>
                <c:pt idx="3">
                  <c:v>4</c:v>
                </c:pt>
                <c:pt idx="4">
                  <c:v>1.5</c:v>
                </c:pt>
                <c:pt idx="5">
                  <c:v>2</c:v>
                </c:pt>
                <c:pt idx="6">
                  <c:v>4</c:v>
                </c:pt>
                <c:pt idx="7">
                  <c:v>1</c:v>
                </c:pt>
                <c:pt idx="8">
                  <c:v>1.5</c:v>
                </c:pt>
                <c:pt idx="9">
                  <c:v>2</c:v>
                </c:pt>
                <c:pt idx="10">
                  <c:v>3</c:v>
                </c:pt>
                <c:pt idx="11">
                  <c:v>2</c:v>
                </c:pt>
                <c:pt idx="12">
                  <c:v>1</c:v>
                </c:pt>
                <c:pt idx="13">
                  <c:v>4</c:v>
                </c:pt>
                <c:pt idx="14">
                  <c:v>2</c:v>
                </c:pt>
                <c:pt idx="15">
                  <c:v>6</c:v>
                </c:pt>
                <c:pt idx="16">
                  <c:v>3</c:v>
                </c:pt>
                <c:pt idx="17">
                  <c:v>1.5</c:v>
                </c:pt>
                <c:pt idx="18">
                  <c:v>1</c:v>
                </c:pt>
                <c:pt idx="19">
                  <c:v>1.5</c:v>
                </c:pt>
                <c:pt idx="20">
                  <c:v>2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1</c:v>
                </c:pt>
                <c:pt idx="34">
                  <c:v>1</c:v>
                </c:pt>
                <c:pt idx="35">
                  <c:v>1</c:v>
                </c:pt>
                <c:pt idx="36">
                  <c:v>1</c:v>
                </c:pt>
                <c:pt idx="37">
                  <c:v>1</c:v>
                </c:pt>
                <c:pt idx="38">
                  <c:v>1</c:v>
                </c:pt>
                <c:pt idx="39">
                  <c:v>1.5</c:v>
                </c:pt>
                <c:pt idx="40">
                  <c:v>2</c:v>
                </c:pt>
                <c:pt idx="41">
                  <c:v>2</c:v>
                </c:pt>
                <c:pt idx="42">
                  <c:v>2</c:v>
                </c:pt>
                <c:pt idx="43">
                  <c:v>4</c:v>
                </c:pt>
                <c:pt idx="44">
                  <c:v>1.5</c:v>
                </c:pt>
                <c:pt idx="45">
                  <c:v>7</c:v>
                </c:pt>
                <c:pt idx="46">
                  <c:v>1.5</c:v>
                </c:pt>
                <c:pt idx="47">
                  <c:v>1.5</c:v>
                </c:pt>
                <c:pt idx="48">
                  <c:v>1</c:v>
                </c:pt>
                <c:pt idx="49">
                  <c:v>1</c:v>
                </c:pt>
                <c:pt idx="50">
                  <c:v>1</c:v>
                </c:pt>
                <c:pt idx="51">
                  <c:v>1</c:v>
                </c:pt>
                <c:pt idx="52">
                  <c:v>1</c:v>
                </c:pt>
                <c:pt idx="53">
                  <c:v>1</c:v>
                </c:pt>
                <c:pt idx="54">
                  <c:v>1</c:v>
                </c:pt>
                <c:pt idx="55">
                  <c:v>1</c:v>
                </c:pt>
                <c:pt idx="56">
                  <c:v>1</c:v>
                </c:pt>
                <c:pt idx="57">
                  <c:v>1</c:v>
                </c:pt>
                <c:pt idx="58">
                  <c:v>1</c:v>
                </c:pt>
                <c:pt idx="59">
                  <c:v>1</c:v>
                </c:pt>
                <c:pt idx="60">
                  <c:v>1</c:v>
                </c:pt>
                <c:pt idx="61">
                  <c:v>1</c:v>
                </c:pt>
                <c:pt idx="62">
                  <c:v>1</c:v>
                </c:pt>
                <c:pt idx="63">
                  <c:v>6</c:v>
                </c:pt>
                <c:pt idx="64">
                  <c:v>6</c:v>
                </c:pt>
                <c:pt idx="65">
                  <c:v>8</c:v>
                </c:pt>
                <c:pt idx="66">
                  <c:v>20</c:v>
                </c:pt>
                <c:pt idx="67">
                  <c:v>41</c:v>
                </c:pt>
                <c:pt idx="68">
                  <c:v>78</c:v>
                </c:pt>
                <c:pt idx="69">
                  <c:v>142</c:v>
                </c:pt>
                <c:pt idx="70">
                  <c:v>237</c:v>
                </c:pt>
                <c:pt idx="71">
                  <c:v>367</c:v>
                </c:pt>
                <c:pt idx="72">
                  <c:v>445</c:v>
                </c:pt>
                <c:pt idx="73">
                  <c:v>617</c:v>
                </c:pt>
                <c:pt idx="74">
                  <c:v>575</c:v>
                </c:pt>
                <c:pt idx="75">
                  <c:v>527</c:v>
                </c:pt>
                <c:pt idx="76">
                  <c:v>337</c:v>
                </c:pt>
                <c:pt idx="77">
                  <c:v>217</c:v>
                </c:pt>
                <c:pt idx="78">
                  <c:v>100</c:v>
                </c:pt>
                <c:pt idx="79">
                  <c:v>29</c:v>
                </c:pt>
                <c:pt idx="80">
                  <c:v>14</c:v>
                </c:pt>
                <c:pt idx="81">
                  <c:v>1</c:v>
                </c:pt>
                <c:pt idx="82">
                  <c:v>1</c:v>
                </c:pt>
                <c:pt idx="83">
                  <c:v>2</c:v>
                </c:pt>
                <c:pt idx="84">
                  <c:v>1</c:v>
                </c:pt>
                <c:pt idx="85">
                  <c:v>1.5</c:v>
                </c:pt>
                <c:pt idx="86">
                  <c:v>1</c:v>
                </c:pt>
                <c:pt idx="87">
                  <c:v>1</c:v>
                </c:pt>
                <c:pt idx="88">
                  <c:v>1</c:v>
                </c:pt>
                <c:pt idx="89">
                  <c:v>1</c:v>
                </c:pt>
                <c:pt idx="90">
                  <c:v>1</c:v>
                </c:pt>
                <c:pt idx="91">
                  <c:v>1</c:v>
                </c:pt>
                <c:pt idx="92">
                  <c:v>1</c:v>
                </c:pt>
                <c:pt idx="93">
                  <c:v>1</c:v>
                </c:pt>
                <c:pt idx="94">
                  <c:v>1</c:v>
                </c:pt>
                <c:pt idx="95">
                  <c:v>1</c:v>
                </c:pt>
                <c:pt idx="96">
                  <c:v>1</c:v>
                </c:pt>
                <c:pt idx="97">
                  <c:v>1</c:v>
                </c:pt>
                <c:pt idx="98">
                  <c:v>1</c:v>
                </c:pt>
                <c:pt idx="99">
                  <c:v>1</c:v>
                </c:pt>
              </c:numCache>
            </c:numRef>
          </c:yVal>
          <c:smooth val="1"/>
        </c:ser>
        <c:ser>
          <c:idx val="4"/>
          <c:order val="4"/>
          <c:tx>
            <c:v>Target 9 Ag</c:v>
          </c:tx>
          <c:spPr>
            <a:ln>
              <a:solidFill>
                <a:srgbClr val="7030A0"/>
              </a:solidFill>
            </a:ln>
          </c:spPr>
          <c:marker>
            <c:symbol val="none"/>
          </c:marker>
          <c:xVal>
            <c:numRef>
              <c:f>Sheet3!$A$1:$A$100</c:f>
              <c:numCache>
                <c:formatCode>General</c:formatCode>
                <c:ptCount val="10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</c:numCache>
            </c:numRef>
          </c:xVal>
          <c:yVal>
            <c:numRef>
              <c:f>Sheet3!$F$1:$F$100</c:f>
              <c:numCache>
                <c:formatCode>General</c:formatCode>
                <c:ptCount val="100"/>
                <c:pt idx="0">
                  <c:v>3</c:v>
                </c:pt>
                <c:pt idx="1">
                  <c:v>1</c:v>
                </c:pt>
                <c:pt idx="2">
                  <c:v>2</c:v>
                </c:pt>
                <c:pt idx="3">
                  <c:v>2</c:v>
                </c:pt>
                <c:pt idx="4">
                  <c:v>1.5</c:v>
                </c:pt>
                <c:pt idx="5">
                  <c:v>2</c:v>
                </c:pt>
                <c:pt idx="6">
                  <c:v>2</c:v>
                </c:pt>
                <c:pt idx="7">
                  <c:v>1.5</c:v>
                </c:pt>
                <c:pt idx="8">
                  <c:v>2</c:v>
                </c:pt>
                <c:pt idx="9">
                  <c:v>1.5</c:v>
                </c:pt>
                <c:pt idx="10">
                  <c:v>1</c:v>
                </c:pt>
                <c:pt idx="11">
                  <c:v>2</c:v>
                </c:pt>
                <c:pt idx="12">
                  <c:v>3</c:v>
                </c:pt>
                <c:pt idx="13">
                  <c:v>8</c:v>
                </c:pt>
                <c:pt idx="14">
                  <c:v>19</c:v>
                </c:pt>
                <c:pt idx="15">
                  <c:v>20</c:v>
                </c:pt>
                <c:pt idx="16">
                  <c:v>23</c:v>
                </c:pt>
                <c:pt idx="17">
                  <c:v>2</c:v>
                </c:pt>
                <c:pt idx="18">
                  <c:v>1.5</c:v>
                </c:pt>
                <c:pt idx="19">
                  <c:v>1</c:v>
                </c:pt>
                <c:pt idx="20">
                  <c:v>1</c:v>
                </c:pt>
                <c:pt idx="21">
                  <c:v>1.5</c:v>
                </c:pt>
                <c:pt idx="22">
                  <c:v>1.5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1</c:v>
                </c:pt>
                <c:pt idx="34">
                  <c:v>1</c:v>
                </c:pt>
                <c:pt idx="35">
                  <c:v>1</c:v>
                </c:pt>
                <c:pt idx="36">
                  <c:v>1</c:v>
                </c:pt>
                <c:pt idx="37">
                  <c:v>1.5</c:v>
                </c:pt>
                <c:pt idx="38">
                  <c:v>1</c:v>
                </c:pt>
                <c:pt idx="39">
                  <c:v>1</c:v>
                </c:pt>
                <c:pt idx="40">
                  <c:v>1.5</c:v>
                </c:pt>
                <c:pt idx="41">
                  <c:v>2</c:v>
                </c:pt>
                <c:pt idx="42">
                  <c:v>5</c:v>
                </c:pt>
                <c:pt idx="43">
                  <c:v>2</c:v>
                </c:pt>
                <c:pt idx="44">
                  <c:v>3</c:v>
                </c:pt>
                <c:pt idx="45">
                  <c:v>3</c:v>
                </c:pt>
                <c:pt idx="46">
                  <c:v>1.5</c:v>
                </c:pt>
                <c:pt idx="47">
                  <c:v>1.5</c:v>
                </c:pt>
                <c:pt idx="48">
                  <c:v>1</c:v>
                </c:pt>
                <c:pt idx="49">
                  <c:v>1</c:v>
                </c:pt>
                <c:pt idx="50">
                  <c:v>1</c:v>
                </c:pt>
                <c:pt idx="51">
                  <c:v>1</c:v>
                </c:pt>
                <c:pt idx="52">
                  <c:v>1</c:v>
                </c:pt>
                <c:pt idx="53">
                  <c:v>1</c:v>
                </c:pt>
                <c:pt idx="54">
                  <c:v>1</c:v>
                </c:pt>
                <c:pt idx="55">
                  <c:v>1</c:v>
                </c:pt>
                <c:pt idx="56">
                  <c:v>1</c:v>
                </c:pt>
                <c:pt idx="57">
                  <c:v>1</c:v>
                </c:pt>
                <c:pt idx="58">
                  <c:v>1</c:v>
                </c:pt>
                <c:pt idx="59">
                  <c:v>1</c:v>
                </c:pt>
                <c:pt idx="60">
                  <c:v>1</c:v>
                </c:pt>
                <c:pt idx="61">
                  <c:v>1</c:v>
                </c:pt>
                <c:pt idx="62">
                  <c:v>2</c:v>
                </c:pt>
                <c:pt idx="63">
                  <c:v>1.5</c:v>
                </c:pt>
                <c:pt idx="64">
                  <c:v>2</c:v>
                </c:pt>
                <c:pt idx="65">
                  <c:v>2</c:v>
                </c:pt>
                <c:pt idx="66">
                  <c:v>3</c:v>
                </c:pt>
                <c:pt idx="67">
                  <c:v>6</c:v>
                </c:pt>
                <c:pt idx="68">
                  <c:v>6</c:v>
                </c:pt>
                <c:pt idx="69">
                  <c:v>13</c:v>
                </c:pt>
                <c:pt idx="70">
                  <c:v>38</c:v>
                </c:pt>
                <c:pt idx="71">
                  <c:v>55</c:v>
                </c:pt>
                <c:pt idx="72">
                  <c:v>77</c:v>
                </c:pt>
                <c:pt idx="73">
                  <c:v>89</c:v>
                </c:pt>
                <c:pt idx="74">
                  <c:v>136</c:v>
                </c:pt>
                <c:pt idx="75">
                  <c:v>102</c:v>
                </c:pt>
                <c:pt idx="76">
                  <c:v>96</c:v>
                </c:pt>
                <c:pt idx="77">
                  <c:v>76</c:v>
                </c:pt>
                <c:pt idx="78">
                  <c:v>51</c:v>
                </c:pt>
                <c:pt idx="79">
                  <c:v>21</c:v>
                </c:pt>
                <c:pt idx="80">
                  <c:v>7</c:v>
                </c:pt>
                <c:pt idx="81">
                  <c:v>2</c:v>
                </c:pt>
                <c:pt idx="82">
                  <c:v>1.5</c:v>
                </c:pt>
                <c:pt idx="83">
                  <c:v>1</c:v>
                </c:pt>
                <c:pt idx="84">
                  <c:v>1</c:v>
                </c:pt>
                <c:pt idx="85">
                  <c:v>1</c:v>
                </c:pt>
                <c:pt idx="86">
                  <c:v>1</c:v>
                </c:pt>
                <c:pt idx="87">
                  <c:v>1</c:v>
                </c:pt>
                <c:pt idx="88">
                  <c:v>1</c:v>
                </c:pt>
                <c:pt idx="89">
                  <c:v>1</c:v>
                </c:pt>
                <c:pt idx="90">
                  <c:v>1</c:v>
                </c:pt>
                <c:pt idx="91">
                  <c:v>1</c:v>
                </c:pt>
                <c:pt idx="92">
                  <c:v>1</c:v>
                </c:pt>
                <c:pt idx="93">
                  <c:v>1</c:v>
                </c:pt>
                <c:pt idx="94">
                  <c:v>1</c:v>
                </c:pt>
                <c:pt idx="95">
                  <c:v>1</c:v>
                </c:pt>
                <c:pt idx="96">
                  <c:v>1</c:v>
                </c:pt>
                <c:pt idx="97">
                  <c:v>1</c:v>
                </c:pt>
                <c:pt idx="98">
                  <c:v>1</c:v>
                </c:pt>
                <c:pt idx="99">
                  <c:v>1</c:v>
                </c:pt>
              </c:numCache>
            </c:numRef>
          </c:yVal>
          <c:smooth val="1"/>
        </c:ser>
        <c:axId val="54892800"/>
        <c:axId val="54993280"/>
      </c:scatterChart>
      <c:valAx>
        <c:axId val="5489280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Channel</a:t>
                </a:r>
              </a:p>
            </c:rich>
          </c:tx>
          <c:layout/>
        </c:title>
        <c:numFmt formatCode="General" sourceLinked="1"/>
        <c:tickLblPos val="nextTo"/>
        <c:crossAx val="54993280"/>
        <c:crosses val="autoZero"/>
        <c:crossBetween val="midCat"/>
      </c:valAx>
      <c:valAx>
        <c:axId val="54993280"/>
        <c:scaling>
          <c:logBase val="10"/>
          <c:orientation val="minMax"/>
          <c:min val="1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Log Counts</a:t>
                </a:r>
              </a:p>
            </c:rich>
          </c:tx>
          <c:layout/>
        </c:title>
        <c:numFmt formatCode="General" sourceLinked="1"/>
        <c:tickLblPos val="nextTo"/>
        <c:crossAx val="5489280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1690261373578401"/>
          <c:y val="0.13300138059975003"/>
          <c:w val="0.26643066491688538"/>
          <c:h val="0.66482336516446083"/>
        </c:manualLayout>
      </c:layout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scatterChart>
        <c:scatterStyle val="smoothMarker"/>
        <c:ser>
          <c:idx val="0"/>
          <c:order val="0"/>
          <c:tx>
            <c:v>Target 1 205PB</c:v>
          </c:tx>
          <c:marker>
            <c:symbol val="none"/>
          </c:marker>
          <c:xVal>
            <c:numRef>
              <c:f>Sheet4!$A$1:$A$100</c:f>
              <c:numCache>
                <c:formatCode>General</c:formatCode>
                <c:ptCount val="10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</c:numCache>
            </c:numRef>
          </c:xVal>
          <c:yVal>
            <c:numRef>
              <c:f>Sheet4!$B$1:$B$100</c:f>
              <c:numCache>
                <c:formatCode>General</c:formatCode>
                <c:ptCount val="100"/>
                <c:pt idx="0">
                  <c:v>1</c:v>
                </c:pt>
                <c:pt idx="1">
                  <c:v>1.5</c:v>
                </c:pt>
                <c:pt idx="2">
                  <c:v>2</c:v>
                </c:pt>
                <c:pt idx="3">
                  <c:v>4</c:v>
                </c:pt>
                <c:pt idx="4">
                  <c:v>1</c:v>
                </c:pt>
                <c:pt idx="5">
                  <c:v>2</c:v>
                </c:pt>
                <c:pt idx="6">
                  <c:v>1.5</c:v>
                </c:pt>
                <c:pt idx="7">
                  <c:v>3</c:v>
                </c:pt>
                <c:pt idx="8">
                  <c:v>1.5</c:v>
                </c:pt>
                <c:pt idx="9">
                  <c:v>2</c:v>
                </c:pt>
                <c:pt idx="10">
                  <c:v>4</c:v>
                </c:pt>
                <c:pt idx="11">
                  <c:v>2</c:v>
                </c:pt>
                <c:pt idx="12">
                  <c:v>2</c:v>
                </c:pt>
                <c:pt idx="13">
                  <c:v>15</c:v>
                </c:pt>
                <c:pt idx="14">
                  <c:v>43</c:v>
                </c:pt>
                <c:pt idx="15">
                  <c:v>50</c:v>
                </c:pt>
                <c:pt idx="16">
                  <c:v>27</c:v>
                </c:pt>
                <c:pt idx="17">
                  <c:v>3</c:v>
                </c:pt>
                <c:pt idx="18">
                  <c:v>1.5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1.5</c:v>
                </c:pt>
                <c:pt idx="26">
                  <c:v>1.5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1</c:v>
                </c:pt>
                <c:pt idx="34">
                  <c:v>1</c:v>
                </c:pt>
                <c:pt idx="35">
                  <c:v>1</c:v>
                </c:pt>
                <c:pt idx="36">
                  <c:v>1.5</c:v>
                </c:pt>
                <c:pt idx="37">
                  <c:v>1</c:v>
                </c:pt>
                <c:pt idx="38">
                  <c:v>10</c:v>
                </c:pt>
                <c:pt idx="39">
                  <c:v>16</c:v>
                </c:pt>
                <c:pt idx="40">
                  <c:v>24</c:v>
                </c:pt>
                <c:pt idx="41">
                  <c:v>58</c:v>
                </c:pt>
                <c:pt idx="42">
                  <c:v>107</c:v>
                </c:pt>
                <c:pt idx="43">
                  <c:v>141</c:v>
                </c:pt>
                <c:pt idx="44">
                  <c:v>206</c:v>
                </c:pt>
                <c:pt idx="45">
                  <c:v>141</c:v>
                </c:pt>
                <c:pt idx="46">
                  <c:v>97</c:v>
                </c:pt>
                <c:pt idx="47">
                  <c:v>47</c:v>
                </c:pt>
                <c:pt idx="48">
                  <c:v>16</c:v>
                </c:pt>
                <c:pt idx="49">
                  <c:v>1.5</c:v>
                </c:pt>
                <c:pt idx="50">
                  <c:v>1</c:v>
                </c:pt>
                <c:pt idx="51">
                  <c:v>1</c:v>
                </c:pt>
                <c:pt idx="52">
                  <c:v>1</c:v>
                </c:pt>
                <c:pt idx="53">
                  <c:v>1</c:v>
                </c:pt>
                <c:pt idx="54">
                  <c:v>1</c:v>
                </c:pt>
                <c:pt idx="55">
                  <c:v>1</c:v>
                </c:pt>
                <c:pt idx="56">
                  <c:v>1</c:v>
                </c:pt>
                <c:pt idx="57">
                  <c:v>1</c:v>
                </c:pt>
                <c:pt idx="58">
                  <c:v>1</c:v>
                </c:pt>
                <c:pt idx="59">
                  <c:v>1</c:v>
                </c:pt>
                <c:pt idx="60">
                  <c:v>1</c:v>
                </c:pt>
                <c:pt idx="61">
                  <c:v>2</c:v>
                </c:pt>
                <c:pt idx="62">
                  <c:v>1</c:v>
                </c:pt>
                <c:pt idx="63">
                  <c:v>1</c:v>
                </c:pt>
                <c:pt idx="64">
                  <c:v>1</c:v>
                </c:pt>
                <c:pt idx="65">
                  <c:v>1</c:v>
                </c:pt>
                <c:pt idx="66">
                  <c:v>1.5</c:v>
                </c:pt>
                <c:pt idx="67">
                  <c:v>1.5</c:v>
                </c:pt>
                <c:pt idx="68">
                  <c:v>10</c:v>
                </c:pt>
                <c:pt idx="69">
                  <c:v>6</c:v>
                </c:pt>
                <c:pt idx="70">
                  <c:v>16</c:v>
                </c:pt>
                <c:pt idx="71">
                  <c:v>26</c:v>
                </c:pt>
                <c:pt idx="72">
                  <c:v>41</c:v>
                </c:pt>
                <c:pt idx="73">
                  <c:v>55</c:v>
                </c:pt>
                <c:pt idx="74">
                  <c:v>71</c:v>
                </c:pt>
                <c:pt idx="75">
                  <c:v>69</c:v>
                </c:pt>
                <c:pt idx="76">
                  <c:v>64</c:v>
                </c:pt>
                <c:pt idx="77">
                  <c:v>38</c:v>
                </c:pt>
                <c:pt idx="78">
                  <c:v>14</c:v>
                </c:pt>
                <c:pt idx="79">
                  <c:v>13</c:v>
                </c:pt>
                <c:pt idx="80">
                  <c:v>5</c:v>
                </c:pt>
                <c:pt idx="81">
                  <c:v>1</c:v>
                </c:pt>
                <c:pt idx="82">
                  <c:v>1</c:v>
                </c:pt>
                <c:pt idx="83">
                  <c:v>1.5</c:v>
                </c:pt>
                <c:pt idx="84">
                  <c:v>1</c:v>
                </c:pt>
                <c:pt idx="85">
                  <c:v>1</c:v>
                </c:pt>
                <c:pt idx="86">
                  <c:v>1</c:v>
                </c:pt>
                <c:pt idx="87">
                  <c:v>1</c:v>
                </c:pt>
                <c:pt idx="88">
                  <c:v>1</c:v>
                </c:pt>
                <c:pt idx="89">
                  <c:v>1</c:v>
                </c:pt>
                <c:pt idx="90">
                  <c:v>1</c:v>
                </c:pt>
                <c:pt idx="91">
                  <c:v>1</c:v>
                </c:pt>
                <c:pt idx="92">
                  <c:v>1</c:v>
                </c:pt>
                <c:pt idx="93">
                  <c:v>1</c:v>
                </c:pt>
                <c:pt idx="94">
                  <c:v>1</c:v>
                </c:pt>
                <c:pt idx="95">
                  <c:v>1</c:v>
                </c:pt>
                <c:pt idx="96">
                  <c:v>1</c:v>
                </c:pt>
                <c:pt idx="97">
                  <c:v>1</c:v>
                </c:pt>
                <c:pt idx="98">
                  <c:v>1</c:v>
                </c:pt>
                <c:pt idx="99">
                  <c:v>1</c:v>
                </c:pt>
              </c:numCache>
            </c:numRef>
          </c:yVal>
          <c:smooth val="1"/>
        </c:ser>
        <c:ser>
          <c:idx val="1"/>
          <c:order val="1"/>
          <c:tx>
            <c:v>Target 2 205Pb</c:v>
          </c:tx>
          <c:marker>
            <c:symbol val="none"/>
          </c:marker>
          <c:xVal>
            <c:numRef>
              <c:f>Sheet4!$A$1:$A$100</c:f>
              <c:numCache>
                <c:formatCode>General</c:formatCode>
                <c:ptCount val="10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</c:numCache>
            </c:numRef>
          </c:xVal>
          <c:yVal>
            <c:numRef>
              <c:f>Sheet4!$C$1:$C$100</c:f>
              <c:numCache>
                <c:formatCode>General</c:formatCode>
                <c:ptCount val="100"/>
                <c:pt idx="0">
                  <c:v>1</c:v>
                </c:pt>
                <c:pt idx="1">
                  <c:v>1.5</c:v>
                </c:pt>
                <c:pt idx="2">
                  <c:v>1</c:v>
                </c:pt>
                <c:pt idx="3">
                  <c:v>1.5</c:v>
                </c:pt>
                <c:pt idx="4">
                  <c:v>2</c:v>
                </c:pt>
                <c:pt idx="5">
                  <c:v>1.5</c:v>
                </c:pt>
                <c:pt idx="6">
                  <c:v>3</c:v>
                </c:pt>
                <c:pt idx="7">
                  <c:v>2</c:v>
                </c:pt>
                <c:pt idx="8">
                  <c:v>2</c:v>
                </c:pt>
                <c:pt idx="9">
                  <c:v>3</c:v>
                </c:pt>
                <c:pt idx="10">
                  <c:v>6</c:v>
                </c:pt>
                <c:pt idx="11">
                  <c:v>14</c:v>
                </c:pt>
                <c:pt idx="12">
                  <c:v>74</c:v>
                </c:pt>
                <c:pt idx="13">
                  <c:v>307</c:v>
                </c:pt>
                <c:pt idx="14">
                  <c:v>720</c:v>
                </c:pt>
                <c:pt idx="15">
                  <c:v>853</c:v>
                </c:pt>
                <c:pt idx="16">
                  <c:v>456</c:v>
                </c:pt>
                <c:pt idx="17">
                  <c:v>132</c:v>
                </c:pt>
                <c:pt idx="18">
                  <c:v>30</c:v>
                </c:pt>
                <c:pt idx="19">
                  <c:v>7</c:v>
                </c:pt>
                <c:pt idx="20">
                  <c:v>2</c:v>
                </c:pt>
                <c:pt idx="21">
                  <c:v>1.5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1.5</c:v>
                </c:pt>
                <c:pt idx="30">
                  <c:v>1</c:v>
                </c:pt>
                <c:pt idx="31">
                  <c:v>1</c:v>
                </c:pt>
                <c:pt idx="32">
                  <c:v>1.5</c:v>
                </c:pt>
                <c:pt idx="33">
                  <c:v>1</c:v>
                </c:pt>
                <c:pt idx="34">
                  <c:v>1.5</c:v>
                </c:pt>
                <c:pt idx="35">
                  <c:v>1</c:v>
                </c:pt>
                <c:pt idx="36">
                  <c:v>1.5</c:v>
                </c:pt>
                <c:pt idx="37">
                  <c:v>1.5</c:v>
                </c:pt>
                <c:pt idx="38">
                  <c:v>7</c:v>
                </c:pt>
                <c:pt idx="39">
                  <c:v>20</c:v>
                </c:pt>
                <c:pt idx="40">
                  <c:v>45</c:v>
                </c:pt>
                <c:pt idx="41">
                  <c:v>82</c:v>
                </c:pt>
                <c:pt idx="42">
                  <c:v>175</c:v>
                </c:pt>
                <c:pt idx="43">
                  <c:v>229</c:v>
                </c:pt>
                <c:pt idx="44">
                  <c:v>252</c:v>
                </c:pt>
                <c:pt idx="45">
                  <c:v>205</c:v>
                </c:pt>
                <c:pt idx="46">
                  <c:v>154</c:v>
                </c:pt>
                <c:pt idx="47">
                  <c:v>63</c:v>
                </c:pt>
                <c:pt idx="48">
                  <c:v>18</c:v>
                </c:pt>
                <c:pt idx="49">
                  <c:v>6</c:v>
                </c:pt>
                <c:pt idx="50">
                  <c:v>2</c:v>
                </c:pt>
                <c:pt idx="51">
                  <c:v>1</c:v>
                </c:pt>
                <c:pt idx="52">
                  <c:v>1</c:v>
                </c:pt>
                <c:pt idx="53">
                  <c:v>1</c:v>
                </c:pt>
                <c:pt idx="54">
                  <c:v>1</c:v>
                </c:pt>
                <c:pt idx="55">
                  <c:v>1</c:v>
                </c:pt>
                <c:pt idx="56">
                  <c:v>1</c:v>
                </c:pt>
                <c:pt idx="57">
                  <c:v>1</c:v>
                </c:pt>
                <c:pt idx="58">
                  <c:v>1</c:v>
                </c:pt>
                <c:pt idx="59">
                  <c:v>1</c:v>
                </c:pt>
                <c:pt idx="60">
                  <c:v>1</c:v>
                </c:pt>
                <c:pt idx="61">
                  <c:v>1</c:v>
                </c:pt>
                <c:pt idx="62">
                  <c:v>1</c:v>
                </c:pt>
                <c:pt idx="63">
                  <c:v>1.5</c:v>
                </c:pt>
                <c:pt idx="64">
                  <c:v>1</c:v>
                </c:pt>
                <c:pt idx="65">
                  <c:v>3</c:v>
                </c:pt>
                <c:pt idx="66">
                  <c:v>2</c:v>
                </c:pt>
                <c:pt idx="67">
                  <c:v>1</c:v>
                </c:pt>
                <c:pt idx="68">
                  <c:v>9</c:v>
                </c:pt>
                <c:pt idx="69">
                  <c:v>17</c:v>
                </c:pt>
                <c:pt idx="70">
                  <c:v>17</c:v>
                </c:pt>
                <c:pt idx="71">
                  <c:v>40</c:v>
                </c:pt>
                <c:pt idx="72">
                  <c:v>62</c:v>
                </c:pt>
                <c:pt idx="73">
                  <c:v>83</c:v>
                </c:pt>
                <c:pt idx="74">
                  <c:v>102</c:v>
                </c:pt>
                <c:pt idx="75">
                  <c:v>93</c:v>
                </c:pt>
                <c:pt idx="76">
                  <c:v>82</c:v>
                </c:pt>
                <c:pt idx="77">
                  <c:v>56</c:v>
                </c:pt>
                <c:pt idx="78">
                  <c:v>29</c:v>
                </c:pt>
                <c:pt idx="79">
                  <c:v>10</c:v>
                </c:pt>
                <c:pt idx="80">
                  <c:v>7</c:v>
                </c:pt>
                <c:pt idx="81">
                  <c:v>3</c:v>
                </c:pt>
                <c:pt idx="82">
                  <c:v>1</c:v>
                </c:pt>
                <c:pt idx="83">
                  <c:v>1</c:v>
                </c:pt>
                <c:pt idx="84">
                  <c:v>1</c:v>
                </c:pt>
                <c:pt idx="85">
                  <c:v>1</c:v>
                </c:pt>
                <c:pt idx="86">
                  <c:v>1</c:v>
                </c:pt>
                <c:pt idx="87">
                  <c:v>1</c:v>
                </c:pt>
                <c:pt idx="88">
                  <c:v>1</c:v>
                </c:pt>
                <c:pt idx="89">
                  <c:v>1</c:v>
                </c:pt>
                <c:pt idx="90">
                  <c:v>1</c:v>
                </c:pt>
                <c:pt idx="91">
                  <c:v>1</c:v>
                </c:pt>
                <c:pt idx="92">
                  <c:v>1</c:v>
                </c:pt>
                <c:pt idx="93">
                  <c:v>1</c:v>
                </c:pt>
                <c:pt idx="94">
                  <c:v>1</c:v>
                </c:pt>
                <c:pt idx="95">
                  <c:v>1</c:v>
                </c:pt>
                <c:pt idx="96">
                  <c:v>1</c:v>
                </c:pt>
                <c:pt idx="97">
                  <c:v>1</c:v>
                </c:pt>
                <c:pt idx="98">
                  <c:v>1</c:v>
                </c:pt>
                <c:pt idx="99">
                  <c:v>1</c:v>
                </c:pt>
              </c:numCache>
            </c:numRef>
          </c:yVal>
          <c:smooth val="1"/>
        </c:ser>
        <c:ser>
          <c:idx val="2"/>
          <c:order val="2"/>
          <c:tx>
            <c:v>Target 7 CsF and Ag</c:v>
          </c:tx>
          <c:spPr>
            <a:ln>
              <a:solidFill>
                <a:srgbClr val="FFFF00"/>
              </a:solidFill>
            </a:ln>
          </c:spPr>
          <c:marker>
            <c:symbol val="none"/>
          </c:marker>
          <c:xVal>
            <c:numRef>
              <c:f>Sheet4!$A$1:$A$100</c:f>
              <c:numCache>
                <c:formatCode>General</c:formatCode>
                <c:ptCount val="10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</c:numCache>
            </c:numRef>
          </c:xVal>
          <c:yVal>
            <c:numRef>
              <c:f>Sheet4!$D$1:$D$100</c:f>
              <c:numCache>
                <c:formatCode>General</c:formatCode>
                <c:ptCount val="100"/>
                <c:pt idx="0">
                  <c:v>5</c:v>
                </c:pt>
                <c:pt idx="1">
                  <c:v>2</c:v>
                </c:pt>
                <c:pt idx="2">
                  <c:v>1.5</c:v>
                </c:pt>
                <c:pt idx="3">
                  <c:v>4</c:v>
                </c:pt>
                <c:pt idx="4">
                  <c:v>3</c:v>
                </c:pt>
                <c:pt idx="5">
                  <c:v>1</c:v>
                </c:pt>
                <c:pt idx="6">
                  <c:v>1.5</c:v>
                </c:pt>
                <c:pt idx="7">
                  <c:v>1.5</c:v>
                </c:pt>
                <c:pt idx="8">
                  <c:v>3</c:v>
                </c:pt>
                <c:pt idx="9">
                  <c:v>4</c:v>
                </c:pt>
                <c:pt idx="10">
                  <c:v>2</c:v>
                </c:pt>
                <c:pt idx="11">
                  <c:v>3</c:v>
                </c:pt>
                <c:pt idx="12">
                  <c:v>8</c:v>
                </c:pt>
                <c:pt idx="13">
                  <c:v>26</c:v>
                </c:pt>
                <c:pt idx="14">
                  <c:v>83</c:v>
                </c:pt>
                <c:pt idx="15">
                  <c:v>81</c:v>
                </c:pt>
                <c:pt idx="16">
                  <c:v>47</c:v>
                </c:pt>
                <c:pt idx="17">
                  <c:v>5</c:v>
                </c:pt>
                <c:pt idx="18">
                  <c:v>1</c:v>
                </c:pt>
                <c:pt idx="19">
                  <c:v>1.5</c:v>
                </c:pt>
                <c:pt idx="20">
                  <c:v>1.5</c:v>
                </c:pt>
                <c:pt idx="21">
                  <c:v>1</c:v>
                </c:pt>
                <c:pt idx="22">
                  <c:v>1</c:v>
                </c:pt>
                <c:pt idx="23">
                  <c:v>2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1.5</c:v>
                </c:pt>
                <c:pt idx="34">
                  <c:v>1</c:v>
                </c:pt>
                <c:pt idx="35">
                  <c:v>1.5</c:v>
                </c:pt>
                <c:pt idx="36">
                  <c:v>1.5</c:v>
                </c:pt>
                <c:pt idx="37">
                  <c:v>4</c:v>
                </c:pt>
                <c:pt idx="38">
                  <c:v>3</c:v>
                </c:pt>
                <c:pt idx="39">
                  <c:v>12</c:v>
                </c:pt>
                <c:pt idx="40">
                  <c:v>28</c:v>
                </c:pt>
                <c:pt idx="41">
                  <c:v>71</c:v>
                </c:pt>
                <c:pt idx="42">
                  <c:v>128</c:v>
                </c:pt>
                <c:pt idx="43">
                  <c:v>197</c:v>
                </c:pt>
                <c:pt idx="44">
                  <c:v>205</c:v>
                </c:pt>
                <c:pt idx="45">
                  <c:v>197</c:v>
                </c:pt>
                <c:pt idx="46">
                  <c:v>121</c:v>
                </c:pt>
                <c:pt idx="47">
                  <c:v>62</c:v>
                </c:pt>
                <c:pt idx="48">
                  <c:v>25</c:v>
                </c:pt>
                <c:pt idx="49">
                  <c:v>3</c:v>
                </c:pt>
                <c:pt idx="50">
                  <c:v>2</c:v>
                </c:pt>
                <c:pt idx="51">
                  <c:v>1</c:v>
                </c:pt>
                <c:pt idx="52">
                  <c:v>1</c:v>
                </c:pt>
                <c:pt idx="53">
                  <c:v>1</c:v>
                </c:pt>
                <c:pt idx="54">
                  <c:v>1</c:v>
                </c:pt>
                <c:pt idx="55">
                  <c:v>1</c:v>
                </c:pt>
                <c:pt idx="56">
                  <c:v>1</c:v>
                </c:pt>
                <c:pt idx="57">
                  <c:v>1</c:v>
                </c:pt>
                <c:pt idx="58">
                  <c:v>1</c:v>
                </c:pt>
                <c:pt idx="59">
                  <c:v>1.5</c:v>
                </c:pt>
                <c:pt idx="60">
                  <c:v>1</c:v>
                </c:pt>
                <c:pt idx="61">
                  <c:v>1</c:v>
                </c:pt>
                <c:pt idx="62">
                  <c:v>2</c:v>
                </c:pt>
                <c:pt idx="63">
                  <c:v>2</c:v>
                </c:pt>
                <c:pt idx="64">
                  <c:v>1.5</c:v>
                </c:pt>
                <c:pt idx="65">
                  <c:v>2</c:v>
                </c:pt>
                <c:pt idx="66">
                  <c:v>8</c:v>
                </c:pt>
                <c:pt idx="67">
                  <c:v>17</c:v>
                </c:pt>
                <c:pt idx="68">
                  <c:v>23</c:v>
                </c:pt>
                <c:pt idx="69">
                  <c:v>54</c:v>
                </c:pt>
                <c:pt idx="70">
                  <c:v>102</c:v>
                </c:pt>
                <c:pt idx="71">
                  <c:v>153</c:v>
                </c:pt>
                <c:pt idx="72">
                  <c:v>241</c:v>
                </c:pt>
                <c:pt idx="73">
                  <c:v>309</c:v>
                </c:pt>
                <c:pt idx="74">
                  <c:v>368</c:v>
                </c:pt>
                <c:pt idx="75">
                  <c:v>395</c:v>
                </c:pt>
                <c:pt idx="76">
                  <c:v>327</c:v>
                </c:pt>
                <c:pt idx="77">
                  <c:v>224</c:v>
                </c:pt>
                <c:pt idx="78">
                  <c:v>131</c:v>
                </c:pt>
                <c:pt idx="79">
                  <c:v>60</c:v>
                </c:pt>
                <c:pt idx="80">
                  <c:v>25</c:v>
                </c:pt>
                <c:pt idx="81">
                  <c:v>8</c:v>
                </c:pt>
                <c:pt idx="82">
                  <c:v>3</c:v>
                </c:pt>
                <c:pt idx="83">
                  <c:v>1</c:v>
                </c:pt>
                <c:pt idx="84">
                  <c:v>1</c:v>
                </c:pt>
                <c:pt idx="85">
                  <c:v>1</c:v>
                </c:pt>
                <c:pt idx="86">
                  <c:v>1</c:v>
                </c:pt>
                <c:pt idx="87">
                  <c:v>1</c:v>
                </c:pt>
                <c:pt idx="88">
                  <c:v>1</c:v>
                </c:pt>
                <c:pt idx="89">
                  <c:v>1</c:v>
                </c:pt>
                <c:pt idx="90">
                  <c:v>1</c:v>
                </c:pt>
                <c:pt idx="91">
                  <c:v>1</c:v>
                </c:pt>
                <c:pt idx="92">
                  <c:v>1</c:v>
                </c:pt>
                <c:pt idx="93">
                  <c:v>1</c:v>
                </c:pt>
                <c:pt idx="94">
                  <c:v>1</c:v>
                </c:pt>
                <c:pt idx="95">
                  <c:v>1</c:v>
                </c:pt>
                <c:pt idx="96">
                  <c:v>1</c:v>
                </c:pt>
                <c:pt idx="97">
                  <c:v>1</c:v>
                </c:pt>
                <c:pt idx="98">
                  <c:v>1</c:v>
                </c:pt>
                <c:pt idx="99">
                  <c:v>1</c:v>
                </c:pt>
              </c:numCache>
            </c:numRef>
          </c:yVal>
          <c:smooth val="1"/>
        </c:ser>
        <c:ser>
          <c:idx val="3"/>
          <c:order val="3"/>
          <c:tx>
            <c:v> Target 8CsF and Ag</c:v>
          </c:tx>
          <c:spPr>
            <a:ln>
              <a:solidFill>
                <a:srgbClr val="92D050"/>
              </a:solidFill>
            </a:ln>
          </c:spPr>
          <c:marker>
            <c:symbol val="none"/>
          </c:marker>
          <c:xVal>
            <c:numRef>
              <c:f>Sheet4!$A$1:$A$100</c:f>
              <c:numCache>
                <c:formatCode>General</c:formatCode>
                <c:ptCount val="10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</c:numCache>
            </c:numRef>
          </c:xVal>
          <c:yVal>
            <c:numRef>
              <c:f>Sheet4!$E$1:$E$100</c:f>
              <c:numCache>
                <c:formatCode>General</c:formatCode>
                <c:ptCount val="100"/>
                <c:pt idx="0">
                  <c:v>2</c:v>
                </c:pt>
                <c:pt idx="1">
                  <c:v>1.5</c:v>
                </c:pt>
                <c:pt idx="2">
                  <c:v>1.5</c:v>
                </c:pt>
                <c:pt idx="3">
                  <c:v>2</c:v>
                </c:pt>
                <c:pt idx="4">
                  <c:v>1</c:v>
                </c:pt>
                <c:pt idx="5">
                  <c:v>2</c:v>
                </c:pt>
                <c:pt idx="6">
                  <c:v>1.5</c:v>
                </c:pt>
                <c:pt idx="7">
                  <c:v>1</c:v>
                </c:pt>
                <c:pt idx="8">
                  <c:v>1.5</c:v>
                </c:pt>
                <c:pt idx="9">
                  <c:v>2</c:v>
                </c:pt>
                <c:pt idx="10">
                  <c:v>1.5</c:v>
                </c:pt>
                <c:pt idx="11">
                  <c:v>4</c:v>
                </c:pt>
                <c:pt idx="12">
                  <c:v>12</c:v>
                </c:pt>
                <c:pt idx="13">
                  <c:v>42</c:v>
                </c:pt>
                <c:pt idx="14">
                  <c:v>99</c:v>
                </c:pt>
                <c:pt idx="15">
                  <c:v>125</c:v>
                </c:pt>
                <c:pt idx="16">
                  <c:v>64</c:v>
                </c:pt>
                <c:pt idx="17">
                  <c:v>10</c:v>
                </c:pt>
                <c:pt idx="18">
                  <c:v>4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1.5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1</c:v>
                </c:pt>
                <c:pt idx="34">
                  <c:v>1.5</c:v>
                </c:pt>
                <c:pt idx="35">
                  <c:v>1</c:v>
                </c:pt>
                <c:pt idx="36">
                  <c:v>1.5</c:v>
                </c:pt>
                <c:pt idx="37">
                  <c:v>1.5</c:v>
                </c:pt>
                <c:pt idx="38">
                  <c:v>9</c:v>
                </c:pt>
                <c:pt idx="39">
                  <c:v>13</c:v>
                </c:pt>
                <c:pt idx="40">
                  <c:v>35</c:v>
                </c:pt>
                <c:pt idx="41">
                  <c:v>75</c:v>
                </c:pt>
                <c:pt idx="42">
                  <c:v>176</c:v>
                </c:pt>
                <c:pt idx="43">
                  <c:v>226</c:v>
                </c:pt>
                <c:pt idx="44">
                  <c:v>276</c:v>
                </c:pt>
                <c:pt idx="45">
                  <c:v>249</c:v>
                </c:pt>
                <c:pt idx="46">
                  <c:v>158</c:v>
                </c:pt>
                <c:pt idx="47">
                  <c:v>71</c:v>
                </c:pt>
                <c:pt idx="48">
                  <c:v>26</c:v>
                </c:pt>
                <c:pt idx="49">
                  <c:v>8</c:v>
                </c:pt>
                <c:pt idx="50">
                  <c:v>2</c:v>
                </c:pt>
                <c:pt idx="51">
                  <c:v>1</c:v>
                </c:pt>
                <c:pt idx="52">
                  <c:v>1</c:v>
                </c:pt>
                <c:pt idx="53">
                  <c:v>1</c:v>
                </c:pt>
                <c:pt idx="54">
                  <c:v>1.5</c:v>
                </c:pt>
                <c:pt idx="55">
                  <c:v>1</c:v>
                </c:pt>
                <c:pt idx="56">
                  <c:v>1</c:v>
                </c:pt>
                <c:pt idx="57">
                  <c:v>1</c:v>
                </c:pt>
                <c:pt idx="58">
                  <c:v>1</c:v>
                </c:pt>
                <c:pt idx="59">
                  <c:v>1</c:v>
                </c:pt>
                <c:pt idx="60">
                  <c:v>1</c:v>
                </c:pt>
                <c:pt idx="61">
                  <c:v>1</c:v>
                </c:pt>
                <c:pt idx="62">
                  <c:v>1</c:v>
                </c:pt>
                <c:pt idx="63">
                  <c:v>1</c:v>
                </c:pt>
                <c:pt idx="64">
                  <c:v>5</c:v>
                </c:pt>
                <c:pt idx="65">
                  <c:v>2</c:v>
                </c:pt>
                <c:pt idx="66">
                  <c:v>7</c:v>
                </c:pt>
                <c:pt idx="67">
                  <c:v>22</c:v>
                </c:pt>
                <c:pt idx="68">
                  <c:v>44</c:v>
                </c:pt>
                <c:pt idx="69">
                  <c:v>73</c:v>
                </c:pt>
                <c:pt idx="70">
                  <c:v>102</c:v>
                </c:pt>
                <c:pt idx="71">
                  <c:v>205</c:v>
                </c:pt>
                <c:pt idx="72">
                  <c:v>310</c:v>
                </c:pt>
                <c:pt idx="73">
                  <c:v>410</c:v>
                </c:pt>
                <c:pt idx="74">
                  <c:v>467</c:v>
                </c:pt>
                <c:pt idx="75">
                  <c:v>462</c:v>
                </c:pt>
                <c:pt idx="76">
                  <c:v>400</c:v>
                </c:pt>
                <c:pt idx="77">
                  <c:v>280</c:v>
                </c:pt>
                <c:pt idx="78">
                  <c:v>142</c:v>
                </c:pt>
                <c:pt idx="79">
                  <c:v>80</c:v>
                </c:pt>
                <c:pt idx="80">
                  <c:v>29</c:v>
                </c:pt>
                <c:pt idx="81">
                  <c:v>11</c:v>
                </c:pt>
                <c:pt idx="82">
                  <c:v>5</c:v>
                </c:pt>
                <c:pt idx="83">
                  <c:v>1</c:v>
                </c:pt>
                <c:pt idx="84">
                  <c:v>1.5</c:v>
                </c:pt>
                <c:pt idx="85">
                  <c:v>1</c:v>
                </c:pt>
                <c:pt idx="86">
                  <c:v>1</c:v>
                </c:pt>
                <c:pt idx="87">
                  <c:v>1</c:v>
                </c:pt>
                <c:pt idx="88">
                  <c:v>1</c:v>
                </c:pt>
                <c:pt idx="89">
                  <c:v>1</c:v>
                </c:pt>
                <c:pt idx="90">
                  <c:v>1</c:v>
                </c:pt>
                <c:pt idx="91">
                  <c:v>1</c:v>
                </c:pt>
                <c:pt idx="92">
                  <c:v>1</c:v>
                </c:pt>
                <c:pt idx="93">
                  <c:v>1</c:v>
                </c:pt>
                <c:pt idx="94">
                  <c:v>1</c:v>
                </c:pt>
                <c:pt idx="95">
                  <c:v>1</c:v>
                </c:pt>
                <c:pt idx="96">
                  <c:v>1</c:v>
                </c:pt>
                <c:pt idx="97">
                  <c:v>1</c:v>
                </c:pt>
                <c:pt idx="98">
                  <c:v>1</c:v>
                </c:pt>
                <c:pt idx="99">
                  <c:v>1</c:v>
                </c:pt>
              </c:numCache>
            </c:numRef>
          </c:yVal>
          <c:smooth val="1"/>
        </c:ser>
        <c:ser>
          <c:idx val="4"/>
          <c:order val="4"/>
          <c:tx>
            <c:v>Target 9 Ag</c:v>
          </c:tx>
          <c:marker>
            <c:symbol val="none"/>
          </c:marker>
          <c:xVal>
            <c:numRef>
              <c:f>Sheet4!$A$1:$A$100</c:f>
              <c:numCache>
                <c:formatCode>General</c:formatCode>
                <c:ptCount val="10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</c:numCache>
            </c:numRef>
          </c:xVal>
          <c:yVal>
            <c:numRef>
              <c:f>Sheet4!$F$1:$F$100</c:f>
              <c:numCache>
                <c:formatCode>General</c:formatCode>
                <c:ptCount val="100"/>
                <c:pt idx="0">
                  <c:v>2</c:v>
                </c:pt>
                <c:pt idx="1">
                  <c:v>1</c:v>
                </c:pt>
                <c:pt idx="2">
                  <c:v>3</c:v>
                </c:pt>
                <c:pt idx="3">
                  <c:v>5</c:v>
                </c:pt>
                <c:pt idx="4">
                  <c:v>2</c:v>
                </c:pt>
                <c:pt idx="5">
                  <c:v>2</c:v>
                </c:pt>
                <c:pt idx="6">
                  <c:v>4</c:v>
                </c:pt>
                <c:pt idx="7">
                  <c:v>3</c:v>
                </c:pt>
                <c:pt idx="8">
                  <c:v>1.5</c:v>
                </c:pt>
                <c:pt idx="9">
                  <c:v>1.5</c:v>
                </c:pt>
                <c:pt idx="10">
                  <c:v>1</c:v>
                </c:pt>
                <c:pt idx="11">
                  <c:v>3</c:v>
                </c:pt>
                <c:pt idx="12">
                  <c:v>17</c:v>
                </c:pt>
                <c:pt idx="13">
                  <c:v>62</c:v>
                </c:pt>
                <c:pt idx="14">
                  <c:v>171</c:v>
                </c:pt>
                <c:pt idx="15">
                  <c:v>174</c:v>
                </c:pt>
                <c:pt idx="16">
                  <c:v>90</c:v>
                </c:pt>
                <c:pt idx="17">
                  <c:v>32</c:v>
                </c:pt>
                <c:pt idx="18">
                  <c:v>6</c:v>
                </c:pt>
                <c:pt idx="19">
                  <c:v>1</c:v>
                </c:pt>
                <c:pt idx="20">
                  <c:v>1.5</c:v>
                </c:pt>
                <c:pt idx="21">
                  <c:v>1.5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1</c:v>
                </c:pt>
                <c:pt idx="28">
                  <c:v>1.5</c:v>
                </c:pt>
                <c:pt idx="29">
                  <c:v>1</c:v>
                </c:pt>
                <c:pt idx="30">
                  <c:v>1</c:v>
                </c:pt>
                <c:pt idx="31">
                  <c:v>1</c:v>
                </c:pt>
                <c:pt idx="32">
                  <c:v>1</c:v>
                </c:pt>
                <c:pt idx="33">
                  <c:v>1.5</c:v>
                </c:pt>
                <c:pt idx="34">
                  <c:v>1</c:v>
                </c:pt>
                <c:pt idx="35">
                  <c:v>1.5</c:v>
                </c:pt>
                <c:pt idx="36">
                  <c:v>1</c:v>
                </c:pt>
                <c:pt idx="37">
                  <c:v>1</c:v>
                </c:pt>
                <c:pt idx="38">
                  <c:v>1</c:v>
                </c:pt>
                <c:pt idx="39">
                  <c:v>1</c:v>
                </c:pt>
                <c:pt idx="40">
                  <c:v>1.5</c:v>
                </c:pt>
                <c:pt idx="41">
                  <c:v>2</c:v>
                </c:pt>
                <c:pt idx="42">
                  <c:v>3</c:v>
                </c:pt>
                <c:pt idx="43">
                  <c:v>2</c:v>
                </c:pt>
                <c:pt idx="44">
                  <c:v>2</c:v>
                </c:pt>
                <c:pt idx="45">
                  <c:v>2</c:v>
                </c:pt>
                <c:pt idx="46">
                  <c:v>1</c:v>
                </c:pt>
                <c:pt idx="47">
                  <c:v>1.5</c:v>
                </c:pt>
                <c:pt idx="48">
                  <c:v>1</c:v>
                </c:pt>
                <c:pt idx="49">
                  <c:v>1.5</c:v>
                </c:pt>
                <c:pt idx="50">
                  <c:v>1</c:v>
                </c:pt>
                <c:pt idx="51">
                  <c:v>1</c:v>
                </c:pt>
                <c:pt idx="52">
                  <c:v>1</c:v>
                </c:pt>
                <c:pt idx="53">
                  <c:v>1</c:v>
                </c:pt>
                <c:pt idx="54">
                  <c:v>1</c:v>
                </c:pt>
                <c:pt idx="55">
                  <c:v>1</c:v>
                </c:pt>
                <c:pt idx="56">
                  <c:v>1</c:v>
                </c:pt>
                <c:pt idx="57">
                  <c:v>1</c:v>
                </c:pt>
                <c:pt idx="58">
                  <c:v>1</c:v>
                </c:pt>
                <c:pt idx="59">
                  <c:v>1</c:v>
                </c:pt>
                <c:pt idx="60">
                  <c:v>1</c:v>
                </c:pt>
                <c:pt idx="61">
                  <c:v>1</c:v>
                </c:pt>
                <c:pt idx="62">
                  <c:v>1</c:v>
                </c:pt>
                <c:pt idx="63">
                  <c:v>1</c:v>
                </c:pt>
                <c:pt idx="64">
                  <c:v>1</c:v>
                </c:pt>
                <c:pt idx="65">
                  <c:v>1</c:v>
                </c:pt>
                <c:pt idx="66">
                  <c:v>1</c:v>
                </c:pt>
                <c:pt idx="67">
                  <c:v>1.5</c:v>
                </c:pt>
                <c:pt idx="68">
                  <c:v>1</c:v>
                </c:pt>
                <c:pt idx="69">
                  <c:v>1.5</c:v>
                </c:pt>
                <c:pt idx="70">
                  <c:v>2</c:v>
                </c:pt>
                <c:pt idx="71">
                  <c:v>5</c:v>
                </c:pt>
                <c:pt idx="72">
                  <c:v>4</c:v>
                </c:pt>
                <c:pt idx="73">
                  <c:v>4</c:v>
                </c:pt>
                <c:pt idx="74">
                  <c:v>14</c:v>
                </c:pt>
                <c:pt idx="75">
                  <c:v>8</c:v>
                </c:pt>
                <c:pt idx="76">
                  <c:v>9</c:v>
                </c:pt>
                <c:pt idx="77">
                  <c:v>7</c:v>
                </c:pt>
                <c:pt idx="78">
                  <c:v>9</c:v>
                </c:pt>
                <c:pt idx="79">
                  <c:v>1.5</c:v>
                </c:pt>
                <c:pt idx="80">
                  <c:v>1.5</c:v>
                </c:pt>
                <c:pt idx="81">
                  <c:v>1.5</c:v>
                </c:pt>
                <c:pt idx="82">
                  <c:v>1</c:v>
                </c:pt>
                <c:pt idx="83">
                  <c:v>1</c:v>
                </c:pt>
                <c:pt idx="84">
                  <c:v>1</c:v>
                </c:pt>
                <c:pt idx="85">
                  <c:v>1</c:v>
                </c:pt>
                <c:pt idx="86">
                  <c:v>1</c:v>
                </c:pt>
                <c:pt idx="87">
                  <c:v>1</c:v>
                </c:pt>
                <c:pt idx="88">
                  <c:v>1</c:v>
                </c:pt>
                <c:pt idx="89">
                  <c:v>1</c:v>
                </c:pt>
                <c:pt idx="90">
                  <c:v>1</c:v>
                </c:pt>
                <c:pt idx="91">
                  <c:v>1</c:v>
                </c:pt>
                <c:pt idx="92">
                  <c:v>1</c:v>
                </c:pt>
                <c:pt idx="93">
                  <c:v>1</c:v>
                </c:pt>
                <c:pt idx="94">
                  <c:v>1</c:v>
                </c:pt>
                <c:pt idx="95">
                  <c:v>1</c:v>
                </c:pt>
                <c:pt idx="96">
                  <c:v>1</c:v>
                </c:pt>
                <c:pt idx="97">
                  <c:v>1</c:v>
                </c:pt>
                <c:pt idx="98">
                  <c:v>1</c:v>
                </c:pt>
                <c:pt idx="99">
                  <c:v>1</c:v>
                </c:pt>
              </c:numCache>
            </c:numRef>
          </c:yVal>
          <c:smooth val="1"/>
        </c:ser>
        <c:axId val="55112448"/>
        <c:axId val="55114368"/>
      </c:scatterChart>
      <c:valAx>
        <c:axId val="5511244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 smtClean="0"/>
                  <a:t>Channel</a:t>
                </a:r>
                <a:endParaRPr lang="en-US" dirty="0"/>
              </a:p>
            </c:rich>
          </c:tx>
          <c:layout/>
        </c:title>
        <c:numFmt formatCode="General" sourceLinked="1"/>
        <c:tickLblPos val="nextTo"/>
        <c:crossAx val="55114368"/>
        <c:crosses val="autoZero"/>
        <c:crossBetween val="midCat"/>
      </c:valAx>
      <c:valAx>
        <c:axId val="55114368"/>
        <c:scaling>
          <c:logBase val="10"/>
          <c:orientation val="minMax"/>
          <c:min val="1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Log counts</a:t>
                </a:r>
                <a:endParaRPr lang="en-US" dirty="0"/>
              </a:p>
            </c:rich>
          </c:tx>
          <c:layout/>
        </c:title>
        <c:numFmt formatCode="General" sourceLinked="1"/>
        <c:tickLblPos val="nextTo"/>
        <c:crossAx val="55112448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0.16934951881014879"/>
          <c:y val="5.5555555555555504E-2"/>
          <c:w val="0.56206014873140786"/>
          <c:h val="0.74288568095654761"/>
        </c:manualLayout>
      </c:layout>
      <c:scatterChart>
        <c:scatterStyle val="smoothMarker"/>
        <c:ser>
          <c:idx val="0"/>
          <c:order val="0"/>
          <c:tx>
            <c:v>Blank 1</c:v>
          </c:tx>
          <c:marker>
            <c:symbol val="none"/>
          </c:marker>
          <c:xVal>
            <c:numRef>
              <c:f>Sheet1!$A$1:$A$150</c:f>
              <c:numCache>
                <c:formatCode>General</c:formatCode>
                <c:ptCount val="15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</c:numCache>
            </c:numRef>
          </c:xVal>
          <c:yVal>
            <c:numRef>
              <c:f>Sheet1!$B$1:$B$150</c:f>
              <c:numCache>
                <c:formatCode>General</c:formatCode>
                <c:ptCount val="150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2</c:v>
                </c:pt>
                <c:pt idx="17">
                  <c:v>4</c:v>
                </c:pt>
                <c:pt idx="18">
                  <c:v>5</c:v>
                </c:pt>
                <c:pt idx="19">
                  <c:v>4</c:v>
                </c:pt>
                <c:pt idx="20">
                  <c:v>4</c:v>
                </c:pt>
                <c:pt idx="21">
                  <c:v>5</c:v>
                </c:pt>
                <c:pt idx="22">
                  <c:v>1.5</c:v>
                </c:pt>
                <c:pt idx="23">
                  <c:v>1.5</c:v>
                </c:pt>
                <c:pt idx="24">
                  <c:v>2</c:v>
                </c:pt>
                <c:pt idx="25">
                  <c:v>1</c:v>
                </c:pt>
                <c:pt idx="26">
                  <c:v>1.5</c:v>
                </c:pt>
                <c:pt idx="27">
                  <c:v>6</c:v>
                </c:pt>
                <c:pt idx="28">
                  <c:v>5</c:v>
                </c:pt>
                <c:pt idx="29">
                  <c:v>6</c:v>
                </c:pt>
                <c:pt idx="30">
                  <c:v>16</c:v>
                </c:pt>
                <c:pt idx="31">
                  <c:v>9</c:v>
                </c:pt>
                <c:pt idx="32">
                  <c:v>30</c:v>
                </c:pt>
                <c:pt idx="33">
                  <c:v>68</c:v>
                </c:pt>
                <c:pt idx="34">
                  <c:v>282</c:v>
                </c:pt>
                <c:pt idx="35">
                  <c:v>967</c:v>
                </c:pt>
                <c:pt idx="36">
                  <c:v>2766</c:v>
                </c:pt>
                <c:pt idx="37">
                  <c:v>5337</c:v>
                </c:pt>
                <c:pt idx="38">
                  <c:v>6154</c:v>
                </c:pt>
                <c:pt idx="39">
                  <c:v>3829</c:v>
                </c:pt>
                <c:pt idx="40">
                  <c:v>1475</c:v>
                </c:pt>
                <c:pt idx="41">
                  <c:v>427</c:v>
                </c:pt>
                <c:pt idx="42">
                  <c:v>72</c:v>
                </c:pt>
                <c:pt idx="43">
                  <c:v>13</c:v>
                </c:pt>
                <c:pt idx="44">
                  <c:v>14</c:v>
                </c:pt>
                <c:pt idx="45">
                  <c:v>1.5</c:v>
                </c:pt>
                <c:pt idx="46">
                  <c:v>1.5</c:v>
                </c:pt>
                <c:pt idx="47">
                  <c:v>1</c:v>
                </c:pt>
                <c:pt idx="48">
                  <c:v>1.5</c:v>
                </c:pt>
                <c:pt idx="49">
                  <c:v>1</c:v>
                </c:pt>
                <c:pt idx="50">
                  <c:v>1</c:v>
                </c:pt>
                <c:pt idx="51">
                  <c:v>1</c:v>
                </c:pt>
                <c:pt idx="52">
                  <c:v>1</c:v>
                </c:pt>
                <c:pt idx="53">
                  <c:v>2</c:v>
                </c:pt>
                <c:pt idx="54">
                  <c:v>1</c:v>
                </c:pt>
                <c:pt idx="55">
                  <c:v>1</c:v>
                </c:pt>
                <c:pt idx="56">
                  <c:v>1</c:v>
                </c:pt>
                <c:pt idx="57">
                  <c:v>1</c:v>
                </c:pt>
                <c:pt idx="58">
                  <c:v>1</c:v>
                </c:pt>
                <c:pt idx="59">
                  <c:v>1</c:v>
                </c:pt>
                <c:pt idx="60">
                  <c:v>1</c:v>
                </c:pt>
                <c:pt idx="61">
                  <c:v>1</c:v>
                </c:pt>
                <c:pt idx="62">
                  <c:v>1</c:v>
                </c:pt>
                <c:pt idx="63">
                  <c:v>3</c:v>
                </c:pt>
                <c:pt idx="64">
                  <c:v>7</c:v>
                </c:pt>
                <c:pt idx="65">
                  <c:v>10</c:v>
                </c:pt>
                <c:pt idx="66">
                  <c:v>22</c:v>
                </c:pt>
                <c:pt idx="67">
                  <c:v>37</c:v>
                </c:pt>
                <c:pt idx="68">
                  <c:v>95</c:v>
                </c:pt>
                <c:pt idx="69">
                  <c:v>126</c:v>
                </c:pt>
                <c:pt idx="70">
                  <c:v>200</c:v>
                </c:pt>
                <c:pt idx="71">
                  <c:v>221</c:v>
                </c:pt>
                <c:pt idx="72">
                  <c:v>222</c:v>
                </c:pt>
                <c:pt idx="73">
                  <c:v>147</c:v>
                </c:pt>
                <c:pt idx="74">
                  <c:v>58</c:v>
                </c:pt>
                <c:pt idx="75">
                  <c:v>15</c:v>
                </c:pt>
                <c:pt idx="76">
                  <c:v>4</c:v>
                </c:pt>
                <c:pt idx="77">
                  <c:v>1.5</c:v>
                </c:pt>
                <c:pt idx="78">
                  <c:v>1</c:v>
                </c:pt>
                <c:pt idx="79">
                  <c:v>1</c:v>
                </c:pt>
                <c:pt idx="80">
                  <c:v>1</c:v>
                </c:pt>
                <c:pt idx="81">
                  <c:v>1</c:v>
                </c:pt>
                <c:pt idx="82">
                  <c:v>1</c:v>
                </c:pt>
                <c:pt idx="83">
                  <c:v>1</c:v>
                </c:pt>
                <c:pt idx="84">
                  <c:v>1</c:v>
                </c:pt>
                <c:pt idx="85">
                  <c:v>1</c:v>
                </c:pt>
                <c:pt idx="86">
                  <c:v>1</c:v>
                </c:pt>
                <c:pt idx="87">
                  <c:v>1</c:v>
                </c:pt>
                <c:pt idx="88">
                  <c:v>1</c:v>
                </c:pt>
                <c:pt idx="89">
                  <c:v>1</c:v>
                </c:pt>
                <c:pt idx="90">
                  <c:v>1</c:v>
                </c:pt>
                <c:pt idx="91">
                  <c:v>1</c:v>
                </c:pt>
                <c:pt idx="92">
                  <c:v>1</c:v>
                </c:pt>
                <c:pt idx="93">
                  <c:v>1</c:v>
                </c:pt>
                <c:pt idx="94">
                  <c:v>1</c:v>
                </c:pt>
                <c:pt idx="95">
                  <c:v>1</c:v>
                </c:pt>
                <c:pt idx="96">
                  <c:v>1</c:v>
                </c:pt>
                <c:pt idx="97">
                  <c:v>1</c:v>
                </c:pt>
                <c:pt idx="98">
                  <c:v>1.5</c:v>
                </c:pt>
                <c:pt idx="99">
                  <c:v>1</c:v>
                </c:pt>
                <c:pt idx="100">
                  <c:v>1.5</c:v>
                </c:pt>
                <c:pt idx="101">
                  <c:v>1</c:v>
                </c:pt>
                <c:pt idx="102">
                  <c:v>1</c:v>
                </c:pt>
                <c:pt idx="103">
                  <c:v>1.5</c:v>
                </c:pt>
                <c:pt idx="104">
                  <c:v>1</c:v>
                </c:pt>
                <c:pt idx="105">
                  <c:v>1.5</c:v>
                </c:pt>
                <c:pt idx="106">
                  <c:v>1</c:v>
                </c:pt>
                <c:pt idx="107">
                  <c:v>1.5</c:v>
                </c:pt>
                <c:pt idx="108">
                  <c:v>1.5</c:v>
                </c:pt>
                <c:pt idx="109">
                  <c:v>1</c:v>
                </c:pt>
                <c:pt idx="110">
                  <c:v>1.5</c:v>
                </c:pt>
                <c:pt idx="111">
                  <c:v>1</c:v>
                </c:pt>
                <c:pt idx="112">
                  <c:v>1</c:v>
                </c:pt>
                <c:pt idx="113">
                  <c:v>1</c:v>
                </c:pt>
                <c:pt idx="114">
                  <c:v>1</c:v>
                </c:pt>
                <c:pt idx="115">
                  <c:v>1</c:v>
                </c:pt>
                <c:pt idx="116">
                  <c:v>1</c:v>
                </c:pt>
                <c:pt idx="117">
                  <c:v>1</c:v>
                </c:pt>
                <c:pt idx="118">
                  <c:v>1</c:v>
                </c:pt>
                <c:pt idx="119">
                  <c:v>1</c:v>
                </c:pt>
                <c:pt idx="120">
                  <c:v>1</c:v>
                </c:pt>
                <c:pt idx="121">
                  <c:v>1</c:v>
                </c:pt>
                <c:pt idx="122">
                  <c:v>1</c:v>
                </c:pt>
                <c:pt idx="123">
                  <c:v>1</c:v>
                </c:pt>
                <c:pt idx="124">
                  <c:v>1</c:v>
                </c:pt>
                <c:pt idx="125">
                  <c:v>1</c:v>
                </c:pt>
                <c:pt idx="126">
                  <c:v>1</c:v>
                </c:pt>
                <c:pt idx="127">
                  <c:v>1</c:v>
                </c:pt>
                <c:pt idx="128">
                  <c:v>1</c:v>
                </c:pt>
                <c:pt idx="129">
                  <c:v>1</c:v>
                </c:pt>
                <c:pt idx="130">
                  <c:v>1</c:v>
                </c:pt>
                <c:pt idx="131">
                  <c:v>1</c:v>
                </c:pt>
                <c:pt idx="132">
                  <c:v>1</c:v>
                </c:pt>
                <c:pt idx="133">
                  <c:v>1</c:v>
                </c:pt>
                <c:pt idx="134">
                  <c:v>1</c:v>
                </c:pt>
                <c:pt idx="135">
                  <c:v>1</c:v>
                </c:pt>
                <c:pt idx="136">
                  <c:v>1</c:v>
                </c:pt>
                <c:pt idx="137">
                  <c:v>1</c:v>
                </c:pt>
                <c:pt idx="138">
                  <c:v>1</c:v>
                </c:pt>
                <c:pt idx="139">
                  <c:v>1</c:v>
                </c:pt>
                <c:pt idx="140">
                  <c:v>1</c:v>
                </c:pt>
                <c:pt idx="141">
                  <c:v>1</c:v>
                </c:pt>
                <c:pt idx="142">
                  <c:v>1</c:v>
                </c:pt>
                <c:pt idx="143">
                  <c:v>1</c:v>
                </c:pt>
                <c:pt idx="144">
                  <c:v>1</c:v>
                </c:pt>
                <c:pt idx="145">
                  <c:v>1</c:v>
                </c:pt>
                <c:pt idx="146">
                  <c:v>1</c:v>
                </c:pt>
                <c:pt idx="147">
                  <c:v>1</c:v>
                </c:pt>
                <c:pt idx="148">
                  <c:v>1</c:v>
                </c:pt>
                <c:pt idx="149">
                  <c:v>1</c:v>
                </c:pt>
              </c:numCache>
            </c:numRef>
          </c:yVal>
          <c:smooth val="1"/>
        </c:ser>
        <c:ser>
          <c:idx val="1"/>
          <c:order val="1"/>
          <c:tx>
            <c:v>Blank 2</c:v>
          </c:tx>
          <c:marker>
            <c:symbol val="none"/>
          </c:marker>
          <c:dPt>
            <c:idx val="51"/>
            <c:spPr>
              <a:ln>
                <a:solidFill>
                  <a:srgbClr val="00B0F0"/>
                </a:solidFill>
              </a:ln>
            </c:spPr>
          </c:dPt>
          <c:xVal>
            <c:numRef>
              <c:f>Sheet1!$A$1:$A$150</c:f>
              <c:numCache>
                <c:formatCode>General</c:formatCode>
                <c:ptCount val="15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</c:numCache>
            </c:numRef>
          </c:xVal>
          <c:yVal>
            <c:numRef>
              <c:f>Sheet1!$C$1:$C$150</c:f>
              <c:numCache>
                <c:formatCode>General</c:formatCode>
                <c:ptCount val="150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20</c:v>
                </c:pt>
                <c:pt idx="17">
                  <c:v>17</c:v>
                </c:pt>
                <c:pt idx="18">
                  <c:v>14</c:v>
                </c:pt>
                <c:pt idx="19">
                  <c:v>7</c:v>
                </c:pt>
                <c:pt idx="20">
                  <c:v>8</c:v>
                </c:pt>
                <c:pt idx="21">
                  <c:v>7</c:v>
                </c:pt>
                <c:pt idx="22">
                  <c:v>10</c:v>
                </c:pt>
                <c:pt idx="23">
                  <c:v>3</c:v>
                </c:pt>
                <c:pt idx="24">
                  <c:v>7</c:v>
                </c:pt>
                <c:pt idx="25">
                  <c:v>4</c:v>
                </c:pt>
                <c:pt idx="26">
                  <c:v>8</c:v>
                </c:pt>
                <c:pt idx="27">
                  <c:v>17</c:v>
                </c:pt>
                <c:pt idx="28">
                  <c:v>36</c:v>
                </c:pt>
                <c:pt idx="29">
                  <c:v>53</c:v>
                </c:pt>
                <c:pt idx="30">
                  <c:v>52</c:v>
                </c:pt>
                <c:pt idx="31">
                  <c:v>55</c:v>
                </c:pt>
                <c:pt idx="32">
                  <c:v>174</c:v>
                </c:pt>
                <c:pt idx="33">
                  <c:v>718</c:v>
                </c:pt>
                <c:pt idx="34">
                  <c:v>2778</c:v>
                </c:pt>
                <c:pt idx="35" formatCode="0.00E+00">
                  <c:v>10180</c:v>
                </c:pt>
                <c:pt idx="36" formatCode="0.00E+00">
                  <c:v>26730</c:v>
                </c:pt>
                <c:pt idx="37" formatCode="0.00E+00">
                  <c:v>47250</c:v>
                </c:pt>
                <c:pt idx="38" formatCode="0.00E+00">
                  <c:v>43770</c:v>
                </c:pt>
                <c:pt idx="39" formatCode="0.00E+00">
                  <c:v>18940</c:v>
                </c:pt>
                <c:pt idx="40">
                  <c:v>4579</c:v>
                </c:pt>
                <c:pt idx="41">
                  <c:v>978</c:v>
                </c:pt>
                <c:pt idx="42">
                  <c:v>176</c:v>
                </c:pt>
                <c:pt idx="43">
                  <c:v>66</c:v>
                </c:pt>
                <c:pt idx="44">
                  <c:v>18</c:v>
                </c:pt>
                <c:pt idx="45">
                  <c:v>7</c:v>
                </c:pt>
                <c:pt idx="46">
                  <c:v>2</c:v>
                </c:pt>
                <c:pt idx="47">
                  <c:v>1</c:v>
                </c:pt>
                <c:pt idx="48">
                  <c:v>4</c:v>
                </c:pt>
                <c:pt idx="49">
                  <c:v>4</c:v>
                </c:pt>
                <c:pt idx="50">
                  <c:v>1.5</c:v>
                </c:pt>
                <c:pt idx="51">
                  <c:v>3</c:v>
                </c:pt>
                <c:pt idx="52">
                  <c:v>1.5</c:v>
                </c:pt>
                <c:pt idx="53">
                  <c:v>1</c:v>
                </c:pt>
                <c:pt idx="54">
                  <c:v>4</c:v>
                </c:pt>
                <c:pt idx="55">
                  <c:v>1.5</c:v>
                </c:pt>
                <c:pt idx="56">
                  <c:v>1</c:v>
                </c:pt>
                <c:pt idx="57">
                  <c:v>1</c:v>
                </c:pt>
                <c:pt idx="58">
                  <c:v>3</c:v>
                </c:pt>
                <c:pt idx="59">
                  <c:v>1</c:v>
                </c:pt>
                <c:pt idx="60">
                  <c:v>2</c:v>
                </c:pt>
                <c:pt idx="61">
                  <c:v>3</c:v>
                </c:pt>
                <c:pt idx="62">
                  <c:v>5</c:v>
                </c:pt>
                <c:pt idx="63">
                  <c:v>7</c:v>
                </c:pt>
                <c:pt idx="64">
                  <c:v>8</c:v>
                </c:pt>
                <c:pt idx="65">
                  <c:v>15</c:v>
                </c:pt>
                <c:pt idx="66">
                  <c:v>30</c:v>
                </c:pt>
                <c:pt idx="67">
                  <c:v>44</c:v>
                </c:pt>
                <c:pt idx="68">
                  <c:v>81</c:v>
                </c:pt>
                <c:pt idx="69">
                  <c:v>134</c:v>
                </c:pt>
                <c:pt idx="70">
                  <c:v>169</c:v>
                </c:pt>
                <c:pt idx="71">
                  <c:v>134</c:v>
                </c:pt>
                <c:pt idx="72">
                  <c:v>98</c:v>
                </c:pt>
                <c:pt idx="73">
                  <c:v>53</c:v>
                </c:pt>
                <c:pt idx="74">
                  <c:v>17</c:v>
                </c:pt>
                <c:pt idx="75">
                  <c:v>3</c:v>
                </c:pt>
                <c:pt idx="76">
                  <c:v>1</c:v>
                </c:pt>
                <c:pt idx="77">
                  <c:v>1</c:v>
                </c:pt>
                <c:pt idx="78">
                  <c:v>1</c:v>
                </c:pt>
                <c:pt idx="79">
                  <c:v>1</c:v>
                </c:pt>
                <c:pt idx="80">
                  <c:v>1</c:v>
                </c:pt>
                <c:pt idx="81">
                  <c:v>1</c:v>
                </c:pt>
                <c:pt idx="82">
                  <c:v>1</c:v>
                </c:pt>
                <c:pt idx="83">
                  <c:v>1</c:v>
                </c:pt>
                <c:pt idx="84">
                  <c:v>1</c:v>
                </c:pt>
                <c:pt idx="85">
                  <c:v>1</c:v>
                </c:pt>
                <c:pt idx="86">
                  <c:v>1</c:v>
                </c:pt>
                <c:pt idx="87">
                  <c:v>1</c:v>
                </c:pt>
                <c:pt idx="88">
                  <c:v>1</c:v>
                </c:pt>
                <c:pt idx="89">
                  <c:v>1</c:v>
                </c:pt>
                <c:pt idx="90">
                  <c:v>1</c:v>
                </c:pt>
                <c:pt idx="91">
                  <c:v>1</c:v>
                </c:pt>
                <c:pt idx="92">
                  <c:v>1.5</c:v>
                </c:pt>
                <c:pt idx="93">
                  <c:v>1</c:v>
                </c:pt>
                <c:pt idx="94">
                  <c:v>1</c:v>
                </c:pt>
                <c:pt idx="95">
                  <c:v>1.5</c:v>
                </c:pt>
                <c:pt idx="96">
                  <c:v>1</c:v>
                </c:pt>
                <c:pt idx="97">
                  <c:v>1</c:v>
                </c:pt>
                <c:pt idx="98">
                  <c:v>1</c:v>
                </c:pt>
                <c:pt idx="99">
                  <c:v>2</c:v>
                </c:pt>
                <c:pt idx="100">
                  <c:v>1.5</c:v>
                </c:pt>
                <c:pt idx="101">
                  <c:v>3</c:v>
                </c:pt>
                <c:pt idx="102">
                  <c:v>2</c:v>
                </c:pt>
                <c:pt idx="103">
                  <c:v>4</c:v>
                </c:pt>
                <c:pt idx="104">
                  <c:v>6</c:v>
                </c:pt>
                <c:pt idx="105">
                  <c:v>10</c:v>
                </c:pt>
                <c:pt idx="106">
                  <c:v>11</c:v>
                </c:pt>
                <c:pt idx="107">
                  <c:v>10</c:v>
                </c:pt>
                <c:pt idx="108">
                  <c:v>5</c:v>
                </c:pt>
                <c:pt idx="109">
                  <c:v>3</c:v>
                </c:pt>
                <c:pt idx="110">
                  <c:v>2</c:v>
                </c:pt>
                <c:pt idx="111">
                  <c:v>2</c:v>
                </c:pt>
                <c:pt idx="112">
                  <c:v>1.5</c:v>
                </c:pt>
                <c:pt idx="113">
                  <c:v>1</c:v>
                </c:pt>
                <c:pt idx="114">
                  <c:v>1</c:v>
                </c:pt>
                <c:pt idx="115">
                  <c:v>1</c:v>
                </c:pt>
                <c:pt idx="116">
                  <c:v>1</c:v>
                </c:pt>
                <c:pt idx="117">
                  <c:v>1</c:v>
                </c:pt>
                <c:pt idx="118">
                  <c:v>1</c:v>
                </c:pt>
                <c:pt idx="119">
                  <c:v>1</c:v>
                </c:pt>
                <c:pt idx="120">
                  <c:v>1</c:v>
                </c:pt>
                <c:pt idx="121">
                  <c:v>1</c:v>
                </c:pt>
                <c:pt idx="122">
                  <c:v>1</c:v>
                </c:pt>
                <c:pt idx="123">
                  <c:v>1</c:v>
                </c:pt>
                <c:pt idx="124">
                  <c:v>1</c:v>
                </c:pt>
                <c:pt idx="125">
                  <c:v>1</c:v>
                </c:pt>
                <c:pt idx="126">
                  <c:v>1</c:v>
                </c:pt>
                <c:pt idx="127">
                  <c:v>1</c:v>
                </c:pt>
                <c:pt idx="128">
                  <c:v>1</c:v>
                </c:pt>
                <c:pt idx="129">
                  <c:v>1</c:v>
                </c:pt>
                <c:pt idx="130">
                  <c:v>1</c:v>
                </c:pt>
                <c:pt idx="131">
                  <c:v>1</c:v>
                </c:pt>
                <c:pt idx="132">
                  <c:v>1</c:v>
                </c:pt>
                <c:pt idx="133">
                  <c:v>1</c:v>
                </c:pt>
                <c:pt idx="134">
                  <c:v>1</c:v>
                </c:pt>
                <c:pt idx="135">
                  <c:v>1</c:v>
                </c:pt>
                <c:pt idx="136">
                  <c:v>1</c:v>
                </c:pt>
                <c:pt idx="137">
                  <c:v>1</c:v>
                </c:pt>
                <c:pt idx="138">
                  <c:v>1</c:v>
                </c:pt>
                <c:pt idx="139">
                  <c:v>1</c:v>
                </c:pt>
                <c:pt idx="140">
                  <c:v>1</c:v>
                </c:pt>
                <c:pt idx="141">
                  <c:v>1</c:v>
                </c:pt>
                <c:pt idx="142">
                  <c:v>1</c:v>
                </c:pt>
                <c:pt idx="143">
                  <c:v>1</c:v>
                </c:pt>
                <c:pt idx="144">
                  <c:v>1</c:v>
                </c:pt>
                <c:pt idx="145">
                  <c:v>1</c:v>
                </c:pt>
                <c:pt idx="146">
                  <c:v>1</c:v>
                </c:pt>
                <c:pt idx="147">
                  <c:v>1</c:v>
                </c:pt>
                <c:pt idx="148">
                  <c:v>1</c:v>
                </c:pt>
                <c:pt idx="149">
                  <c:v>1</c:v>
                </c:pt>
              </c:numCache>
            </c:numRef>
          </c:yVal>
          <c:smooth val="1"/>
        </c:ser>
        <c:ser>
          <c:idx val="2"/>
          <c:order val="2"/>
          <c:tx>
            <c:v>blank 3</c:v>
          </c:tx>
          <c:spPr>
            <a:ln>
              <a:solidFill>
                <a:srgbClr val="92D050"/>
              </a:solidFill>
            </a:ln>
          </c:spPr>
          <c:marker>
            <c:symbol val="none"/>
          </c:marker>
          <c:xVal>
            <c:numRef>
              <c:f>Sheet1!$A$1:$A$150</c:f>
              <c:numCache>
                <c:formatCode>General</c:formatCode>
                <c:ptCount val="15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  <c:pt idx="100">
                  <c:v>101</c:v>
                </c:pt>
                <c:pt idx="101">
                  <c:v>102</c:v>
                </c:pt>
                <c:pt idx="102">
                  <c:v>103</c:v>
                </c:pt>
                <c:pt idx="103">
                  <c:v>104</c:v>
                </c:pt>
                <c:pt idx="104">
                  <c:v>105</c:v>
                </c:pt>
                <c:pt idx="105">
                  <c:v>106</c:v>
                </c:pt>
                <c:pt idx="106">
                  <c:v>107</c:v>
                </c:pt>
                <c:pt idx="107">
                  <c:v>108</c:v>
                </c:pt>
                <c:pt idx="108">
                  <c:v>109</c:v>
                </c:pt>
                <c:pt idx="109">
                  <c:v>110</c:v>
                </c:pt>
                <c:pt idx="110">
                  <c:v>111</c:v>
                </c:pt>
                <c:pt idx="111">
                  <c:v>112</c:v>
                </c:pt>
                <c:pt idx="112">
                  <c:v>113</c:v>
                </c:pt>
                <c:pt idx="113">
                  <c:v>114</c:v>
                </c:pt>
                <c:pt idx="114">
                  <c:v>115</c:v>
                </c:pt>
                <c:pt idx="115">
                  <c:v>116</c:v>
                </c:pt>
                <c:pt idx="116">
                  <c:v>117</c:v>
                </c:pt>
                <c:pt idx="117">
                  <c:v>118</c:v>
                </c:pt>
                <c:pt idx="118">
                  <c:v>119</c:v>
                </c:pt>
                <c:pt idx="119">
                  <c:v>120</c:v>
                </c:pt>
                <c:pt idx="120">
                  <c:v>121</c:v>
                </c:pt>
                <c:pt idx="121">
                  <c:v>122</c:v>
                </c:pt>
                <c:pt idx="122">
                  <c:v>123</c:v>
                </c:pt>
                <c:pt idx="123">
                  <c:v>124</c:v>
                </c:pt>
                <c:pt idx="124">
                  <c:v>125</c:v>
                </c:pt>
                <c:pt idx="125">
                  <c:v>126</c:v>
                </c:pt>
                <c:pt idx="126">
                  <c:v>127</c:v>
                </c:pt>
                <c:pt idx="127">
                  <c:v>128</c:v>
                </c:pt>
                <c:pt idx="128">
                  <c:v>129</c:v>
                </c:pt>
                <c:pt idx="129">
                  <c:v>130</c:v>
                </c:pt>
                <c:pt idx="130">
                  <c:v>131</c:v>
                </c:pt>
                <c:pt idx="131">
                  <c:v>132</c:v>
                </c:pt>
                <c:pt idx="132">
                  <c:v>133</c:v>
                </c:pt>
                <c:pt idx="133">
                  <c:v>134</c:v>
                </c:pt>
                <c:pt idx="134">
                  <c:v>135</c:v>
                </c:pt>
                <c:pt idx="135">
                  <c:v>136</c:v>
                </c:pt>
                <c:pt idx="136">
                  <c:v>137</c:v>
                </c:pt>
                <c:pt idx="137">
                  <c:v>138</c:v>
                </c:pt>
                <c:pt idx="138">
                  <c:v>139</c:v>
                </c:pt>
                <c:pt idx="139">
                  <c:v>140</c:v>
                </c:pt>
                <c:pt idx="140">
                  <c:v>141</c:v>
                </c:pt>
                <c:pt idx="141">
                  <c:v>142</c:v>
                </c:pt>
                <c:pt idx="142">
                  <c:v>143</c:v>
                </c:pt>
                <c:pt idx="143">
                  <c:v>144</c:v>
                </c:pt>
                <c:pt idx="144">
                  <c:v>145</c:v>
                </c:pt>
                <c:pt idx="145">
                  <c:v>146</c:v>
                </c:pt>
                <c:pt idx="146">
                  <c:v>147</c:v>
                </c:pt>
                <c:pt idx="147">
                  <c:v>148</c:v>
                </c:pt>
                <c:pt idx="148">
                  <c:v>149</c:v>
                </c:pt>
                <c:pt idx="149">
                  <c:v>150</c:v>
                </c:pt>
              </c:numCache>
            </c:numRef>
          </c:xVal>
          <c:yVal>
            <c:numRef>
              <c:f>Sheet1!$D$1:$D$150</c:f>
              <c:numCache>
                <c:formatCode>General</c:formatCode>
                <c:ptCount val="150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1</c:v>
                </c:pt>
                <c:pt idx="14">
                  <c:v>1</c:v>
                </c:pt>
                <c:pt idx="15">
                  <c:v>1</c:v>
                </c:pt>
                <c:pt idx="16">
                  <c:v>3</c:v>
                </c:pt>
                <c:pt idx="17">
                  <c:v>10</c:v>
                </c:pt>
                <c:pt idx="18">
                  <c:v>8</c:v>
                </c:pt>
                <c:pt idx="19">
                  <c:v>10</c:v>
                </c:pt>
                <c:pt idx="20">
                  <c:v>12</c:v>
                </c:pt>
                <c:pt idx="21">
                  <c:v>18</c:v>
                </c:pt>
                <c:pt idx="22">
                  <c:v>33</c:v>
                </c:pt>
                <c:pt idx="23">
                  <c:v>25</c:v>
                </c:pt>
                <c:pt idx="24">
                  <c:v>5</c:v>
                </c:pt>
                <c:pt idx="25">
                  <c:v>4</c:v>
                </c:pt>
                <c:pt idx="26">
                  <c:v>8</c:v>
                </c:pt>
                <c:pt idx="27">
                  <c:v>7</c:v>
                </c:pt>
                <c:pt idx="28">
                  <c:v>10</c:v>
                </c:pt>
                <c:pt idx="29">
                  <c:v>11</c:v>
                </c:pt>
                <c:pt idx="30">
                  <c:v>18</c:v>
                </c:pt>
                <c:pt idx="31">
                  <c:v>27</c:v>
                </c:pt>
                <c:pt idx="32">
                  <c:v>48</c:v>
                </c:pt>
                <c:pt idx="33">
                  <c:v>288</c:v>
                </c:pt>
                <c:pt idx="34">
                  <c:v>1040</c:v>
                </c:pt>
                <c:pt idx="35">
                  <c:v>3907</c:v>
                </c:pt>
                <c:pt idx="36" formatCode="0.00E+00">
                  <c:v>12210</c:v>
                </c:pt>
                <c:pt idx="37" formatCode="0.00E+00">
                  <c:v>23210</c:v>
                </c:pt>
                <c:pt idx="38" formatCode="0.00E+00">
                  <c:v>21200</c:v>
                </c:pt>
                <c:pt idx="39">
                  <c:v>9975</c:v>
                </c:pt>
                <c:pt idx="40">
                  <c:v>3325</c:v>
                </c:pt>
                <c:pt idx="41">
                  <c:v>1038</c:v>
                </c:pt>
                <c:pt idx="42">
                  <c:v>163</c:v>
                </c:pt>
                <c:pt idx="43">
                  <c:v>34</c:v>
                </c:pt>
                <c:pt idx="44">
                  <c:v>14</c:v>
                </c:pt>
                <c:pt idx="45">
                  <c:v>6</c:v>
                </c:pt>
                <c:pt idx="46">
                  <c:v>1</c:v>
                </c:pt>
                <c:pt idx="47">
                  <c:v>2</c:v>
                </c:pt>
                <c:pt idx="48">
                  <c:v>1</c:v>
                </c:pt>
                <c:pt idx="49">
                  <c:v>1.5</c:v>
                </c:pt>
                <c:pt idx="50">
                  <c:v>1.5</c:v>
                </c:pt>
                <c:pt idx="51">
                  <c:v>1.5</c:v>
                </c:pt>
                <c:pt idx="52">
                  <c:v>1</c:v>
                </c:pt>
                <c:pt idx="53">
                  <c:v>1.5</c:v>
                </c:pt>
                <c:pt idx="54">
                  <c:v>1.5</c:v>
                </c:pt>
                <c:pt idx="55">
                  <c:v>2</c:v>
                </c:pt>
                <c:pt idx="56">
                  <c:v>2</c:v>
                </c:pt>
                <c:pt idx="57">
                  <c:v>1</c:v>
                </c:pt>
                <c:pt idx="58">
                  <c:v>2</c:v>
                </c:pt>
                <c:pt idx="59">
                  <c:v>1</c:v>
                </c:pt>
                <c:pt idx="60">
                  <c:v>1.5</c:v>
                </c:pt>
                <c:pt idx="61">
                  <c:v>1</c:v>
                </c:pt>
                <c:pt idx="62">
                  <c:v>6</c:v>
                </c:pt>
                <c:pt idx="63">
                  <c:v>1</c:v>
                </c:pt>
                <c:pt idx="64">
                  <c:v>8</c:v>
                </c:pt>
                <c:pt idx="65">
                  <c:v>17</c:v>
                </c:pt>
                <c:pt idx="66">
                  <c:v>34</c:v>
                </c:pt>
                <c:pt idx="67">
                  <c:v>69</c:v>
                </c:pt>
                <c:pt idx="68">
                  <c:v>126</c:v>
                </c:pt>
                <c:pt idx="69">
                  <c:v>205</c:v>
                </c:pt>
                <c:pt idx="70">
                  <c:v>296</c:v>
                </c:pt>
                <c:pt idx="71">
                  <c:v>254</c:v>
                </c:pt>
                <c:pt idx="72">
                  <c:v>190</c:v>
                </c:pt>
                <c:pt idx="73">
                  <c:v>98</c:v>
                </c:pt>
                <c:pt idx="74">
                  <c:v>40</c:v>
                </c:pt>
                <c:pt idx="75">
                  <c:v>9</c:v>
                </c:pt>
                <c:pt idx="76">
                  <c:v>2</c:v>
                </c:pt>
                <c:pt idx="77">
                  <c:v>1</c:v>
                </c:pt>
                <c:pt idx="78">
                  <c:v>1</c:v>
                </c:pt>
                <c:pt idx="79">
                  <c:v>1</c:v>
                </c:pt>
                <c:pt idx="80">
                  <c:v>1</c:v>
                </c:pt>
                <c:pt idx="81">
                  <c:v>1.5</c:v>
                </c:pt>
                <c:pt idx="82">
                  <c:v>1</c:v>
                </c:pt>
                <c:pt idx="83">
                  <c:v>1</c:v>
                </c:pt>
                <c:pt idx="84">
                  <c:v>1</c:v>
                </c:pt>
                <c:pt idx="85">
                  <c:v>1</c:v>
                </c:pt>
                <c:pt idx="86">
                  <c:v>1</c:v>
                </c:pt>
                <c:pt idx="87">
                  <c:v>1</c:v>
                </c:pt>
                <c:pt idx="88">
                  <c:v>1</c:v>
                </c:pt>
                <c:pt idx="89">
                  <c:v>1</c:v>
                </c:pt>
                <c:pt idx="90">
                  <c:v>1</c:v>
                </c:pt>
                <c:pt idx="91">
                  <c:v>1</c:v>
                </c:pt>
                <c:pt idx="92">
                  <c:v>1</c:v>
                </c:pt>
                <c:pt idx="93">
                  <c:v>1</c:v>
                </c:pt>
                <c:pt idx="94">
                  <c:v>1</c:v>
                </c:pt>
                <c:pt idx="95">
                  <c:v>1</c:v>
                </c:pt>
                <c:pt idx="96">
                  <c:v>1</c:v>
                </c:pt>
                <c:pt idx="97">
                  <c:v>1</c:v>
                </c:pt>
                <c:pt idx="98">
                  <c:v>2</c:v>
                </c:pt>
                <c:pt idx="99">
                  <c:v>4</c:v>
                </c:pt>
                <c:pt idx="100">
                  <c:v>4</c:v>
                </c:pt>
                <c:pt idx="101">
                  <c:v>2</c:v>
                </c:pt>
                <c:pt idx="102">
                  <c:v>3</c:v>
                </c:pt>
                <c:pt idx="103">
                  <c:v>12</c:v>
                </c:pt>
                <c:pt idx="104">
                  <c:v>7</c:v>
                </c:pt>
                <c:pt idx="105">
                  <c:v>1</c:v>
                </c:pt>
                <c:pt idx="106">
                  <c:v>6</c:v>
                </c:pt>
                <c:pt idx="107">
                  <c:v>2</c:v>
                </c:pt>
                <c:pt idx="108">
                  <c:v>1</c:v>
                </c:pt>
                <c:pt idx="109">
                  <c:v>1</c:v>
                </c:pt>
                <c:pt idx="110">
                  <c:v>1</c:v>
                </c:pt>
                <c:pt idx="111">
                  <c:v>1</c:v>
                </c:pt>
                <c:pt idx="112">
                  <c:v>1</c:v>
                </c:pt>
                <c:pt idx="113">
                  <c:v>1</c:v>
                </c:pt>
                <c:pt idx="114">
                  <c:v>1</c:v>
                </c:pt>
                <c:pt idx="115">
                  <c:v>1</c:v>
                </c:pt>
                <c:pt idx="116">
                  <c:v>1</c:v>
                </c:pt>
                <c:pt idx="117">
                  <c:v>1</c:v>
                </c:pt>
                <c:pt idx="118">
                  <c:v>1</c:v>
                </c:pt>
                <c:pt idx="119">
                  <c:v>1</c:v>
                </c:pt>
                <c:pt idx="120">
                  <c:v>1</c:v>
                </c:pt>
                <c:pt idx="121">
                  <c:v>1</c:v>
                </c:pt>
                <c:pt idx="122">
                  <c:v>1</c:v>
                </c:pt>
                <c:pt idx="123">
                  <c:v>1</c:v>
                </c:pt>
                <c:pt idx="124">
                  <c:v>1</c:v>
                </c:pt>
                <c:pt idx="125">
                  <c:v>1</c:v>
                </c:pt>
                <c:pt idx="126">
                  <c:v>1</c:v>
                </c:pt>
                <c:pt idx="127">
                  <c:v>1</c:v>
                </c:pt>
                <c:pt idx="128">
                  <c:v>1</c:v>
                </c:pt>
                <c:pt idx="129">
                  <c:v>1</c:v>
                </c:pt>
                <c:pt idx="130">
                  <c:v>1</c:v>
                </c:pt>
                <c:pt idx="131">
                  <c:v>1</c:v>
                </c:pt>
                <c:pt idx="132">
                  <c:v>1</c:v>
                </c:pt>
                <c:pt idx="133">
                  <c:v>1</c:v>
                </c:pt>
                <c:pt idx="134">
                  <c:v>1</c:v>
                </c:pt>
                <c:pt idx="135">
                  <c:v>1</c:v>
                </c:pt>
                <c:pt idx="136">
                  <c:v>1</c:v>
                </c:pt>
                <c:pt idx="137">
                  <c:v>1</c:v>
                </c:pt>
                <c:pt idx="138">
                  <c:v>1</c:v>
                </c:pt>
                <c:pt idx="139">
                  <c:v>1</c:v>
                </c:pt>
                <c:pt idx="140">
                  <c:v>1</c:v>
                </c:pt>
                <c:pt idx="141">
                  <c:v>1</c:v>
                </c:pt>
                <c:pt idx="142">
                  <c:v>1</c:v>
                </c:pt>
                <c:pt idx="143">
                  <c:v>1</c:v>
                </c:pt>
                <c:pt idx="144">
                  <c:v>1</c:v>
                </c:pt>
                <c:pt idx="145">
                  <c:v>1</c:v>
                </c:pt>
                <c:pt idx="146">
                  <c:v>1</c:v>
                </c:pt>
                <c:pt idx="147">
                  <c:v>1</c:v>
                </c:pt>
                <c:pt idx="148">
                  <c:v>1</c:v>
                </c:pt>
                <c:pt idx="149">
                  <c:v>1</c:v>
                </c:pt>
              </c:numCache>
            </c:numRef>
          </c:yVal>
          <c:smooth val="1"/>
        </c:ser>
        <c:axId val="55467392"/>
        <c:axId val="55494144"/>
      </c:scatterChart>
      <c:valAx>
        <c:axId val="5546739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Channel</a:t>
                </a:r>
              </a:p>
            </c:rich>
          </c:tx>
          <c:layout/>
        </c:title>
        <c:numFmt formatCode="General" sourceLinked="1"/>
        <c:tickLblPos val="nextTo"/>
        <c:crossAx val="55494144"/>
        <c:crosses val="autoZero"/>
        <c:crossBetween val="midCat"/>
      </c:valAx>
      <c:valAx>
        <c:axId val="55494144"/>
        <c:scaling>
          <c:logBase val="10"/>
          <c:orientation val="minMax"/>
          <c:min val="1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Log counts</a:t>
                </a:r>
              </a:p>
            </c:rich>
          </c:tx>
          <c:layout/>
        </c:title>
        <c:numFmt formatCode="General" sourceLinked="1"/>
        <c:tickLblPos val="nextTo"/>
        <c:crossAx val="55467392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scatterChart>
        <c:scatterStyle val="smoothMarker"/>
        <c:ser>
          <c:idx val="0"/>
          <c:order val="0"/>
          <c:tx>
            <c:v>Blank 1</c:v>
          </c:tx>
          <c:marker>
            <c:symbol val="none"/>
          </c:marker>
          <c:xVal>
            <c:numRef>
              <c:f>Sheet1!$A$1:$A$100</c:f>
              <c:numCache>
                <c:formatCode>General</c:formatCode>
                <c:ptCount val="10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</c:numCache>
            </c:numRef>
          </c:xVal>
          <c:yVal>
            <c:numRef>
              <c:f>Sheet1!$B$1:$B$100</c:f>
              <c:numCache>
                <c:formatCode>General</c:formatCode>
                <c:ptCount val="100"/>
                <c:pt idx="0">
                  <c:v>43</c:v>
                </c:pt>
                <c:pt idx="1">
                  <c:v>134</c:v>
                </c:pt>
                <c:pt idx="2">
                  <c:v>305</c:v>
                </c:pt>
                <c:pt idx="3">
                  <c:v>717</c:v>
                </c:pt>
                <c:pt idx="4">
                  <c:v>1227</c:v>
                </c:pt>
                <c:pt idx="5">
                  <c:v>1171</c:v>
                </c:pt>
                <c:pt idx="6">
                  <c:v>653</c:v>
                </c:pt>
                <c:pt idx="7">
                  <c:v>323</c:v>
                </c:pt>
                <c:pt idx="8">
                  <c:v>124</c:v>
                </c:pt>
                <c:pt idx="9">
                  <c:v>70</c:v>
                </c:pt>
                <c:pt idx="10">
                  <c:v>20</c:v>
                </c:pt>
                <c:pt idx="11">
                  <c:v>9</c:v>
                </c:pt>
                <c:pt idx="12">
                  <c:v>2</c:v>
                </c:pt>
                <c:pt idx="13">
                  <c:v>1.5</c:v>
                </c:pt>
                <c:pt idx="14">
                  <c:v>1</c:v>
                </c:pt>
                <c:pt idx="15">
                  <c:v>1.5</c:v>
                </c:pt>
                <c:pt idx="16">
                  <c:v>1.5</c:v>
                </c:pt>
                <c:pt idx="17">
                  <c:v>1</c:v>
                </c:pt>
                <c:pt idx="18">
                  <c:v>1</c:v>
                </c:pt>
                <c:pt idx="19">
                  <c:v>1.5</c:v>
                </c:pt>
                <c:pt idx="20">
                  <c:v>1.5</c:v>
                </c:pt>
                <c:pt idx="21">
                  <c:v>1</c:v>
                </c:pt>
                <c:pt idx="22">
                  <c:v>1.5</c:v>
                </c:pt>
                <c:pt idx="23">
                  <c:v>1.5</c:v>
                </c:pt>
                <c:pt idx="24">
                  <c:v>2</c:v>
                </c:pt>
                <c:pt idx="25">
                  <c:v>2</c:v>
                </c:pt>
                <c:pt idx="26">
                  <c:v>4</c:v>
                </c:pt>
                <c:pt idx="27">
                  <c:v>1.5</c:v>
                </c:pt>
                <c:pt idx="28">
                  <c:v>2</c:v>
                </c:pt>
                <c:pt idx="29">
                  <c:v>1.5</c:v>
                </c:pt>
                <c:pt idx="30">
                  <c:v>1.5</c:v>
                </c:pt>
                <c:pt idx="31">
                  <c:v>1</c:v>
                </c:pt>
                <c:pt idx="32">
                  <c:v>1</c:v>
                </c:pt>
                <c:pt idx="33">
                  <c:v>1.5</c:v>
                </c:pt>
                <c:pt idx="34">
                  <c:v>1</c:v>
                </c:pt>
                <c:pt idx="35">
                  <c:v>1</c:v>
                </c:pt>
                <c:pt idx="36">
                  <c:v>1</c:v>
                </c:pt>
                <c:pt idx="37">
                  <c:v>1</c:v>
                </c:pt>
                <c:pt idx="38">
                  <c:v>1</c:v>
                </c:pt>
                <c:pt idx="39">
                  <c:v>1</c:v>
                </c:pt>
                <c:pt idx="40">
                  <c:v>1</c:v>
                </c:pt>
                <c:pt idx="41">
                  <c:v>1</c:v>
                </c:pt>
                <c:pt idx="42">
                  <c:v>1</c:v>
                </c:pt>
                <c:pt idx="43">
                  <c:v>1</c:v>
                </c:pt>
                <c:pt idx="44">
                  <c:v>1.5</c:v>
                </c:pt>
                <c:pt idx="45">
                  <c:v>1</c:v>
                </c:pt>
                <c:pt idx="46">
                  <c:v>1</c:v>
                </c:pt>
                <c:pt idx="47">
                  <c:v>1</c:v>
                </c:pt>
                <c:pt idx="48">
                  <c:v>1</c:v>
                </c:pt>
                <c:pt idx="49">
                  <c:v>1</c:v>
                </c:pt>
                <c:pt idx="50">
                  <c:v>1</c:v>
                </c:pt>
                <c:pt idx="51">
                  <c:v>1</c:v>
                </c:pt>
                <c:pt idx="52">
                  <c:v>1</c:v>
                </c:pt>
                <c:pt idx="53">
                  <c:v>1</c:v>
                </c:pt>
                <c:pt idx="54">
                  <c:v>1</c:v>
                </c:pt>
                <c:pt idx="55">
                  <c:v>1</c:v>
                </c:pt>
                <c:pt idx="56">
                  <c:v>1</c:v>
                </c:pt>
                <c:pt idx="57">
                  <c:v>1</c:v>
                </c:pt>
                <c:pt idx="58">
                  <c:v>1</c:v>
                </c:pt>
                <c:pt idx="59">
                  <c:v>1</c:v>
                </c:pt>
                <c:pt idx="60">
                  <c:v>1</c:v>
                </c:pt>
                <c:pt idx="61">
                  <c:v>1</c:v>
                </c:pt>
                <c:pt idx="62">
                  <c:v>1</c:v>
                </c:pt>
                <c:pt idx="63">
                  <c:v>1</c:v>
                </c:pt>
                <c:pt idx="64">
                  <c:v>1</c:v>
                </c:pt>
                <c:pt idx="65">
                  <c:v>1</c:v>
                </c:pt>
                <c:pt idx="66">
                  <c:v>1</c:v>
                </c:pt>
                <c:pt idx="67">
                  <c:v>1</c:v>
                </c:pt>
                <c:pt idx="68">
                  <c:v>1</c:v>
                </c:pt>
                <c:pt idx="69">
                  <c:v>1</c:v>
                </c:pt>
                <c:pt idx="70">
                  <c:v>1</c:v>
                </c:pt>
                <c:pt idx="71">
                  <c:v>1</c:v>
                </c:pt>
                <c:pt idx="72">
                  <c:v>1</c:v>
                </c:pt>
                <c:pt idx="73">
                  <c:v>1</c:v>
                </c:pt>
                <c:pt idx="74">
                  <c:v>1</c:v>
                </c:pt>
                <c:pt idx="75">
                  <c:v>1</c:v>
                </c:pt>
                <c:pt idx="76">
                  <c:v>1</c:v>
                </c:pt>
                <c:pt idx="77">
                  <c:v>1</c:v>
                </c:pt>
                <c:pt idx="78">
                  <c:v>1</c:v>
                </c:pt>
                <c:pt idx="79">
                  <c:v>1</c:v>
                </c:pt>
                <c:pt idx="80">
                  <c:v>1</c:v>
                </c:pt>
                <c:pt idx="81">
                  <c:v>1</c:v>
                </c:pt>
                <c:pt idx="82">
                  <c:v>1</c:v>
                </c:pt>
                <c:pt idx="83">
                  <c:v>1</c:v>
                </c:pt>
                <c:pt idx="84">
                  <c:v>1</c:v>
                </c:pt>
                <c:pt idx="85">
                  <c:v>1</c:v>
                </c:pt>
                <c:pt idx="86">
                  <c:v>1</c:v>
                </c:pt>
                <c:pt idx="87">
                  <c:v>1</c:v>
                </c:pt>
                <c:pt idx="88">
                  <c:v>1</c:v>
                </c:pt>
                <c:pt idx="89">
                  <c:v>1</c:v>
                </c:pt>
                <c:pt idx="90">
                  <c:v>1</c:v>
                </c:pt>
                <c:pt idx="91">
                  <c:v>1</c:v>
                </c:pt>
                <c:pt idx="92">
                  <c:v>1</c:v>
                </c:pt>
                <c:pt idx="93">
                  <c:v>1</c:v>
                </c:pt>
                <c:pt idx="94">
                  <c:v>1</c:v>
                </c:pt>
                <c:pt idx="95">
                  <c:v>1</c:v>
                </c:pt>
                <c:pt idx="96">
                  <c:v>1</c:v>
                </c:pt>
                <c:pt idx="97">
                  <c:v>1</c:v>
                </c:pt>
                <c:pt idx="98">
                  <c:v>1</c:v>
                </c:pt>
                <c:pt idx="99">
                  <c:v>1</c:v>
                </c:pt>
              </c:numCache>
            </c:numRef>
          </c:yVal>
          <c:smooth val="1"/>
        </c:ser>
        <c:ser>
          <c:idx val="1"/>
          <c:order val="1"/>
          <c:tx>
            <c:v>Blank 2</c:v>
          </c:tx>
          <c:marker>
            <c:symbol val="none"/>
          </c:marker>
          <c:xVal>
            <c:numRef>
              <c:f>Sheet1!$A$1:$A$100</c:f>
              <c:numCache>
                <c:formatCode>General</c:formatCode>
                <c:ptCount val="10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</c:numCache>
            </c:numRef>
          </c:xVal>
          <c:yVal>
            <c:numRef>
              <c:f>Sheet1!$C$1:$C$100</c:f>
              <c:numCache>
                <c:formatCode>General</c:formatCode>
                <c:ptCount val="100"/>
                <c:pt idx="0">
                  <c:v>3</c:v>
                </c:pt>
                <c:pt idx="1">
                  <c:v>34</c:v>
                </c:pt>
                <c:pt idx="2">
                  <c:v>77</c:v>
                </c:pt>
                <c:pt idx="3">
                  <c:v>227</c:v>
                </c:pt>
                <c:pt idx="4">
                  <c:v>623</c:v>
                </c:pt>
                <c:pt idx="5">
                  <c:v>1035</c:v>
                </c:pt>
                <c:pt idx="6">
                  <c:v>1138</c:v>
                </c:pt>
                <c:pt idx="7">
                  <c:v>621</c:v>
                </c:pt>
                <c:pt idx="8">
                  <c:v>269</c:v>
                </c:pt>
                <c:pt idx="9">
                  <c:v>65</c:v>
                </c:pt>
                <c:pt idx="10">
                  <c:v>6</c:v>
                </c:pt>
                <c:pt idx="11">
                  <c:v>1</c:v>
                </c:pt>
                <c:pt idx="12">
                  <c:v>1</c:v>
                </c:pt>
                <c:pt idx="13">
                  <c:v>1.5</c:v>
                </c:pt>
                <c:pt idx="14">
                  <c:v>1.5</c:v>
                </c:pt>
                <c:pt idx="15">
                  <c:v>1.5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3</c:v>
                </c:pt>
                <c:pt idx="21">
                  <c:v>1</c:v>
                </c:pt>
                <c:pt idx="22">
                  <c:v>2</c:v>
                </c:pt>
                <c:pt idx="23">
                  <c:v>1.5</c:v>
                </c:pt>
                <c:pt idx="24">
                  <c:v>3</c:v>
                </c:pt>
                <c:pt idx="25">
                  <c:v>1.5</c:v>
                </c:pt>
                <c:pt idx="26">
                  <c:v>2</c:v>
                </c:pt>
                <c:pt idx="27">
                  <c:v>2</c:v>
                </c:pt>
                <c:pt idx="28">
                  <c:v>1</c:v>
                </c:pt>
                <c:pt idx="29">
                  <c:v>7</c:v>
                </c:pt>
                <c:pt idx="30">
                  <c:v>2</c:v>
                </c:pt>
                <c:pt idx="31">
                  <c:v>1</c:v>
                </c:pt>
                <c:pt idx="32">
                  <c:v>1.5</c:v>
                </c:pt>
                <c:pt idx="33">
                  <c:v>1</c:v>
                </c:pt>
                <c:pt idx="34">
                  <c:v>1</c:v>
                </c:pt>
                <c:pt idx="35">
                  <c:v>1</c:v>
                </c:pt>
                <c:pt idx="36">
                  <c:v>1</c:v>
                </c:pt>
                <c:pt idx="37">
                  <c:v>1</c:v>
                </c:pt>
                <c:pt idx="38">
                  <c:v>1</c:v>
                </c:pt>
                <c:pt idx="39">
                  <c:v>1</c:v>
                </c:pt>
                <c:pt idx="40">
                  <c:v>1</c:v>
                </c:pt>
                <c:pt idx="41">
                  <c:v>1</c:v>
                </c:pt>
                <c:pt idx="42">
                  <c:v>1</c:v>
                </c:pt>
                <c:pt idx="43">
                  <c:v>1</c:v>
                </c:pt>
                <c:pt idx="44">
                  <c:v>1</c:v>
                </c:pt>
                <c:pt idx="45">
                  <c:v>1</c:v>
                </c:pt>
                <c:pt idx="46">
                  <c:v>1</c:v>
                </c:pt>
                <c:pt idx="47">
                  <c:v>1.5</c:v>
                </c:pt>
                <c:pt idx="48">
                  <c:v>1.5</c:v>
                </c:pt>
                <c:pt idx="49">
                  <c:v>1.5</c:v>
                </c:pt>
                <c:pt idx="50">
                  <c:v>1.5</c:v>
                </c:pt>
                <c:pt idx="51">
                  <c:v>1</c:v>
                </c:pt>
                <c:pt idx="52">
                  <c:v>1</c:v>
                </c:pt>
                <c:pt idx="53">
                  <c:v>1.5</c:v>
                </c:pt>
                <c:pt idx="54">
                  <c:v>1</c:v>
                </c:pt>
                <c:pt idx="55">
                  <c:v>1.5</c:v>
                </c:pt>
                <c:pt idx="56">
                  <c:v>1</c:v>
                </c:pt>
                <c:pt idx="57">
                  <c:v>1</c:v>
                </c:pt>
                <c:pt idx="58">
                  <c:v>1</c:v>
                </c:pt>
                <c:pt idx="59">
                  <c:v>1</c:v>
                </c:pt>
                <c:pt idx="60">
                  <c:v>1</c:v>
                </c:pt>
                <c:pt idx="61">
                  <c:v>1</c:v>
                </c:pt>
                <c:pt idx="62">
                  <c:v>1</c:v>
                </c:pt>
                <c:pt idx="63">
                  <c:v>1</c:v>
                </c:pt>
                <c:pt idx="64">
                  <c:v>1</c:v>
                </c:pt>
                <c:pt idx="65">
                  <c:v>1</c:v>
                </c:pt>
                <c:pt idx="66">
                  <c:v>1</c:v>
                </c:pt>
                <c:pt idx="67">
                  <c:v>1</c:v>
                </c:pt>
                <c:pt idx="68">
                  <c:v>1</c:v>
                </c:pt>
                <c:pt idx="69">
                  <c:v>1</c:v>
                </c:pt>
                <c:pt idx="70">
                  <c:v>1</c:v>
                </c:pt>
                <c:pt idx="71">
                  <c:v>1</c:v>
                </c:pt>
                <c:pt idx="72">
                  <c:v>1</c:v>
                </c:pt>
                <c:pt idx="73">
                  <c:v>1</c:v>
                </c:pt>
                <c:pt idx="74">
                  <c:v>1</c:v>
                </c:pt>
                <c:pt idx="75">
                  <c:v>1</c:v>
                </c:pt>
                <c:pt idx="76">
                  <c:v>1</c:v>
                </c:pt>
                <c:pt idx="77">
                  <c:v>1</c:v>
                </c:pt>
                <c:pt idx="78">
                  <c:v>1</c:v>
                </c:pt>
                <c:pt idx="79">
                  <c:v>1</c:v>
                </c:pt>
                <c:pt idx="80">
                  <c:v>1</c:v>
                </c:pt>
                <c:pt idx="81">
                  <c:v>1</c:v>
                </c:pt>
                <c:pt idx="82">
                  <c:v>1</c:v>
                </c:pt>
                <c:pt idx="83">
                  <c:v>1</c:v>
                </c:pt>
                <c:pt idx="84">
                  <c:v>1</c:v>
                </c:pt>
                <c:pt idx="85">
                  <c:v>1</c:v>
                </c:pt>
                <c:pt idx="86">
                  <c:v>1</c:v>
                </c:pt>
                <c:pt idx="87">
                  <c:v>1</c:v>
                </c:pt>
                <c:pt idx="88">
                  <c:v>1</c:v>
                </c:pt>
                <c:pt idx="89">
                  <c:v>1</c:v>
                </c:pt>
                <c:pt idx="90">
                  <c:v>1</c:v>
                </c:pt>
                <c:pt idx="91">
                  <c:v>1</c:v>
                </c:pt>
                <c:pt idx="92">
                  <c:v>1</c:v>
                </c:pt>
                <c:pt idx="93">
                  <c:v>1</c:v>
                </c:pt>
                <c:pt idx="94">
                  <c:v>1</c:v>
                </c:pt>
                <c:pt idx="95">
                  <c:v>1</c:v>
                </c:pt>
                <c:pt idx="96">
                  <c:v>1</c:v>
                </c:pt>
                <c:pt idx="97">
                  <c:v>1</c:v>
                </c:pt>
                <c:pt idx="98">
                  <c:v>1</c:v>
                </c:pt>
                <c:pt idx="99">
                  <c:v>1</c:v>
                </c:pt>
              </c:numCache>
            </c:numRef>
          </c:yVal>
          <c:smooth val="1"/>
        </c:ser>
        <c:ser>
          <c:idx val="2"/>
          <c:order val="2"/>
          <c:tx>
            <c:v>Blank 3</c:v>
          </c:tx>
          <c:marker>
            <c:symbol val="none"/>
          </c:marker>
          <c:xVal>
            <c:numRef>
              <c:f>Sheet1!$A$1:$A$100</c:f>
              <c:numCache>
                <c:formatCode>General</c:formatCode>
                <c:ptCount val="10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</c:numCache>
            </c:numRef>
          </c:xVal>
          <c:yVal>
            <c:numRef>
              <c:f>Sheet1!$D$1:$D$100</c:f>
              <c:numCache>
                <c:formatCode>General</c:formatCode>
                <c:ptCount val="100"/>
                <c:pt idx="0">
                  <c:v>42</c:v>
                </c:pt>
                <c:pt idx="1">
                  <c:v>128</c:v>
                </c:pt>
                <c:pt idx="2">
                  <c:v>294</c:v>
                </c:pt>
                <c:pt idx="3">
                  <c:v>539</c:v>
                </c:pt>
                <c:pt idx="4">
                  <c:v>669</c:v>
                </c:pt>
                <c:pt idx="5">
                  <c:v>669</c:v>
                </c:pt>
                <c:pt idx="6">
                  <c:v>487</c:v>
                </c:pt>
                <c:pt idx="7">
                  <c:v>275</c:v>
                </c:pt>
                <c:pt idx="8">
                  <c:v>119</c:v>
                </c:pt>
                <c:pt idx="9">
                  <c:v>26</c:v>
                </c:pt>
                <c:pt idx="10">
                  <c:v>3</c:v>
                </c:pt>
                <c:pt idx="11">
                  <c:v>4</c:v>
                </c:pt>
                <c:pt idx="12">
                  <c:v>1</c:v>
                </c:pt>
                <c:pt idx="13">
                  <c:v>2</c:v>
                </c:pt>
                <c:pt idx="14">
                  <c:v>1.5</c:v>
                </c:pt>
                <c:pt idx="15">
                  <c:v>1.5</c:v>
                </c:pt>
                <c:pt idx="16">
                  <c:v>1.5</c:v>
                </c:pt>
                <c:pt idx="17">
                  <c:v>1</c:v>
                </c:pt>
                <c:pt idx="18">
                  <c:v>2</c:v>
                </c:pt>
                <c:pt idx="19">
                  <c:v>1</c:v>
                </c:pt>
                <c:pt idx="20">
                  <c:v>1</c:v>
                </c:pt>
                <c:pt idx="21">
                  <c:v>2</c:v>
                </c:pt>
                <c:pt idx="22">
                  <c:v>2</c:v>
                </c:pt>
                <c:pt idx="23">
                  <c:v>1.5</c:v>
                </c:pt>
                <c:pt idx="24">
                  <c:v>6</c:v>
                </c:pt>
                <c:pt idx="25">
                  <c:v>5</c:v>
                </c:pt>
                <c:pt idx="26">
                  <c:v>4</c:v>
                </c:pt>
                <c:pt idx="27">
                  <c:v>5</c:v>
                </c:pt>
                <c:pt idx="28">
                  <c:v>6</c:v>
                </c:pt>
                <c:pt idx="29">
                  <c:v>2</c:v>
                </c:pt>
                <c:pt idx="30">
                  <c:v>1</c:v>
                </c:pt>
                <c:pt idx="31">
                  <c:v>1.5</c:v>
                </c:pt>
                <c:pt idx="32">
                  <c:v>1.5</c:v>
                </c:pt>
                <c:pt idx="33">
                  <c:v>1</c:v>
                </c:pt>
                <c:pt idx="34">
                  <c:v>1.5</c:v>
                </c:pt>
                <c:pt idx="35">
                  <c:v>1.5</c:v>
                </c:pt>
                <c:pt idx="36">
                  <c:v>1</c:v>
                </c:pt>
                <c:pt idx="37">
                  <c:v>1</c:v>
                </c:pt>
                <c:pt idx="38">
                  <c:v>1</c:v>
                </c:pt>
                <c:pt idx="39">
                  <c:v>1</c:v>
                </c:pt>
                <c:pt idx="40">
                  <c:v>1</c:v>
                </c:pt>
                <c:pt idx="41">
                  <c:v>1</c:v>
                </c:pt>
                <c:pt idx="42">
                  <c:v>1</c:v>
                </c:pt>
                <c:pt idx="43">
                  <c:v>1</c:v>
                </c:pt>
                <c:pt idx="44">
                  <c:v>1</c:v>
                </c:pt>
                <c:pt idx="45">
                  <c:v>1</c:v>
                </c:pt>
                <c:pt idx="46">
                  <c:v>1</c:v>
                </c:pt>
                <c:pt idx="47">
                  <c:v>1</c:v>
                </c:pt>
                <c:pt idx="48">
                  <c:v>1.5</c:v>
                </c:pt>
                <c:pt idx="49">
                  <c:v>1</c:v>
                </c:pt>
                <c:pt idx="50">
                  <c:v>1</c:v>
                </c:pt>
                <c:pt idx="51">
                  <c:v>1</c:v>
                </c:pt>
                <c:pt idx="52">
                  <c:v>1</c:v>
                </c:pt>
                <c:pt idx="53">
                  <c:v>1</c:v>
                </c:pt>
                <c:pt idx="54">
                  <c:v>1</c:v>
                </c:pt>
                <c:pt idx="55">
                  <c:v>1</c:v>
                </c:pt>
                <c:pt idx="56">
                  <c:v>1</c:v>
                </c:pt>
                <c:pt idx="57">
                  <c:v>1</c:v>
                </c:pt>
                <c:pt idx="58">
                  <c:v>1</c:v>
                </c:pt>
                <c:pt idx="59">
                  <c:v>1</c:v>
                </c:pt>
                <c:pt idx="60">
                  <c:v>1</c:v>
                </c:pt>
                <c:pt idx="61">
                  <c:v>1</c:v>
                </c:pt>
                <c:pt idx="62">
                  <c:v>1</c:v>
                </c:pt>
                <c:pt idx="63">
                  <c:v>1</c:v>
                </c:pt>
                <c:pt idx="64">
                  <c:v>1</c:v>
                </c:pt>
                <c:pt idx="65">
                  <c:v>1</c:v>
                </c:pt>
                <c:pt idx="66">
                  <c:v>1</c:v>
                </c:pt>
                <c:pt idx="67">
                  <c:v>1</c:v>
                </c:pt>
                <c:pt idx="68">
                  <c:v>1</c:v>
                </c:pt>
                <c:pt idx="69">
                  <c:v>1</c:v>
                </c:pt>
                <c:pt idx="70">
                  <c:v>1</c:v>
                </c:pt>
                <c:pt idx="71">
                  <c:v>1</c:v>
                </c:pt>
                <c:pt idx="72">
                  <c:v>1</c:v>
                </c:pt>
                <c:pt idx="73">
                  <c:v>1</c:v>
                </c:pt>
                <c:pt idx="74">
                  <c:v>1</c:v>
                </c:pt>
                <c:pt idx="75">
                  <c:v>1</c:v>
                </c:pt>
                <c:pt idx="76">
                  <c:v>1</c:v>
                </c:pt>
                <c:pt idx="77">
                  <c:v>1</c:v>
                </c:pt>
                <c:pt idx="78">
                  <c:v>1</c:v>
                </c:pt>
                <c:pt idx="79">
                  <c:v>1</c:v>
                </c:pt>
                <c:pt idx="80">
                  <c:v>1</c:v>
                </c:pt>
                <c:pt idx="81">
                  <c:v>1</c:v>
                </c:pt>
                <c:pt idx="82">
                  <c:v>1</c:v>
                </c:pt>
                <c:pt idx="83">
                  <c:v>1</c:v>
                </c:pt>
                <c:pt idx="84">
                  <c:v>1</c:v>
                </c:pt>
                <c:pt idx="85">
                  <c:v>1</c:v>
                </c:pt>
                <c:pt idx="86">
                  <c:v>1</c:v>
                </c:pt>
                <c:pt idx="87">
                  <c:v>1</c:v>
                </c:pt>
                <c:pt idx="88">
                  <c:v>1</c:v>
                </c:pt>
                <c:pt idx="89">
                  <c:v>1</c:v>
                </c:pt>
                <c:pt idx="90">
                  <c:v>1</c:v>
                </c:pt>
                <c:pt idx="91">
                  <c:v>1</c:v>
                </c:pt>
                <c:pt idx="92">
                  <c:v>1</c:v>
                </c:pt>
                <c:pt idx="93">
                  <c:v>1</c:v>
                </c:pt>
                <c:pt idx="94">
                  <c:v>1</c:v>
                </c:pt>
                <c:pt idx="95">
                  <c:v>1</c:v>
                </c:pt>
                <c:pt idx="96">
                  <c:v>1</c:v>
                </c:pt>
                <c:pt idx="97">
                  <c:v>1</c:v>
                </c:pt>
                <c:pt idx="98">
                  <c:v>1</c:v>
                </c:pt>
                <c:pt idx="99">
                  <c:v>1</c:v>
                </c:pt>
              </c:numCache>
            </c:numRef>
          </c:yVal>
          <c:smooth val="1"/>
        </c:ser>
        <c:ser>
          <c:idx val="3"/>
          <c:order val="3"/>
          <c:tx>
            <c:v>Blanl 4</c:v>
          </c:tx>
          <c:marker>
            <c:symbol val="none"/>
          </c:marker>
          <c:xVal>
            <c:numRef>
              <c:f>Sheet1!$A$1:$A$100</c:f>
              <c:numCache>
                <c:formatCode>General</c:formatCode>
                <c:ptCount val="10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</c:numCache>
            </c:numRef>
          </c:xVal>
          <c:yVal>
            <c:numRef>
              <c:f>Sheet1!$E$1:$E$100</c:f>
              <c:numCache>
                <c:formatCode>General</c:formatCode>
                <c:ptCount val="100"/>
                <c:pt idx="0">
                  <c:v>122</c:v>
                </c:pt>
                <c:pt idx="1">
                  <c:v>237</c:v>
                </c:pt>
                <c:pt idx="2">
                  <c:v>476</c:v>
                </c:pt>
                <c:pt idx="3">
                  <c:v>759</c:v>
                </c:pt>
                <c:pt idx="4">
                  <c:v>849</c:v>
                </c:pt>
                <c:pt idx="5">
                  <c:v>602</c:v>
                </c:pt>
                <c:pt idx="6">
                  <c:v>293</c:v>
                </c:pt>
                <c:pt idx="7">
                  <c:v>86</c:v>
                </c:pt>
                <c:pt idx="8">
                  <c:v>32</c:v>
                </c:pt>
                <c:pt idx="9">
                  <c:v>18</c:v>
                </c:pt>
                <c:pt idx="10">
                  <c:v>2</c:v>
                </c:pt>
                <c:pt idx="11">
                  <c:v>2</c:v>
                </c:pt>
                <c:pt idx="12">
                  <c:v>4</c:v>
                </c:pt>
                <c:pt idx="13">
                  <c:v>1</c:v>
                </c:pt>
                <c:pt idx="14">
                  <c:v>1.5</c:v>
                </c:pt>
                <c:pt idx="15">
                  <c:v>1.5</c:v>
                </c:pt>
                <c:pt idx="16">
                  <c:v>1</c:v>
                </c:pt>
                <c:pt idx="17">
                  <c:v>2</c:v>
                </c:pt>
                <c:pt idx="18">
                  <c:v>2</c:v>
                </c:pt>
                <c:pt idx="19">
                  <c:v>1</c:v>
                </c:pt>
                <c:pt idx="20">
                  <c:v>1</c:v>
                </c:pt>
                <c:pt idx="21">
                  <c:v>1</c:v>
                </c:pt>
                <c:pt idx="22">
                  <c:v>2</c:v>
                </c:pt>
                <c:pt idx="23">
                  <c:v>3</c:v>
                </c:pt>
                <c:pt idx="24">
                  <c:v>3</c:v>
                </c:pt>
                <c:pt idx="25">
                  <c:v>5</c:v>
                </c:pt>
                <c:pt idx="26">
                  <c:v>4</c:v>
                </c:pt>
                <c:pt idx="27">
                  <c:v>4</c:v>
                </c:pt>
                <c:pt idx="28">
                  <c:v>2</c:v>
                </c:pt>
                <c:pt idx="29">
                  <c:v>2</c:v>
                </c:pt>
                <c:pt idx="30">
                  <c:v>4</c:v>
                </c:pt>
                <c:pt idx="31">
                  <c:v>1</c:v>
                </c:pt>
                <c:pt idx="32">
                  <c:v>1</c:v>
                </c:pt>
                <c:pt idx="33">
                  <c:v>1</c:v>
                </c:pt>
                <c:pt idx="34">
                  <c:v>1</c:v>
                </c:pt>
                <c:pt idx="35">
                  <c:v>1</c:v>
                </c:pt>
                <c:pt idx="36">
                  <c:v>1</c:v>
                </c:pt>
                <c:pt idx="37">
                  <c:v>1</c:v>
                </c:pt>
                <c:pt idx="38">
                  <c:v>1</c:v>
                </c:pt>
                <c:pt idx="39">
                  <c:v>1</c:v>
                </c:pt>
                <c:pt idx="40">
                  <c:v>1</c:v>
                </c:pt>
                <c:pt idx="41">
                  <c:v>1</c:v>
                </c:pt>
                <c:pt idx="42">
                  <c:v>1</c:v>
                </c:pt>
                <c:pt idx="43">
                  <c:v>1.5</c:v>
                </c:pt>
                <c:pt idx="44">
                  <c:v>1</c:v>
                </c:pt>
                <c:pt idx="45">
                  <c:v>1.5</c:v>
                </c:pt>
                <c:pt idx="46">
                  <c:v>1.5</c:v>
                </c:pt>
                <c:pt idx="47">
                  <c:v>1</c:v>
                </c:pt>
                <c:pt idx="48">
                  <c:v>1</c:v>
                </c:pt>
                <c:pt idx="49">
                  <c:v>1.5</c:v>
                </c:pt>
                <c:pt idx="50">
                  <c:v>1</c:v>
                </c:pt>
                <c:pt idx="51">
                  <c:v>1</c:v>
                </c:pt>
                <c:pt idx="52">
                  <c:v>1</c:v>
                </c:pt>
                <c:pt idx="53">
                  <c:v>1</c:v>
                </c:pt>
                <c:pt idx="54">
                  <c:v>1</c:v>
                </c:pt>
                <c:pt idx="55">
                  <c:v>1</c:v>
                </c:pt>
                <c:pt idx="56">
                  <c:v>1</c:v>
                </c:pt>
                <c:pt idx="57">
                  <c:v>1</c:v>
                </c:pt>
                <c:pt idx="58">
                  <c:v>1</c:v>
                </c:pt>
                <c:pt idx="59">
                  <c:v>1</c:v>
                </c:pt>
                <c:pt idx="60">
                  <c:v>1</c:v>
                </c:pt>
                <c:pt idx="61">
                  <c:v>1</c:v>
                </c:pt>
                <c:pt idx="62">
                  <c:v>1</c:v>
                </c:pt>
                <c:pt idx="63">
                  <c:v>1</c:v>
                </c:pt>
                <c:pt idx="64">
                  <c:v>1</c:v>
                </c:pt>
                <c:pt idx="65">
                  <c:v>1</c:v>
                </c:pt>
                <c:pt idx="66">
                  <c:v>1</c:v>
                </c:pt>
                <c:pt idx="67">
                  <c:v>1</c:v>
                </c:pt>
                <c:pt idx="68">
                  <c:v>1</c:v>
                </c:pt>
                <c:pt idx="69">
                  <c:v>1</c:v>
                </c:pt>
                <c:pt idx="70">
                  <c:v>1</c:v>
                </c:pt>
                <c:pt idx="71">
                  <c:v>1</c:v>
                </c:pt>
                <c:pt idx="72">
                  <c:v>1</c:v>
                </c:pt>
                <c:pt idx="73">
                  <c:v>1</c:v>
                </c:pt>
                <c:pt idx="74">
                  <c:v>1</c:v>
                </c:pt>
                <c:pt idx="75">
                  <c:v>1</c:v>
                </c:pt>
                <c:pt idx="76">
                  <c:v>1</c:v>
                </c:pt>
                <c:pt idx="77">
                  <c:v>1</c:v>
                </c:pt>
                <c:pt idx="78">
                  <c:v>1</c:v>
                </c:pt>
                <c:pt idx="79">
                  <c:v>1</c:v>
                </c:pt>
                <c:pt idx="80">
                  <c:v>1</c:v>
                </c:pt>
                <c:pt idx="81">
                  <c:v>1</c:v>
                </c:pt>
                <c:pt idx="82">
                  <c:v>1</c:v>
                </c:pt>
                <c:pt idx="83">
                  <c:v>1</c:v>
                </c:pt>
                <c:pt idx="84">
                  <c:v>1</c:v>
                </c:pt>
                <c:pt idx="85">
                  <c:v>1</c:v>
                </c:pt>
                <c:pt idx="86">
                  <c:v>1</c:v>
                </c:pt>
                <c:pt idx="87">
                  <c:v>1</c:v>
                </c:pt>
                <c:pt idx="88">
                  <c:v>1</c:v>
                </c:pt>
                <c:pt idx="89">
                  <c:v>1</c:v>
                </c:pt>
                <c:pt idx="90">
                  <c:v>1</c:v>
                </c:pt>
                <c:pt idx="91">
                  <c:v>1</c:v>
                </c:pt>
                <c:pt idx="92">
                  <c:v>1</c:v>
                </c:pt>
                <c:pt idx="93">
                  <c:v>1</c:v>
                </c:pt>
                <c:pt idx="94">
                  <c:v>1</c:v>
                </c:pt>
                <c:pt idx="95">
                  <c:v>1</c:v>
                </c:pt>
                <c:pt idx="96">
                  <c:v>1</c:v>
                </c:pt>
                <c:pt idx="97">
                  <c:v>1</c:v>
                </c:pt>
                <c:pt idx="98">
                  <c:v>1</c:v>
                </c:pt>
                <c:pt idx="99">
                  <c:v>1</c:v>
                </c:pt>
              </c:numCache>
            </c:numRef>
          </c:yVal>
          <c:smooth val="1"/>
        </c:ser>
        <c:axId val="55611392"/>
        <c:axId val="55613312"/>
      </c:scatterChart>
      <c:valAx>
        <c:axId val="5561139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Channel</a:t>
                </a:r>
              </a:p>
            </c:rich>
          </c:tx>
          <c:layout/>
        </c:title>
        <c:numFmt formatCode="General" sourceLinked="1"/>
        <c:tickLblPos val="nextTo"/>
        <c:crossAx val="55613312"/>
        <c:crosses val="autoZero"/>
        <c:crossBetween val="midCat"/>
      </c:valAx>
      <c:valAx>
        <c:axId val="55613312"/>
        <c:scaling>
          <c:logBase val="10"/>
          <c:orientation val="minMax"/>
          <c:min val="1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Log counts</a:t>
                </a:r>
              </a:p>
            </c:rich>
          </c:tx>
          <c:layout/>
        </c:title>
        <c:numFmt formatCode="General" sourceLinked="1"/>
        <c:tickLblPos val="nextTo"/>
        <c:crossAx val="55611392"/>
        <c:crosses val="autoZero"/>
        <c:crossBetween val="midCat"/>
      </c:valAx>
    </c:plotArea>
    <c:legend>
      <c:legendPos val="r"/>
      <c:layout/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9.9651527934008263E-2"/>
          <c:y val="1.5972222222222221E-2"/>
          <c:w val="0.62338043682039812"/>
          <c:h val="0.84573140857392914"/>
        </c:manualLayout>
      </c:layout>
      <c:scatterChart>
        <c:scatterStyle val="smoothMarker"/>
        <c:ser>
          <c:idx val="0"/>
          <c:order val="0"/>
          <c:tx>
            <c:v>Target 3 208Pb and 1000mBq of 210Pb</c:v>
          </c:tx>
          <c:marker>
            <c:symbol val="none"/>
          </c:marker>
          <c:xVal>
            <c:numRef>
              <c:f>'Target 3'!$A$12:$A$111</c:f>
              <c:numCache>
                <c:formatCode>General</c:formatCode>
                <c:ptCount val="10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</c:numCache>
            </c:numRef>
          </c:xVal>
          <c:yVal>
            <c:numRef>
              <c:f>'Target 3'!$B$12:$B$111</c:f>
              <c:numCache>
                <c:formatCode>General</c:formatCode>
                <c:ptCount val="100"/>
                <c:pt idx="0">
                  <c:v>16</c:v>
                </c:pt>
                <c:pt idx="1">
                  <c:v>16</c:v>
                </c:pt>
                <c:pt idx="2">
                  <c:v>13</c:v>
                </c:pt>
                <c:pt idx="3">
                  <c:v>13</c:v>
                </c:pt>
                <c:pt idx="4">
                  <c:v>16</c:v>
                </c:pt>
                <c:pt idx="5">
                  <c:v>22</c:v>
                </c:pt>
                <c:pt idx="6">
                  <c:v>60</c:v>
                </c:pt>
                <c:pt idx="7">
                  <c:v>207</c:v>
                </c:pt>
                <c:pt idx="8">
                  <c:v>1012</c:v>
                </c:pt>
                <c:pt idx="9">
                  <c:v>3919</c:v>
                </c:pt>
                <c:pt idx="10">
                  <c:v>9442</c:v>
                </c:pt>
                <c:pt idx="11" formatCode="0.00E+00">
                  <c:v>13250</c:v>
                </c:pt>
                <c:pt idx="12">
                  <c:v>9260</c:v>
                </c:pt>
                <c:pt idx="13">
                  <c:v>3501</c:v>
                </c:pt>
                <c:pt idx="14">
                  <c:v>669</c:v>
                </c:pt>
                <c:pt idx="15">
                  <c:v>62</c:v>
                </c:pt>
                <c:pt idx="16">
                  <c:v>17</c:v>
                </c:pt>
                <c:pt idx="17">
                  <c:v>13</c:v>
                </c:pt>
                <c:pt idx="18">
                  <c:v>6</c:v>
                </c:pt>
                <c:pt idx="19">
                  <c:v>8</c:v>
                </c:pt>
                <c:pt idx="20">
                  <c:v>1.5</c:v>
                </c:pt>
                <c:pt idx="21">
                  <c:v>1.5</c:v>
                </c:pt>
                <c:pt idx="22">
                  <c:v>1</c:v>
                </c:pt>
                <c:pt idx="23">
                  <c:v>1</c:v>
                </c:pt>
                <c:pt idx="24">
                  <c:v>1.5</c:v>
                </c:pt>
                <c:pt idx="25">
                  <c:v>1.5</c:v>
                </c:pt>
                <c:pt idx="26">
                  <c:v>1</c:v>
                </c:pt>
                <c:pt idx="27">
                  <c:v>1</c:v>
                </c:pt>
                <c:pt idx="28">
                  <c:v>1</c:v>
                </c:pt>
                <c:pt idx="29">
                  <c:v>1</c:v>
                </c:pt>
                <c:pt idx="30">
                  <c:v>2</c:v>
                </c:pt>
                <c:pt idx="31">
                  <c:v>9</c:v>
                </c:pt>
                <c:pt idx="32">
                  <c:v>14</c:v>
                </c:pt>
                <c:pt idx="33">
                  <c:v>31</c:v>
                </c:pt>
                <c:pt idx="34">
                  <c:v>60</c:v>
                </c:pt>
                <c:pt idx="35">
                  <c:v>81</c:v>
                </c:pt>
                <c:pt idx="36">
                  <c:v>81</c:v>
                </c:pt>
                <c:pt idx="37">
                  <c:v>65</c:v>
                </c:pt>
                <c:pt idx="38">
                  <c:v>40</c:v>
                </c:pt>
                <c:pt idx="39">
                  <c:v>24</c:v>
                </c:pt>
                <c:pt idx="40">
                  <c:v>6</c:v>
                </c:pt>
                <c:pt idx="41">
                  <c:v>1.5</c:v>
                </c:pt>
                <c:pt idx="42">
                  <c:v>1</c:v>
                </c:pt>
                <c:pt idx="43">
                  <c:v>1</c:v>
                </c:pt>
                <c:pt idx="44">
                  <c:v>1</c:v>
                </c:pt>
                <c:pt idx="45">
                  <c:v>1</c:v>
                </c:pt>
                <c:pt idx="46">
                  <c:v>1</c:v>
                </c:pt>
                <c:pt idx="47">
                  <c:v>1</c:v>
                </c:pt>
                <c:pt idx="48">
                  <c:v>1</c:v>
                </c:pt>
                <c:pt idx="49">
                  <c:v>1.5</c:v>
                </c:pt>
                <c:pt idx="50">
                  <c:v>1</c:v>
                </c:pt>
                <c:pt idx="51">
                  <c:v>1</c:v>
                </c:pt>
                <c:pt idx="52">
                  <c:v>1.5</c:v>
                </c:pt>
                <c:pt idx="53">
                  <c:v>3</c:v>
                </c:pt>
                <c:pt idx="54">
                  <c:v>12</c:v>
                </c:pt>
                <c:pt idx="55">
                  <c:v>17</c:v>
                </c:pt>
                <c:pt idx="56">
                  <c:v>34</c:v>
                </c:pt>
                <c:pt idx="57">
                  <c:v>53</c:v>
                </c:pt>
                <c:pt idx="58">
                  <c:v>90</c:v>
                </c:pt>
                <c:pt idx="59">
                  <c:v>114</c:v>
                </c:pt>
                <c:pt idx="60">
                  <c:v>156</c:v>
                </c:pt>
                <c:pt idx="61">
                  <c:v>166</c:v>
                </c:pt>
                <c:pt idx="62">
                  <c:v>185</c:v>
                </c:pt>
                <c:pt idx="63">
                  <c:v>173</c:v>
                </c:pt>
                <c:pt idx="64">
                  <c:v>156</c:v>
                </c:pt>
                <c:pt idx="65">
                  <c:v>104</c:v>
                </c:pt>
                <c:pt idx="66">
                  <c:v>66</c:v>
                </c:pt>
                <c:pt idx="67">
                  <c:v>29</c:v>
                </c:pt>
                <c:pt idx="68">
                  <c:v>10</c:v>
                </c:pt>
                <c:pt idx="69">
                  <c:v>4</c:v>
                </c:pt>
                <c:pt idx="70">
                  <c:v>2</c:v>
                </c:pt>
                <c:pt idx="71">
                  <c:v>1</c:v>
                </c:pt>
                <c:pt idx="72">
                  <c:v>1</c:v>
                </c:pt>
                <c:pt idx="73">
                  <c:v>1.5</c:v>
                </c:pt>
                <c:pt idx="74">
                  <c:v>1</c:v>
                </c:pt>
                <c:pt idx="75">
                  <c:v>1</c:v>
                </c:pt>
                <c:pt idx="76">
                  <c:v>1</c:v>
                </c:pt>
                <c:pt idx="77">
                  <c:v>1</c:v>
                </c:pt>
                <c:pt idx="78">
                  <c:v>1</c:v>
                </c:pt>
                <c:pt idx="79">
                  <c:v>1</c:v>
                </c:pt>
                <c:pt idx="80">
                  <c:v>1</c:v>
                </c:pt>
                <c:pt idx="81">
                  <c:v>1</c:v>
                </c:pt>
                <c:pt idx="82">
                  <c:v>1</c:v>
                </c:pt>
                <c:pt idx="83">
                  <c:v>1</c:v>
                </c:pt>
                <c:pt idx="84">
                  <c:v>1</c:v>
                </c:pt>
                <c:pt idx="85">
                  <c:v>1</c:v>
                </c:pt>
                <c:pt idx="86">
                  <c:v>1</c:v>
                </c:pt>
                <c:pt idx="87">
                  <c:v>1</c:v>
                </c:pt>
                <c:pt idx="88">
                  <c:v>1</c:v>
                </c:pt>
                <c:pt idx="89">
                  <c:v>1</c:v>
                </c:pt>
                <c:pt idx="90">
                  <c:v>1</c:v>
                </c:pt>
                <c:pt idx="91">
                  <c:v>1</c:v>
                </c:pt>
                <c:pt idx="92">
                  <c:v>1</c:v>
                </c:pt>
                <c:pt idx="93">
                  <c:v>1</c:v>
                </c:pt>
                <c:pt idx="94">
                  <c:v>1</c:v>
                </c:pt>
                <c:pt idx="95">
                  <c:v>1</c:v>
                </c:pt>
                <c:pt idx="96">
                  <c:v>1</c:v>
                </c:pt>
                <c:pt idx="97">
                  <c:v>1</c:v>
                </c:pt>
                <c:pt idx="98">
                  <c:v>1</c:v>
                </c:pt>
                <c:pt idx="99">
                  <c:v>1</c:v>
                </c:pt>
              </c:numCache>
            </c:numRef>
          </c:yVal>
          <c:smooth val="1"/>
        </c:ser>
        <c:ser>
          <c:idx val="1"/>
          <c:order val="1"/>
          <c:tx>
            <c:v>Target 4 208Pb and 1000mBq of 210Pb</c:v>
          </c:tx>
          <c:marker>
            <c:symbol val="none"/>
          </c:marker>
          <c:xVal>
            <c:numRef>
              <c:f>'Target 3'!$A$12:$A$111</c:f>
              <c:numCache>
                <c:formatCode>General</c:formatCode>
                <c:ptCount val="10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  <c:pt idx="39">
                  <c:v>40</c:v>
                </c:pt>
                <c:pt idx="40">
                  <c:v>41</c:v>
                </c:pt>
                <c:pt idx="41">
                  <c:v>42</c:v>
                </c:pt>
                <c:pt idx="42">
                  <c:v>43</c:v>
                </c:pt>
                <c:pt idx="43">
                  <c:v>44</c:v>
                </c:pt>
                <c:pt idx="44">
                  <c:v>45</c:v>
                </c:pt>
                <c:pt idx="45">
                  <c:v>46</c:v>
                </c:pt>
                <c:pt idx="46">
                  <c:v>47</c:v>
                </c:pt>
                <c:pt idx="47">
                  <c:v>48</c:v>
                </c:pt>
                <c:pt idx="48">
                  <c:v>49</c:v>
                </c:pt>
                <c:pt idx="49">
                  <c:v>50</c:v>
                </c:pt>
                <c:pt idx="50">
                  <c:v>51</c:v>
                </c:pt>
                <c:pt idx="51">
                  <c:v>52</c:v>
                </c:pt>
                <c:pt idx="52">
                  <c:v>53</c:v>
                </c:pt>
                <c:pt idx="53">
                  <c:v>54</c:v>
                </c:pt>
                <c:pt idx="54">
                  <c:v>55</c:v>
                </c:pt>
                <c:pt idx="55">
                  <c:v>56</c:v>
                </c:pt>
                <c:pt idx="56">
                  <c:v>57</c:v>
                </c:pt>
                <c:pt idx="57">
                  <c:v>58</c:v>
                </c:pt>
                <c:pt idx="58">
                  <c:v>59</c:v>
                </c:pt>
                <c:pt idx="59">
                  <c:v>60</c:v>
                </c:pt>
                <c:pt idx="60">
                  <c:v>61</c:v>
                </c:pt>
                <c:pt idx="61">
                  <c:v>62</c:v>
                </c:pt>
                <c:pt idx="62">
                  <c:v>63</c:v>
                </c:pt>
                <c:pt idx="63">
                  <c:v>64</c:v>
                </c:pt>
                <c:pt idx="64">
                  <c:v>65</c:v>
                </c:pt>
                <c:pt idx="65">
                  <c:v>66</c:v>
                </c:pt>
                <c:pt idx="66">
                  <c:v>67</c:v>
                </c:pt>
                <c:pt idx="67">
                  <c:v>68</c:v>
                </c:pt>
                <c:pt idx="68">
                  <c:v>69</c:v>
                </c:pt>
                <c:pt idx="69">
                  <c:v>70</c:v>
                </c:pt>
                <c:pt idx="70">
                  <c:v>71</c:v>
                </c:pt>
                <c:pt idx="71">
                  <c:v>72</c:v>
                </c:pt>
                <c:pt idx="72">
                  <c:v>73</c:v>
                </c:pt>
                <c:pt idx="73">
                  <c:v>74</c:v>
                </c:pt>
                <c:pt idx="74">
                  <c:v>75</c:v>
                </c:pt>
                <c:pt idx="75">
                  <c:v>76</c:v>
                </c:pt>
                <c:pt idx="76">
                  <c:v>77</c:v>
                </c:pt>
                <c:pt idx="77">
                  <c:v>78</c:v>
                </c:pt>
                <c:pt idx="78">
                  <c:v>79</c:v>
                </c:pt>
                <c:pt idx="79">
                  <c:v>80</c:v>
                </c:pt>
                <c:pt idx="80">
                  <c:v>81</c:v>
                </c:pt>
                <c:pt idx="81">
                  <c:v>82</c:v>
                </c:pt>
                <c:pt idx="82">
                  <c:v>83</c:v>
                </c:pt>
                <c:pt idx="83">
                  <c:v>84</c:v>
                </c:pt>
                <c:pt idx="84">
                  <c:v>85</c:v>
                </c:pt>
                <c:pt idx="85">
                  <c:v>86</c:v>
                </c:pt>
                <c:pt idx="86">
                  <c:v>87</c:v>
                </c:pt>
                <c:pt idx="87">
                  <c:v>88</c:v>
                </c:pt>
                <c:pt idx="88">
                  <c:v>89</c:v>
                </c:pt>
                <c:pt idx="89">
                  <c:v>90</c:v>
                </c:pt>
                <c:pt idx="90">
                  <c:v>91</c:v>
                </c:pt>
                <c:pt idx="91">
                  <c:v>92</c:v>
                </c:pt>
                <c:pt idx="92">
                  <c:v>93</c:v>
                </c:pt>
                <c:pt idx="93">
                  <c:v>94</c:v>
                </c:pt>
                <c:pt idx="94">
                  <c:v>95</c:v>
                </c:pt>
                <c:pt idx="95">
                  <c:v>96</c:v>
                </c:pt>
                <c:pt idx="96">
                  <c:v>97</c:v>
                </c:pt>
                <c:pt idx="97">
                  <c:v>98</c:v>
                </c:pt>
                <c:pt idx="98">
                  <c:v>99</c:v>
                </c:pt>
                <c:pt idx="99">
                  <c:v>100</c:v>
                </c:pt>
              </c:numCache>
            </c:numRef>
          </c:xVal>
          <c:yVal>
            <c:numRef>
              <c:f>'Target 3'!$C$12:$C$111</c:f>
              <c:numCache>
                <c:formatCode>General</c:formatCode>
                <c:ptCount val="100"/>
                <c:pt idx="0">
                  <c:v>12</c:v>
                </c:pt>
                <c:pt idx="1">
                  <c:v>15</c:v>
                </c:pt>
                <c:pt idx="2">
                  <c:v>17</c:v>
                </c:pt>
                <c:pt idx="3">
                  <c:v>19</c:v>
                </c:pt>
                <c:pt idx="4">
                  <c:v>22</c:v>
                </c:pt>
                <c:pt idx="5">
                  <c:v>44</c:v>
                </c:pt>
                <c:pt idx="6">
                  <c:v>110</c:v>
                </c:pt>
                <c:pt idx="7">
                  <c:v>445</c:v>
                </c:pt>
                <c:pt idx="8">
                  <c:v>2234</c:v>
                </c:pt>
                <c:pt idx="9">
                  <c:v>8382</c:v>
                </c:pt>
                <c:pt idx="10" formatCode="0.00E+00">
                  <c:v>19430</c:v>
                </c:pt>
                <c:pt idx="11" formatCode="0.00E+00">
                  <c:v>27900</c:v>
                </c:pt>
                <c:pt idx="12" formatCode="0.00E+00">
                  <c:v>22880</c:v>
                </c:pt>
                <c:pt idx="13" formatCode="0.00E+00">
                  <c:v>11070</c:v>
                </c:pt>
                <c:pt idx="14">
                  <c:v>2704</c:v>
                </c:pt>
                <c:pt idx="15">
                  <c:v>296</c:v>
                </c:pt>
                <c:pt idx="16">
                  <c:v>53</c:v>
                </c:pt>
                <c:pt idx="17">
                  <c:v>31</c:v>
                </c:pt>
                <c:pt idx="18">
                  <c:v>28</c:v>
                </c:pt>
                <c:pt idx="19">
                  <c:v>17</c:v>
                </c:pt>
                <c:pt idx="20">
                  <c:v>8</c:v>
                </c:pt>
                <c:pt idx="21">
                  <c:v>2</c:v>
                </c:pt>
                <c:pt idx="22">
                  <c:v>2</c:v>
                </c:pt>
                <c:pt idx="23">
                  <c:v>3</c:v>
                </c:pt>
                <c:pt idx="24">
                  <c:v>1.5</c:v>
                </c:pt>
                <c:pt idx="25">
                  <c:v>1.5</c:v>
                </c:pt>
                <c:pt idx="26">
                  <c:v>1.5</c:v>
                </c:pt>
                <c:pt idx="27">
                  <c:v>1.5</c:v>
                </c:pt>
                <c:pt idx="28">
                  <c:v>2</c:v>
                </c:pt>
                <c:pt idx="29">
                  <c:v>5</c:v>
                </c:pt>
                <c:pt idx="30">
                  <c:v>14</c:v>
                </c:pt>
                <c:pt idx="31">
                  <c:v>20</c:v>
                </c:pt>
                <c:pt idx="32">
                  <c:v>50</c:v>
                </c:pt>
                <c:pt idx="33">
                  <c:v>72</c:v>
                </c:pt>
                <c:pt idx="34">
                  <c:v>111</c:v>
                </c:pt>
                <c:pt idx="35">
                  <c:v>158</c:v>
                </c:pt>
                <c:pt idx="36">
                  <c:v>171</c:v>
                </c:pt>
                <c:pt idx="37">
                  <c:v>137</c:v>
                </c:pt>
                <c:pt idx="38">
                  <c:v>91</c:v>
                </c:pt>
                <c:pt idx="39">
                  <c:v>36</c:v>
                </c:pt>
                <c:pt idx="40">
                  <c:v>13</c:v>
                </c:pt>
                <c:pt idx="41">
                  <c:v>4</c:v>
                </c:pt>
                <c:pt idx="42">
                  <c:v>1.5</c:v>
                </c:pt>
                <c:pt idx="43">
                  <c:v>3</c:v>
                </c:pt>
                <c:pt idx="44">
                  <c:v>1</c:v>
                </c:pt>
                <c:pt idx="45">
                  <c:v>1</c:v>
                </c:pt>
                <c:pt idx="46">
                  <c:v>1</c:v>
                </c:pt>
                <c:pt idx="47">
                  <c:v>1</c:v>
                </c:pt>
                <c:pt idx="48">
                  <c:v>1</c:v>
                </c:pt>
                <c:pt idx="49">
                  <c:v>1.5</c:v>
                </c:pt>
                <c:pt idx="50">
                  <c:v>1.5</c:v>
                </c:pt>
                <c:pt idx="51">
                  <c:v>1.5</c:v>
                </c:pt>
                <c:pt idx="52">
                  <c:v>5</c:v>
                </c:pt>
                <c:pt idx="53">
                  <c:v>2</c:v>
                </c:pt>
                <c:pt idx="54">
                  <c:v>9</c:v>
                </c:pt>
                <c:pt idx="55">
                  <c:v>32</c:v>
                </c:pt>
                <c:pt idx="56">
                  <c:v>41</c:v>
                </c:pt>
                <c:pt idx="57">
                  <c:v>64</c:v>
                </c:pt>
                <c:pt idx="58">
                  <c:v>116</c:v>
                </c:pt>
                <c:pt idx="59">
                  <c:v>131</c:v>
                </c:pt>
                <c:pt idx="60">
                  <c:v>156</c:v>
                </c:pt>
                <c:pt idx="61">
                  <c:v>211</c:v>
                </c:pt>
                <c:pt idx="62">
                  <c:v>218</c:v>
                </c:pt>
                <c:pt idx="63">
                  <c:v>202</c:v>
                </c:pt>
                <c:pt idx="64">
                  <c:v>178</c:v>
                </c:pt>
                <c:pt idx="65">
                  <c:v>127</c:v>
                </c:pt>
                <c:pt idx="66">
                  <c:v>77</c:v>
                </c:pt>
                <c:pt idx="67">
                  <c:v>33</c:v>
                </c:pt>
                <c:pt idx="68">
                  <c:v>10</c:v>
                </c:pt>
                <c:pt idx="69">
                  <c:v>6</c:v>
                </c:pt>
                <c:pt idx="70">
                  <c:v>1</c:v>
                </c:pt>
                <c:pt idx="71">
                  <c:v>1.5</c:v>
                </c:pt>
                <c:pt idx="72">
                  <c:v>1</c:v>
                </c:pt>
                <c:pt idx="73">
                  <c:v>1</c:v>
                </c:pt>
                <c:pt idx="74">
                  <c:v>1</c:v>
                </c:pt>
                <c:pt idx="75">
                  <c:v>1</c:v>
                </c:pt>
                <c:pt idx="76">
                  <c:v>1</c:v>
                </c:pt>
                <c:pt idx="77">
                  <c:v>1</c:v>
                </c:pt>
                <c:pt idx="78">
                  <c:v>1</c:v>
                </c:pt>
                <c:pt idx="79">
                  <c:v>1</c:v>
                </c:pt>
                <c:pt idx="80">
                  <c:v>1</c:v>
                </c:pt>
                <c:pt idx="81">
                  <c:v>1</c:v>
                </c:pt>
                <c:pt idx="82">
                  <c:v>1</c:v>
                </c:pt>
                <c:pt idx="83">
                  <c:v>1</c:v>
                </c:pt>
                <c:pt idx="84">
                  <c:v>1</c:v>
                </c:pt>
                <c:pt idx="85">
                  <c:v>1</c:v>
                </c:pt>
                <c:pt idx="86">
                  <c:v>1</c:v>
                </c:pt>
                <c:pt idx="87">
                  <c:v>1</c:v>
                </c:pt>
                <c:pt idx="88">
                  <c:v>1</c:v>
                </c:pt>
                <c:pt idx="89">
                  <c:v>1</c:v>
                </c:pt>
                <c:pt idx="90">
                  <c:v>1</c:v>
                </c:pt>
                <c:pt idx="91">
                  <c:v>1</c:v>
                </c:pt>
                <c:pt idx="92">
                  <c:v>1</c:v>
                </c:pt>
                <c:pt idx="93">
                  <c:v>1</c:v>
                </c:pt>
                <c:pt idx="94">
                  <c:v>1</c:v>
                </c:pt>
                <c:pt idx="95">
                  <c:v>1</c:v>
                </c:pt>
                <c:pt idx="96">
                  <c:v>1</c:v>
                </c:pt>
                <c:pt idx="97">
                  <c:v>1</c:v>
                </c:pt>
                <c:pt idx="98">
                  <c:v>1</c:v>
                </c:pt>
                <c:pt idx="99">
                  <c:v>1</c:v>
                </c:pt>
              </c:numCache>
            </c:numRef>
          </c:yVal>
          <c:smooth val="1"/>
        </c:ser>
        <c:axId val="55675520"/>
        <c:axId val="55739136"/>
      </c:scatterChart>
      <c:valAx>
        <c:axId val="5567552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Channel</a:t>
                </a:r>
              </a:p>
            </c:rich>
          </c:tx>
          <c:layout/>
        </c:title>
        <c:numFmt formatCode="General" sourceLinked="1"/>
        <c:tickLblPos val="nextTo"/>
        <c:crossAx val="55739136"/>
        <c:crosses val="autoZero"/>
        <c:crossBetween val="midCat"/>
      </c:valAx>
      <c:valAx>
        <c:axId val="55739136"/>
        <c:scaling>
          <c:logBase val="10"/>
          <c:orientation val="minMax"/>
          <c:min val="1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 smtClean="0"/>
                  <a:t> </a:t>
                </a:r>
                <a:r>
                  <a:rPr lang="en-US" dirty="0"/>
                  <a:t>C</a:t>
                </a:r>
                <a:r>
                  <a:rPr lang="en-US" dirty="0" smtClean="0"/>
                  <a:t>ounts</a:t>
                </a:r>
                <a:endParaRPr lang="en-US" dirty="0"/>
              </a:p>
            </c:rich>
          </c:tx>
          <c:layout/>
        </c:title>
        <c:numFmt formatCode="General" sourceLinked="1"/>
        <c:tickLblPos val="nextTo"/>
        <c:crossAx val="55675520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2354166666666664"/>
          <c:y val="0.45260214348206484"/>
          <c:w val="0.26752976190476263"/>
          <c:h val="0.21424015748031533"/>
        </c:manualLayout>
      </c:layout>
    </c:legend>
    <c:plotVisOnly val="1"/>
  </c:chart>
  <c:externalData r:id="rId1"/>
  <c:userShapes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trendline>
            <c:trendlineType val="linear"/>
            <c:dispRSqr val="1"/>
            <c:dispEq val="1"/>
            <c:trendlineLbl>
              <c:layout>
                <c:manualLayout>
                  <c:x val="-1.7017716535433072E-2"/>
                  <c:y val="-8.2749708369787123E-2"/>
                </c:manualLayout>
              </c:layout>
              <c:numFmt formatCode="General" sourceLinked="0"/>
            </c:trendlineLbl>
          </c:trendline>
          <c:xVal>
            <c:numRef>
              <c:f>Sheet2!$H$2:$H$10</c:f>
              <c:numCache>
                <c:formatCode>0.0E+00</c:formatCode>
                <c:ptCount val="9"/>
                <c:pt idx="0">
                  <c:v>2.6499035274328602E-9</c:v>
                </c:pt>
                <c:pt idx="1">
                  <c:v>2.979406393559687E-9</c:v>
                </c:pt>
                <c:pt idx="2">
                  <c:v>2.3578506737639116E-9</c:v>
                </c:pt>
                <c:pt idx="3">
                  <c:v>2.3286739427514088E-9</c:v>
                </c:pt>
                <c:pt idx="4">
                  <c:v>2.3653837430091715E-9</c:v>
                </c:pt>
                <c:pt idx="5">
                  <c:v>3.1399343125742051E-10</c:v>
                </c:pt>
                <c:pt idx="6">
                  <c:v>3.2299324298135869E-10</c:v>
                </c:pt>
                <c:pt idx="7">
                  <c:v>2.0787925365048675E-10</c:v>
                </c:pt>
                <c:pt idx="8">
                  <c:v>2.1049408702973906E-10</c:v>
                </c:pt>
              </c:numCache>
            </c:numRef>
          </c:xVal>
          <c:yVal>
            <c:numRef>
              <c:f>Sheet2!$I$2:$I$10</c:f>
              <c:numCache>
                <c:formatCode>0.0E+00</c:formatCode>
                <c:ptCount val="9"/>
                <c:pt idx="0">
                  <c:v>2350192413.4139633</c:v>
                </c:pt>
                <c:pt idx="1">
                  <c:v>2515889830.5084743</c:v>
                </c:pt>
                <c:pt idx="2">
                  <c:v>1460396039.6039603</c:v>
                </c:pt>
                <c:pt idx="3">
                  <c:v>2173913043.478261</c:v>
                </c:pt>
                <c:pt idx="4">
                  <c:v>1715959821.4285712</c:v>
                </c:pt>
                <c:pt idx="5">
                  <c:v>351466992.66503668</c:v>
                </c:pt>
                <c:pt idx="6">
                  <c:v>212264150.94339588</c:v>
                </c:pt>
                <c:pt idx="7">
                  <c:v>101950354.60992907</c:v>
                </c:pt>
                <c:pt idx="8">
                  <c:v>14705882.352941209</c:v>
                </c:pt>
              </c:numCache>
            </c:numRef>
          </c:yVal>
        </c:ser>
        <c:axId val="55757440"/>
        <c:axId val="55804672"/>
      </c:scatterChart>
      <c:valAx>
        <c:axId val="5575744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Know ratio of atoms of Pb-210/Pb-208</a:t>
                </a:r>
              </a:p>
            </c:rich>
          </c:tx>
          <c:layout/>
        </c:title>
        <c:numFmt formatCode="0.0E+00" sourceLinked="1"/>
        <c:tickLblPos val="nextTo"/>
        <c:crossAx val="55804672"/>
        <c:crosses val="autoZero"/>
        <c:crossBetween val="midCat"/>
      </c:valAx>
      <c:valAx>
        <c:axId val="55804672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Counts per second of Pb-210/Current of Pb-208 [(Cts/sec)/Amps]</a:t>
                </a:r>
              </a:p>
            </c:rich>
          </c:tx>
          <c:layout/>
        </c:title>
        <c:numFmt formatCode="0.0E+00" sourceLinked="1"/>
        <c:tickLblPos val="nextTo"/>
        <c:crossAx val="55757440"/>
        <c:crosses val="autoZero"/>
        <c:crossBetween val="midCat"/>
      </c:valAx>
    </c:plotArea>
    <c:plotVisOnly val="1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2956EEF-6433-465D-9BBA-7F64B6E7DEE8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35D8532D-BC2D-4079-A5FA-C885215F55F4}">
      <dgm:prSet phldrT="[Text]"/>
      <dgm:spPr/>
      <dgm:t>
        <a:bodyPr/>
        <a:lstStyle/>
        <a:p>
          <a:r>
            <a:rPr lang="en-US" dirty="0" smtClean="0"/>
            <a:t>Generating a stable PbF</a:t>
          </a:r>
          <a:r>
            <a:rPr lang="en-US" baseline="-25000" dirty="0" smtClean="0"/>
            <a:t>3</a:t>
          </a:r>
          <a:r>
            <a:rPr lang="en-US" baseline="30000" dirty="0" smtClean="0"/>
            <a:t>- </a:t>
          </a:r>
          <a:r>
            <a:rPr lang="en-US" baseline="0" dirty="0" smtClean="0"/>
            <a:t>beam</a:t>
          </a:r>
          <a:endParaRPr lang="en-US" baseline="0" dirty="0"/>
        </a:p>
      </dgm:t>
    </dgm:pt>
    <dgm:pt modelId="{4884F2F3-1EC0-406F-922D-F50D81946AE3}" type="parTrans" cxnId="{3B01A364-060E-45E2-8E99-1BFFECF3A4C8}">
      <dgm:prSet/>
      <dgm:spPr/>
      <dgm:t>
        <a:bodyPr/>
        <a:lstStyle/>
        <a:p>
          <a:endParaRPr lang="en-US"/>
        </a:p>
      </dgm:t>
    </dgm:pt>
    <dgm:pt modelId="{CADB4877-91EA-4016-A15F-B03AFD4792AC}" type="sibTrans" cxnId="{3B01A364-060E-45E2-8E99-1BFFECF3A4C8}">
      <dgm:prSet/>
      <dgm:spPr/>
      <dgm:t>
        <a:bodyPr/>
        <a:lstStyle/>
        <a:p>
          <a:endParaRPr lang="en-US"/>
        </a:p>
      </dgm:t>
    </dgm:pt>
    <dgm:pt modelId="{68A45A84-5518-4887-A335-1EF40E928587}">
      <dgm:prSet phldrT="[Text]"/>
      <dgm:spPr/>
      <dgm:t>
        <a:bodyPr/>
        <a:lstStyle/>
        <a:p>
          <a:r>
            <a:rPr lang="en-US" baseline="0" dirty="0" smtClean="0"/>
            <a:t>Quantification and m</a:t>
          </a:r>
          <a:r>
            <a:rPr lang="en-US" dirty="0" smtClean="0"/>
            <a:t>easurements of </a:t>
          </a:r>
          <a:r>
            <a:rPr lang="en-US" baseline="30000" dirty="0" smtClean="0"/>
            <a:t>210</a:t>
          </a:r>
          <a:r>
            <a:rPr lang="en-US" baseline="0" dirty="0" smtClean="0"/>
            <a:t>Pb</a:t>
          </a:r>
          <a:endParaRPr lang="en-US" dirty="0"/>
        </a:p>
      </dgm:t>
    </dgm:pt>
    <dgm:pt modelId="{6547D009-B7D9-46D2-8447-B13B014866AC}" type="parTrans" cxnId="{9440E3B1-26E9-4B2F-A2B2-A6BA41B56425}">
      <dgm:prSet/>
      <dgm:spPr/>
      <dgm:t>
        <a:bodyPr/>
        <a:lstStyle/>
        <a:p>
          <a:endParaRPr lang="en-US"/>
        </a:p>
      </dgm:t>
    </dgm:pt>
    <dgm:pt modelId="{5BC2E215-1393-483E-BE21-C771243C2602}" type="sibTrans" cxnId="{9440E3B1-26E9-4B2F-A2B2-A6BA41B56425}">
      <dgm:prSet/>
      <dgm:spPr/>
      <dgm:t>
        <a:bodyPr/>
        <a:lstStyle/>
        <a:p>
          <a:endParaRPr lang="en-US"/>
        </a:p>
      </dgm:t>
    </dgm:pt>
    <dgm:pt modelId="{AB3D8A13-9E52-4F00-A109-5E3574F184B2}">
      <dgm:prSet phldrT="[Text]"/>
      <dgm:spPr/>
      <dgm:t>
        <a:bodyPr/>
        <a:lstStyle/>
        <a:p>
          <a:r>
            <a:rPr lang="en-US" dirty="0" smtClean="0"/>
            <a:t>Removal of interferences </a:t>
          </a:r>
          <a:endParaRPr lang="en-US" dirty="0"/>
        </a:p>
      </dgm:t>
    </dgm:pt>
    <dgm:pt modelId="{A87144C0-54FE-470E-B75D-E7A8D0CAD1C0}" type="parTrans" cxnId="{ABF89580-7B91-4C87-A203-C7DE0D8F7E41}">
      <dgm:prSet/>
      <dgm:spPr/>
      <dgm:t>
        <a:bodyPr/>
        <a:lstStyle/>
        <a:p>
          <a:endParaRPr lang="en-US"/>
        </a:p>
      </dgm:t>
    </dgm:pt>
    <dgm:pt modelId="{189A83FF-72CC-4F6F-B1EB-1D00C04450EA}" type="sibTrans" cxnId="{ABF89580-7B91-4C87-A203-C7DE0D8F7E41}">
      <dgm:prSet/>
      <dgm:spPr/>
      <dgm:t>
        <a:bodyPr/>
        <a:lstStyle/>
        <a:p>
          <a:endParaRPr lang="en-US"/>
        </a:p>
      </dgm:t>
    </dgm:pt>
    <dgm:pt modelId="{155AF4E9-4E43-4B6A-8799-A8F90133EE0C}">
      <dgm:prSet/>
      <dgm:spPr/>
      <dgm:t>
        <a:bodyPr/>
        <a:lstStyle/>
        <a:p>
          <a:r>
            <a:rPr lang="en-US" dirty="0" smtClean="0"/>
            <a:t>Standard curve of </a:t>
          </a:r>
          <a:r>
            <a:rPr lang="en-US" baseline="30000" dirty="0" smtClean="0"/>
            <a:t>210</a:t>
          </a:r>
          <a:r>
            <a:rPr lang="en-US" baseline="0" dirty="0" smtClean="0"/>
            <a:t>Pb</a:t>
          </a:r>
          <a:endParaRPr lang="en-US" dirty="0"/>
        </a:p>
      </dgm:t>
    </dgm:pt>
    <dgm:pt modelId="{D72EA43A-2D12-4AA6-B533-CED7ACD05DDA}" type="parTrans" cxnId="{DCF16A9B-A5E3-494A-BF8A-30E5AE580F74}">
      <dgm:prSet/>
      <dgm:spPr/>
      <dgm:t>
        <a:bodyPr/>
        <a:lstStyle/>
        <a:p>
          <a:endParaRPr lang="en-US"/>
        </a:p>
      </dgm:t>
    </dgm:pt>
    <dgm:pt modelId="{8FA27B64-30D0-4003-9C48-B8BB9A0BE514}" type="sibTrans" cxnId="{DCF16A9B-A5E3-494A-BF8A-30E5AE580F74}">
      <dgm:prSet/>
      <dgm:spPr/>
      <dgm:t>
        <a:bodyPr/>
        <a:lstStyle/>
        <a:p>
          <a:endParaRPr lang="en-US"/>
        </a:p>
      </dgm:t>
    </dgm:pt>
    <dgm:pt modelId="{2CF0F342-4778-4878-92AC-2317351F3C18}" type="pres">
      <dgm:prSet presAssocID="{72956EEF-6433-465D-9BBA-7F64B6E7DEE8}" presName="CompostProcess" presStyleCnt="0">
        <dgm:presLayoutVars>
          <dgm:dir/>
          <dgm:resizeHandles val="exact"/>
        </dgm:presLayoutVars>
      </dgm:prSet>
      <dgm:spPr/>
    </dgm:pt>
    <dgm:pt modelId="{A6C971C9-5DFB-4F27-A942-4CB82B27E7F8}" type="pres">
      <dgm:prSet presAssocID="{72956EEF-6433-465D-9BBA-7F64B6E7DEE8}" presName="arrow" presStyleLbl="bgShp" presStyleIdx="0" presStyleCnt="1"/>
      <dgm:spPr/>
    </dgm:pt>
    <dgm:pt modelId="{1493FE8E-3FF5-4137-B108-559D7479C07D}" type="pres">
      <dgm:prSet presAssocID="{72956EEF-6433-465D-9BBA-7F64B6E7DEE8}" presName="linearProcess" presStyleCnt="0"/>
      <dgm:spPr/>
    </dgm:pt>
    <dgm:pt modelId="{19B78F4D-7EEC-4C86-827E-4566ED7A47C2}" type="pres">
      <dgm:prSet presAssocID="{35D8532D-BC2D-4079-A5FA-C885215F55F4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F6C728-9334-42E3-B04F-7EA01A8FC81B}" type="pres">
      <dgm:prSet presAssocID="{CADB4877-91EA-4016-A15F-B03AFD4792AC}" presName="sibTrans" presStyleCnt="0"/>
      <dgm:spPr/>
    </dgm:pt>
    <dgm:pt modelId="{407D3CAB-EBB2-4799-918D-1DB87B3A9BD5}" type="pres">
      <dgm:prSet presAssocID="{68A45A84-5518-4887-A335-1EF40E928587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E0A502-FEB4-400C-A9AD-5F7A2162C344}" type="pres">
      <dgm:prSet presAssocID="{5BC2E215-1393-483E-BE21-C771243C2602}" presName="sibTrans" presStyleCnt="0"/>
      <dgm:spPr/>
    </dgm:pt>
    <dgm:pt modelId="{34E4A0B1-ED37-45C2-9FBA-7CFF5981369E}" type="pres">
      <dgm:prSet presAssocID="{AB3D8A13-9E52-4F00-A109-5E3574F184B2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BFBBC9-EDE6-4D4B-A40C-9C9B297C9A93}" type="pres">
      <dgm:prSet presAssocID="{189A83FF-72CC-4F6F-B1EB-1D00C04450EA}" presName="sibTrans" presStyleCnt="0"/>
      <dgm:spPr/>
    </dgm:pt>
    <dgm:pt modelId="{8DE3DF53-F280-4090-9054-49B677C02592}" type="pres">
      <dgm:prSet presAssocID="{155AF4E9-4E43-4B6A-8799-A8F90133EE0C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440E3B1-26E9-4B2F-A2B2-A6BA41B56425}" srcId="{72956EEF-6433-465D-9BBA-7F64B6E7DEE8}" destId="{68A45A84-5518-4887-A335-1EF40E928587}" srcOrd="1" destOrd="0" parTransId="{6547D009-B7D9-46D2-8447-B13B014866AC}" sibTransId="{5BC2E215-1393-483E-BE21-C771243C2602}"/>
    <dgm:cxn modelId="{DCF16A9B-A5E3-494A-BF8A-30E5AE580F74}" srcId="{72956EEF-6433-465D-9BBA-7F64B6E7DEE8}" destId="{155AF4E9-4E43-4B6A-8799-A8F90133EE0C}" srcOrd="3" destOrd="0" parTransId="{D72EA43A-2D12-4AA6-B533-CED7ACD05DDA}" sibTransId="{8FA27B64-30D0-4003-9C48-B8BB9A0BE514}"/>
    <dgm:cxn modelId="{3B01A364-060E-45E2-8E99-1BFFECF3A4C8}" srcId="{72956EEF-6433-465D-9BBA-7F64B6E7DEE8}" destId="{35D8532D-BC2D-4079-A5FA-C885215F55F4}" srcOrd="0" destOrd="0" parTransId="{4884F2F3-1EC0-406F-922D-F50D81946AE3}" sibTransId="{CADB4877-91EA-4016-A15F-B03AFD4792AC}"/>
    <dgm:cxn modelId="{7DE9EA87-1C23-4E6A-AF6F-B45D8D8B8FA5}" type="presOf" srcId="{AB3D8A13-9E52-4F00-A109-5E3574F184B2}" destId="{34E4A0B1-ED37-45C2-9FBA-7CFF5981369E}" srcOrd="0" destOrd="0" presId="urn:microsoft.com/office/officeart/2005/8/layout/hProcess9"/>
    <dgm:cxn modelId="{173A0083-8412-41B1-87CE-04CE07A18F11}" type="presOf" srcId="{72956EEF-6433-465D-9BBA-7F64B6E7DEE8}" destId="{2CF0F342-4778-4878-92AC-2317351F3C18}" srcOrd="0" destOrd="0" presId="urn:microsoft.com/office/officeart/2005/8/layout/hProcess9"/>
    <dgm:cxn modelId="{3F424F67-29B6-4A58-ACBA-2ACA5A1364A5}" type="presOf" srcId="{155AF4E9-4E43-4B6A-8799-A8F90133EE0C}" destId="{8DE3DF53-F280-4090-9054-49B677C02592}" srcOrd="0" destOrd="0" presId="urn:microsoft.com/office/officeart/2005/8/layout/hProcess9"/>
    <dgm:cxn modelId="{ABF89580-7B91-4C87-A203-C7DE0D8F7E41}" srcId="{72956EEF-6433-465D-9BBA-7F64B6E7DEE8}" destId="{AB3D8A13-9E52-4F00-A109-5E3574F184B2}" srcOrd="2" destOrd="0" parTransId="{A87144C0-54FE-470E-B75D-E7A8D0CAD1C0}" sibTransId="{189A83FF-72CC-4F6F-B1EB-1D00C04450EA}"/>
    <dgm:cxn modelId="{9E0547A5-FB87-41F3-9F60-7BC0BADB0F44}" type="presOf" srcId="{35D8532D-BC2D-4079-A5FA-C885215F55F4}" destId="{19B78F4D-7EEC-4C86-827E-4566ED7A47C2}" srcOrd="0" destOrd="0" presId="urn:microsoft.com/office/officeart/2005/8/layout/hProcess9"/>
    <dgm:cxn modelId="{6BEB56E9-A86C-454E-9A03-ECD40D31FAFC}" type="presOf" srcId="{68A45A84-5518-4887-A335-1EF40E928587}" destId="{407D3CAB-EBB2-4799-918D-1DB87B3A9BD5}" srcOrd="0" destOrd="0" presId="urn:microsoft.com/office/officeart/2005/8/layout/hProcess9"/>
    <dgm:cxn modelId="{C8104999-BED1-4B88-83E5-71D93C8277AA}" type="presParOf" srcId="{2CF0F342-4778-4878-92AC-2317351F3C18}" destId="{A6C971C9-5DFB-4F27-A942-4CB82B27E7F8}" srcOrd="0" destOrd="0" presId="urn:microsoft.com/office/officeart/2005/8/layout/hProcess9"/>
    <dgm:cxn modelId="{C6432DE3-8644-410C-88D9-500050664B9D}" type="presParOf" srcId="{2CF0F342-4778-4878-92AC-2317351F3C18}" destId="{1493FE8E-3FF5-4137-B108-559D7479C07D}" srcOrd="1" destOrd="0" presId="urn:microsoft.com/office/officeart/2005/8/layout/hProcess9"/>
    <dgm:cxn modelId="{2C98516D-415D-4E6F-805F-29A1EC793595}" type="presParOf" srcId="{1493FE8E-3FF5-4137-B108-559D7479C07D}" destId="{19B78F4D-7EEC-4C86-827E-4566ED7A47C2}" srcOrd="0" destOrd="0" presId="urn:microsoft.com/office/officeart/2005/8/layout/hProcess9"/>
    <dgm:cxn modelId="{04951B4C-6F34-43CD-898F-3DE8517E3455}" type="presParOf" srcId="{1493FE8E-3FF5-4137-B108-559D7479C07D}" destId="{22F6C728-9334-42E3-B04F-7EA01A8FC81B}" srcOrd="1" destOrd="0" presId="urn:microsoft.com/office/officeart/2005/8/layout/hProcess9"/>
    <dgm:cxn modelId="{7E8E74B5-D496-4CD3-8182-E11B3C2A77FF}" type="presParOf" srcId="{1493FE8E-3FF5-4137-B108-559D7479C07D}" destId="{407D3CAB-EBB2-4799-918D-1DB87B3A9BD5}" srcOrd="2" destOrd="0" presId="urn:microsoft.com/office/officeart/2005/8/layout/hProcess9"/>
    <dgm:cxn modelId="{A968F7E7-89A9-4439-9BEB-F2FEFAB7B27D}" type="presParOf" srcId="{1493FE8E-3FF5-4137-B108-559D7479C07D}" destId="{9BE0A502-FEB4-400C-A9AD-5F7A2162C344}" srcOrd="3" destOrd="0" presId="urn:microsoft.com/office/officeart/2005/8/layout/hProcess9"/>
    <dgm:cxn modelId="{1E194594-81D6-4854-9B28-4881570EE2D2}" type="presParOf" srcId="{1493FE8E-3FF5-4137-B108-559D7479C07D}" destId="{34E4A0B1-ED37-45C2-9FBA-7CFF5981369E}" srcOrd="4" destOrd="0" presId="urn:microsoft.com/office/officeart/2005/8/layout/hProcess9"/>
    <dgm:cxn modelId="{B73B6D33-0BA1-4EFC-B480-B491EF10A330}" type="presParOf" srcId="{1493FE8E-3FF5-4137-B108-559D7479C07D}" destId="{98BFBBC9-EDE6-4D4B-A40C-9C9B297C9A93}" srcOrd="5" destOrd="0" presId="urn:microsoft.com/office/officeart/2005/8/layout/hProcess9"/>
    <dgm:cxn modelId="{67B32ED8-A0DF-4BDB-8BCC-D948E2FEB147}" type="presParOf" srcId="{1493FE8E-3FF5-4137-B108-559D7479C07D}" destId="{8DE3DF53-F280-4090-9054-49B677C02592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2956EEF-6433-465D-9BBA-7F64B6E7DEE8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35D8532D-BC2D-4079-A5FA-C885215F55F4}">
      <dgm:prSet phldrT="[Text]"/>
      <dgm:spPr/>
      <dgm:t>
        <a:bodyPr/>
        <a:lstStyle/>
        <a:p>
          <a:r>
            <a:rPr lang="en-US" strike="sngStrike" dirty="0" smtClean="0"/>
            <a:t>Generating a stable PbF</a:t>
          </a:r>
          <a:r>
            <a:rPr lang="en-US" strike="sngStrike" baseline="-25000" dirty="0" smtClean="0"/>
            <a:t>3</a:t>
          </a:r>
          <a:r>
            <a:rPr lang="en-US" strike="sngStrike" baseline="30000" dirty="0" smtClean="0"/>
            <a:t>- </a:t>
          </a:r>
          <a:r>
            <a:rPr lang="en-US" strike="sngStrike" baseline="0" dirty="0" smtClean="0"/>
            <a:t>beam</a:t>
          </a:r>
          <a:endParaRPr lang="en-US" strike="sngStrike" baseline="0" dirty="0"/>
        </a:p>
      </dgm:t>
    </dgm:pt>
    <dgm:pt modelId="{4884F2F3-1EC0-406F-922D-F50D81946AE3}" type="parTrans" cxnId="{3B01A364-060E-45E2-8E99-1BFFECF3A4C8}">
      <dgm:prSet/>
      <dgm:spPr/>
      <dgm:t>
        <a:bodyPr/>
        <a:lstStyle/>
        <a:p>
          <a:endParaRPr lang="en-US"/>
        </a:p>
      </dgm:t>
    </dgm:pt>
    <dgm:pt modelId="{CADB4877-91EA-4016-A15F-B03AFD4792AC}" type="sibTrans" cxnId="{3B01A364-060E-45E2-8E99-1BFFECF3A4C8}">
      <dgm:prSet/>
      <dgm:spPr/>
      <dgm:t>
        <a:bodyPr/>
        <a:lstStyle/>
        <a:p>
          <a:endParaRPr lang="en-US"/>
        </a:p>
      </dgm:t>
    </dgm:pt>
    <dgm:pt modelId="{68A45A84-5518-4887-A335-1EF40E928587}">
      <dgm:prSet phldrT="[Text]"/>
      <dgm:spPr/>
      <dgm:t>
        <a:bodyPr/>
        <a:lstStyle/>
        <a:p>
          <a:r>
            <a:rPr lang="en-US" baseline="0" dirty="0" smtClean="0"/>
            <a:t>Quantification and m</a:t>
          </a:r>
          <a:r>
            <a:rPr lang="en-US" dirty="0" smtClean="0"/>
            <a:t>easurements of </a:t>
          </a:r>
          <a:r>
            <a:rPr lang="en-US" baseline="30000" dirty="0" smtClean="0"/>
            <a:t>210</a:t>
          </a:r>
          <a:r>
            <a:rPr lang="en-US" baseline="0" dirty="0" smtClean="0"/>
            <a:t>Pb</a:t>
          </a:r>
          <a:endParaRPr lang="en-US" dirty="0"/>
        </a:p>
      </dgm:t>
    </dgm:pt>
    <dgm:pt modelId="{6547D009-B7D9-46D2-8447-B13B014866AC}" type="parTrans" cxnId="{9440E3B1-26E9-4B2F-A2B2-A6BA41B56425}">
      <dgm:prSet/>
      <dgm:spPr/>
      <dgm:t>
        <a:bodyPr/>
        <a:lstStyle/>
        <a:p>
          <a:endParaRPr lang="en-US"/>
        </a:p>
      </dgm:t>
    </dgm:pt>
    <dgm:pt modelId="{5BC2E215-1393-483E-BE21-C771243C2602}" type="sibTrans" cxnId="{9440E3B1-26E9-4B2F-A2B2-A6BA41B56425}">
      <dgm:prSet/>
      <dgm:spPr/>
      <dgm:t>
        <a:bodyPr/>
        <a:lstStyle/>
        <a:p>
          <a:endParaRPr lang="en-US"/>
        </a:p>
      </dgm:t>
    </dgm:pt>
    <dgm:pt modelId="{AB3D8A13-9E52-4F00-A109-5E3574F184B2}">
      <dgm:prSet phldrT="[Text]"/>
      <dgm:spPr/>
      <dgm:t>
        <a:bodyPr/>
        <a:lstStyle/>
        <a:p>
          <a:r>
            <a:rPr lang="en-US" dirty="0" smtClean="0"/>
            <a:t>Removal of interferences </a:t>
          </a:r>
          <a:endParaRPr lang="en-US" dirty="0"/>
        </a:p>
      </dgm:t>
    </dgm:pt>
    <dgm:pt modelId="{A87144C0-54FE-470E-B75D-E7A8D0CAD1C0}" type="parTrans" cxnId="{ABF89580-7B91-4C87-A203-C7DE0D8F7E41}">
      <dgm:prSet/>
      <dgm:spPr/>
      <dgm:t>
        <a:bodyPr/>
        <a:lstStyle/>
        <a:p>
          <a:endParaRPr lang="en-US"/>
        </a:p>
      </dgm:t>
    </dgm:pt>
    <dgm:pt modelId="{189A83FF-72CC-4F6F-B1EB-1D00C04450EA}" type="sibTrans" cxnId="{ABF89580-7B91-4C87-A203-C7DE0D8F7E41}">
      <dgm:prSet/>
      <dgm:spPr/>
      <dgm:t>
        <a:bodyPr/>
        <a:lstStyle/>
        <a:p>
          <a:endParaRPr lang="en-US"/>
        </a:p>
      </dgm:t>
    </dgm:pt>
    <dgm:pt modelId="{155AF4E9-4E43-4B6A-8799-A8F90133EE0C}">
      <dgm:prSet/>
      <dgm:spPr/>
      <dgm:t>
        <a:bodyPr/>
        <a:lstStyle/>
        <a:p>
          <a:r>
            <a:rPr lang="en-US" dirty="0" smtClean="0"/>
            <a:t>Standard curve of </a:t>
          </a:r>
          <a:r>
            <a:rPr lang="en-US" baseline="30000" dirty="0" smtClean="0"/>
            <a:t>210</a:t>
          </a:r>
          <a:r>
            <a:rPr lang="en-US" baseline="0" dirty="0" smtClean="0"/>
            <a:t>Pb</a:t>
          </a:r>
          <a:endParaRPr lang="en-US" dirty="0"/>
        </a:p>
      </dgm:t>
    </dgm:pt>
    <dgm:pt modelId="{D72EA43A-2D12-4AA6-B533-CED7ACD05DDA}" type="parTrans" cxnId="{DCF16A9B-A5E3-494A-BF8A-30E5AE580F74}">
      <dgm:prSet/>
      <dgm:spPr/>
      <dgm:t>
        <a:bodyPr/>
        <a:lstStyle/>
        <a:p>
          <a:endParaRPr lang="en-US"/>
        </a:p>
      </dgm:t>
    </dgm:pt>
    <dgm:pt modelId="{8FA27B64-30D0-4003-9C48-B8BB9A0BE514}" type="sibTrans" cxnId="{DCF16A9B-A5E3-494A-BF8A-30E5AE580F74}">
      <dgm:prSet/>
      <dgm:spPr/>
      <dgm:t>
        <a:bodyPr/>
        <a:lstStyle/>
        <a:p>
          <a:endParaRPr lang="en-US"/>
        </a:p>
      </dgm:t>
    </dgm:pt>
    <dgm:pt modelId="{2CF0F342-4778-4878-92AC-2317351F3C18}" type="pres">
      <dgm:prSet presAssocID="{72956EEF-6433-465D-9BBA-7F64B6E7DEE8}" presName="CompostProcess" presStyleCnt="0">
        <dgm:presLayoutVars>
          <dgm:dir/>
          <dgm:resizeHandles val="exact"/>
        </dgm:presLayoutVars>
      </dgm:prSet>
      <dgm:spPr/>
    </dgm:pt>
    <dgm:pt modelId="{A6C971C9-5DFB-4F27-A942-4CB82B27E7F8}" type="pres">
      <dgm:prSet presAssocID="{72956EEF-6433-465D-9BBA-7F64B6E7DEE8}" presName="arrow" presStyleLbl="bgShp" presStyleIdx="0" presStyleCnt="1"/>
      <dgm:spPr/>
    </dgm:pt>
    <dgm:pt modelId="{1493FE8E-3FF5-4137-B108-559D7479C07D}" type="pres">
      <dgm:prSet presAssocID="{72956EEF-6433-465D-9BBA-7F64B6E7DEE8}" presName="linearProcess" presStyleCnt="0"/>
      <dgm:spPr/>
    </dgm:pt>
    <dgm:pt modelId="{19B78F4D-7EEC-4C86-827E-4566ED7A47C2}" type="pres">
      <dgm:prSet presAssocID="{35D8532D-BC2D-4079-A5FA-C885215F55F4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F6C728-9334-42E3-B04F-7EA01A8FC81B}" type="pres">
      <dgm:prSet presAssocID="{CADB4877-91EA-4016-A15F-B03AFD4792AC}" presName="sibTrans" presStyleCnt="0"/>
      <dgm:spPr/>
    </dgm:pt>
    <dgm:pt modelId="{407D3CAB-EBB2-4799-918D-1DB87B3A9BD5}" type="pres">
      <dgm:prSet presAssocID="{68A45A84-5518-4887-A335-1EF40E928587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E0A502-FEB4-400C-A9AD-5F7A2162C344}" type="pres">
      <dgm:prSet presAssocID="{5BC2E215-1393-483E-BE21-C771243C2602}" presName="sibTrans" presStyleCnt="0"/>
      <dgm:spPr/>
    </dgm:pt>
    <dgm:pt modelId="{34E4A0B1-ED37-45C2-9FBA-7CFF5981369E}" type="pres">
      <dgm:prSet presAssocID="{AB3D8A13-9E52-4F00-A109-5E3574F184B2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BFBBC9-EDE6-4D4B-A40C-9C9B297C9A93}" type="pres">
      <dgm:prSet presAssocID="{189A83FF-72CC-4F6F-B1EB-1D00C04450EA}" presName="sibTrans" presStyleCnt="0"/>
      <dgm:spPr/>
    </dgm:pt>
    <dgm:pt modelId="{8DE3DF53-F280-4090-9054-49B677C02592}" type="pres">
      <dgm:prSet presAssocID="{155AF4E9-4E43-4B6A-8799-A8F90133EE0C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440E3B1-26E9-4B2F-A2B2-A6BA41B56425}" srcId="{72956EEF-6433-465D-9BBA-7F64B6E7DEE8}" destId="{68A45A84-5518-4887-A335-1EF40E928587}" srcOrd="1" destOrd="0" parTransId="{6547D009-B7D9-46D2-8447-B13B014866AC}" sibTransId="{5BC2E215-1393-483E-BE21-C771243C2602}"/>
    <dgm:cxn modelId="{DCF16A9B-A5E3-494A-BF8A-30E5AE580F74}" srcId="{72956EEF-6433-465D-9BBA-7F64B6E7DEE8}" destId="{155AF4E9-4E43-4B6A-8799-A8F90133EE0C}" srcOrd="3" destOrd="0" parTransId="{D72EA43A-2D12-4AA6-B533-CED7ACD05DDA}" sibTransId="{8FA27B64-30D0-4003-9C48-B8BB9A0BE514}"/>
    <dgm:cxn modelId="{37126DD7-D37C-4EBD-BFF8-B31BE8546C1D}" type="presOf" srcId="{AB3D8A13-9E52-4F00-A109-5E3574F184B2}" destId="{34E4A0B1-ED37-45C2-9FBA-7CFF5981369E}" srcOrd="0" destOrd="0" presId="urn:microsoft.com/office/officeart/2005/8/layout/hProcess9"/>
    <dgm:cxn modelId="{20136F84-D01B-46EF-9290-F34BB78EE6D1}" type="presOf" srcId="{155AF4E9-4E43-4B6A-8799-A8F90133EE0C}" destId="{8DE3DF53-F280-4090-9054-49B677C02592}" srcOrd="0" destOrd="0" presId="urn:microsoft.com/office/officeart/2005/8/layout/hProcess9"/>
    <dgm:cxn modelId="{3B01A364-060E-45E2-8E99-1BFFECF3A4C8}" srcId="{72956EEF-6433-465D-9BBA-7F64B6E7DEE8}" destId="{35D8532D-BC2D-4079-A5FA-C885215F55F4}" srcOrd="0" destOrd="0" parTransId="{4884F2F3-1EC0-406F-922D-F50D81946AE3}" sibTransId="{CADB4877-91EA-4016-A15F-B03AFD4792AC}"/>
    <dgm:cxn modelId="{79F0530D-3E0F-454F-BB2F-AFE503FD7376}" type="presOf" srcId="{68A45A84-5518-4887-A335-1EF40E928587}" destId="{407D3CAB-EBB2-4799-918D-1DB87B3A9BD5}" srcOrd="0" destOrd="0" presId="urn:microsoft.com/office/officeart/2005/8/layout/hProcess9"/>
    <dgm:cxn modelId="{26B1BAD4-5A27-45E2-A4F0-198A6F7F51E6}" type="presOf" srcId="{72956EEF-6433-465D-9BBA-7F64B6E7DEE8}" destId="{2CF0F342-4778-4878-92AC-2317351F3C18}" srcOrd="0" destOrd="0" presId="urn:microsoft.com/office/officeart/2005/8/layout/hProcess9"/>
    <dgm:cxn modelId="{ABF89580-7B91-4C87-A203-C7DE0D8F7E41}" srcId="{72956EEF-6433-465D-9BBA-7F64B6E7DEE8}" destId="{AB3D8A13-9E52-4F00-A109-5E3574F184B2}" srcOrd="2" destOrd="0" parTransId="{A87144C0-54FE-470E-B75D-E7A8D0CAD1C0}" sibTransId="{189A83FF-72CC-4F6F-B1EB-1D00C04450EA}"/>
    <dgm:cxn modelId="{29C9ADDA-FA86-4774-8938-3342ECC3EA73}" type="presOf" srcId="{35D8532D-BC2D-4079-A5FA-C885215F55F4}" destId="{19B78F4D-7EEC-4C86-827E-4566ED7A47C2}" srcOrd="0" destOrd="0" presId="urn:microsoft.com/office/officeart/2005/8/layout/hProcess9"/>
    <dgm:cxn modelId="{5D391F34-EFAC-4F33-B447-7E1DA16B4E6A}" type="presParOf" srcId="{2CF0F342-4778-4878-92AC-2317351F3C18}" destId="{A6C971C9-5DFB-4F27-A942-4CB82B27E7F8}" srcOrd="0" destOrd="0" presId="urn:microsoft.com/office/officeart/2005/8/layout/hProcess9"/>
    <dgm:cxn modelId="{00E6B774-3666-480C-8A27-89C37053C522}" type="presParOf" srcId="{2CF0F342-4778-4878-92AC-2317351F3C18}" destId="{1493FE8E-3FF5-4137-B108-559D7479C07D}" srcOrd="1" destOrd="0" presId="urn:microsoft.com/office/officeart/2005/8/layout/hProcess9"/>
    <dgm:cxn modelId="{338BADFD-C1A0-48CB-9570-72DD6B99E9F2}" type="presParOf" srcId="{1493FE8E-3FF5-4137-B108-559D7479C07D}" destId="{19B78F4D-7EEC-4C86-827E-4566ED7A47C2}" srcOrd="0" destOrd="0" presId="urn:microsoft.com/office/officeart/2005/8/layout/hProcess9"/>
    <dgm:cxn modelId="{466FD0E7-521E-48B7-844B-FF08534BE992}" type="presParOf" srcId="{1493FE8E-3FF5-4137-B108-559D7479C07D}" destId="{22F6C728-9334-42E3-B04F-7EA01A8FC81B}" srcOrd="1" destOrd="0" presId="urn:microsoft.com/office/officeart/2005/8/layout/hProcess9"/>
    <dgm:cxn modelId="{22F4981A-AAEF-447C-945A-4A3F867B37C6}" type="presParOf" srcId="{1493FE8E-3FF5-4137-B108-559D7479C07D}" destId="{407D3CAB-EBB2-4799-918D-1DB87B3A9BD5}" srcOrd="2" destOrd="0" presId="urn:microsoft.com/office/officeart/2005/8/layout/hProcess9"/>
    <dgm:cxn modelId="{84D1BE9B-85AE-4273-8A7B-B23BDE0E454E}" type="presParOf" srcId="{1493FE8E-3FF5-4137-B108-559D7479C07D}" destId="{9BE0A502-FEB4-400C-A9AD-5F7A2162C344}" srcOrd="3" destOrd="0" presId="urn:microsoft.com/office/officeart/2005/8/layout/hProcess9"/>
    <dgm:cxn modelId="{EF7CF1F3-275B-48AB-9A90-B42C28757A02}" type="presParOf" srcId="{1493FE8E-3FF5-4137-B108-559D7479C07D}" destId="{34E4A0B1-ED37-45C2-9FBA-7CFF5981369E}" srcOrd="4" destOrd="0" presId="urn:microsoft.com/office/officeart/2005/8/layout/hProcess9"/>
    <dgm:cxn modelId="{09BB47E6-40DF-4FB1-90B1-BAF160CDC3EA}" type="presParOf" srcId="{1493FE8E-3FF5-4137-B108-559D7479C07D}" destId="{98BFBBC9-EDE6-4D4B-A40C-9C9B297C9A93}" srcOrd="5" destOrd="0" presId="urn:microsoft.com/office/officeart/2005/8/layout/hProcess9"/>
    <dgm:cxn modelId="{C4C9CA72-5B90-4306-A1FC-9705B026233E}" type="presParOf" srcId="{1493FE8E-3FF5-4137-B108-559D7479C07D}" destId="{8DE3DF53-F280-4090-9054-49B677C02592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EE8EC98-A32A-4F18-875B-BC52B82564BC}" type="doc">
      <dgm:prSet loTypeId="urn:microsoft.com/office/officeart/2005/8/layout/vList5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D985EF63-6FE7-4073-86A7-F2D949064004}">
      <dgm:prSet phldrT="[Text]"/>
      <dgm:spPr/>
      <dgm:t>
        <a:bodyPr/>
        <a:lstStyle/>
        <a:p>
          <a:r>
            <a:rPr lang="en-US" baseline="30000" dirty="0" smtClean="0"/>
            <a:t>208</a:t>
          </a:r>
          <a:r>
            <a:rPr lang="en-US" dirty="0" smtClean="0"/>
            <a:t>Pb</a:t>
          </a:r>
          <a:endParaRPr lang="en-US" dirty="0"/>
        </a:p>
      </dgm:t>
    </dgm:pt>
    <dgm:pt modelId="{BB411192-F9A6-48F1-AD34-953A3F30590D}" type="parTrans" cxnId="{2F8A8B2F-67A5-49FE-B301-CCF294747B94}">
      <dgm:prSet/>
      <dgm:spPr/>
      <dgm:t>
        <a:bodyPr/>
        <a:lstStyle/>
        <a:p>
          <a:endParaRPr lang="en-US"/>
        </a:p>
      </dgm:t>
    </dgm:pt>
    <dgm:pt modelId="{2CC1FF02-FAD3-421D-8289-110A2F3EC613}" type="sibTrans" cxnId="{2F8A8B2F-67A5-49FE-B301-CCF294747B94}">
      <dgm:prSet/>
      <dgm:spPr/>
      <dgm:t>
        <a:bodyPr/>
        <a:lstStyle/>
        <a:p>
          <a:endParaRPr lang="en-US"/>
        </a:p>
      </dgm:t>
    </dgm:pt>
    <dgm:pt modelId="{86E10989-6731-40FA-B697-075896638011}">
      <dgm:prSet phldrT="[Text]"/>
      <dgm:spPr/>
      <dgm:t>
        <a:bodyPr/>
        <a:lstStyle/>
        <a:p>
          <a:r>
            <a:rPr lang="en-US" dirty="0" smtClean="0"/>
            <a:t>Measure in Faraday cup not MCA</a:t>
          </a:r>
          <a:endParaRPr lang="en-US" dirty="0"/>
        </a:p>
      </dgm:t>
    </dgm:pt>
    <dgm:pt modelId="{4B93D2EC-AA1A-46E7-9193-49584DD1953A}" type="parTrans" cxnId="{E317FC43-F76F-435D-8672-2B4718B712FD}">
      <dgm:prSet/>
      <dgm:spPr/>
      <dgm:t>
        <a:bodyPr/>
        <a:lstStyle/>
        <a:p>
          <a:endParaRPr lang="en-US"/>
        </a:p>
      </dgm:t>
    </dgm:pt>
    <dgm:pt modelId="{4A4514D0-27CB-4AD9-AEE8-C1A9F195333B}" type="sibTrans" cxnId="{E317FC43-F76F-435D-8672-2B4718B712FD}">
      <dgm:prSet/>
      <dgm:spPr/>
      <dgm:t>
        <a:bodyPr/>
        <a:lstStyle/>
        <a:p>
          <a:endParaRPr lang="en-US"/>
        </a:p>
      </dgm:t>
    </dgm:pt>
    <dgm:pt modelId="{C76F4FAD-2A83-48FD-AA97-4B3F770F21DB}">
      <dgm:prSet phldrT="[Text]"/>
      <dgm:spPr/>
      <dgm:t>
        <a:bodyPr/>
        <a:lstStyle/>
        <a:p>
          <a:r>
            <a:rPr lang="en-US" dirty="0" smtClean="0"/>
            <a:t>Abundant and variable in samples </a:t>
          </a:r>
          <a:endParaRPr lang="en-US" dirty="0"/>
        </a:p>
      </dgm:t>
    </dgm:pt>
    <dgm:pt modelId="{7D57A84B-E97A-4DBD-B3FD-E28D870A1C76}" type="parTrans" cxnId="{79785076-62E1-41ED-8303-1F0562066242}">
      <dgm:prSet/>
      <dgm:spPr/>
      <dgm:t>
        <a:bodyPr/>
        <a:lstStyle/>
        <a:p>
          <a:endParaRPr lang="en-US"/>
        </a:p>
      </dgm:t>
    </dgm:pt>
    <dgm:pt modelId="{FC8A0D68-6444-4C99-82DB-F136B561C786}" type="sibTrans" cxnId="{79785076-62E1-41ED-8303-1F0562066242}">
      <dgm:prSet/>
      <dgm:spPr/>
      <dgm:t>
        <a:bodyPr/>
        <a:lstStyle/>
        <a:p>
          <a:endParaRPr lang="en-US"/>
        </a:p>
      </dgm:t>
    </dgm:pt>
    <dgm:pt modelId="{74FBF04C-C7E6-4A94-8697-CF096F7CFD88}">
      <dgm:prSet phldrT="[Text]"/>
      <dgm:spPr/>
      <dgm:t>
        <a:bodyPr/>
        <a:lstStyle/>
        <a:p>
          <a:r>
            <a:rPr lang="en-US" baseline="30000" dirty="0" smtClean="0"/>
            <a:t>205</a:t>
          </a:r>
          <a:r>
            <a:rPr lang="en-US" baseline="0" dirty="0" smtClean="0"/>
            <a:t>Pb</a:t>
          </a:r>
          <a:endParaRPr lang="en-US" baseline="30000" dirty="0"/>
        </a:p>
      </dgm:t>
    </dgm:pt>
    <dgm:pt modelId="{38B0F506-9F2E-4DD0-AA00-3C5844BE9493}" type="parTrans" cxnId="{A079D7BF-0920-4E06-AD24-832C3321E34E}">
      <dgm:prSet/>
      <dgm:spPr/>
      <dgm:t>
        <a:bodyPr/>
        <a:lstStyle/>
        <a:p>
          <a:endParaRPr lang="en-US"/>
        </a:p>
      </dgm:t>
    </dgm:pt>
    <dgm:pt modelId="{0B5F9C05-BA45-4E6E-BFF1-1DD7534693A0}" type="sibTrans" cxnId="{A079D7BF-0920-4E06-AD24-832C3321E34E}">
      <dgm:prSet/>
      <dgm:spPr/>
      <dgm:t>
        <a:bodyPr/>
        <a:lstStyle/>
        <a:p>
          <a:endParaRPr lang="en-US"/>
        </a:p>
      </dgm:t>
    </dgm:pt>
    <dgm:pt modelId="{DF1A8C24-F1E6-4012-9372-8CDDF134EE6B}">
      <dgm:prSet phldrT="[Text]"/>
      <dgm:spPr/>
      <dgm:t>
        <a:bodyPr/>
        <a:lstStyle/>
        <a:p>
          <a:r>
            <a:rPr lang="en-US" dirty="0" smtClean="0"/>
            <a:t>Measure counts in MCA</a:t>
          </a:r>
          <a:endParaRPr lang="en-US" dirty="0"/>
        </a:p>
      </dgm:t>
    </dgm:pt>
    <dgm:pt modelId="{ED025CAD-2A43-476D-A8CF-2A00CD440599}" type="parTrans" cxnId="{84A28100-7AF1-4A32-A1C0-4C0EC35B693C}">
      <dgm:prSet/>
      <dgm:spPr/>
      <dgm:t>
        <a:bodyPr/>
        <a:lstStyle/>
        <a:p>
          <a:endParaRPr lang="en-US"/>
        </a:p>
      </dgm:t>
    </dgm:pt>
    <dgm:pt modelId="{F23D6824-47B2-4500-B5E7-F7921491C4DA}" type="sibTrans" cxnId="{84A28100-7AF1-4A32-A1C0-4C0EC35B693C}">
      <dgm:prSet/>
      <dgm:spPr/>
      <dgm:t>
        <a:bodyPr/>
        <a:lstStyle/>
        <a:p>
          <a:endParaRPr lang="en-US"/>
        </a:p>
      </dgm:t>
    </dgm:pt>
    <dgm:pt modelId="{67ABBE7B-6B40-411E-B978-DF6A671D173E}">
      <dgm:prSet phldrT="[Text]"/>
      <dgm:spPr/>
      <dgm:t>
        <a:bodyPr/>
        <a:lstStyle/>
        <a:p>
          <a:r>
            <a:rPr lang="en-US" dirty="0" smtClean="0"/>
            <a:t>Not readily available  </a:t>
          </a:r>
          <a:endParaRPr lang="en-US" dirty="0"/>
        </a:p>
      </dgm:t>
    </dgm:pt>
    <dgm:pt modelId="{C99714CF-AA15-4F09-BC4D-6F9D3B96311A}" type="parTrans" cxnId="{812FE4AA-56C3-4635-BE21-2643B2A5FE12}">
      <dgm:prSet/>
      <dgm:spPr/>
      <dgm:t>
        <a:bodyPr/>
        <a:lstStyle/>
        <a:p>
          <a:endParaRPr lang="en-US"/>
        </a:p>
      </dgm:t>
    </dgm:pt>
    <dgm:pt modelId="{1F96801D-AFDF-4BE6-ABEC-929D69CFABB6}" type="sibTrans" cxnId="{812FE4AA-56C3-4635-BE21-2643B2A5FE12}">
      <dgm:prSet/>
      <dgm:spPr/>
      <dgm:t>
        <a:bodyPr/>
        <a:lstStyle/>
        <a:p>
          <a:endParaRPr lang="en-US"/>
        </a:p>
      </dgm:t>
    </dgm:pt>
    <dgm:pt modelId="{9419E0C4-1481-44F3-A17C-D48D0449186D}">
      <dgm:prSet phldrT="[Text]"/>
      <dgm:spPr/>
      <dgm:t>
        <a:bodyPr/>
        <a:lstStyle/>
        <a:p>
          <a:r>
            <a:rPr lang="en-US" dirty="0" smtClean="0"/>
            <a:t>Thallium-205 </a:t>
          </a:r>
          <a:endParaRPr lang="en-US" dirty="0"/>
        </a:p>
      </dgm:t>
    </dgm:pt>
    <dgm:pt modelId="{D0F04B25-4AFC-47F3-BA4B-10FE2339D491}" type="parTrans" cxnId="{B9276148-D4AD-4306-AF8C-0E7E720BBF76}">
      <dgm:prSet/>
      <dgm:spPr/>
      <dgm:t>
        <a:bodyPr/>
        <a:lstStyle/>
        <a:p>
          <a:endParaRPr lang="en-US"/>
        </a:p>
      </dgm:t>
    </dgm:pt>
    <dgm:pt modelId="{FD589BC8-F7C7-4E01-B607-C55DF08E4216}" type="sibTrans" cxnId="{B9276148-D4AD-4306-AF8C-0E7E720BBF76}">
      <dgm:prSet/>
      <dgm:spPr/>
      <dgm:t>
        <a:bodyPr/>
        <a:lstStyle/>
        <a:p>
          <a:endParaRPr lang="en-US"/>
        </a:p>
      </dgm:t>
    </dgm:pt>
    <dgm:pt modelId="{CA0C24C1-A6D3-4389-8068-0540B5AC9722}">
      <dgm:prSet phldrT="[Text]"/>
      <dgm:spPr/>
      <dgm:t>
        <a:bodyPr/>
        <a:lstStyle/>
        <a:p>
          <a:r>
            <a:rPr lang="en-US" dirty="0" smtClean="0"/>
            <a:t>Counting efficiency changes </a:t>
          </a:r>
          <a:endParaRPr lang="en-US" dirty="0"/>
        </a:p>
      </dgm:t>
    </dgm:pt>
    <dgm:pt modelId="{CB1B8F69-43B2-462B-B1BD-3CFB7D8F09BB}" type="parTrans" cxnId="{6EC5E8DC-E562-43AB-BC82-4D343D0506D1}">
      <dgm:prSet/>
      <dgm:spPr/>
    </dgm:pt>
    <dgm:pt modelId="{E1AE593E-4955-4EDB-A72B-20348EFAC788}" type="sibTrans" cxnId="{6EC5E8DC-E562-43AB-BC82-4D343D0506D1}">
      <dgm:prSet/>
      <dgm:spPr/>
    </dgm:pt>
    <dgm:pt modelId="{53C457E7-6D9F-4539-83F9-4A8F932CEC5C}" type="pres">
      <dgm:prSet presAssocID="{EEE8EC98-A32A-4F18-875B-BC52B82564B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6152E27-75FB-4DDC-8EA4-8DB82022FFD8}" type="pres">
      <dgm:prSet presAssocID="{D985EF63-6FE7-4073-86A7-F2D949064004}" presName="linNode" presStyleCnt="0"/>
      <dgm:spPr/>
      <dgm:t>
        <a:bodyPr/>
        <a:lstStyle/>
        <a:p>
          <a:endParaRPr lang="en-US"/>
        </a:p>
      </dgm:t>
    </dgm:pt>
    <dgm:pt modelId="{31081978-2FCD-472B-96D2-27B65626C6B7}" type="pres">
      <dgm:prSet presAssocID="{D985EF63-6FE7-4073-86A7-F2D949064004}" presName="parentText" presStyleLbl="node1" presStyleIdx="0" presStyleCnt="2" custLinFactY="4912" custLinFactNeighborY="10000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9CB201-F22D-4FA1-8C4A-A5A05ED3C76F}" type="pres">
      <dgm:prSet presAssocID="{D985EF63-6FE7-4073-86A7-F2D949064004}" presName="descendantText" presStyleLbl="alignAccFollowNode1" presStyleIdx="0" presStyleCnt="2" custLinFactY="32206" custLinFactNeighborX="-125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EC1EF3-B09C-4CAE-9EAE-354237121E3B}" type="pres">
      <dgm:prSet presAssocID="{2CC1FF02-FAD3-421D-8289-110A2F3EC613}" presName="sp" presStyleCnt="0"/>
      <dgm:spPr/>
      <dgm:t>
        <a:bodyPr/>
        <a:lstStyle/>
        <a:p>
          <a:endParaRPr lang="en-US"/>
        </a:p>
      </dgm:t>
    </dgm:pt>
    <dgm:pt modelId="{E326B75A-92B0-4D8A-905C-EE6F8D3398C8}" type="pres">
      <dgm:prSet presAssocID="{74FBF04C-C7E6-4A94-8697-CF096F7CFD88}" presName="linNode" presStyleCnt="0"/>
      <dgm:spPr/>
      <dgm:t>
        <a:bodyPr/>
        <a:lstStyle/>
        <a:p>
          <a:endParaRPr lang="en-US"/>
        </a:p>
      </dgm:t>
    </dgm:pt>
    <dgm:pt modelId="{BE8CEEAD-4F89-4101-92B6-BDA550EFBD65}" type="pres">
      <dgm:prSet presAssocID="{74FBF04C-C7E6-4A94-8697-CF096F7CFD88}" presName="parentText" presStyleLbl="node1" presStyleIdx="1" presStyleCnt="2" custLinFactY="-1385" custLinFactNeighborX="-1756" custLinFactNeighborY="-10000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AABAFA2-4B4C-4EB6-ABF3-B135F76CCC86}" type="pres">
      <dgm:prSet presAssocID="{74FBF04C-C7E6-4A94-8697-CF096F7CFD88}" presName="descendantText" presStyleLbl="alignAccFollowNode1" presStyleIdx="1" presStyleCnt="2" custLinFactY="-25665" custLinFactNeighborX="2996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C97A28F-DD4B-48A9-B2D4-6F1DE0B8912D}" type="presOf" srcId="{86E10989-6731-40FA-B697-075896638011}" destId="{8E9CB201-F22D-4FA1-8C4A-A5A05ED3C76F}" srcOrd="0" destOrd="0" presId="urn:microsoft.com/office/officeart/2005/8/layout/vList5"/>
    <dgm:cxn modelId="{6EC5E8DC-E562-43AB-BC82-4D343D0506D1}" srcId="{86E10989-6731-40FA-B697-075896638011}" destId="{CA0C24C1-A6D3-4389-8068-0540B5AC9722}" srcOrd="0" destOrd="0" parTransId="{CB1B8F69-43B2-462B-B1BD-3CFB7D8F09BB}" sibTransId="{E1AE593E-4955-4EDB-A72B-20348EFAC788}"/>
    <dgm:cxn modelId="{84A28100-7AF1-4A32-A1C0-4C0EC35B693C}" srcId="{74FBF04C-C7E6-4A94-8697-CF096F7CFD88}" destId="{DF1A8C24-F1E6-4012-9372-8CDDF134EE6B}" srcOrd="0" destOrd="0" parTransId="{ED025CAD-2A43-476D-A8CF-2A00CD440599}" sibTransId="{F23D6824-47B2-4500-B5E7-F7921491C4DA}"/>
    <dgm:cxn modelId="{B9276148-D4AD-4306-AF8C-0E7E720BBF76}" srcId="{74FBF04C-C7E6-4A94-8697-CF096F7CFD88}" destId="{9419E0C4-1481-44F3-A17C-D48D0449186D}" srcOrd="1" destOrd="0" parTransId="{D0F04B25-4AFC-47F3-BA4B-10FE2339D491}" sibTransId="{FD589BC8-F7C7-4E01-B607-C55DF08E4216}"/>
    <dgm:cxn modelId="{D99152E7-5CA4-47C0-AD24-CAD505BEB060}" type="presOf" srcId="{CA0C24C1-A6D3-4389-8068-0540B5AC9722}" destId="{8E9CB201-F22D-4FA1-8C4A-A5A05ED3C76F}" srcOrd="0" destOrd="1" presId="urn:microsoft.com/office/officeart/2005/8/layout/vList5"/>
    <dgm:cxn modelId="{E317FC43-F76F-435D-8672-2B4718B712FD}" srcId="{D985EF63-6FE7-4073-86A7-F2D949064004}" destId="{86E10989-6731-40FA-B697-075896638011}" srcOrd="0" destOrd="0" parTransId="{4B93D2EC-AA1A-46E7-9193-49584DD1953A}" sibTransId="{4A4514D0-27CB-4AD9-AEE8-C1A9F195333B}"/>
    <dgm:cxn modelId="{E9075AA8-B189-4D00-B3F0-5C6D4BAC356E}" type="presOf" srcId="{D985EF63-6FE7-4073-86A7-F2D949064004}" destId="{31081978-2FCD-472B-96D2-27B65626C6B7}" srcOrd="0" destOrd="0" presId="urn:microsoft.com/office/officeart/2005/8/layout/vList5"/>
    <dgm:cxn modelId="{2F8A8B2F-67A5-49FE-B301-CCF294747B94}" srcId="{EEE8EC98-A32A-4F18-875B-BC52B82564BC}" destId="{D985EF63-6FE7-4073-86A7-F2D949064004}" srcOrd="0" destOrd="0" parTransId="{BB411192-F9A6-48F1-AD34-953A3F30590D}" sibTransId="{2CC1FF02-FAD3-421D-8289-110A2F3EC613}"/>
    <dgm:cxn modelId="{98614755-0422-4E81-A68A-8DE937024D2F}" type="presOf" srcId="{C76F4FAD-2A83-48FD-AA97-4B3F770F21DB}" destId="{8E9CB201-F22D-4FA1-8C4A-A5A05ED3C76F}" srcOrd="0" destOrd="2" presId="urn:microsoft.com/office/officeart/2005/8/layout/vList5"/>
    <dgm:cxn modelId="{617B0557-156D-4C10-AEEF-E5FD01BCB287}" type="presOf" srcId="{74FBF04C-C7E6-4A94-8697-CF096F7CFD88}" destId="{BE8CEEAD-4F89-4101-92B6-BDA550EFBD65}" srcOrd="0" destOrd="0" presId="urn:microsoft.com/office/officeart/2005/8/layout/vList5"/>
    <dgm:cxn modelId="{AC8EF3D6-B1D4-4B9F-9FDD-05A3AD4497E9}" type="presOf" srcId="{9419E0C4-1481-44F3-A17C-D48D0449186D}" destId="{1AABAFA2-4B4C-4EB6-ABF3-B135F76CCC86}" srcOrd="0" destOrd="1" presId="urn:microsoft.com/office/officeart/2005/8/layout/vList5"/>
    <dgm:cxn modelId="{A079D7BF-0920-4E06-AD24-832C3321E34E}" srcId="{EEE8EC98-A32A-4F18-875B-BC52B82564BC}" destId="{74FBF04C-C7E6-4A94-8697-CF096F7CFD88}" srcOrd="1" destOrd="0" parTransId="{38B0F506-9F2E-4DD0-AA00-3C5844BE9493}" sibTransId="{0B5F9C05-BA45-4E6E-BFF1-1DD7534693A0}"/>
    <dgm:cxn modelId="{79785076-62E1-41ED-8303-1F0562066242}" srcId="{D985EF63-6FE7-4073-86A7-F2D949064004}" destId="{C76F4FAD-2A83-48FD-AA97-4B3F770F21DB}" srcOrd="1" destOrd="0" parTransId="{7D57A84B-E97A-4DBD-B3FD-E28D870A1C76}" sibTransId="{FC8A0D68-6444-4C99-82DB-F136B561C786}"/>
    <dgm:cxn modelId="{DAFDBD8B-745B-44BB-BDD1-2F8E762CA167}" type="presOf" srcId="{DF1A8C24-F1E6-4012-9372-8CDDF134EE6B}" destId="{1AABAFA2-4B4C-4EB6-ABF3-B135F76CCC86}" srcOrd="0" destOrd="0" presId="urn:microsoft.com/office/officeart/2005/8/layout/vList5"/>
    <dgm:cxn modelId="{3AE7776A-7B2A-4BBD-BE68-88A2AB715127}" type="presOf" srcId="{EEE8EC98-A32A-4F18-875B-BC52B82564BC}" destId="{53C457E7-6D9F-4539-83F9-4A8F932CEC5C}" srcOrd="0" destOrd="0" presId="urn:microsoft.com/office/officeart/2005/8/layout/vList5"/>
    <dgm:cxn modelId="{FB17081A-2C81-477B-9EEB-7FAB341C419E}" type="presOf" srcId="{67ABBE7B-6B40-411E-B978-DF6A671D173E}" destId="{1AABAFA2-4B4C-4EB6-ABF3-B135F76CCC86}" srcOrd="0" destOrd="2" presId="urn:microsoft.com/office/officeart/2005/8/layout/vList5"/>
    <dgm:cxn modelId="{812FE4AA-56C3-4635-BE21-2643B2A5FE12}" srcId="{74FBF04C-C7E6-4A94-8697-CF096F7CFD88}" destId="{67ABBE7B-6B40-411E-B978-DF6A671D173E}" srcOrd="2" destOrd="0" parTransId="{C99714CF-AA15-4F09-BC4D-6F9D3B96311A}" sibTransId="{1F96801D-AFDF-4BE6-ABEC-929D69CFABB6}"/>
    <dgm:cxn modelId="{DC719826-5B77-4692-83B1-4F41465B4ABC}" type="presParOf" srcId="{53C457E7-6D9F-4539-83F9-4A8F932CEC5C}" destId="{A6152E27-75FB-4DDC-8EA4-8DB82022FFD8}" srcOrd="0" destOrd="0" presId="urn:microsoft.com/office/officeart/2005/8/layout/vList5"/>
    <dgm:cxn modelId="{A3BA9C42-3B37-43E0-964C-1F4510DB72BE}" type="presParOf" srcId="{A6152E27-75FB-4DDC-8EA4-8DB82022FFD8}" destId="{31081978-2FCD-472B-96D2-27B65626C6B7}" srcOrd="0" destOrd="0" presId="urn:microsoft.com/office/officeart/2005/8/layout/vList5"/>
    <dgm:cxn modelId="{F81135B4-171E-4FE1-AD22-DAD5E47E6EBA}" type="presParOf" srcId="{A6152E27-75FB-4DDC-8EA4-8DB82022FFD8}" destId="{8E9CB201-F22D-4FA1-8C4A-A5A05ED3C76F}" srcOrd="1" destOrd="0" presId="urn:microsoft.com/office/officeart/2005/8/layout/vList5"/>
    <dgm:cxn modelId="{210EE382-A312-4F5E-8EFB-29E8DB2991F9}" type="presParOf" srcId="{53C457E7-6D9F-4539-83F9-4A8F932CEC5C}" destId="{7FEC1EF3-B09C-4CAE-9EAE-354237121E3B}" srcOrd="1" destOrd="0" presId="urn:microsoft.com/office/officeart/2005/8/layout/vList5"/>
    <dgm:cxn modelId="{7DEA3BE9-CD7A-4703-B82F-82B662247DA2}" type="presParOf" srcId="{53C457E7-6D9F-4539-83F9-4A8F932CEC5C}" destId="{E326B75A-92B0-4D8A-905C-EE6F8D3398C8}" srcOrd="2" destOrd="0" presId="urn:microsoft.com/office/officeart/2005/8/layout/vList5"/>
    <dgm:cxn modelId="{565ABF0D-C7D8-4AE4-93B2-0279AAFD6A08}" type="presParOf" srcId="{E326B75A-92B0-4D8A-905C-EE6F8D3398C8}" destId="{BE8CEEAD-4F89-4101-92B6-BDA550EFBD65}" srcOrd="0" destOrd="0" presId="urn:microsoft.com/office/officeart/2005/8/layout/vList5"/>
    <dgm:cxn modelId="{4B6EDC89-6754-44D6-9579-A93088E14216}" type="presParOf" srcId="{E326B75A-92B0-4D8A-905C-EE6F8D3398C8}" destId="{1AABAFA2-4B4C-4EB6-ABF3-B135F76CCC86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867458C-8C2B-4339-902E-C2306790730C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B463768-343B-49E8-8866-75478D6EF7AF}">
      <dgm:prSet phldrT="[Text]"/>
      <dgm:spPr/>
      <dgm:t>
        <a:bodyPr/>
        <a:lstStyle/>
        <a:p>
          <a:r>
            <a:rPr lang="en-US" dirty="0" smtClean="0"/>
            <a:t>500ug of </a:t>
          </a:r>
          <a:r>
            <a:rPr lang="en-US" baseline="30000" dirty="0" smtClean="0"/>
            <a:t>208</a:t>
          </a:r>
          <a:r>
            <a:rPr lang="en-US" baseline="0" dirty="0" smtClean="0"/>
            <a:t>Pb</a:t>
          </a:r>
          <a:endParaRPr lang="en-US" dirty="0"/>
        </a:p>
      </dgm:t>
    </dgm:pt>
    <dgm:pt modelId="{3B101508-4758-4A79-B3CD-8FCF140E0002}" type="parTrans" cxnId="{35DE6617-50C6-478C-88A8-90592B2E1074}">
      <dgm:prSet/>
      <dgm:spPr/>
      <dgm:t>
        <a:bodyPr/>
        <a:lstStyle/>
        <a:p>
          <a:endParaRPr lang="en-US"/>
        </a:p>
      </dgm:t>
    </dgm:pt>
    <dgm:pt modelId="{672F38EE-9D59-495D-9058-AC7935E1745F}" type="sibTrans" cxnId="{35DE6617-50C6-478C-88A8-90592B2E1074}">
      <dgm:prSet/>
      <dgm:spPr/>
      <dgm:t>
        <a:bodyPr/>
        <a:lstStyle/>
        <a:p>
          <a:endParaRPr lang="en-US"/>
        </a:p>
      </dgm:t>
    </dgm:pt>
    <dgm:pt modelId="{6A6F4251-1EEC-4261-94A3-3C7266ADAD40}">
      <dgm:prSet phldrT="[Text]"/>
      <dgm:spPr/>
      <dgm:t>
        <a:bodyPr/>
        <a:lstStyle/>
        <a:p>
          <a:r>
            <a:rPr lang="en-US" dirty="0" smtClean="0"/>
            <a:t>71pA of </a:t>
          </a:r>
          <a:r>
            <a:rPr lang="en-US" baseline="30000" dirty="0" smtClean="0"/>
            <a:t>208</a:t>
          </a:r>
          <a:r>
            <a:rPr lang="en-US" baseline="0" dirty="0" smtClean="0"/>
            <a:t>Pb</a:t>
          </a:r>
          <a:r>
            <a:rPr lang="en-US" baseline="30000" dirty="0" smtClean="0"/>
            <a:t>+3</a:t>
          </a:r>
          <a:endParaRPr lang="en-US" dirty="0"/>
        </a:p>
      </dgm:t>
    </dgm:pt>
    <dgm:pt modelId="{24DE4B46-3D69-423D-93BB-0BA0E5AE54B2}" type="parTrans" cxnId="{FBD82C27-3BD6-404E-B5E8-A54272DFD61C}">
      <dgm:prSet/>
      <dgm:spPr/>
      <dgm:t>
        <a:bodyPr/>
        <a:lstStyle/>
        <a:p>
          <a:endParaRPr lang="en-US"/>
        </a:p>
      </dgm:t>
    </dgm:pt>
    <dgm:pt modelId="{A63F68D0-2FFF-4229-9012-A3AF80B8D979}" type="sibTrans" cxnId="{FBD82C27-3BD6-404E-B5E8-A54272DFD61C}">
      <dgm:prSet/>
      <dgm:spPr/>
      <dgm:t>
        <a:bodyPr/>
        <a:lstStyle/>
        <a:p>
          <a:endParaRPr lang="en-US"/>
        </a:p>
      </dgm:t>
    </dgm:pt>
    <dgm:pt modelId="{9B7052B8-ED6F-44BA-B963-BDB82D962685}">
      <dgm:prSet phldrT="[Text]"/>
      <dgm:spPr/>
      <dgm:t>
        <a:bodyPr/>
        <a:lstStyle/>
        <a:p>
          <a:r>
            <a:rPr lang="en-US" dirty="0" smtClean="0"/>
            <a:t>Blank</a:t>
          </a:r>
          <a:endParaRPr lang="en-US" dirty="0"/>
        </a:p>
      </dgm:t>
    </dgm:pt>
    <dgm:pt modelId="{D93AD693-AAD5-4422-AA63-F16180837FB0}" type="parTrans" cxnId="{F859FA73-8C00-4694-B9AA-2DE428AE2B30}">
      <dgm:prSet/>
      <dgm:spPr/>
      <dgm:t>
        <a:bodyPr/>
        <a:lstStyle/>
        <a:p>
          <a:endParaRPr lang="en-US"/>
        </a:p>
      </dgm:t>
    </dgm:pt>
    <dgm:pt modelId="{F980D496-B304-48E6-9567-399BD73E71B1}" type="sibTrans" cxnId="{F859FA73-8C00-4694-B9AA-2DE428AE2B30}">
      <dgm:prSet/>
      <dgm:spPr/>
      <dgm:t>
        <a:bodyPr/>
        <a:lstStyle/>
        <a:p>
          <a:endParaRPr lang="en-US"/>
        </a:p>
      </dgm:t>
    </dgm:pt>
    <dgm:pt modelId="{DC1BAB04-B747-4F9E-83C5-CDB67AFA9E6F}">
      <dgm:prSet phldrT="[Text]"/>
      <dgm:spPr/>
      <dgm:t>
        <a:bodyPr/>
        <a:lstStyle/>
        <a:p>
          <a:r>
            <a:rPr lang="en-US" dirty="0" smtClean="0"/>
            <a:t>Zero </a:t>
          </a:r>
          <a:r>
            <a:rPr lang="en-US" dirty="0" err="1" smtClean="0"/>
            <a:t>pA</a:t>
          </a:r>
          <a:r>
            <a:rPr lang="en-US" dirty="0" smtClean="0"/>
            <a:t> of </a:t>
          </a:r>
          <a:r>
            <a:rPr lang="en-US" baseline="30000" dirty="0" smtClean="0"/>
            <a:t>208</a:t>
          </a:r>
          <a:r>
            <a:rPr lang="en-US" baseline="0" dirty="0" smtClean="0"/>
            <a:t>Pb</a:t>
          </a:r>
          <a:r>
            <a:rPr lang="en-US" baseline="30000" dirty="0" smtClean="0"/>
            <a:t>+3</a:t>
          </a:r>
          <a:r>
            <a:rPr lang="en-US" dirty="0" smtClean="0"/>
            <a:t> </a:t>
          </a:r>
          <a:endParaRPr lang="en-US" dirty="0"/>
        </a:p>
      </dgm:t>
    </dgm:pt>
    <dgm:pt modelId="{49614BDD-5300-4B05-A209-4D65E0EBD3D8}" type="parTrans" cxnId="{B4088FD5-122C-4D0B-B5ED-A5198EA68093}">
      <dgm:prSet/>
      <dgm:spPr/>
      <dgm:t>
        <a:bodyPr/>
        <a:lstStyle/>
        <a:p>
          <a:endParaRPr lang="en-US"/>
        </a:p>
      </dgm:t>
    </dgm:pt>
    <dgm:pt modelId="{40D254E5-2194-42AE-A538-728FAF7A1A1F}" type="sibTrans" cxnId="{B4088FD5-122C-4D0B-B5ED-A5198EA68093}">
      <dgm:prSet/>
      <dgm:spPr/>
      <dgm:t>
        <a:bodyPr/>
        <a:lstStyle/>
        <a:p>
          <a:endParaRPr lang="en-US"/>
        </a:p>
      </dgm:t>
    </dgm:pt>
    <dgm:pt modelId="{93EF38F1-DF36-4136-9FE3-C7FDF1512F21}" type="pres">
      <dgm:prSet presAssocID="{2867458C-8C2B-4339-902E-C2306790730C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D7A31D7C-236D-44DF-9CA0-2F409C1F2E22}" type="pres">
      <dgm:prSet presAssocID="{2B463768-343B-49E8-8866-75478D6EF7AF}" presName="linNode" presStyleCnt="0"/>
      <dgm:spPr/>
    </dgm:pt>
    <dgm:pt modelId="{EDAA6F98-979F-4F84-9A29-F0BE0DD55E4A}" type="pres">
      <dgm:prSet presAssocID="{2B463768-343B-49E8-8866-75478D6EF7AF}" presName="parent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8374E0-B018-4B8A-84B9-94C2EAA1D025}" type="pres">
      <dgm:prSet presAssocID="{2B463768-343B-49E8-8866-75478D6EF7AF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7F6826F-54EE-4AA1-87FA-6B39146DAFAD}" type="pres">
      <dgm:prSet presAssocID="{672F38EE-9D59-495D-9058-AC7935E1745F}" presName="spacing" presStyleCnt="0"/>
      <dgm:spPr/>
    </dgm:pt>
    <dgm:pt modelId="{40109CE3-78CD-4236-9A8C-4D24B7CF9733}" type="pres">
      <dgm:prSet presAssocID="{9B7052B8-ED6F-44BA-B963-BDB82D962685}" presName="linNode" presStyleCnt="0"/>
      <dgm:spPr/>
    </dgm:pt>
    <dgm:pt modelId="{09D29F3C-3CAF-4AF1-96AE-26FA780BEF55}" type="pres">
      <dgm:prSet presAssocID="{9B7052B8-ED6F-44BA-B963-BDB82D962685}" presName="parent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017286A-D331-4AFF-8FD3-DE225AD3C47E}" type="pres">
      <dgm:prSet presAssocID="{9B7052B8-ED6F-44BA-B963-BDB82D962685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7B162E2-2673-4427-B01B-436139A96E90}" type="presOf" srcId="{DC1BAB04-B747-4F9E-83C5-CDB67AFA9E6F}" destId="{5017286A-D331-4AFF-8FD3-DE225AD3C47E}" srcOrd="0" destOrd="0" presId="urn:microsoft.com/office/officeart/2005/8/layout/vList6"/>
    <dgm:cxn modelId="{56CAC67B-8926-4BD8-9CE9-60AFCB648E42}" type="presOf" srcId="{9B7052B8-ED6F-44BA-B963-BDB82D962685}" destId="{09D29F3C-3CAF-4AF1-96AE-26FA780BEF55}" srcOrd="0" destOrd="0" presId="urn:microsoft.com/office/officeart/2005/8/layout/vList6"/>
    <dgm:cxn modelId="{B5BB1F81-B1C2-4ADB-A6E9-E01D164826A3}" type="presOf" srcId="{2B463768-343B-49E8-8866-75478D6EF7AF}" destId="{EDAA6F98-979F-4F84-9A29-F0BE0DD55E4A}" srcOrd="0" destOrd="0" presId="urn:microsoft.com/office/officeart/2005/8/layout/vList6"/>
    <dgm:cxn modelId="{C0C97196-3D33-4CCB-9ECC-B8690A0C7612}" type="presOf" srcId="{2867458C-8C2B-4339-902E-C2306790730C}" destId="{93EF38F1-DF36-4136-9FE3-C7FDF1512F21}" srcOrd="0" destOrd="0" presId="urn:microsoft.com/office/officeart/2005/8/layout/vList6"/>
    <dgm:cxn modelId="{B4088FD5-122C-4D0B-B5ED-A5198EA68093}" srcId="{9B7052B8-ED6F-44BA-B963-BDB82D962685}" destId="{DC1BAB04-B747-4F9E-83C5-CDB67AFA9E6F}" srcOrd="0" destOrd="0" parTransId="{49614BDD-5300-4B05-A209-4D65E0EBD3D8}" sibTransId="{40D254E5-2194-42AE-A538-728FAF7A1A1F}"/>
    <dgm:cxn modelId="{B7011143-DD2F-4894-8021-28B847228A7D}" type="presOf" srcId="{6A6F4251-1EEC-4261-94A3-3C7266ADAD40}" destId="{BF8374E0-B018-4B8A-84B9-94C2EAA1D025}" srcOrd="0" destOrd="0" presId="urn:microsoft.com/office/officeart/2005/8/layout/vList6"/>
    <dgm:cxn modelId="{35DE6617-50C6-478C-88A8-90592B2E1074}" srcId="{2867458C-8C2B-4339-902E-C2306790730C}" destId="{2B463768-343B-49E8-8866-75478D6EF7AF}" srcOrd="0" destOrd="0" parTransId="{3B101508-4758-4A79-B3CD-8FCF140E0002}" sibTransId="{672F38EE-9D59-495D-9058-AC7935E1745F}"/>
    <dgm:cxn modelId="{F859FA73-8C00-4694-B9AA-2DE428AE2B30}" srcId="{2867458C-8C2B-4339-902E-C2306790730C}" destId="{9B7052B8-ED6F-44BA-B963-BDB82D962685}" srcOrd="1" destOrd="0" parTransId="{D93AD693-AAD5-4422-AA63-F16180837FB0}" sibTransId="{F980D496-B304-48E6-9567-399BD73E71B1}"/>
    <dgm:cxn modelId="{FBD82C27-3BD6-404E-B5E8-A54272DFD61C}" srcId="{2B463768-343B-49E8-8866-75478D6EF7AF}" destId="{6A6F4251-1EEC-4261-94A3-3C7266ADAD40}" srcOrd="0" destOrd="0" parTransId="{24DE4B46-3D69-423D-93BB-0BA0E5AE54B2}" sibTransId="{A63F68D0-2FFF-4229-9012-A3AF80B8D979}"/>
    <dgm:cxn modelId="{C1E6BFE0-FB24-41E1-8470-D1A3252DBF3D}" type="presParOf" srcId="{93EF38F1-DF36-4136-9FE3-C7FDF1512F21}" destId="{D7A31D7C-236D-44DF-9CA0-2F409C1F2E22}" srcOrd="0" destOrd="0" presId="urn:microsoft.com/office/officeart/2005/8/layout/vList6"/>
    <dgm:cxn modelId="{4897A29F-C50E-433E-B490-933A06AD18CA}" type="presParOf" srcId="{D7A31D7C-236D-44DF-9CA0-2F409C1F2E22}" destId="{EDAA6F98-979F-4F84-9A29-F0BE0DD55E4A}" srcOrd="0" destOrd="0" presId="urn:microsoft.com/office/officeart/2005/8/layout/vList6"/>
    <dgm:cxn modelId="{6EA7E2C6-B6F1-4335-B856-82A9D4693939}" type="presParOf" srcId="{D7A31D7C-236D-44DF-9CA0-2F409C1F2E22}" destId="{BF8374E0-B018-4B8A-84B9-94C2EAA1D025}" srcOrd="1" destOrd="0" presId="urn:microsoft.com/office/officeart/2005/8/layout/vList6"/>
    <dgm:cxn modelId="{F645C473-7CE4-41E4-A101-101642D909F8}" type="presParOf" srcId="{93EF38F1-DF36-4136-9FE3-C7FDF1512F21}" destId="{E7F6826F-54EE-4AA1-87FA-6B39146DAFAD}" srcOrd="1" destOrd="0" presId="urn:microsoft.com/office/officeart/2005/8/layout/vList6"/>
    <dgm:cxn modelId="{08F1CCE9-46DE-41FD-A761-CBBF3D015512}" type="presParOf" srcId="{93EF38F1-DF36-4136-9FE3-C7FDF1512F21}" destId="{40109CE3-78CD-4236-9A8C-4D24B7CF9733}" srcOrd="2" destOrd="0" presId="urn:microsoft.com/office/officeart/2005/8/layout/vList6"/>
    <dgm:cxn modelId="{2C7C6D39-B171-41AA-BF84-07715141E3F6}" type="presParOf" srcId="{40109CE3-78CD-4236-9A8C-4D24B7CF9733}" destId="{09D29F3C-3CAF-4AF1-96AE-26FA780BEF55}" srcOrd="0" destOrd="0" presId="urn:microsoft.com/office/officeart/2005/8/layout/vList6"/>
    <dgm:cxn modelId="{656956C2-45D0-41B1-A958-BC053B1F94A6}" type="presParOf" srcId="{40109CE3-78CD-4236-9A8C-4D24B7CF9733}" destId="{5017286A-D331-4AFF-8FD3-DE225AD3C47E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2956EEF-6433-465D-9BBA-7F64B6E7DEE8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35D8532D-BC2D-4079-A5FA-C885215F55F4}">
      <dgm:prSet phldrT="[Text]"/>
      <dgm:spPr/>
      <dgm:t>
        <a:bodyPr/>
        <a:lstStyle/>
        <a:p>
          <a:r>
            <a:rPr lang="en-US" strike="sngStrike" dirty="0" smtClean="0"/>
            <a:t>Generating a stable PbF</a:t>
          </a:r>
          <a:r>
            <a:rPr lang="en-US" strike="sngStrike" baseline="-25000" dirty="0" smtClean="0"/>
            <a:t>3</a:t>
          </a:r>
          <a:r>
            <a:rPr lang="en-US" strike="sngStrike" baseline="30000" dirty="0" smtClean="0"/>
            <a:t>- </a:t>
          </a:r>
          <a:r>
            <a:rPr lang="en-US" strike="sngStrike" baseline="0" dirty="0" smtClean="0"/>
            <a:t>beam</a:t>
          </a:r>
          <a:endParaRPr lang="en-US" strike="sngStrike" baseline="0" dirty="0"/>
        </a:p>
      </dgm:t>
    </dgm:pt>
    <dgm:pt modelId="{4884F2F3-1EC0-406F-922D-F50D81946AE3}" type="parTrans" cxnId="{3B01A364-060E-45E2-8E99-1BFFECF3A4C8}">
      <dgm:prSet/>
      <dgm:spPr/>
      <dgm:t>
        <a:bodyPr/>
        <a:lstStyle/>
        <a:p>
          <a:endParaRPr lang="en-US"/>
        </a:p>
      </dgm:t>
    </dgm:pt>
    <dgm:pt modelId="{CADB4877-91EA-4016-A15F-B03AFD4792AC}" type="sibTrans" cxnId="{3B01A364-060E-45E2-8E99-1BFFECF3A4C8}">
      <dgm:prSet/>
      <dgm:spPr/>
      <dgm:t>
        <a:bodyPr/>
        <a:lstStyle/>
        <a:p>
          <a:endParaRPr lang="en-US"/>
        </a:p>
      </dgm:t>
    </dgm:pt>
    <dgm:pt modelId="{68A45A84-5518-4887-A335-1EF40E928587}">
      <dgm:prSet phldrT="[Text]"/>
      <dgm:spPr/>
      <dgm:t>
        <a:bodyPr/>
        <a:lstStyle/>
        <a:p>
          <a:r>
            <a:rPr lang="en-US" strike="sngStrike" baseline="0" dirty="0" smtClean="0"/>
            <a:t>Quantification and m</a:t>
          </a:r>
          <a:r>
            <a:rPr lang="en-US" strike="sngStrike" dirty="0" smtClean="0"/>
            <a:t>easurements of </a:t>
          </a:r>
          <a:r>
            <a:rPr lang="en-US" strike="sngStrike" baseline="30000" dirty="0" smtClean="0"/>
            <a:t>210</a:t>
          </a:r>
          <a:r>
            <a:rPr lang="en-US" strike="sngStrike" baseline="0" dirty="0" smtClean="0"/>
            <a:t>Pb</a:t>
          </a:r>
          <a:endParaRPr lang="en-US" strike="sngStrike" dirty="0"/>
        </a:p>
      </dgm:t>
    </dgm:pt>
    <dgm:pt modelId="{6547D009-B7D9-46D2-8447-B13B014866AC}" type="parTrans" cxnId="{9440E3B1-26E9-4B2F-A2B2-A6BA41B56425}">
      <dgm:prSet/>
      <dgm:spPr/>
      <dgm:t>
        <a:bodyPr/>
        <a:lstStyle/>
        <a:p>
          <a:endParaRPr lang="en-US"/>
        </a:p>
      </dgm:t>
    </dgm:pt>
    <dgm:pt modelId="{5BC2E215-1393-483E-BE21-C771243C2602}" type="sibTrans" cxnId="{9440E3B1-26E9-4B2F-A2B2-A6BA41B56425}">
      <dgm:prSet/>
      <dgm:spPr/>
      <dgm:t>
        <a:bodyPr/>
        <a:lstStyle/>
        <a:p>
          <a:endParaRPr lang="en-US"/>
        </a:p>
      </dgm:t>
    </dgm:pt>
    <dgm:pt modelId="{AB3D8A13-9E52-4F00-A109-5E3574F184B2}">
      <dgm:prSet phldrT="[Text]"/>
      <dgm:spPr/>
      <dgm:t>
        <a:bodyPr/>
        <a:lstStyle/>
        <a:p>
          <a:r>
            <a:rPr lang="en-US" dirty="0" smtClean="0"/>
            <a:t>Removal of interferences </a:t>
          </a:r>
          <a:endParaRPr lang="en-US" dirty="0"/>
        </a:p>
      </dgm:t>
    </dgm:pt>
    <dgm:pt modelId="{A87144C0-54FE-470E-B75D-E7A8D0CAD1C0}" type="parTrans" cxnId="{ABF89580-7B91-4C87-A203-C7DE0D8F7E41}">
      <dgm:prSet/>
      <dgm:spPr/>
      <dgm:t>
        <a:bodyPr/>
        <a:lstStyle/>
        <a:p>
          <a:endParaRPr lang="en-US"/>
        </a:p>
      </dgm:t>
    </dgm:pt>
    <dgm:pt modelId="{189A83FF-72CC-4F6F-B1EB-1D00C04450EA}" type="sibTrans" cxnId="{ABF89580-7B91-4C87-A203-C7DE0D8F7E41}">
      <dgm:prSet/>
      <dgm:spPr/>
      <dgm:t>
        <a:bodyPr/>
        <a:lstStyle/>
        <a:p>
          <a:endParaRPr lang="en-US"/>
        </a:p>
      </dgm:t>
    </dgm:pt>
    <dgm:pt modelId="{155AF4E9-4E43-4B6A-8799-A8F90133EE0C}">
      <dgm:prSet/>
      <dgm:spPr/>
      <dgm:t>
        <a:bodyPr/>
        <a:lstStyle/>
        <a:p>
          <a:r>
            <a:rPr lang="en-US" dirty="0" smtClean="0"/>
            <a:t>Standard curve of </a:t>
          </a:r>
          <a:r>
            <a:rPr lang="en-US" baseline="30000" dirty="0" smtClean="0"/>
            <a:t>210</a:t>
          </a:r>
          <a:r>
            <a:rPr lang="en-US" baseline="0" dirty="0" smtClean="0"/>
            <a:t>Pb</a:t>
          </a:r>
          <a:endParaRPr lang="en-US" dirty="0"/>
        </a:p>
      </dgm:t>
    </dgm:pt>
    <dgm:pt modelId="{D72EA43A-2D12-4AA6-B533-CED7ACD05DDA}" type="parTrans" cxnId="{DCF16A9B-A5E3-494A-BF8A-30E5AE580F74}">
      <dgm:prSet/>
      <dgm:spPr/>
      <dgm:t>
        <a:bodyPr/>
        <a:lstStyle/>
        <a:p>
          <a:endParaRPr lang="en-US"/>
        </a:p>
      </dgm:t>
    </dgm:pt>
    <dgm:pt modelId="{8FA27B64-30D0-4003-9C48-B8BB9A0BE514}" type="sibTrans" cxnId="{DCF16A9B-A5E3-494A-BF8A-30E5AE580F74}">
      <dgm:prSet/>
      <dgm:spPr/>
      <dgm:t>
        <a:bodyPr/>
        <a:lstStyle/>
        <a:p>
          <a:endParaRPr lang="en-US"/>
        </a:p>
      </dgm:t>
    </dgm:pt>
    <dgm:pt modelId="{2CF0F342-4778-4878-92AC-2317351F3C18}" type="pres">
      <dgm:prSet presAssocID="{72956EEF-6433-465D-9BBA-7F64B6E7DEE8}" presName="CompostProcess" presStyleCnt="0">
        <dgm:presLayoutVars>
          <dgm:dir/>
          <dgm:resizeHandles val="exact"/>
        </dgm:presLayoutVars>
      </dgm:prSet>
      <dgm:spPr/>
    </dgm:pt>
    <dgm:pt modelId="{A6C971C9-5DFB-4F27-A942-4CB82B27E7F8}" type="pres">
      <dgm:prSet presAssocID="{72956EEF-6433-465D-9BBA-7F64B6E7DEE8}" presName="arrow" presStyleLbl="bgShp" presStyleIdx="0" presStyleCnt="1"/>
      <dgm:spPr/>
    </dgm:pt>
    <dgm:pt modelId="{1493FE8E-3FF5-4137-B108-559D7479C07D}" type="pres">
      <dgm:prSet presAssocID="{72956EEF-6433-465D-9BBA-7F64B6E7DEE8}" presName="linearProcess" presStyleCnt="0"/>
      <dgm:spPr/>
    </dgm:pt>
    <dgm:pt modelId="{19B78F4D-7EEC-4C86-827E-4566ED7A47C2}" type="pres">
      <dgm:prSet presAssocID="{35D8532D-BC2D-4079-A5FA-C885215F55F4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F6C728-9334-42E3-B04F-7EA01A8FC81B}" type="pres">
      <dgm:prSet presAssocID="{CADB4877-91EA-4016-A15F-B03AFD4792AC}" presName="sibTrans" presStyleCnt="0"/>
      <dgm:spPr/>
    </dgm:pt>
    <dgm:pt modelId="{407D3CAB-EBB2-4799-918D-1DB87B3A9BD5}" type="pres">
      <dgm:prSet presAssocID="{68A45A84-5518-4887-A335-1EF40E928587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E0A502-FEB4-400C-A9AD-5F7A2162C344}" type="pres">
      <dgm:prSet presAssocID="{5BC2E215-1393-483E-BE21-C771243C2602}" presName="sibTrans" presStyleCnt="0"/>
      <dgm:spPr/>
    </dgm:pt>
    <dgm:pt modelId="{34E4A0B1-ED37-45C2-9FBA-7CFF5981369E}" type="pres">
      <dgm:prSet presAssocID="{AB3D8A13-9E52-4F00-A109-5E3574F184B2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BFBBC9-EDE6-4D4B-A40C-9C9B297C9A93}" type="pres">
      <dgm:prSet presAssocID="{189A83FF-72CC-4F6F-B1EB-1D00C04450EA}" presName="sibTrans" presStyleCnt="0"/>
      <dgm:spPr/>
    </dgm:pt>
    <dgm:pt modelId="{8DE3DF53-F280-4090-9054-49B677C02592}" type="pres">
      <dgm:prSet presAssocID="{155AF4E9-4E43-4B6A-8799-A8F90133EE0C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440E3B1-26E9-4B2F-A2B2-A6BA41B56425}" srcId="{72956EEF-6433-465D-9BBA-7F64B6E7DEE8}" destId="{68A45A84-5518-4887-A335-1EF40E928587}" srcOrd="1" destOrd="0" parTransId="{6547D009-B7D9-46D2-8447-B13B014866AC}" sibTransId="{5BC2E215-1393-483E-BE21-C771243C2602}"/>
    <dgm:cxn modelId="{DCF16A9B-A5E3-494A-BF8A-30E5AE580F74}" srcId="{72956EEF-6433-465D-9BBA-7F64B6E7DEE8}" destId="{155AF4E9-4E43-4B6A-8799-A8F90133EE0C}" srcOrd="3" destOrd="0" parTransId="{D72EA43A-2D12-4AA6-B533-CED7ACD05DDA}" sibTransId="{8FA27B64-30D0-4003-9C48-B8BB9A0BE514}"/>
    <dgm:cxn modelId="{72241FD5-6F7D-4439-8216-09B54A34E900}" type="presOf" srcId="{35D8532D-BC2D-4079-A5FA-C885215F55F4}" destId="{19B78F4D-7EEC-4C86-827E-4566ED7A47C2}" srcOrd="0" destOrd="0" presId="urn:microsoft.com/office/officeart/2005/8/layout/hProcess9"/>
    <dgm:cxn modelId="{3B01A364-060E-45E2-8E99-1BFFECF3A4C8}" srcId="{72956EEF-6433-465D-9BBA-7F64B6E7DEE8}" destId="{35D8532D-BC2D-4079-A5FA-C885215F55F4}" srcOrd="0" destOrd="0" parTransId="{4884F2F3-1EC0-406F-922D-F50D81946AE3}" sibTransId="{CADB4877-91EA-4016-A15F-B03AFD4792AC}"/>
    <dgm:cxn modelId="{1708C598-9254-4B7D-A468-4F907D5CBFFE}" type="presOf" srcId="{AB3D8A13-9E52-4F00-A109-5E3574F184B2}" destId="{34E4A0B1-ED37-45C2-9FBA-7CFF5981369E}" srcOrd="0" destOrd="0" presId="urn:microsoft.com/office/officeart/2005/8/layout/hProcess9"/>
    <dgm:cxn modelId="{821B6DFE-0923-4A60-87AB-E0BD8B6727C8}" type="presOf" srcId="{155AF4E9-4E43-4B6A-8799-A8F90133EE0C}" destId="{8DE3DF53-F280-4090-9054-49B677C02592}" srcOrd="0" destOrd="0" presId="urn:microsoft.com/office/officeart/2005/8/layout/hProcess9"/>
    <dgm:cxn modelId="{EC3E20D6-623D-4EF7-8707-63390F8BFDBE}" type="presOf" srcId="{68A45A84-5518-4887-A335-1EF40E928587}" destId="{407D3CAB-EBB2-4799-918D-1DB87B3A9BD5}" srcOrd="0" destOrd="0" presId="urn:microsoft.com/office/officeart/2005/8/layout/hProcess9"/>
    <dgm:cxn modelId="{ABF89580-7B91-4C87-A203-C7DE0D8F7E41}" srcId="{72956EEF-6433-465D-9BBA-7F64B6E7DEE8}" destId="{AB3D8A13-9E52-4F00-A109-5E3574F184B2}" srcOrd="2" destOrd="0" parTransId="{A87144C0-54FE-470E-B75D-E7A8D0CAD1C0}" sibTransId="{189A83FF-72CC-4F6F-B1EB-1D00C04450EA}"/>
    <dgm:cxn modelId="{04CA78F2-2445-4E9B-87AA-733F5A6446F0}" type="presOf" srcId="{72956EEF-6433-465D-9BBA-7F64B6E7DEE8}" destId="{2CF0F342-4778-4878-92AC-2317351F3C18}" srcOrd="0" destOrd="0" presId="urn:microsoft.com/office/officeart/2005/8/layout/hProcess9"/>
    <dgm:cxn modelId="{D41A89A1-F34B-43A2-8FB6-055A3A781662}" type="presParOf" srcId="{2CF0F342-4778-4878-92AC-2317351F3C18}" destId="{A6C971C9-5DFB-4F27-A942-4CB82B27E7F8}" srcOrd="0" destOrd="0" presId="urn:microsoft.com/office/officeart/2005/8/layout/hProcess9"/>
    <dgm:cxn modelId="{4DD58067-8DE2-4231-8DA4-31FE1F5537D4}" type="presParOf" srcId="{2CF0F342-4778-4878-92AC-2317351F3C18}" destId="{1493FE8E-3FF5-4137-B108-559D7479C07D}" srcOrd="1" destOrd="0" presId="urn:microsoft.com/office/officeart/2005/8/layout/hProcess9"/>
    <dgm:cxn modelId="{610229FD-2357-4ECD-A29E-D366A996FD02}" type="presParOf" srcId="{1493FE8E-3FF5-4137-B108-559D7479C07D}" destId="{19B78F4D-7EEC-4C86-827E-4566ED7A47C2}" srcOrd="0" destOrd="0" presId="urn:microsoft.com/office/officeart/2005/8/layout/hProcess9"/>
    <dgm:cxn modelId="{463B9BF9-CEB0-4E4E-AF58-D095ABAB0D8D}" type="presParOf" srcId="{1493FE8E-3FF5-4137-B108-559D7479C07D}" destId="{22F6C728-9334-42E3-B04F-7EA01A8FC81B}" srcOrd="1" destOrd="0" presId="urn:microsoft.com/office/officeart/2005/8/layout/hProcess9"/>
    <dgm:cxn modelId="{ADD28052-75A4-42CE-9E43-6D208797C780}" type="presParOf" srcId="{1493FE8E-3FF5-4137-B108-559D7479C07D}" destId="{407D3CAB-EBB2-4799-918D-1DB87B3A9BD5}" srcOrd="2" destOrd="0" presId="urn:microsoft.com/office/officeart/2005/8/layout/hProcess9"/>
    <dgm:cxn modelId="{64BEBCFB-33C8-41CB-A82C-B278847B0790}" type="presParOf" srcId="{1493FE8E-3FF5-4137-B108-559D7479C07D}" destId="{9BE0A502-FEB4-400C-A9AD-5F7A2162C344}" srcOrd="3" destOrd="0" presId="urn:microsoft.com/office/officeart/2005/8/layout/hProcess9"/>
    <dgm:cxn modelId="{941BF789-F0EC-45DD-9C61-1AF1DE657D08}" type="presParOf" srcId="{1493FE8E-3FF5-4137-B108-559D7479C07D}" destId="{34E4A0B1-ED37-45C2-9FBA-7CFF5981369E}" srcOrd="4" destOrd="0" presId="urn:microsoft.com/office/officeart/2005/8/layout/hProcess9"/>
    <dgm:cxn modelId="{058F87BA-269B-4931-B6E3-C894E5487B1C}" type="presParOf" srcId="{1493FE8E-3FF5-4137-B108-559D7479C07D}" destId="{98BFBBC9-EDE6-4D4B-A40C-9C9B297C9A93}" srcOrd="5" destOrd="0" presId="urn:microsoft.com/office/officeart/2005/8/layout/hProcess9"/>
    <dgm:cxn modelId="{164BD55C-473B-401F-9566-6C522473CE83}" type="presParOf" srcId="{1493FE8E-3FF5-4137-B108-559D7479C07D}" destId="{8DE3DF53-F280-4090-9054-49B677C02592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32AE7E4-27C9-4E48-A9C9-747EFC1C96AF}" type="doc">
      <dgm:prSet loTypeId="urn:microsoft.com/office/officeart/2005/8/layout/process2" loCatId="process" qsTypeId="urn:microsoft.com/office/officeart/2005/8/quickstyle/simple1" qsCatId="simple" csTypeId="urn:microsoft.com/office/officeart/2005/8/colors/accent0_3" csCatId="mainScheme" phldr="1"/>
      <dgm:spPr/>
    </dgm:pt>
    <dgm:pt modelId="{4110B7D4-01BC-4A42-A4C5-8B57CF125DD3}">
      <dgm:prSet phldrT="[Text]"/>
      <dgm:spPr/>
      <dgm:t>
        <a:bodyPr/>
        <a:lstStyle/>
        <a:p>
          <a:r>
            <a:rPr lang="en-US" dirty="0" smtClean="0"/>
            <a:t>Load resin</a:t>
          </a:r>
          <a:endParaRPr lang="en-US" dirty="0"/>
        </a:p>
      </dgm:t>
    </dgm:pt>
    <dgm:pt modelId="{A3BF3780-2449-434D-8666-852BA6A7DB1C}" type="parTrans" cxnId="{42752E02-3D23-440C-831C-CE6052A5EAF1}">
      <dgm:prSet/>
      <dgm:spPr/>
      <dgm:t>
        <a:bodyPr/>
        <a:lstStyle/>
        <a:p>
          <a:endParaRPr lang="en-US"/>
        </a:p>
      </dgm:t>
    </dgm:pt>
    <dgm:pt modelId="{CC24E433-85AD-4F15-B031-F3FED15F1810}" type="sibTrans" cxnId="{42752E02-3D23-440C-831C-CE6052A5EAF1}">
      <dgm:prSet/>
      <dgm:spPr/>
      <dgm:t>
        <a:bodyPr/>
        <a:lstStyle/>
        <a:p>
          <a:endParaRPr lang="en-US"/>
        </a:p>
      </dgm:t>
    </dgm:pt>
    <dgm:pt modelId="{44D90F73-BEAF-4C7D-85A6-88190E46E2C5}">
      <dgm:prSet phldrT="[Text]"/>
      <dgm:spPr/>
      <dgm:t>
        <a:bodyPr/>
        <a:lstStyle/>
        <a:p>
          <a:r>
            <a:rPr lang="en-US" dirty="0" smtClean="0"/>
            <a:t>Convert to Bromide form</a:t>
          </a:r>
          <a:endParaRPr lang="en-US" dirty="0"/>
        </a:p>
      </dgm:t>
    </dgm:pt>
    <dgm:pt modelId="{4EF45EBA-5CE0-4CAA-B53B-757DA6613FD4}" type="parTrans" cxnId="{E34A24E8-9700-4A74-B93A-DDB959355CFB}">
      <dgm:prSet/>
      <dgm:spPr/>
      <dgm:t>
        <a:bodyPr/>
        <a:lstStyle/>
        <a:p>
          <a:endParaRPr lang="en-US"/>
        </a:p>
      </dgm:t>
    </dgm:pt>
    <dgm:pt modelId="{7D400DF3-29B4-4222-86CE-DB564F126895}" type="sibTrans" cxnId="{E34A24E8-9700-4A74-B93A-DDB959355CFB}">
      <dgm:prSet/>
      <dgm:spPr/>
      <dgm:t>
        <a:bodyPr/>
        <a:lstStyle/>
        <a:p>
          <a:endParaRPr lang="en-US"/>
        </a:p>
      </dgm:t>
    </dgm:pt>
    <dgm:pt modelId="{BBF86715-0EF9-4948-A07C-051588151276}">
      <dgm:prSet phldrT="[Text]"/>
      <dgm:spPr/>
      <dgm:t>
        <a:bodyPr/>
        <a:lstStyle/>
        <a:p>
          <a:r>
            <a:rPr lang="en-US" dirty="0" smtClean="0"/>
            <a:t>Load sample</a:t>
          </a:r>
          <a:endParaRPr lang="en-US" dirty="0"/>
        </a:p>
      </dgm:t>
    </dgm:pt>
    <dgm:pt modelId="{A272B021-081A-4A26-AA6C-BB44319515D8}" type="parTrans" cxnId="{DAC2D4E1-4EA9-4302-9B0D-37405B144856}">
      <dgm:prSet/>
      <dgm:spPr/>
      <dgm:t>
        <a:bodyPr/>
        <a:lstStyle/>
        <a:p>
          <a:endParaRPr lang="en-US"/>
        </a:p>
      </dgm:t>
    </dgm:pt>
    <dgm:pt modelId="{33F25B87-9D5E-4C05-A213-4588FA9A1DC0}" type="sibTrans" cxnId="{DAC2D4E1-4EA9-4302-9B0D-37405B144856}">
      <dgm:prSet/>
      <dgm:spPr/>
      <dgm:t>
        <a:bodyPr/>
        <a:lstStyle/>
        <a:p>
          <a:endParaRPr lang="en-US"/>
        </a:p>
      </dgm:t>
    </dgm:pt>
    <dgm:pt modelId="{C8200F16-5079-4243-9FE0-391C2DF1DB9C}">
      <dgm:prSet/>
      <dgm:spPr/>
      <dgm:t>
        <a:bodyPr/>
        <a:lstStyle/>
        <a:p>
          <a:r>
            <a:rPr lang="en-US" dirty="0" smtClean="0"/>
            <a:t>Wash</a:t>
          </a:r>
          <a:endParaRPr lang="en-US" dirty="0"/>
        </a:p>
      </dgm:t>
    </dgm:pt>
    <dgm:pt modelId="{79BD3337-5086-4932-B693-DF253300131B}" type="parTrans" cxnId="{CA692405-191A-44F9-86EC-179FC33DCEF4}">
      <dgm:prSet/>
      <dgm:spPr/>
      <dgm:t>
        <a:bodyPr/>
        <a:lstStyle/>
        <a:p>
          <a:endParaRPr lang="en-US"/>
        </a:p>
      </dgm:t>
    </dgm:pt>
    <dgm:pt modelId="{1130478E-45A3-47F7-B779-542F82A43AA1}" type="sibTrans" cxnId="{CA692405-191A-44F9-86EC-179FC33DCEF4}">
      <dgm:prSet/>
      <dgm:spPr/>
      <dgm:t>
        <a:bodyPr/>
        <a:lstStyle/>
        <a:p>
          <a:endParaRPr lang="en-US"/>
        </a:p>
      </dgm:t>
    </dgm:pt>
    <dgm:pt modelId="{C150A733-0AFB-4D55-8595-4A513172177F}">
      <dgm:prSet/>
      <dgm:spPr/>
      <dgm:t>
        <a:bodyPr/>
        <a:lstStyle/>
        <a:p>
          <a:r>
            <a:rPr lang="en-US" dirty="0" smtClean="0"/>
            <a:t>Elute with </a:t>
          </a:r>
          <a:r>
            <a:rPr lang="en-US" dirty="0" err="1" smtClean="0"/>
            <a:t>HCl</a:t>
          </a:r>
          <a:endParaRPr lang="en-US" dirty="0"/>
        </a:p>
      </dgm:t>
    </dgm:pt>
    <dgm:pt modelId="{A9E2500F-A7E2-4E38-93D8-5594A6A06F20}" type="parTrans" cxnId="{B5C0D96F-264A-4D81-99C6-8CB8C052174D}">
      <dgm:prSet/>
      <dgm:spPr/>
      <dgm:t>
        <a:bodyPr/>
        <a:lstStyle/>
        <a:p>
          <a:endParaRPr lang="en-US"/>
        </a:p>
      </dgm:t>
    </dgm:pt>
    <dgm:pt modelId="{3F41432F-38DB-4DBC-9BE7-2A01A99BAD4E}" type="sibTrans" cxnId="{B5C0D96F-264A-4D81-99C6-8CB8C052174D}">
      <dgm:prSet/>
      <dgm:spPr/>
      <dgm:t>
        <a:bodyPr/>
        <a:lstStyle/>
        <a:p>
          <a:endParaRPr lang="en-US"/>
        </a:p>
      </dgm:t>
    </dgm:pt>
    <dgm:pt modelId="{E88216C3-99EB-47DB-B515-2B4C2D5441BC}" type="pres">
      <dgm:prSet presAssocID="{F32AE7E4-27C9-4E48-A9C9-747EFC1C96AF}" presName="linearFlow" presStyleCnt="0">
        <dgm:presLayoutVars>
          <dgm:resizeHandles val="exact"/>
        </dgm:presLayoutVars>
      </dgm:prSet>
      <dgm:spPr/>
    </dgm:pt>
    <dgm:pt modelId="{6C19BF7B-49A2-42CB-8E22-9A13647A1334}" type="pres">
      <dgm:prSet presAssocID="{4110B7D4-01BC-4A42-A4C5-8B57CF125DD3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8CAC68-4C63-4FDF-8F04-7F4C1293F834}" type="pres">
      <dgm:prSet presAssocID="{CC24E433-85AD-4F15-B031-F3FED15F1810}" presName="sibTrans" presStyleLbl="sibTrans2D1" presStyleIdx="0" presStyleCnt="4"/>
      <dgm:spPr/>
      <dgm:t>
        <a:bodyPr/>
        <a:lstStyle/>
        <a:p>
          <a:endParaRPr lang="en-US"/>
        </a:p>
      </dgm:t>
    </dgm:pt>
    <dgm:pt modelId="{6204F1DA-37FD-4434-B30A-154F246DCC9B}" type="pres">
      <dgm:prSet presAssocID="{CC24E433-85AD-4F15-B031-F3FED15F1810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9B887416-F3C3-453F-9B1D-991F6DF56E3D}" type="pres">
      <dgm:prSet presAssocID="{44D90F73-BEAF-4C7D-85A6-88190E46E2C5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4DD32E6-4868-460D-92DA-687D3F759E59}" type="pres">
      <dgm:prSet presAssocID="{7D400DF3-29B4-4222-86CE-DB564F126895}" presName="sibTrans" presStyleLbl="sibTrans2D1" presStyleIdx="1" presStyleCnt="4"/>
      <dgm:spPr/>
      <dgm:t>
        <a:bodyPr/>
        <a:lstStyle/>
        <a:p>
          <a:endParaRPr lang="en-US"/>
        </a:p>
      </dgm:t>
    </dgm:pt>
    <dgm:pt modelId="{A4469D4E-82A4-4CA3-AD31-CCC8518ADDD4}" type="pres">
      <dgm:prSet presAssocID="{7D400DF3-29B4-4222-86CE-DB564F126895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1679603F-5B7F-4175-91CA-B554885E6C27}" type="pres">
      <dgm:prSet presAssocID="{BBF86715-0EF9-4948-A07C-05158815127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3933E2-21B5-4623-AF2B-93312A89328D}" type="pres">
      <dgm:prSet presAssocID="{33F25B87-9D5E-4C05-A213-4588FA9A1DC0}" presName="sibTrans" presStyleLbl="sibTrans2D1" presStyleIdx="2" presStyleCnt="4"/>
      <dgm:spPr/>
      <dgm:t>
        <a:bodyPr/>
        <a:lstStyle/>
        <a:p>
          <a:endParaRPr lang="en-US"/>
        </a:p>
      </dgm:t>
    </dgm:pt>
    <dgm:pt modelId="{FBB3F503-66D3-4524-8E1C-ACFAC39F905B}" type="pres">
      <dgm:prSet presAssocID="{33F25B87-9D5E-4C05-A213-4588FA9A1DC0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23B498E2-A3EE-4E1E-8809-F090006F7055}" type="pres">
      <dgm:prSet presAssocID="{C8200F16-5079-4243-9FE0-391C2DF1DB9C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114775-1FA2-4D2B-91A0-23BA59EF5995}" type="pres">
      <dgm:prSet presAssocID="{1130478E-45A3-47F7-B779-542F82A43AA1}" presName="sibTrans" presStyleLbl="sibTrans2D1" presStyleIdx="3" presStyleCnt="4"/>
      <dgm:spPr/>
      <dgm:t>
        <a:bodyPr/>
        <a:lstStyle/>
        <a:p>
          <a:endParaRPr lang="en-US"/>
        </a:p>
      </dgm:t>
    </dgm:pt>
    <dgm:pt modelId="{B02A2EF6-A832-47D5-A823-CA1C021FBE34}" type="pres">
      <dgm:prSet presAssocID="{1130478E-45A3-47F7-B779-542F82A43AA1}" presName="connectorText" presStyleLbl="sibTrans2D1" presStyleIdx="3" presStyleCnt="4"/>
      <dgm:spPr/>
      <dgm:t>
        <a:bodyPr/>
        <a:lstStyle/>
        <a:p>
          <a:endParaRPr lang="en-US"/>
        </a:p>
      </dgm:t>
    </dgm:pt>
    <dgm:pt modelId="{86A68BB7-C9C0-4BC8-8DC7-C4BC0BF703AF}" type="pres">
      <dgm:prSet presAssocID="{C150A733-0AFB-4D55-8595-4A513172177F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94B99F7-2BE0-4F46-B530-D5E5810FF614}" type="presOf" srcId="{C8200F16-5079-4243-9FE0-391C2DF1DB9C}" destId="{23B498E2-A3EE-4E1E-8809-F090006F7055}" srcOrd="0" destOrd="0" presId="urn:microsoft.com/office/officeart/2005/8/layout/process2"/>
    <dgm:cxn modelId="{BE6941F4-E845-42B2-8750-8C6625554CAE}" type="presOf" srcId="{7D400DF3-29B4-4222-86CE-DB564F126895}" destId="{A4469D4E-82A4-4CA3-AD31-CCC8518ADDD4}" srcOrd="1" destOrd="0" presId="urn:microsoft.com/office/officeart/2005/8/layout/process2"/>
    <dgm:cxn modelId="{7CE5DDD7-61C8-4B7E-8DF3-95B6883A0704}" type="presOf" srcId="{BBF86715-0EF9-4948-A07C-051588151276}" destId="{1679603F-5B7F-4175-91CA-B554885E6C27}" srcOrd="0" destOrd="0" presId="urn:microsoft.com/office/officeart/2005/8/layout/process2"/>
    <dgm:cxn modelId="{5B79CF30-A19B-4999-B89F-1A501E37D1B0}" type="presOf" srcId="{4110B7D4-01BC-4A42-A4C5-8B57CF125DD3}" destId="{6C19BF7B-49A2-42CB-8E22-9A13647A1334}" srcOrd="0" destOrd="0" presId="urn:microsoft.com/office/officeart/2005/8/layout/process2"/>
    <dgm:cxn modelId="{73BB7402-134E-493A-88BE-DB78B0A25B9A}" type="presOf" srcId="{1130478E-45A3-47F7-B779-542F82A43AA1}" destId="{B02A2EF6-A832-47D5-A823-CA1C021FBE34}" srcOrd="1" destOrd="0" presId="urn:microsoft.com/office/officeart/2005/8/layout/process2"/>
    <dgm:cxn modelId="{AABDC529-7D0E-4DFA-9990-F73F48A6E4A3}" type="presOf" srcId="{C150A733-0AFB-4D55-8595-4A513172177F}" destId="{86A68BB7-C9C0-4BC8-8DC7-C4BC0BF703AF}" srcOrd="0" destOrd="0" presId="urn:microsoft.com/office/officeart/2005/8/layout/process2"/>
    <dgm:cxn modelId="{42752E02-3D23-440C-831C-CE6052A5EAF1}" srcId="{F32AE7E4-27C9-4E48-A9C9-747EFC1C96AF}" destId="{4110B7D4-01BC-4A42-A4C5-8B57CF125DD3}" srcOrd="0" destOrd="0" parTransId="{A3BF3780-2449-434D-8666-852BA6A7DB1C}" sibTransId="{CC24E433-85AD-4F15-B031-F3FED15F1810}"/>
    <dgm:cxn modelId="{E6A5CDAC-C7B6-46B4-B15C-F66C4BAEB513}" type="presOf" srcId="{CC24E433-85AD-4F15-B031-F3FED15F1810}" destId="{6204F1DA-37FD-4434-B30A-154F246DCC9B}" srcOrd="1" destOrd="0" presId="urn:microsoft.com/office/officeart/2005/8/layout/process2"/>
    <dgm:cxn modelId="{DAC2D4E1-4EA9-4302-9B0D-37405B144856}" srcId="{F32AE7E4-27C9-4E48-A9C9-747EFC1C96AF}" destId="{BBF86715-0EF9-4948-A07C-051588151276}" srcOrd="2" destOrd="0" parTransId="{A272B021-081A-4A26-AA6C-BB44319515D8}" sibTransId="{33F25B87-9D5E-4C05-A213-4588FA9A1DC0}"/>
    <dgm:cxn modelId="{0F452CBB-BAEC-48C1-A4F1-D4C49B9E4553}" type="presOf" srcId="{44D90F73-BEAF-4C7D-85A6-88190E46E2C5}" destId="{9B887416-F3C3-453F-9B1D-991F6DF56E3D}" srcOrd="0" destOrd="0" presId="urn:microsoft.com/office/officeart/2005/8/layout/process2"/>
    <dgm:cxn modelId="{66640CEF-2D45-457D-B509-41C281E53006}" type="presOf" srcId="{CC24E433-85AD-4F15-B031-F3FED15F1810}" destId="{C38CAC68-4C63-4FDF-8F04-7F4C1293F834}" srcOrd="0" destOrd="0" presId="urn:microsoft.com/office/officeart/2005/8/layout/process2"/>
    <dgm:cxn modelId="{E34A24E8-9700-4A74-B93A-DDB959355CFB}" srcId="{F32AE7E4-27C9-4E48-A9C9-747EFC1C96AF}" destId="{44D90F73-BEAF-4C7D-85A6-88190E46E2C5}" srcOrd="1" destOrd="0" parTransId="{4EF45EBA-5CE0-4CAA-B53B-757DA6613FD4}" sibTransId="{7D400DF3-29B4-4222-86CE-DB564F126895}"/>
    <dgm:cxn modelId="{F16E355D-0444-479E-9255-3BAF764F5872}" type="presOf" srcId="{33F25B87-9D5E-4C05-A213-4588FA9A1DC0}" destId="{FBB3F503-66D3-4524-8E1C-ACFAC39F905B}" srcOrd="1" destOrd="0" presId="urn:microsoft.com/office/officeart/2005/8/layout/process2"/>
    <dgm:cxn modelId="{B5C0D96F-264A-4D81-99C6-8CB8C052174D}" srcId="{F32AE7E4-27C9-4E48-A9C9-747EFC1C96AF}" destId="{C150A733-0AFB-4D55-8595-4A513172177F}" srcOrd="4" destOrd="0" parTransId="{A9E2500F-A7E2-4E38-93D8-5594A6A06F20}" sibTransId="{3F41432F-38DB-4DBC-9BE7-2A01A99BAD4E}"/>
    <dgm:cxn modelId="{8EB15E96-5F3F-48A3-A059-7A69F16C4A76}" type="presOf" srcId="{F32AE7E4-27C9-4E48-A9C9-747EFC1C96AF}" destId="{E88216C3-99EB-47DB-B515-2B4C2D5441BC}" srcOrd="0" destOrd="0" presId="urn:microsoft.com/office/officeart/2005/8/layout/process2"/>
    <dgm:cxn modelId="{DAF2CEAE-411E-40C0-A4F1-B46BEA356BE8}" type="presOf" srcId="{7D400DF3-29B4-4222-86CE-DB564F126895}" destId="{24DD32E6-4868-460D-92DA-687D3F759E59}" srcOrd="0" destOrd="0" presId="urn:microsoft.com/office/officeart/2005/8/layout/process2"/>
    <dgm:cxn modelId="{CA692405-191A-44F9-86EC-179FC33DCEF4}" srcId="{F32AE7E4-27C9-4E48-A9C9-747EFC1C96AF}" destId="{C8200F16-5079-4243-9FE0-391C2DF1DB9C}" srcOrd="3" destOrd="0" parTransId="{79BD3337-5086-4932-B693-DF253300131B}" sibTransId="{1130478E-45A3-47F7-B779-542F82A43AA1}"/>
    <dgm:cxn modelId="{1379611C-3B3A-4835-AB05-B1BBC894FEB8}" type="presOf" srcId="{1130478E-45A3-47F7-B779-542F82A43AA1}" destId="{BE114775-1FA2-4D2B-91A0-23BA59EF5995}" srcOrd="0" destOrd="0" presId="urn:microsoft.com/office/officeart/2005/8/layout/process2"/>
    <dgm:cxn modelId="{4C82DE2A-BF6F-4F1A-AE77-05A081A33E87}" type="presOf" srcId="{33F25B87-9D5E-4C05-A213-4588FA9A1DC0}" destId="{713933E2-21B5-4623-AF2B-93312A89328D}" srcOrd="0" destOrd="0" presId="urn:microsoft.com/office/officeart/2005/8/layout/process2"/>
    <dgm:cxn modelId="{5EEF5D25-CA83-48CE-967B-B1F97F9B546C}" type="presParOf" srcId="{E88216C3-99EB-47DB-B515-2B4C2D5441BC}" destId="{6C19BF7B-49A2-42CB-8E22-9A13647A1334}" srcOrd="0" destOrd="0" presId="urn:microsoft.com/office/officeart/2005/8/layout/process2"/>
    <dgm:cxn modelId="{10225630-EA8F-4971-A4F8-7609873D333A}" type="presParOf" srcId="{E88216C3-99EB-47DB-B515-2B4C2D5441BC}" destId="{C38CAC68-4C63-4FDF-8F04-7F4C1293F834}" srcOrd="1" destOrd="0" presId="urn:microsoft.com/office/officeart/2005/8/layout/process2"/>
    <dgm:cxn modelId="{2C47E87C-83B9-4FFC-8FA0-EA9750A8D30F}" type="presParOf" srcId="{C38CAC68-4C63-4FDF-8F04-7F4C1293F834}" destId="{6204F1DA-37FD-4434-B30A-154F246DCC9B}" srcOrd="0" destOrd="0" presId="urn:microsoft.com/office/officeart/2005/8/layout/process2"/>
    <dgm:cxn modelId="{BDD06E7D-B973-4196-8906-34724681617A}" type="presParOf" srcId="{E88216C3-99EB-47DB-B515-2B4C2D5441BC}" destId="{9B887416-F3C3-453F-9B1D-991F6DF56E3D}" srcOrd="2" destOrd="0" presId="urn:microsoft.com/office/officeart/2005/8/layout/process2"/>
    <dgm:cxn modelId="{06AFBF8A-C842-43E0-91F2-54ED25E90A36}" type="presParOf" srcId="{E88216C3-99EB-47DB-B515-2B4C2D5441BC}" destId="{24DD32E6-4868-460D-92DA-687D3F759E59}" srcOrd="3" destOrd="0" presId="urn:microsoft.com/office/officeart/2005/8/layout/process2"/>
    <dgm:cxn modelId="{E4046E41-63EB-45F1-B746-1499D6184863}" type="presParOf" srcId="{24DD32E6-4868-460D-92DA-687D3F759E59}" destId="{A4469D4E-82A4-4CA3-AD31-CCC8518ADDD4}" srcOrd="0" destOrd="0" presId="urn:microsoft.com/office/officeart/2005/8/layout/process2"/>
    <dgm:cxn modelId="{1E50C07C-BA18-4555-8232-3C58D9F914BA}" type="presParOf" srcId="{E88216C3-99EB-47DB-B515-2B4C2D5441BC}" destId="{1679603F-5B7F-4175-91CA-B554885E6C27}" srcOrd="4" destOrd="0" presId="urn:microsoft.com/office/officeart/2005/8/layout/process2"/>
    <dgm:cxn modelId="{A2239B18-C390-40D3-9D21-01375C77D3BB}" type="presParOf" srcId="{E88216C3-99EB-47DB-B515-2B4C2D5441BC}" destId="{713933E2-21B5-4623-AF2B-93312A89328D}" srcOrd="5" destOrd="0" presId="urn:microsoft.com/office/officeart/2005/8/layout/process2"/>
    <dgm:cxn modelId="{BCE67348-5582-4B0C-A466-B8038071EC7A}" type="presParOf" srcId="{713933E2-21B5-4623-AF2B-93312A89328D}" destId="{FBB3F503-66D3-4524-8E1C-ACFAC39F905B}" srcOrd="0" destOrd="0" presId="urn:microsoft.com/office/officeart/2005/8/layout/process2"/>
    <dgm:cxn modelId="{204B75F5-FBC7-4EF7-9532-36E130008A69}" type="presParOf" srcId="{E88216C3-99EB-47DB-B515-2B4C2D5441BC}" destId="{23B498E2-A3EE-4E1E-8809-F090006F7055}" srcOrd="6" destOrd="0" presId="urn:microsoft.com/office/officeart/2005/8/layout/process2"/>
    <dgm:cxn modelId="{A0713E05-75F4-4469-8250-B34C3788CF07}" type="presParOf" srcId="{E88216C3-99EB-47DB-B515-2B4C2D5441BC}" destId="{BE114775-1FA2-4D2B-91A0-23BA59EF5995}" srcOrd="7" destOrd="0" presId="urn:microsoft.com/office/officeart/2005/8/layout/process2"/>
    <dgm:cxn modelId="{BFC97F3C-E45D-407F-8190-B312735E88CF}" type="presParOf" srcId="{BE114775-1FA2-4D2B-91A0-23BA59EF5995}" destId="{B02A2EF6-A832-47D5-A823-CA1C021FBE34}" srcOrd="0" destOrd="0" presId="urn:microsoft.com/office/officeart/2005/8/layout/process2"/>
    <dgm:cxn modelId="{877254C8-045A-4375-B04F-29A58DFA8DE4}" type="presParOf" srcId="{E88216C3-99EB-47DB-B515-2B4C2D5441BC}" destId="{86A68BB7-C9C0-4BC8-8DC7-C4BC0BF703AF}" srcOrd="8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2956EEF-6433-465D-9BBA-7F64B6E7DEE8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35D8532D-BC2D-4079-A5FA-C885215F55F4}">
      <dgm:prSet phldrT="[Text]"/>
      <dgm:spPr/>
      <dgm:t>
        <a:bodyPr/>
        <a:lstStyle/>
        <a:p>
          <a:r>
            <a:rPr lang="en-US" strike="sngStrike" dirty="0" smtClean="0"/>
            <a:t>Generating a stable PbF</a:t>
          </a:r>
          <a:r>
            <a:rPr lang="en-US" strike="sngStrike" baseline="-25000" dirty="0" smtClean="0"/>
            <a:t>3</a:t>
          </a:r>
          <a:r>
            <a:rPr lang="en-US" strike="sngStrike" baseline="30000" dirty="0" smtClean="0"/>
            <a:t>- </a:t>
          </a:r>
          <a:r>
            <a:rPr lang="en-US" strike="sngStrike" baseline="0" dirty="0" smtClean="0"/>
            <a:t>beam</a:t>
          </a:r>
          <a:endParaRPr lang="en-US" strike="sngStrike" baseline="0" dirty="0"/>
        </a:p>
      </dgm:t>
    </dgm:pt>
    <dgm:pt modelId="{4884F2F3-1EC0-406F-922D-F50D81946AE3}" type="parTrans" cxnId="{3B01A364-060E-45E2-8E99-1BFFECF3A4C8}">
      <dgm:prSet/>
      <dgm:spPr/>
      <dgm:t>
        <a:bodyPr/>
        <a:lstStyle/>
        <a:p>
          <a:endParaRPr lang="en-US"/>
        </a:p>
      </dgm:t>
    </dgm:pt>
    <dgm:pt modelId="{CADB4877-91EA-4016-A15F-B03AFD4792AC}" type="sibTrans" cxnId="{3B01A364-060E-45E2-8E99-1BFFECF3A4C8}">
      <dgm:prSet/>
      <dgm:spPr/>
      <dgm:t>
        <a:bodyPr/>
        <a:lstStyle/>
        <a:p>
          <a:endParaRPr lang="en-US"/>
        </a:p>
      </dgm:t>
    </dgm:pt>
    <dgm:pt modelId="{68A45A84-5518-4887-A335-1EF40E928587}">
      <dgm:prSet phldrT="[Text]"/>
      <dgm:spPr/>
      <dgm:t>
        <a:bodyPr/>
        <a:lstStyle/>
        <a:p>
          <a:r>
            <a:rPr lang="en-US" strike="sngStrike" baseline="0" dirty="0" smtClean="0"/>
            <a:t>Quantification and m</a:t>
          </a:r>
          <a:r>
            <a:rPr lang="en-US" strike="sngStrike" dirty="0" smtClean="0"/>
            <a:t>easurements of </a:t>
          </a:r>
          <a:r>
            <a:rPr lang="en-US" strike="sngStrike" baseline="30000" dirty="0" smtClean="0"/>
            <a:t>210</a:t>
          </a:r>
          <a:r>
            <a:rPr lang="en-US" strike="sngStrike" baseline="0" dirty="0" smtClean="0"/>
            <a:t>Pb</a:t>
          </a:r>
          <a:endParaRPr lang="en-US" strike="sngStrike" dirty="0"/>
        </a:p>
      </dgm:t>
    </dgm:pt>
    <dgm:pt modelId="{6547D009-B7D9-46D2-8447-B13B014866AC}" type="parTrans" cxnId="{9440E3B1-26E9-4B2F-A2B2-A6BA41B56425}">
      <dgm:prSet/>
      <dgm:spPr/>
      <dgm:t>
        <a:bodyPr/>
        <a:lstStyle/>
        <a:p>
          <a:endParaRPr lang="en-US"/>
        </a:p>
      </dgm:t>
    </dgm:pt>
    <dgm:pt modelId="{5BC2E215-1393-483E-BE21-C771243C2602}" type="sibTrans" cxnId="{9440E3B1-26E9-4B2F-A2B2-A6BA41B56425}">
      <dgm:prSet/>
      <dgm:spPr/>
      <dgm:t>
        <a:bodyPr/>
        <a:lstStyle/>
        <a:p>
          <a:endParaRPr lang="en-US"/>
        </a:p>
      </dgm:t>
    </dgm:pt>
    <dgm:pt modelId="{AB3D8A13-9E52-4F00-A109-5E3574F184B2}">
      <dgm:prSet phldrT="[Text]"/>
      <dgm:spPr/>
      <dgm:t>
        <a:bodyPr/>
        <a:lstStyle/>
        <a:p>
          <a:r>
            <a:rPr lang="en-US" strike="sngStrike" dirty="0" smtClean="0"/>
            <a:t>Removal of interferences </a:t>
          </a:r>
          <a:endParaRPr lang="en-US" strike="sngStrike" dirty="0"/>
        </a:p>
      </dgm:t>
    </dgm:pt>
    <dgm:pt modelId="{A87144C0-54FE-470E-B75D-E7A8D0CAD1C0}" type="parTrans" cxnId="{ABF89580-7B91-4C87-A203-C7DE0D8F7E41}">
      <dgm:prSet/>
      <dgm:spPr/>
      <dgm:t>
        <a:bodyPr/>
        <a:lstStyle/>
        <a:p>
          <a:endParaRPr lang="en-US"/>
        </a:p>
      </dgm:t>
    </dgm:pt>
    <dgm:pt modelId="{189A83FF-72CC-4F6F-B1EB-1D00C04450EA}" type="sibTrans" cxnId="{ABF89580-7B91-4C87-A203-C7DE0D8F7E41}">
      <dgm:prSet/>
      <dgm:spPr/>
      <dgm:t>
        <a:bodyPr/>
        <a:lstStyle/>
        <a:p>
          <a:endParaRPr lang="en-US"/>
        </a:p>
      </dgm:t>
    </dgm:pt>
    <dgm:pt modelId="{155AF4E9-4E43-4B6A-8799-A8F90133EE0C}">
      <dgm:prSet/>
      <dgm:spPr/>
      <dgm:t>
        <a:bodyPr/>
        <a:lstStyle/>
        <a:p>
          <a:r>
            <a:rPr lang="en-US" dirty="0" smtClean="0"/>
            <a:t>Standard curve of </a:t>
          </a:r>
          <a:r>
            <a:rPr lang="en-US" baseline="30000" dirty="0" smtClean="0"/>
            <a:t>210</a:t>
          </a:r>
          <a:r>
            <a:rPr lang="en-US" baseline="0" dirty="0" smtClean="0"/>
            <a:t>Pb</a:t>
          </a:r>
          <a:endParaRPr lang="en-US" dirty="0"/>
        </a:p>
      </dgm:t>
    </dgm:pt>
    <dgm:pt modelId="{D72EA43A-2D12-4AA6-B533-CED7ACD05DDA}" type="parTrans" cxnId="{DCF16A9B-A5E3-494A-BF8A-30E5AE580F74}">
      <dgm:prSet/>
      <dgm:spPr/>
      <dgm:t>
        <a:bodyPr/>
        <a:lstStyle/>
        <a:p>
          <a:endParaRPr lang="en-US"/>
        </a:p>
      </dgm:t>
    </dgm:pt>
    <dgm:pt modelId="{8FA27B64-30D0-4003-9C48-B8BB9A0BE514}" type="sibTrans" cxnId="{DCF16A9B-A5E3-494A-BF8A-30E5AE580F74}">
      <dgm:prSet/>
      <dgm:spPr/>
      <dgm:t>
        <a:bodyPr/>
        <a:lstStyle/>
        <a:p>
          <a:endParaRPr lang="en-US"/>
        </a:p>
      </dgm:t>
    </dgm:pt>
    <dgm:pt modelId="{2CF0F342-4778-4878-92AC-2317351F3C18}" type="pres">
      <dgm:prSet presAssocID="{72956EEF-6433-465D-9BBA-7F64B6E7DEE8}" presName="CompostProcess" presStyleCnt="0">
        <dgm:presLayoutVars>
          <dgm:dir/>
          <dgm:resizeHandles val="exact"/>
        </dgm:presLayoutVars>
      </dgm:prSet>
      <dgm:spPr/>
    </dgm:pt>
    <dgm:pt modelId="{A6C971C9-5DFB-4F27-A942-4CB82B27E7F8}" type="pres">
      <dgm:prSet presAssocID="{72956EEF-6433-465D-9BBA-7F64B6E7DEE8}" presName="arrow" presStyleLbl="bgShp" presStyleIdx="0" presStyleCnt="1"/>
      <dgm:spPr/>
    </dgm:pt>
    <dgm:pt modelId="{1493FE8E-3FF5-4137-B108-559D7479C07D}" type="pres">
      <dgm:prSet presAssocID="{72956EEF-6433-465D-9BBA-7F64B6E7DEE8}" presName="linearProcess" presStyleCnt="0"/>
      <dgm:spPr/>
    </dgm:pt>
    <dgm:pt modelId="{19B78F4D-7EEC-4C86-827E-4566ED7A47C2}" type="pres">
      <dgm:prSet presAssocID="{35D8532D-BC2D-4079-A5FA-C885215F55F4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F6C728-9334-42E3-B04F-7EA01A8FC81B}" type="pres">
      <dgm:prSet presAssocID="{CADB4877-91EA-4016-A15F-B03AFD4792AC}" presName="sibTrans" presStyleCnt="0"/>
      <dgm:spPr/>
    </dgm:pt>
    <dgm:pt modelId="{407D3CAB-EBB2-4799-918D-1DB87B3A9BD5}" type="pres">
      <dgm:prSet presAssocID="{68A45A84-5518-4887-A335-1EF40E928587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BE0A502-FEB4-400C-A9AD-5F7A2162C344}" type="pres">
      <dgm:prSet presAssocID="{5BC2E215-1393-483E-BE21-C771243C2602}" presName="sibTrans" presStyleCnt="0"/>
      <dgm:spPr/>
    </dgm:pt>
    <dgm:pt modelId="{34E4A0B1-ED37-45C2-9FBA-7CFF5981369E}" type="pres">
      <dgm:prSet presAssocID="{AB3D8A13-9E52-4F00-A109-5E3574F184B2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8BFBBC9-EDE6-4D4B-A40C-9C9B297C9A93}" type="pres">
      <dgm:prSet presAssocID="{189A83FF-72CC-4F6F-B1EB-1D00C04450EA}" presName="sibTrans" presStyleCnt="0"/>
      <dgm:spPr/>
    </dgm:pt>
    <dgm:pt modelId="{8DE3DF53-F280-4090-9054-49B677C02592}" type="pres">
      <dgm:prSet presAssocID="{155AF4E9-4E43-4B6A-8799-A8F90133EE0C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3090AA3-9BDB-425C-9F75-3CAC6FF4B3D1}" type="presOf" srcId="{AB3D8A13-9E52-4F00-A109-5E3574F184B2}" destId="{34E4A0B1-ED37-45C2-9FBA-7CFF5981369E}" srcOrd="0" destOrd="0" presId="urn:microsoft.com/office/officeart/2005/8/layout/hProcess9"/>
    <dgm:cxn modelId="{9440E3B1-26E9-4B2F-A2B2-A6BA41B56425}" srcId="{72956EEF-6433-465D-9BBA-7F64B6E7DEE8}" destId="{68A45A84-5518-4887-A335-1EF40E928587}" srcOrd="1" destOrd="0" parTransId="{6547D009-B7D9-46D2-8447-B13B014866AC}" sibTransId="{5BC2E215-1393-483E-BE21-C771243C2602}"/>
    <dgm:cxn modelId="{DCF16A9B-A5E3-494A-BF8A-30E5AE580F74}" srcId="{72956EEF-6433-465D-9BBA-7F64B6E7DEE8}" destId="{155AF4E9-4E43-4B6A-8799-A8F90133EE0C}" srcOrd="3" destOrd="0" parTransId="{D72EA43A-2D12-4AA6-B533-CED7ACD05DDA}" sibTransId="{8FA27B64-30D0-4003-9C48-B8BB9A0BE514}"/>
    <dgm:cxn modelId="{F136787E-57A0-4A90-8323-168841A772F9}" type="presOf" srcId="{35D8532D-BC2D-4079-A5FA-C885215F55F4}" destId="{19B78F4D-7EEC-4C86-827E-4566ED7A47C2}" srcOrd="0" destOrd="0" presId="urn:microsoft.com/office/officeart/2005/8/layout/hProcess9"/>
    <dgm:cxn modelId="{3B01A364-060E-45E2-8E99-1BFFECF3A4C8}" srcId="{72956EEF-6433-465D-9BBA-7F64B6E7DEE8}" destId="{35D8532D-BC2D-4079-A5FA-C885215F55F4}" srcOrd="0" destOrd="0" parTransId="{4884F2F3-1EC0-406F-922D-F50D81946AE3}" sibTransId="{CADB4877-91EA-4016-A15F-B03AFD4792AC}"/>
    <dgm:cxn modelId="{3B2B8ADF-A9A4-4410-9A69-87FF134818B1}" type="presOf" srcId="{72956EEF-6433-465D-9BBA-7F64B6E7DEE8}" destId="{2CF0F342-4778-4878-92AC-2317351F3C18}" srcOrd="0" destOrd="0" presId="urn:microsoft.com/office/officeart/2005/8/layout/hProcess9"/>
    <dgm:cxn modelId="{ABF89580-7B91-4C87-A203-C7DE0D8F7E41}" srcId="{72956EEF-6433-465D-9BBA-7F64B6E7DEE8}" destId="{AB3D8A13-9E52-4F00-A109-5E3574F184B2}" srcOrd="2" destOrd="0" parTransId="{A87144C0-54FE-470E-B75D-E7A8D0CAD1C0}" sibTransId="{189A83FF-72CC-4F6F-B1EB-1D00C04450EA}"/>
    <dgm:cxn modelId="{43ED0065-EE4D-4B2E-B8A1-2EB085F7EA53}" type="presOf" srcId="{155AF4E9-4E43-4B6A-8799-A8F90133EE0C}" destId="{8DE3DF53-F280-4090-9054-49B677C02592}" srcOrd="0" destOrd="0" presId="urn:microsoft.com/office/officeart/2005/8/layout/hProcess9"/>
    <dgm:cxn modelId="{C090B287-E290-49D5-8E84-A6B20AD9E323}" type="presOf" srcId="{68A45A84-5518-4887-A335-1EF40E928587}" destId="{407D3CAB-EBB2-4799-918D-1DB87B3A9BD5}" srcOrd="0" destOrd="0" presId="urn:microsoft.com/office/officeart/2005/8/layout/hProcess9"/>
    <dgm:cxn modelId="{5F45AE83-0F84-457C-8EC1-B6B33CBAF4AC}" type="presParOf" srcId="{2CF0F342-4778-4878-92AC-2317351F3C18}" destId="{A6C971C9-5DFB-4F27-A942-4CB82B27E7F8}" srcOrd="0" destOrd="0" presId="urn:microsoft.com/office/officeart/2005/8/layout/hProcess9"/>
    <dgm:cxn modelId="{7B5A6AF7-B775-4AE3-B296-D5E331E38553}" type="presParOf" srcId="{2CF0F342-4778-4878-92AC-2317351F3C18}" destId="{1493FE8E-3FF5-4137-B108-559D7479C07D}" srcOrd="1" destOrd="0" presId="urn:microsoft.com/office/officeart/2005/8/layout/hProcess9"/>
    <dgm:cxn modelId="{DA85E37D-D264-4984-84AA-92BFDED5D4C3}" type="presParOf" srcId="{1493FE8E-3FF5-4137-B108-559D7479C07D}" destId="{19B78F4D-7EEC-4C86-827E-4566ED7A47C2}" srcOrd="0" destOrd="0" presId="urn:microsoft.com/office/officeart/2005/8/layout/hProcess9"/>
    <dgm:cxn modelId="{85968CC1-3442-4C32-ABDF-8AAA75F8CA9A}" type="presParOf" srcId="{1493FE8E-3FF5-4137-B108-559D7479C07D}" destId="{22F6C728-9334-42E3-B04F-7EA01A8FC81B}" srcOrd="1" destOrd="0" presId="urn:microsoft.com/office/officeart/2005/8/layout/hProcess9"/>
    <dgm:cxn modelId="{D2B61616-979C-4D07-8B7D-01DD2B740393}" type="presParOf" srcId="{1493FE8E-3FF5-4137-B108-559D7479C07D}" destId="{407D3CAB-EBB2-4799-918D-1DB87B3A9BD5}" srcOrd="2" destOrd="0" presId="urn:microsoft.com/office/officeart/2005/8/layout/hProcess9"/>
    <dgm:cxn modelId="{A8A17F30-FD1E-43DA-85E7-2F2F5C57208F}" type="presParOf" srcId="{1493FE8E-3FF5-4137-B108-559D7479C07D}" destId="{9BE0A502-FEB4-400C-A9AD-5F7A2162C344}" srcOrd="3" destOrd="0" presId="urn:microsoft.com/office/officeart/2005/8/layout/hProcess9"/>
    <dgm:cxn modelId="{F5EF6ABA-3CD8-4071-A211-669CF6995B56}" type="presParOf" srcId="{1493FE8E-3FF5-4137-B108-559D7479C07D}" destId="{34E4A0B1-ED37-45C2-9FBA-7CFF5981369E}" srcOrd="4" destOrd="0" presId="urn:microsoft.com/office/officeart/2005/8/layout/hProcess9"/>
    <dgm:cxn modelId="{185F564D-1922-4580-B24A-71726979575B}" type="presParOf" srcId="{1493FE8E-3FF5-4137-B108-559D7479C07D}" destId="{98BFBBC9-EDE6-4D4B-A40C-9C9B297C9A93}" srcOrd="5" destOrd="0" presId="urn:microsoft.com/office/officeart/2005/8/layout/hProcess9"/>
    <dgm:cxn modelId="{DA8935EF-A86A-4596-9A39-4B68E2292CD0}" type="presParOf" srcId="{1493FE8E-3FF5-4137-B108-559D7479C07D}" destId="{8DE3DF53-F280-4090-9054-49B677C02592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E0F64F2E-FA5B-4B8C-A37D-0DD0B0DC0542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5CC1FD7-4F87-4116-A655-734C5A811F8F}">
      <dgm:prSet phldrT="[Text]" custT="1"/>
      <dgm:spPr/>
      <dgm:t>
        <a:bodyPr/>
        <a:lstStyle/>
        <a:p>
          <a:r>
            <a:rPr lang="en-US" sz="2000" dirty="0" smtClean="0"/>
            <a:t>PbF</a:t>
          </a:r>
          <a:r>
            <a:rPr lang="en-US" sz="2000" baseline="-25000" dirty="0" smtClean="0"/>
            <a:t>3</a:t>
          </a:r>
          <a:r>
            <a:rPr lang="en-US" sz="2000" baseline="30000" dirty="0" smtClean="0"/>
            <a:t>-</a:t>
          </a:r>
          <a:r>
            <a:rPr lang="en-US" sz="2000" baseline="0" dirty="0" smtClean="0"/>
            <a:t> produces the strongest beam </a:t>
          </a:r>
          <a:endParaRPr lang="en-US" sz="2000" baseline="0" dirty="0"/>
        </a:p>
      </dgm:t>
    </dgm:pt>
    <dgm:pt modelId="{4B13D0E1-3E0C-4C5C-BDDF-9057C400ED3A}" type="parTrans" cxnId="{73823125-CA2F-4D25-9B18-0567B3F90B57}">
      <dgm:prSet/>
      <dgm:spPr/>
      <dgm:t>
        <a:bodyPr/>
        <a:lstStyle/>
        <a:p>
          <a:endParaRPr lang="en-US"/>
        </a:p>
      </dgm:t>
    </dgm:pt>
    <dgm:pt modelId="{2F34388E-601F-4DC0-8E1A-01BE01321B11}" type="sibTrans" cxnId="{73823125-CA2F-4D25-9B18-0567B3F90B57}">
      <dgm:prSet/>
      <dgm:spPr/>
      <dgm:t>
        <a:bodyPr/>
        <a:lstStyle/>
        <a:p>
          <a:endParaRPr lang="en-US"/>
        </a:p>
      </dgm:t>
    </dgm:pt>
    <dgm:pt modelId="{77714076-F8AF-41B2-99CF-DD6972F77A87}">
      <dgm:prSet phldrT="[Text]" custT="1"/>
      <dgm:spPr/>
      <dgm:t>
        <a:bodyPr/>
        <a:lstStyle/>
        <a:p>
          <a:r>
            <a:rPr lang="en-US" sz="2000" baseline="30000" dirty="0" smtClean="0"/>
            <a:t>208</a:t>
          </a:r>
          <a:r>
            <a:rPr lang="en-US" sz="2000" baseline="0" dirty="0" smtClean="0"/>
            <a:t>Pb can be used as yield tracer but:</a:t>
          </a:r>
          <a:endParaRPr lang="en-US" sz="2000" baseline="30000" dirty="0"/>
        </a:p>
      </dgm:t>
    </dgm:pt>
    <dgm:pt modelId="{62A4BCA8-5FA1-437A-B4F9-339B1AB94E75}" type="parTrans" cxnId="{45163A52-FE3B-4861-BB7C-03B73AEC53BE}">
      <dgm:prSet/>
      <dgm:spPr/>
      <dgm:t>
        <a:bodyPr/>
        <a:lstStyle/>
        <a:p>
          <a:endParaRPr lang="en-US"/>
        </a:p>
      </dgm:t>
    </dgm:pt>
    <dgm:pt modelId="{6E49ACC5-68CD-43D7-9F45-6FE63FF71B19}" type="sibTrans" cxnId="{45163A52-FE3B-4861-BB7C-03B73AEC53BE}">
      <dgm:prSet/>
      <dgm:spPr/>
      <dgm:t>
        <a:bodyPr/>
        <a:lstStyle/>
        <a:p>
          <a:endParaRPr lang="en-US"/>
        </a:p>
      </dgm:t>
    </dgm:pt>
    <dgm:pt modelId="{8E8D64EC-AAC3-427A-BB07-17F0B6CAE2DC}">
      <dgm:prSet phldrT="[Text]" custT="1"/>
      <dgm:spPr/>
      <dgm:t>
        <a:bodyPr/>
        <a:lstStyle/>
        <a:p>
          <a:r>
            <a:rPr lang="en-US" sz="2000" dirty="0" smtClean="0"/>
            <a:t>There is a difference in efficiency between atom  detector and current detector </a:t>
          </a:r>
        </a:p>
      </dgm:t>
    </dgm:pt>
    <dgm:pt modelId="{66009C28-5253-4F9A-9570-38FDD20919DD}" type="parTrans" cxnId="{8F8B86E5-C5C0-415C-AED9-AE80601B4DEA}">
      <dgm:prSet/>
      <dgm:spPr/>
      <dgm:t>
        <a:bodyPr/>
        <a:lstStyle/>
        <a:p>
          <a:endParaRPr lang="en-US"/>
        </a:p>
      </dgm:t>
    </dgm:pt>
    <dgm:pt modelId="{3C1DAA5C-469F-411F-8870-9BE31B22BEB4}" type="sibTrans" cxnId="{8F8B86E5-C5C0-415C-AED9-AE80601B4DEA}">
      <dgm:prSet/>
      <dgm:spPr/>
      <dgm:t>
        <a:bodyPr/>
        <a:lstStyle/>
        <a:p>
          <a:endParaRPr lang="en-US"/>
        </a:p>
      </dgm:t>
    </dgm:pt>
    <dgm:pt modelId="{7EC349BA-D033-4FF6-9090-67BAFE205C11}">
      <dgm:prSet custT="1"/>
      <dgm:spPr/>
      <dgm:t>
        <a:bodyPr/>
        <a:lstStyle/>
        <a:p>
          <a:r>
            <a:rPr lang="en-US" sz="2000" dirty="0" smtClean="0"/>
            <a:t>Expect limit of detection to be 0.3mBq with newer AMS.</a:t>
          </a:r>
          <a:endParaRPr lang="en-US" sz="2000" dirty="0"/>
        </a:p>
      </dgm:t>
    </dgm:pt>
    <dgm:pt modelId="{5695393E-2A25-4AB5-A35C-D0EAC25BEAE3}" type="parTrans" cxnId="{54B1AE20-EA4B-4D7B-9C06-95F879CB1354}">
      <dgm:prSet/>
      <dgm:spPr/>
    </dgm:pt>
    <dgm:pt modelId="{3D92DDE9-9D70-46B9-A1C5-00B1E43417A7}" type="sibTrans" cxnId="{54B1AE20-EA4B-4D7B-9C06-95F879CB1354}">
      <dgm:prSet/>
      <dgm:spPr/>
    </dgm:pt>
    <dgm:pt modelId="{CF4077B8-7E8D-4218-A163-F254CE363698}" type="pres">
      <dgm:prSet presAssocID="{E0F64F2E-FA5B-4B8C-A37D-0DD0B0DC0542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1CB2D3B-19A8-4E8D-9E44-AC7F47A84A57}" type="pres">
      <dgm:prSet presAssocID="{E0F64F2E-FA5B-4B8C-A37D-0DD0B0DC0542}" presName="dummyMaxCanvas" presStyleCnt="0">
        <dgm:presLayoutVars/>
      </dgm:prSet>
      <dgm:spPr/>
    </dgm:pt>
    <dgm:pt modelId="{D79F4269-B7FC-49A8-B54D-FF21BB95E0BE}" type="pres">
      <dgm:prSet presAssocID="{E0F64F2E-FA5B-4B8C-A37D-0DD0B0DC0542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88B214C-1E6C-417E-892E-2AB255661763}" type="pres">
      <dgm:prSet presAssocID="{E0F64F2E-FA5B-4B8C-A37D-0DD0B0DC0542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197F11-6AA4-4EE2-A5D8-2253A56D2302}" type="pres">
      <dgm:prSet presAssocID="{E0F64F2E-FA5B-4B8C-A37D-0DD0B0DC0542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F8BD58F-C8CB-46ED-8AC1-6A7FD3E6B9EE}" type="pres">
      <dgm:prSet presAssocID="{E0F64F2E-FA5B-4B8C-A37D-0DD0B0DC0542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EC9896-ED1B-4676-8616-FED3008BEBB3}" type="pres">
      <dgm:prSet presAssocID="{E0F64F2E-FA5B-4B8C-A37D-0DD0B0DC0542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9D3288-4A42-48FA-99E4-7D8EB91E1BA3}" type="pres">
      <dgm:prSet presAssocID="{E0F64F2E-FA5B-4B8C-A37D-0DD0B0DC0542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923078-226A-42AD-86F1-A4ABBF1ADE28}" type="pres">
      <dgm:prSet presAssocID="{E0F64F2E-FA5B-4B8C-A37D-0DD0B0DC0542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A90FD1-083C-490F-B3EE-7A21DF1CB1B2}" type="pres">
      <dgm:prSet presAssocID="{E0F64F2E-FA5B-4B8C-A37D-0DD0B0DC0542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41B8C49-7964-4846-A6FE-84E3E1CF8EBC}" type="pres">
      <dgm:prSet presAssocID="{E0F64F2E-FA5B-4B8C-A37D-0DD0B0DC0542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75C847-95C6-4C01-9880-7D7B61EE6EF9}" type="pres">
      <dgm:prSet presAssocID="{E0F64F2E-FA5B-4B8C-A37D-0DD0B0DC0542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293A1E-753A-43B8-BF2F-358D569F9030}" type="pres">
      <dgm:prSet presAssocID="{E0F64F2E-FA5B-4B8C-A37D-0DD0B0DC0542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EA1F476-C180-4001-A9AE-401D845977A9}" type="presOf" srcId="{2F34388E-601F-4DC0-8E1A-01BE01321B11}" destId="{1BEC9896-ED1B-4676-8616-FED3008BEBB3}" srcOrd="0" destOrd="0" presId="urn:microsoft.com/office/officeart/2005/8/layout/vProcess5"/>
    <dgm:cxn modelId="{82175497-0A6E-4424-9417-AA5218296E0A}" type="presOf" srcId="{7EC349BA-D033-4FF6-9090-67BAFE205C11}" destId="{77293A1E-753A-43B8-BF2F-358D569F9030}" srcOrd="1" destOrd="0" presId="urn:microsoft.com/office/officeart/2005/8/layout/vProcess5"/>
    <dgm:cxn modelId="{6111CFB0-0D46-4C3C-8B8B-068B23770330}" type="presOf" srcId="{E5CC1FD7-4F87-4116-A655-734C5A811F8F}" destId="{8AA90FD1-083C-490F-B3EE-7A21DF1CB1B2}" srcOrd="1" destOrd="0" presId="urn:microsoft.com/office/officeart/2005/8/layout/vProcess5"/>
    <dgm:cxn modelId="{8F8B86E5-C5C0-415C-AED9-AE80601B4DEA}" srcId="{E0F64F2E-FA5B-4B8C-A37D-0DD0B0DC0542}" destId="{8E8D64EC-AAC3-427A-BB07-17F0B6CAE2DC}" srcOrd="2" destOrd="0" parTransId="{66009C28-5253-4F9A-9570-38FDD20919DD}" sibTransId="{3C1DAA5C-469F-411F-8870-9BE31B22BEB4}"/>
    <dgm:cxn modelId="{88DD18FE-8203-4EB9-9109-6B81D2CCCB2A}" type="presOf" srcId="{3C1DAA5C-469F-411F-8870-9BE31B22BEB4}" destId="{61923078-226A-42AD-86F1-A4ABBF1ADE28}" srcOrd="0" destOrd="0" presId="urn:microsoft.com/office/officeart/2005/8/layout/vProcess5"/>
    <dgm:cxn modelId="{B246B1CB-17A6-4CFD-8714-103032400B6B}" type="presOf" srcId="{6E49ACC5-68CD-43D7-9F45-6FE63FF71B19}" destId="{1D9D3288-4A42-48FA-99E4-7D8EB91E1BA3}" srcOrd="0" destOrd="0" presId="urn:microsoft.com/office/officeart/2005/8/layout/vProcess5"/>
    <dgm:cxn modelId="{8478303F-2D4A-4181-B216-9CE5BEC397DF}" type="presOf" srcId="{8E8D64EC-AAC3-427A-BB07-17F0B6CAE2DC}" destId="{FD75C847-95C6-4C01-9880-7D7B61EE6EF9}" srcOrd="1" destOrd="0" presId="urn:microsoft.com/office/officeart/2005/8/layout/vProcess5"/>
    <dgm:cxn modelId="{DE34C621-625E-40E0-966F-F27E35E2547B}" type="presOf" srcId="{E5CC1FD7-4F87-4116-A655-734C5A811F8F}" destId="{D79F4269-B7FC-49A8-B54D-FF21BB95E0BE}" srcOrd="0" destOrd="0" presId="urn:microsoft.com/office/officeart/2005/8/layout/vProcess5"/>
    <dgm:cxn modelId="{ED7D91F3-6015-48B5-8A85-FEF16C7CA683}" type="presOf" srcId="{77714076-F8AF-41B2-99CF-DD6972F77A87}" destId="{E88B214C-1E6C-417E-892E-2AB255661763}" srcOrd="0" destOrd="0" presId="urn:microsoft.com/office/officeart/2005/8/layout/vProcess5"/>
    <dgm:cxn modelId="{A920FC5B-F4A6-4116-BC80-062395B1F8E4}" type="presOf" srcId="{8E8D64EC-AAC3-427A-BB07-17F0B6CAE2DC}" destId="{B8197F11-6AA4-4EE2-A5D8-2253A56D2302}" srcOrd="0" destOrd="0" presId="urn:microsoft.com/office/officeart/2005/8/layout/vProcess5"/>
    <dgm:cxn modelId="{54B1AE20-EA4B-4D7B-9C06-95F879CB1354}" srcId="{E0F64F2E-FA5B-4B8C-A37D-0DD0B0DC0542}" destId="{7EC349BA-D033-4FF6-9090-67BAFE205C11}" srcOrd="3" destOrd="0" parTransId="{5695393E-2A25-4AB5-A35C-D0EAC25BEAE3}" sibTransId="{3D92DDE9-9D70-46B9-A1C5-00B1E43417A7}"/>
    <dgm:cxn modelId="{70BE1098-0AE0-4727-9716-E0E0F6337584}" type="presOf" srcId="{E0F64F2E-FA5B-4B8C-A37D-0DD0B0DC0542}" destId="{CF4077B8-7E8D-4218-A163-F254CE363698}" srcOrd="0" destOrd="0" presId="urn:microsoft.com/office/officeart/2005/8/layout/vProcess5"/>
    <dgm:cxn modelId="{45163A52-FE3B-4861-BB7C-03B73AEC53BE}" srcId="{E0F64F2E-FA5B-4B8C-A37D-0DD0B0DC0542}" destId="{77714076-F8AF-41B2-99CF-DD6972F77A87}" srcOrd="1" destOrd="0" parTransId="{62A4BCA8-5FA1-437A-B4F9-339B1AB94E75}" sibTransId="{6E49ACC5-68CD-43D7-9F45-6FE63FF71B19}"/>
    <dgm:cxn modelId="{9347625F-DDC2-4D45-9B9B-89F9297C4601}" type="presOf" srcId="{77714076-F8AF-41B2-99CF-DD6972F77A87}" destId="{D41B8C49-7964-4846-A6FE-84E3E1CF8EBC}" srcOrd="1" destOrd="0" presId="urn:microsoft.com/office/officeart/2005/8/layout/vProcess5"/>
    <dgm:cxn modelId="{73823125-CA2F-4D25-9B18-0567B3F90B57}" srcId="{E0F64F2E-FA5B-4B8C-A37D-0DD0B0DC0542}" destId="{E5CC1FD7-4F87-4116-A655-734C5A811F8F}" srcOrd="0" destOrd="0" parTransId="{4B13D0E1-3E0C-4C5C-BDDF-9057C400ED3A}" sibTransId="{2F34388E-601F-4DC0-8E1A-01BE01321B11}"/>
    <dgm:cxn modelId="{46F6A653-D44E-405F-959F-54B953FB9B56}" type="presOf" srcId="{7EC349BA-D033-4FF6-9090-67BAFE205C11}" destId="{BF8BD58F-C8CB-46ED-8AC1-6A7FD3E6B9EE}" srcOrd="0" destOrd="0" presId="urn:microsoft.com/office/officeart/2005/8/layout/vProcess5"/>
    <dgm:cxn modelId="{5938253A-936B-4136-96E6-A7D0C496E9D6}" type="presParOf" srcId="{CF4077B8-7E8D-4218-A163-F254CE363698}" destId="{91CB2D3B-19A8-4E8D-9E44-AC7F47A84A57}" srcOrd="0" destOrd="0" presId="urn:microsoft.com/office/officeart/2005/8/layout/vProcess5"/>
    <dgm:cxn modelId="{B121F479-DCC7-4A7D-BD1D-CB1F7C3A181C}" type="presParOf" srcId="{CF4077B8-7E8D-4218-A163-F254CE363698}" destId="{D79F4269-B7FC-49A8-B54D-FF21BB95E0BE}" srcOrd="1" destOrd="0" presId="urn:microsoft.com/office/officeart/2005/8/layout/vProcess5"/>
    <dgm:cxn modelId="{FE821597-F9C2-4EA5-B56B-89A20307F86E}" type="presParOf" srcId="{CF4077B8-7E8D-4218-A163-F254CE363698}" destId="{E88B214C-1E6C-417E-892E-2AB255661763}" srcOrd="2" destOrd="0" presId="urn:microsoft.com/office/officeart/2005/8/layout/vProcess5"/>
    <dgm:cxn modelId="{FC03CC3F-F709-4D66-AF3F-BF33357119A7}" type="presParOf" srcId="{CF4077B8-7E8D-4218-A163-F254CE363698}" destId="{B8197F11-6AA4-4EE2-A5D8-2253A56D2302}" srcOrd="3" destOrd="0" presId="urn:microsoft.com/office/officeart/2005/8/layout/vProcess5"/>
    <dgm:cxn modelId="{C6017784-D548-48C6-8927-A94E7ACA19C5}" type="presParOf" srcId="{CF4077B8-7E8D-4218-A163-F254CE363698}" destId="{BF8BD58F-C8CB-46ED-8AC1-6A7FD3E6B9EE}" srcOrd="4" destOrd="0" presId="urn:microsoft.com/office/officeart/2005/8/layout/vProcess5"/>
    <dgm:cxn modelId="{EE121A71-4A9D-47F7-9549-9A026D98032C}" type="presParOf" srcId="{CF4077B8-7E8D-4218-A163-F254CE363698}" destId="{1BEC9896-ED1B-4676-8616-FED3008BEBB3}" srcOrd="5" destOrd="0" presId="urn:microsoft.com/office/officeart/2005/8/layout/vProcess5"/>
    <dgm:cxn modelId="{30A92850-C2ED-438E-8DB9-F933C803627D}" type="presParOf" srcId="{CF4077B8-7E8D-4218-A163-F254CE363698}" destId="{1D9D3288-4A42-48FA-99E4-7D8EB91E1BA3}" srcOrd="6" destOrd="0" presId="urn:microsoft.com/office/officeart/2005/8/layout/vProcess5"/>
    <dgm:cxn modelId="{84F3393F-0E07-4CB3-B14F-C9BD90203773}" type="presParOf" srcId="{CF4077B8-7E8D-4218-A163-F254CE363698}" destId="{61923078-226A-42AD-86F1-A4ABBF1ADE28}" srcOrd="7" destOrd="0" presId="urn:microsoft.com/office/officeart/2005/8/layout/vProcess5"/>
    <dgm:cxn modelId="{BB03FC57-D961-44C2-B4AD-65D4D0A41B0A}" type="presParOf" srcId="{CF4077B8-7E8D-4218-A163-F254CE363698}" destId="{8AA90FD1-083C-490F-B3EE-7A21DF1CB1B2}" srcOrd="8" destOrd="0" presId="urn:microsoft.com/office/officeart/2005/8/layout/vProcess5"/>
    <dgm:cxn modelId="{B01207D3-2081-429F-B2B9-A66504DF24A6}" type="presParOf" srcId="{CF4077B8-7E8D-4218-A163-F254CE363698}" destId="{D41B8C49-7964-4846-A6FE-84E3E1CF8EBC}" srcOrd="9" destOrd="0" presId="urn:microsoft.com/office/officeart/2005/8/layout/vProcess5"/>
    <dgm:cxn modelId="{839927D8-5407-41A2-BC42-81042A2BA93D}" type="presParOf" srcId="{CF4077B8-7E8D-4218-A163-F254CE363698}" destId="{FD75C847-95C6-4C01-9880-7D7B61EE6EF9}" srcOrd="10" destOrd="0" presId="urn:microsoft.com/office/officeart/2005/8/layout/vProcess5"/>
    <dgm:cxn modelId="{0AE8033D-86EB-421B-90F4-7ABD27240E33}" type="presParOf" srcId="{CF4077B8-7E8D-4218-A163-F254CE363698}" destId="{77293A1E-753A-43B8-BF2F-358D569F9030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6C971C9-5DFB-4F27-A942-4CB82B27E7F8}">
      <dsp:nvSpPr>
        <dsp:cNvPr id="0" name=""/>
        <dsp:cNvSpPr/>
      </dsp:nvSpPr>
      <dsp:spPr>
        <a:xfrm>
          <a:off x="588644" y="0"/>
          <a:ext cx="6671310" cy="4064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B78F4D-7EEC-4C86-827E-4566ED7A47C2}">
      <dsp:nvSpPr>
        <dsp:cNvPr id="0" name=""/>
        <dsp:cNvSpPr/>
      </dsp:nvSpPr>
      <dsp:spPr>
        <a:xfrm>
          <a:off x="3928" y="1219199"/>
          <a:ext cx="1889335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Generating a stable PbF</a:t>
          </a:r>
          <a:r>
            <a:rPr lang="en-US" sz="1800" kern="1200" baseline="-25000" dirty="0" smtClean="0"/>
            <a:t>3</a:t>
          </a:r>
          <a:r>
            <a:rPr lang="en-US" sz="1800" kern="1200" baseline="30000" dirty="0" smtClean="0"/>
            <a:t>- </a:t>
          </a:r>
          <a:r>
            <a:rPr lang="en-US" sz="1800" kern="1200" baseline="0" dirty="0" smtClean="0"/>
            <a:t>beam</a:t>
          </a:r>
          <a:endParaRPr lang="en-US" sz="1800" kern="1200" baseline="0" dirty="0"/>
        </a:p>
      </dsp:txBody>
      <dsp:txXfrm>
        <a:off x="3928" y="1219199"/>
        <a:ext cx="1889335" cy="1625600"/>
      </dsp:txXfrm>
    </dsp:sp>
    <dsp:sp modelId="{407D3CAB-EBB2-4799-918D-1DB87B3A9BD5}">
      <dsp:nvSpPr>
        <dsp:cNvPr id="0" name=""/>
        <dsp:cNvSpPr/>
      </dsp:nvSpPr>
      <dsp:spPr>
        <a:xfrm>
          <a:off x="1987730" y="1219199"/>
          <a:ext cx="1889335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baseline="0" dirty="0" smtClean="0"/>
            <a:t>Quantification and m</a:t>
          </a:r>
          <a:r>
            <a:rPr lang="en-US" sz="1800" kern="1200" dirty="0" smtClean="0"/>
            <a:t>easurements of </a:t>
          </a:r>
          <a:r>
            <a:rPr lang="en-US" sz="1800" kern="1200" baseline="30000" dirty="0" smtClean="0"/>
            <a:t>210</a:t>
          </a:r>
          <a:r>
            <a:rPr lang="en-US" sz="1800" kern="1200" baseline="0" dirty="0" smtClean="0"/>
            <a:t>Pb</a:t>
          </a:r>
          <a:endParaRPr lang="en-US" sz="1800" kern="1200" dirty="0"/>
        </a:p>
      </dsp:txBody>
      <dsp:txXfrm>
        <a:off x="1987730" y="1219199"/>
        <a:ext cx="1889335" cy="1625600"/>
      </dsp:txXfrm>
    </dsp:sp>
    <dsp:sp modelId="{34E4A0B1-ED37-45C2-9FBA-7CFF5981369E}">
      <dsp:nvSpPr>
        <dsp:cNvPr id="0" name=""/>
        <dsp:cNvSpPr/>
      </dsp:nvSpPr>
      <dsp:spPr>
        <a:xfrm>
          <a:off x="3971533" y="1219199"/>
          <a:ext cx="1889335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Removal of interferences </a:t>
          </a:r>
          <a:endParaRPr lang="en-US" sz="1800" kern="1200" dirty="0"/>
        </a:p>
      </dsp:txBody>
      <dsp:txXfrm>
        <a:off x="3971533" y="1219199"/>
        <a:ext cx="1889335" cy="1625600"/>
      </dsp:txXfrm>
    </dsp:sp>
    <dsp:sp modelId="{8DE3DF53-F280-4090-9054-49B677C02592}">
      <dsp:nvSpPr>
        <dsp:cNvPr id="0" name=""/>
        <dsp:cNvSpPr/>
      </dsp:nvSpPr>
      <dsp:spPr>
        <a:xfrm>
          <a:off x="5955336" y="1219199"/>
          <a:ext cx="1889335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Standard curve of </a:t>
          </a:r>
          <a:r>
            <a:rPr lang="en-US" sz="1800" kern="1200" baseline="30000" dirty="0" smtClean="0"/>
            <a:t>210</a:t>
          </a:r>
          <a:r>
            <a:rPr lang="en-US" sz="1800" kern="1200" baseline="0" dirty="0" smtClean="0"/>
            <a:t>Pb</a:t>
          </a:r>
          <a:endParaRPr lang="en-US" sz="1800" kern="1200" dirty="0"/>
        </a:p>
      </dsp:txBody>
      <dsp:txXfrm>
        <a:off x="5955336" y="1219199"/>
        <a:ext cx="1889335" cy="162560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6C971C9-5DFB-4F27-A942-4CB82B27E7F8}">
      <dsp:nvSpPr>
        <dsp:cNvPr id="0" name=""/>
        <dsp:cNvSpPr/>
      </dsp:nvSpPr>
      <dsp:spPr>
        <a:xfrm>
          <a:off x="588644" y="0"/>
          <a:ext cx="6671310" cy="4064000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B78F4D-7EEC-4C86-827E-4566ED7A47C2}">
      <dsp:nvSpPr>
        <dsp:cNvPr id="0" name=""/>
        <dsp:cNvSpPr/>
      </dsp:nvSpPr>
      <dsp:spPr>
        <a:xfrm>
          <a:off x="3928" y="1219199"/>
          <a:ext cx="1889335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strike="sngStrike" kern="1200" dirty="0" smtClean="0"/>
            <a:t>Generating a stable PbF</a:t>
          </a:r>
          <a:r>
            <a:rPr lang="en-US" sz="1800" strike="sngStrike" kern="1200" baseline="-25000" dirty="0" smtClean="0"/>
            <a:t>3</a:t>
          </a:r>
          <a:r>
            <a:rPr lang="en-US" sz="1800" strike="sngStrike" kern="1200" baseline="30000" dirty="0" smtClean="0"/>
            <a:t>- </a:t>
          </a:r>
          <a:r>
            <a:rPr lang="en-US" sz="1800" strike="sngStrike" kern="1200" baseline="0" dirty="0" smtClean="0"/>
            <a:t>beam</a:t>
          </a:r>
          <a:endParaRPr lang="en-US" sz="1800" strike="sngStrike" kern="1200" baseline="0" dirty="0"/>
        </a:p>
      </dsp:txBody>
      <dsp:txXfrm>
        <a:off x="3928" y="1219199"/>
        <a:ext cx="1889335" cy="1625600"/>
      </dsp:txXfrm>
    </dsp:sp>
    <dsp:sp modelId="{407D3CAB-EBB2-4799-918D-1DB87B3A9BD5}">
      <dsp:nvSpPr>
        <dsp:cNvPr id="0" name=""/>
        <dsp:cNvSpPr/>
      </dsp:nvSpPr>
      <dsp:spPr>
        <a:xfrm>
          <a:off x="1987730" y="1219199"/>
          <a:ext cx="1889335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baseline="0" dirty="0" smtClean="0"/>
            <a:t>Quantification and m</a:t>
          </a:r>
          <a:r>
            <a:rPr lang="en-US" sz="1800" kern="1200" dirty="0" smtClean="0"/>
            <a:t>easurements of </a:t>
          </a:r>
          <a:r>
            <a:rPr lang="en-US" sz="1800" kern="1200" baseline="30000" dirty="0" smtClean="0"/>
            <a:t>210</a:t>
          </a:r>
          <a:r>
            <a:rPr lang="en-US" sz="1800" kern="1200" baseline="0" dirty="0" smtClean="0"/>
            <a:t>Pb</a:t>
          </a:r>
          <a:endParaRPr lang="en-US" sz="1800" kern="1200" dirty="0"/>
        </a:p>
      </dsp:txBody>
      <dsp:txXfrm>
        <a:off x="1987730" y="1219199"/>
        <a:ext cx="1889335" cy="1625600"/>
      </dsp:txXfrm>
    </dsp:sp>
    <dsp:sp modelId="{34E4A0B1-ED37-45C2-9FBA-7CFF5981369E}">
      <dsp:nvSpPr>
        <dsp:cNvPr id="0" name=""/>
        <dsp:cNvSpPr/>
      </dsp:nvSpPr>
      <dsp:spPr>
        <a:xfrm>
          <a:off x="3971533" y="1219199"/>
          <a:ext cx="1889335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Removal of interferences </a:t>
          </a:r>
          <a:endParaRPr lang="en-US" sz="1800" kern="1200" dirty="0"/>
        </a:p>
      </dsp:txBody>
      <dsp:txXfrm>
        <a:off x="3971533" y="1219199"/>
        <a:ext cx="1889335" cy="1625600"/>
      </dsp:txXfrm>
    </dsp:sp>
    <dsp:sp modelId="{8DE3DF53-F280-4090-9054-49B677C02592}">
      <dsp:nvSpPr>
        <dsp:cNvPr id="0" name=""/>
        <dsp:cNvSpPr/>
      </dsp:nvSpPr>
      <dsp:spPr>
        <a:xfrm>
          <a:off x="5955336" y="1219199"/>
          <a:ext cx="1889335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Standard curve of </a:t>
          </a:r>
          <a:r>
            <a:rPr lang="en-US" sz="1800" kern="1200" baseline="30000" dirty="0" smtClean="0"/>
            <a:t>210</a:t>
          </a:r>
          <a:r>
            <a:rPr lang="en-US" sz="1800" kern="1200" baseline="0" dirty="0" smtClean="0"/>
            <a:t>Pb</a:t>
          </a:r>
          <a:endParaRPr lang="en-US" sz="1800" kern="1200" dirty="0"/>
        </a:p>
      </dsp:txBody>
      <dsp:txXfrm>
        <a:off x="5955336" y="1219199"/>
        <a:ext cx="1889335" cy="162560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E9CB201-F22D-4FA1-8C4A-A5A05ED3C76F}">
      <dsp:nvSpPr>
        <dsp:cNvPr id="0" name=""/>
        <dsp:cNvSpPr/>
      </dsp:nvSpPr>
      <dsp:spPr>
        <a:xfrm rot="5400000">
          <a:off x="3766056" y="1110735"/>
          <a:ext cx="1685032" cy="4340352"/>
        </a:xfrm>
        <a:prstGeom prst="round2Same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Measure in Faraday cup not MCA</a:t>
          </a:r>
          <a:endParaRPr lang="en-US" sz="2000" kern="1200" dirty="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Counting efficiency changes 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Abundant and variable in samples </a:t>
          </a:r>
          <a:endParaRPr lang="en-US" sz="2000" kern="1200" dirty="0"/>
        </a:p>
      </dsp:txBody>
      <dsp:txXfrm rot="5400000">
        <a:off x="3766056" y="1110735"/>
        <a:ext cx="1685032" cy="4340352"/>
      </dsp:txXfrm>
    </dsp:sp>
    <dsp:sp modelId="{31081978-2FCD-472B-96D2-27B65626C6B7}">
      <dsp:nvSpPr>
        <dsp:cNvPr id="0" name=""/>
        <dsp:cNvSpPr/>
      </dsp:nvSpPr>
      <dsp:spPr>
        <a:xfrm>
          <a:off x="0" y="2209803"/>
          <a:ext cx="2441448" cy="210629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790" tIns="112395" rIns="224790" bIns="112395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900" kern="1200" baseline="30000" dirty="0" smtClean="0"/>
            <a:t>208</a:t>
          </a:r>
          <a:r>
            <a:rPr lang="en-US" sz="5900" kern="1200" dirty="0" smtClean="0"/>
            <a:t>Pb</a:t>
          </a:r>
          <a:endParaRPr lang="en-US" sz="5900" kern="1200" dirty="0"/>
        </a:p>
      </dsp:txBody>
      <dsp:txXfrm>
        <a:off x="0" y="2209803"/>
        <a:ext cx="2441448" cy="2106290"/>
      </dsp:txXfrm>
    </dsp:sp>
    <dsp:sp modelId="{1AABAFA2-4B4C-4EB6-ABF3-B135F76CCC86}">
      <dsp:nvSpPr>
        <dsp:cNvPr id="0" name=""/>
        <dsp:cNvSpPr/>
      </dsp:nvSpPr>
      <dsp:spPr>
        <a:xfrm rot="5400000">
          <a:off x="3769107" y="-1022869"/>
          <a:ext cx="1685032" cy="4340352"/>
        </a:xfrm>
        <a:prstGeom prst="round2SameRect">
          <a:avLst/>
        </a:prstGeom>
        <a:solidFill>
          <a:schemeClr val="accent4">
            <a:tint val="40000"/>
            <a:alpha val="90000"/>
            <a:hueOff val="20658457"/>
            <a:satOff val="-11248"/>
            <a:lumOff val="1474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20658457"/>
              <a:satOff val="-11248"/>
              <a:lumOff val="147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Measure counts in MCA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Thallium-205 </a:t>
          </a:r>
          <a:endParaRPr lang="en-US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Not readily available  </a:t>
          </a:r>
          <a:endParaRPr lang="en-US" sz="2000" kern="1200" dirty="0"/>
        </a:p>
      </dsp:txBody>
      <dsp:txXfrm rot="5400000">
        <a:off x="3769107" y="-1022869"/>
        <a:ext cx="1685032" cy="4340352"/>
      </dsp:txXfrm>
    </dsp:sp>
    <dsp:sp modelId="{BE8CEEAD-4F89-4101-92B6-BDA550EFBD65}">
      <dsp:nvSpPr>
        <dsp:cNvPr id="0" name=""/>
        <dsp:cNvSpPr/>
      </dsp:nvSpPr>
      <dsp:spPr>
        <a:xfrm>
          <a:off x="0" y="76195"/>
          <a:ext cx="2441448" cy="2106290"/>
        </a:xfrm>
        <a:prstGeom prst="roundRect">
          <a:avLst/>
        </a:prstGeom>
        <a:solidFill>
          <a:schemeClr val="accent4">
            <a:hueOff val="20423036"/>
            <a:satOff val="-23986"/>
            <a:lumOff val="921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790" tIns="112395" rIns="224790" bIns="112395" numCol="1" spcCol="1270" anchor="ctr" anchorCtr="0">
          <a:noAutofit/>
        </a:bodyPr>
        <a:lstStyle/>
        <a:p>
          <a:pPr lvl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900" kern="1200" baseline="30000" dirty="0" smtClean="0"/>
            <a:t>205</a:t>
          </a:r>
          <a:r>
            <a:rPr lang="en-US" sz="5900" kern="1200" baseline="0" dirty="0" smtClean="0"/>
            <a:t>Pb</a:t>
          </a:r>
          <a:endParaRPr lang="en-US" sz="5900" kern="1200" baseline="30000" dirty="0"/>
        </a:p>
      </dsp:txBody>
      <dsp:txXfrm>
        <a:off x="0" y="76195"/>
        <a:ext cx="2441448" cy="210629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F8374E0-B018-4B8A-84B9-94C2EAA1D025}">
      <dsp:nvSpPr>
        <dsp:cNvPr id="0" name=""/>
        <dsp:cNvSpPr/>
      </dsp:nvSpPr>
      <dsp:spPr>
        <a:xfrm>
          <a:off x="2651759" y="427"/>
          <a:ext cx="3977640" cy="166873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28575" rIns="28575" bIns="28575" numCol="1" spcCol="1270" anchor="t" anchorCtr="0">
          <a:noAutofit/>
        </a:bodyPr>
        <a:lstStyle/>
        <a:p>
          <a:pPr marL="285750" lvl="1" indent="-285750" algn="l" defTabSz="2000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500" kern="1200" dirty="0" smtClean="0"/>
            <a:t>71pA of </a:t>
          </a:r>
          <a:r>
            <a:rPr lang="en-US" sz="4500" kern="1200" baseline="30000" dirty="0" smtClean="0"/>
            <a:t>208</a:t>
          </a:r>
          <a:r>
            <a:rPr lang="en-US" sz="4500" kern="1200" baseline="0" dirty="0" smtClean="0"/>
            <a:t>Pb</a:t>
          </a:r>
          <a:r>
            <a:rPr lang="en-US" sz="4500" kern="1200" baseline="30000" dirty="0" smtClean="0"/>
            <a:t>+3</a:t>
          </a:r>
          <a:endParaRPr lang="en-US" sz="4500" kern="1200" dirty="0"/>
        </a:p>
      </dsp:txBody>
      <dsp:txXfrm>
        <a:off x="2651759" y="427"/>
        <a:ext cx="3977640" cy="1668735"/>
      </dsp:txXfrm>
    </dsp:sp>
    <dsp:sp modelId="{EDAA6F98-979F-4F84-9A29-F0BE0DD55E4A}">
      <dsp:nvSpPr>
        <dsp:cNvPr id="0" name=""/>
        <dsp:cNvSpPr/>
      </dsp:nvSpPr>
      <dsp:spPr>
        <a:xfrm>
          <a:off x="0" y="427"/>
          <a:ext cx="2651760" cy="16687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91440" rIns="182880" bIns="9144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/>
            <a:t>500ug of </a:t>
          </a:r>
          <a:r>
            <a:rPr lang="en-US" sz="4800" kern="1200" baseline="30000" dirty="0" smtClean="0"/>
            <a:t>208</a:t>
          </a:r>
          <a:r>
            <a:rPr lang="en-US" sz="4800" kern="1200" baseline="0" dirty="0" smtClean="0"/>
            <a:t>Pb</a:t>
          </a:r>
          <a:endParaRPr lang="en-US" sz="4800" kern="1200" dirty="0"/>
        </a:p>
      </dsp:txBody>
      <dsp:txXfrm>
        <a:off x="0" y="427"/>
        <a:ext cx="2651760" cy="1668735"/>
      </dsp:txXfrm>
    </dsp:sp>
    <dsp:sp modelId="{5017286A-D331-4AFF-8FD3-DE225AD3C47E}">
      <dsp:nvSpPr>
        <dsp:cNvPr id="0" name=""/>
        <dsp:cNvSpPr/>
      </dsp:nvSpPr>
      <dsp:spPr>
        <a:xfrm>
          <a:off x="2651759" y="1836036"/>
          <a:ext cx="3977640" cy="1668735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28575" rIns="28575" bIns="28575" numCol="1" spcCol="1270" anchor="t" anchorCtr="0">
          <a:noAutofit/>
        </a:bodyPr>
        <a:lstStyle/>
        <a:p>
          <a:pPr marL="285750" lvl="1" indent="-285750" algn="l" defTabSz="2000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500" kern="1200" dirty="0" smtClean="0"/>
            <a:t>Zero </a:t>
          </a:r>
          <a:r>
            <a:rPr lang="en-US" sz="4500" kern="1200" dirty="0" err="1" smtClean="0"/>
            <a:t>pA</a:t>
          </a:r>
          <a:r>
            <a:rPr lang="en-US" sz="4500" kern="1200" dirty="0" smtClean="0"/>
            <a:t> of </a:t>
          </a:r>
          <a:r>
            <a:rPr lang="en-US" sz="4500" kern="1200" baseline="30000" dirty="0" smtClean="0"/>
            <a:t>208</a:t>
          </a:r>
          <a:r>
            <a:rPr lang="en-US" sz="4500" kern="1200" baseline="0" dirty="0" smtClean="0"/>
            <a:t>Pb</a:t>
          </a:r>
          <a:r>
            <a:rPr lang="en-US" sz="4500" kern="1200" baseline="30000" dirty="0" smtClean="0"/>
            <a:t>+3</a:t>
          </a:r>
          <a:r>
            <a:rPr lang="en-US" sz="4500" kern="1200" dirty="0" smtClean="0"/>
            <a:t> </a:t>
          </a:r>
          <a:endParaRPr lang="en-US" sz="4500" kern="1200" dirty="0"/>
        </a:p>
      </dsp:txBody>
      <dsp:txXfrm>
        <a:off x="2651759" y="1836036"/>
        <a:ext cx="3977640" cy="1668735"/>
      </dsp:txXfrm>
    </dsp:sp>
    <dsp:sp modelId="{09D29F3C-3CAF-4AF1-96AE-26FA780BEF55}">
      <dsp:nvSpPr>
        <dsp:cNvPr id="0" name=""/>
        <dsp:cNvSpPr/>
      </dsp:nvSpPr>
      <dsp:spPr>
        <a:xfrm>
          <a:off x="0" y="1836036"/>
          <a:ext cx="2651760" cy="166873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2880" tIns="91440" rIns="182880" bIns="9144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800" kern="1200" dirty="0" smtClean="0"/>
            <a:t>Blank</a:t>
          </a:r>
          <a:endParaRPr lang="en-US" sz="4800" kern="1200" dirty="0"/>
        </a:p>
      </dsp:txBody>
      <dsp:txXfrm>
        <a:off x="0" y="1836036"/>
        <a:ext cx="2651760" cy="1668735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6C971C9-5DFB-4F27-A942-4CB82B27E7F8}">
      <dsp:nvSpPr>
        <dsp:cNvPr id="0" name=""/>
        <dsp:cNvSpPr/>
      </dsp:nvSpPr>
      <dsp:spPr>
        <a:xfrm>
          <a:off x="588644" y="0"/>
          <a:ext cx="6671310" cy="4063999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B78F4D-7EEC-4C86-827E-4566ED7A47C2}">
      <dsp:nvSpPr>
        <dsp:cNvPr id="0" name=""/>
        <dsp:cNvSpPr/>
      </dsp:nvSpPr>
      <dsp:spPr>
        <a:xfrm>
          <a:off x="3928" y="1219199"/>
          <a:ext cx="1889335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strike="sngStrike" kern="1200" dirty="0" smtClean="0"/>
            <a:t>Generating a stable PbF</a:t>
          </a:r>
          <a:r>
            <a:rPr lang="en-US" sz="1800" strike="sngStrike" kern="1200" baseline="-25000" dirty="0" smtClean="0"/>
            <a:t>3</a:t>
          </a:r>
          <a:r>
            <a:rPr lang="en-US" sz="1800" strike="sngStrike" kern="1200" baseline="30000" dirty="0" smtClean="0"/>
            <a:t>- </a:t>
          </a:r>
          <a:r>
            <a:rPr lang="en-US" sz="1800" strike="sngStrike" kern="1200" baseline="0" dirty="0" smtClean="0"/>
            <a:t>beam</a:t>
          </a:r>
          <a:endParaRPr lang="en-US" sz="1800" strike="sngStrike" kern="1200" baseline="0" dirty="0"/>
        </a:p>
      </dsp:txBody>
      <dsp:txXfrm>
        <a:off x="3928" y="1219199"/>
        <a:ext cx="1889335" cy="1625600"/>
      </dsp:txXfrm>
    </dsp:sp>
    <dsp:sp modelId="{407D3CAB-EBB2-4799-918D-1DB87B3A9BD5}">
      <dsp:nvSpPr>
        <dsp:cNvPr id="0" name=""/>
        <dsp:cNvSpPr/>
      </dsp:nvSpPr>
      <dsp:spPr>
        <a:xfrm>
          <a:off x="1987730" y="1219199"/>
          <a:ext cx="1889335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strike="sngStrike" kern="1200" baseline="0" dirty="0" smtClean="0"/>
            <a:t>Quantification and m</a:t>
          </a:r>
          <a:r>
            <a:rPr lang="en-US" sz="1800" strike="sngStrike" kern="1200" dirty="0" smtClean="0"/>
            <a:t>easurements of </a:t>
          </a:r>
          <a:r>
            <a:rPr lang="en-US" sz="1800" strike="sngStrike" kern="1200" baseline="30000" dirty="0" smtClean="0"/>
            <a:t>210</a:t>
          </a:r>
          <a:r>
            <a:rPr lang="en-US" sz="1800" strike="sngStrike" kern="1200" baseline="0" dirty="0" smtClean="0"/>
            <a:t>Pb</a:t>
          </a:r>
          <a:endParaRPr lang="en-US" sz="1800" strike="sngStrike" kern="1200" dirty="0"/>
        </a:p>
      </dsp:txBody>
      <dsp:txXfrm>
        <a:off x="1987730" y="1219199"/>
        <a:ext cx="1889335" cy="1625600"/>
      </dsp:txXfrm>
    </dsp:sp>
    <dsp:sp modelId="{34E4A0B1-ED37-45C2-9FBA-7CFF5981369E}">
      <dsp:nvSpPr>
        <dsp:cNvPr id="0" name=""/>
        <dsp:cNvSpPr/>
      </dsp:nvSpPr>
      <dsp:spPr>
        <a:xfrm>
          <a:off x="3971533" y="1219199"/>
          <a:ext cx="1889335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Removal of interferences </a:t>
          </a:r>
          <a:endParaRPr lang="en-US" sz="1800" kern="1200" dirty="0"/>
        </a:p>
      </dsp:txBody>
      <dsp:txXfrm>
        <a:off x="3971533" y="1219199"/>
        <a:ext cx="1889335" cy="1625600"/>
      </dsp:txXfrm>
    </dsp:sp>
    <dsp:sp modelId="{8DE3DF53-F280-4090-9054-49B677C02592}">
      <dsp:nvSpPr>
        <dsp:cNvPr id="0" name=""/>
        <dsp:cNvSpPr/>
      </dsp:nvSpPr>
      <dsp:spPr>
        <a:xfrm>
          <a:off x="5955336" y="1219199"/>
          <a:ext cx="1889335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Standard curve of </a:t>
          </a:r>
          <a:r>
            <a:rPr lang="en-US" sz="1800" kern="1200" baseline="30000" dirty="0" smtClean="0"/>
            <a:t>210</a:t>
          </a:r>
          <a:r>
            <a:rPr lang="en-US" sz="1800" kern="1200" baseline="0" dirty="0" smtClean="0"/>
            <a:t>Pb</a:t>
          </a:r>
          <a:endParaRPr lang="en-US" sz="1800" kern="1200" dirty="0"/>
        </a:p>
      </dsp:txBody>
      <dsp:txXfrm>
        <a:off x="5955336" y="1219199"/>
        <a:ext cx="1889335" cy="162560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C19BF7B-49A2-42CB-8E22-9A13647A1334}">
      <dsp:nvSpPr>
        <dsp:cNvPr id="0" name=""/>
        <dsp:cNvSpPr/>
      </dsp:nvSpPr>
      <dsp:spPr>
        <a:xfrm>
          <a:off x="2253536" y="595"/>
          <a:ext cx="1588926" cy="69651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Load resin</a:t>
          </a:r>
          <a:endParaRPr lang="en-US" sz="1800" kern="1200" dirty="0"/>
        </a:p>
      </dsp:txBody>
      <dsp:txXfrm>
        <a:off x="2253536" y="595"/>
        <a:ext cx="1588926" cy="696515"/>
      </dsp:txXfrm>
    </dsp:sp>
    <dsp:sp modelId="{C38CAC68-4C63-4FDF-8F04-7F4C1293F834}">
      <dsp:nvSpPr>
        <dsp:cNvPr id="0" name=""/>
        <dsp:cNvSpPr/>
      </dsp:nvSpPr>
      <dsp:spPr>
        <a:xfrm rot="5400000">
          <a:off x="2917403" y="714523"/>
          <a:ext cx="261193" cy="313432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5400000">
        <a:off x="2917403" y="714523"/>
        <a:ext cx="261193" cy="313432"/>
      </dsp:txXfrm>
    </dsp:sp>
    <dsp:sp modelId="{9B887416-F3C3-453F-9B1D-991F6DF56E3D}">
      <dsp:nvSpPr>
        <dsp:cNvPr id="0" name=""/>
        <dsp:cNvSpPr/>
      </dsp:nvSpPr>
      <dsp:spPr>
        <a:xfrm>
          <a:off x="2253536" y="1045368"/>
          <a:ext cx="1588926" cy="69651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Convert to Bromide form</a:t>
          </a:r>
          <a:endParaRPr lang="en-US" sz="1800" kern="1200" dirty="0"/>
        </a:p>
      </dsp:txBody>
      <dsp:txXfrm>
        <a:off x="2253536" y="1045368"/>
        <a:ext cx="1588926" cy="696515"/>
      </dsp:txXfrm>
    </dsp:sp>
    <dsp:sp modelId="{24DD32E6-4868-460D-92DA-687D3F759E59}">
      <dsp:nvSpPr>
        <dsp:cNvPr id="0" name=""/>
        <dsp:cNvSpPr/>
      </dsp:nvSpPr>
      <dsp:spPr>
        <a:xfrm rot="5400000">
          <a:off x="2917403" y="1759297"/>
          <a:ext cx="261193" cy="313432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5400000">
        <a:off x="2917403" y="1759297"/>
        <a:ext cx="261193" cy="313432"/>
      </dsp:txXfrm>
    </dsp:sp>
    <dsp:sp modelId="{1679603F-5B7F-4175-91CA-B554885E6C27}">
      <dsp:nvSpPr>
        <dsp:cNvPr id="0" name=""/>
        <dsp:cNvSpPr/>
      </dsp:nvSpPr>
      <dsp:spPr>
        <a:xfrm>
          <a:off x="2253536" y="2090142"/>
          <a:ext cx="1588926" cy="69651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Load sample</a:t>
          </a:r>
          <a:endParaRPr lang="en-US" sz="1800" kern="1200" dirty="0"/>
        </a:p>
      </dsp:txBody>
      <dsp:txXfrm>
        <a:off x="2253536" y="2090142"/>
        <a:ext cx="1588926" cy="696515"/>
      </dsp:txXfrm>
    </dsp:sp>
    <dsp:sp modelId="{713933E2-21B5-4623-AF2B-93312A89328D}">
      <dsp:nvSpPr>
        <dsp:cNvPr id="0" name=""/>
        <dsp:cNvSpPr/>
      </dsp:nvSpPr>
      <dsp:spPr>
        <a:xfrm rot="5400000">
          <a:off x="2917403" y="2804070"/>
          <a:ext cx="261193" cy="313432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5400000">
        <a:off x="2917403" y="2804070"/>
        <a:ext cx="261193" cy="313432"/>
      </dsp:txXfrm>
    </dsp:sp>
    <dsp:sp modelId="{23B498E2-A3EE-4E1E-8809-F090006F7055}">
      <dsp:nvSpPr>
        <dsp:cNvPr id="0" name=""/>
        <dsp:cNvSpPr/>
      </dsp:nvSpPr>
      <dsp:spPr>
        <a:xfrm>
          <a:off x="2253536" y="3134915"/>
          <a:ext cx="1588926" cy="69651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Wash</a:t>
          </a:r>
          <a:endParaRPr lang="en-US" sz="1800" kern="1200" dirty="0"/>
        </a:p>
      </dsp:txBody>
      <dsp:txXfrm>
        <a:off x="2253536" y="3134915"/>
        <a:ext cx="1588926" cy="696515"/>
      </dsp:txXfrm>
    </dsp:sp>
    <dsp:sp modelId="{BE114775-1FA2-4D2B-91A0-23BA59EF5995}">
      <dsp:nvSpPr>
        <dsp:cNvPr id="0" name=""/>
        <dsp:cNvSpPr/>
      </dsp:nvSpPr>
      <dsp:spPr>
        <a:xfrm rot="5400000">
          <a:off x="2917403" y="3848844"/>
          <a:ext cx="261193" cy="313432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5400000">
        <a:off x="2917403" y="3848844"/>
        <a:ext cx="261193" cy="313432"/>
      </dsp:txXfrm>
    </dsp:sp>
    <dsp:sp modelId="{86A68BB7-C9C0-4BC8-8DC7-C4BC0BF703AF}">
      <dsp:nvSpPr>
        <dsp:cNvPr id="0" name=""/>
        <dsp:cNvSpPr/>
      </dsp:nvSpPr>
      <dsp:spPr>
        <a:xfrm>
          <a:off x="2253536" y="4179689"/>
          <a:ext cx="1588926" cy="696515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Elute with </a:t>
          </a:r>
          <a:r>
            <a:rPr lang="en-US" sz="1800" kern="1200" dirty="0" err="1" smtClean="0"/>
            <a:t>HCl</a:t>
          </a:r>
          <a:endParaRPr lang="en-US" sz="1800" kern="1200" dirty="0"/>
        </a:p>
      </dsp:txBody>
      <dsp:txXfrm>
        <a:off x="2253536" y="4179689"/>
        <a:ext cx="1588926" cy="696515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6C971C9-5DFB-4F27-A942-4CB82B27E7F8}">
      <dsp:nvSpPr>
        <dsp:cNvPr id="0" name=""/>
        <dsp:cNvSpPr/>
      </dsp:nvSpPr>
      <dsp:spPr>
        <a:xfrm>
          <a:off x="588644" y="0"/>
          <a:ext cx="6671310" cy="4063999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9B78F4D-7EEC-4C86-827E-4566ED7A47C2}">
      <dsp:nvSpPr>
        <dsp:cNvPr id="0" name=""/>
        <dsp:cNvSpPr/>
      </dsp:nvSpPr>
      <dsp:spPr>
        <a:xfrm>
          <a:off x="3928" y="1219199"/>
          <a:ext cx="1889335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strike="sngStrike" kern="1200" dirty="0" smtClean="0"/>
            <a:t>Generating a stable PbF</a:t>
          </a:r>
          <a:r>
            <a:rPr lang="en-US" sz="1800" strike="sngStrike" kern="1200" baseline="-25000" dirty="0" smtClean="0"/>
            <a:t>3</a:t>
          </a:r>
          <a:r>
            <a:rPr lang="en-US" sz="1800" strike="sngStrike" kern="1200" baseline="30000" dirty="0" smtClean="0"/>
            <a:t>- </a:t>
          </a:r>
          <a:r>
            <a:rPr lang="en-US" sz="1800" strike="sngStrike" kern="1200" baseline="0" dirty="0" smtClean="0"/>
            <a:t>beam</a:t>
          </a:r>
          <a:endParaRPr lang="en-US" sz="1800" strike="sngStrike" kern="1200" baseline="0" dirty="0"/>
        </a:p>
      </dsp:txBody>
      <dsp:txXfrm>
        <a:off x="3928" y="1219199"/>
        <a:ext cx="1889335" cy="1625600"/>
      </dsp:txXfrm>
    </dsp:sp>
    <dsp:sp modelId="{407D3CAB-EBB2-4799-918D-1DB87B3A9BD5}">
      <dsp:nvSpPr>
        <dsp:cNvPr id="0" name=""/>
        <dsp:cNvSpPr/>
      </dsp:nvSpPr>
      <dsp:spPr>
        <a:xfrm>
          <a:off x="1987730" y="1219199"/>
          <a:ext cx="1889335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strike="sngStrike" kern="1200" baseline="0" dirty="0" smtClean="0"/>
            <a:t>Quantification and m</a:t>
          </a:r>
          <a:r>
            <a:rPr lang="en-US" sz="1800" strike="sngStrike" kern="1200" dirty="0" smtClean="0"/>
            <a:t>easurements of </a:t>
          </a:r>
          <a:r>
            <a:rPr lang="en-US" sz="1800" strike="sngStrike" kern="1200" baseline="30000" dirty="0" smtClean="0"/>
            <a:t>210</a:t>
          </a:r>
          <a:r>
            <a:rPr lang="en-US" sz="1800" strike="sngStrike" kern="1200" baseline="0" dirty="0" smtClean="0"/>
            <a:t>Pb</a:t>
          </a:r>
          <a:endParaRPr lang="en-US" sz="1800" strike="sngStrike" kern="1200" dirty="0"/>
        </a:p>
      </dsp:txBody>
      <dsp:txXfrm>
        <a:off x="1987730" y="1219199"/>
        <a:ext cx="1889335" cy="1625600"/>
      </dsp:txXfrm>
    </dsp:sp>
    <dsp:sp modelId="{34E4A0B1-ED37-45C2-9FBA-7CFF5981369E}">
      <dsp:nvSpPr>
        <dsp:cNvPr id="0" name=""/>
        <dsp:cNvSpPr/>
      </dsp:nvSpPr>
      <dsp:spPr>
        <a:xfrm>
          <a:off x="3971533" y="1219199"/>
          <a:ext cx="1889335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strike="sngStrike" kern="1200" dirty="0" smtClean="0"/>
            <a:t>Removal of interferences </a:t>
          </a:r>
          <a:endParaRPr lang="en-US" sz="1800" strike="sngStrike" kern="1200" dirty="0"/>
        </a:p>
      </dsp:txBody>
      <dsp:txXfrm>
        <a:off x="3971533" y="1219199"/>
        <a:ext cx="1889335" cy="1625600"/>
      </dsp:txXfrm>
    </dsp:sp>
    <dsp:sp modelId="{8DE3DF53-F280-4090-9054-49B677C02592}">
      <dsp:nvSpPr>
        <dsp:cNvPr id="0" name=""/>
        <dsp:cNvSpPr/>
      </dsp:nvSpPr>
      <dsp:spPr>
        <a:xfrm>
          <a:off x="5955336" y="1219199"/>
          <a:ext cx="1889335" cy="162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Standard curve of </a:t>
          </a:r>
          <a:r>
            <a:rPr lang="en-US" sz="1800" kern="1200" baseline="30000" dirty="0" smtClean="0"/>
            <a:t>210</a:t>
          </a:r>
          <a:r>
            <a:rPr lang="en-US" sz="1800" kern="1200" baseline="0" dirty="0" smtClean="0"/>
            <a:t>Pb</a:t>
          </a:r>
          <a:endParaRPr lang="en-US" sz="1800" kern="1200" dirty="0"/>
        </a:p>
      </dsp:txBody>
      <dsp:txXfrm>
        <a:off x="5955336" y="1219199"/>
        <a:ext cx="1889335" cy="1625600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79F4269-B7FC-49A8-B54D-FF21BB95E0BE}">
      <dsp:nvSpPr>
        <dsp:cNvPr id="0" name=""/>
        <dsp:cNvSpPr/>
      </dsp:nvSpPr>
      <dsp:spPr>
        <a:xfrm>
          <a:off x="0" y="0"/>
          <a:ext cx="4876800" cy="8940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PbF</a:t>
          </a:r>
          <a:r>
            <a:rPr lang="en-US" sz="2000" kern="1200" baseline="-25000" dirty="0" smtClean="0"/>
            <a:t>3</a:t>
          </a:r>
          <a:r>
            <a:rPr lang="en-US" sz="2000" kern="1200" baseline="30000" dirty="0" smtClean="0"/>
            <a:t>-</a:t>
          </a:r>
          <a:r>
            <a:rPr lang="en-US" sz="2000" kern="1200" baseline="0" dirty="0" smtClean="0"/>
            <a:t> produces the strongest beam </a:t>
          </a:r>
          <a:endParaRPr lang="en-US" sz="2000" kern="1200" baseline="0" dirty="0"/>
        </a:p>
      </dsp:txBody>
      <dsp:txXfrm>
        <a:off x="0" y="0"/>
        <a:ext cx="3888841" cy="894079"/>
      </dsp:txXfrm>
    </dsp:sp>
    <dsp:sp modelId="{E88B214C-1E6C-417E-892E-2AB255661763}">
      <dsp:nvSpPr>
        <dsp:cNvPr id="0" name=""/>
        <dsp:cNvSpPr/>
      </dsp:nvSpPr>
      <dsp:spPr>
        <a:xfrm>
          <a:off x="408432" y="1056640"/>
          <a:ext cx="4876800" cy="8940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baseline="30000" dirty="0" smtClean="0"/>
            <a:t>208</a:t>
          </a:r>
          <a:r>
            <a:rPr lang="en-US" sz="2000" kern="1200" baseline="0" dirty="0" smtClean="0"/>
            <a:t>Pb can be used as yield tracer but:</a:t>
          </a:r>
          <a:endParaRPr lang="en-US" sz="2000" kern="1200" baseline="30000" dirty="0"/>
        </a:p>
      </dsp:txBody>
      <dsp:txXfrm>
        <a:off x="408432" y="1056640"/>
        <a:ext cx="3887215" cy="894080"/>
      </dsp:txXfrm>
    </dsp:sp>
    <dsp:sp modelId="{B8197F11-6AA4-4EE2-A5D8-2253A56D2302}">
      <dsp:nvSpPr>
        <dsp:cNvPr id="0" name=""/>
        <dsp:cNvSpPr/>
      </dsp:nvSpPr>
      <dsp:spPr>
        <a:xfrm>
          <a:off x="810768" y="2113280"/>
          <a:ext cx="4876800" cy="8940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There is a difference in efficiency between atom  detector and current detector </a:t>
          </a:r>
        </a:p>
      </dsp:txBody>
      <dsp:txXfrm>
        <a:off x="810768" y="2113280"/>
        <a:ext cx="3893311" cy="894079"/>
      </dsp:txXfrm>
    </dsp:sp>
    <dsp:sp modelId="{BF8BD58F-C8CB-46ED-8AC1-6A7FD3E6B9EE}">
      <dsp:nvSpPr>
        <dsp:cNvPr id="0" name=""/>
        <dsp:cNvSpPr/>
      </dsp:nvSpPr>
      <dsp:spPr>
        <a:xfrm>
          <a:off x="1219200" y="3169919"/>
          <a:ext cx="4876800" cy="89407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Expect limit of detection to be 0.3mBq with newer AMS.</a:t>
          </a:r>
          <a:endParaRPr lang="en-US" sz="2000" kern="1200" dirty="0"/>
        </a:p>
      </dsp:txBody>
      <dsp:txXfrm>
        <a:off x="1219200" y="3169919"/>
        <a:ext cx="3887215" cy="894080"/>
      </dsp:txXfrm>
    </dsp:sp>
    <dsp:sp modelId="{1BEC9896-ED1B-4676-8616-FED3008BEBB3}">
      <dsp:nvSpPr>
        <dsp:cNvPr id="0" name=""/>
        <dsp:cNvSpPr/>
      </dsp:nvSpPr>
      <dsp:spPr>
        <a:xfrm>
          <a:off x="4295648" y="684784"/>
          <a:ext cx="581152" cy="58115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700" kern="1200"/>
        </a:p>
      </dsp:txBody>
      <dsp:txXfrm>
        <a:off x="4295648" y="684784"/>
        <a:ext cx="581152" cy="581152"/>
      </dsp:txXfrm>
    </dsp:sp>
    <dsp:sp modelId="{1D9D3288-4A42-48FA-99E4-7D8EB91E1BA3}">
      <dsp:nvSpPr>
        <dsp:cNvPr id="0" name=""/>
        <dsp:cNvSpPr/>
      </dsp:nvSpPr>
      <dsp:spPr>
        <a:xfrm>
          <a:off x="4704079" y="1741423"/>
          <a:ext cx="581152" cy="58115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700" kern="1200"/>
        </a:p>
      </dsp:txBody>
      <dsp:txXfrm>
        <a:off x="4704079" y="1741423"/>
        <a:ext cx="581152" cy="581152"/>
      </dsp:txXfrm>
    </dsp:sp>
    <dsp:sp modelId="{61923078-226A-42AD-86F1-A4ABBF1ADE28}">
      <dsp:nvSpPr>
        <dsp:cNvPr id="0" name=""/>
        <dsp:cNvSpPr/>
      </dsp:nvSpPr>
      <dsp:spPr>
        <a:xfrm>
          <a:off x="5106415" y="2798064"/>
          <a:ext cx="581152" cy="581152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700" kern="1200"/>
        </a:p>
      </dsp:txBody>
      <dsp:txXfrm>
        <a:off x="5106415" y="2798064"/>
        <a:ext cx="581152" cy="5811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0.38393</cdr:x>
      <cdr:y>0.38333</cdr:y>
    </cdr:from>
    <cdr:to>
      <cdr:x>0.5625</cdr:x>
      <cdr:y>0.46411</cdr:y>
    </cdr:to>
    <cdr:sp macro="" textlink="">
      <cdr:nvSpPr>
        <cdr:cNvPr id="2" name="TextBox 6"/>
        <cdr:cNvSpPr txBox="1"/>
      </cdr:nvSpPr>
      <cdr:spPr>
        <a:xfrm xmlns:a="http://schemas.openxmlformats.org/drawingml/2006/main">
          <a:off x="3276600" y="1752600"/>
          <a:ext cx="1524000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Text" lastClr="000000"/>
              </a:solidFill>
              <a:latin typeface="Arial" pitchFamily="34" charset="0"/>
              <a:ea typeface="ＭＳ Ｐゴシック" pitchFamily="-84" charset="-128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Text" lastClr="000000"/>
              </a:solidFill>
              <a:latin typeface="Arial" pitchFamily="34" charset="0"/>
              <a:ea typeface="ＭＳ Ｐゴシック" pitchFamily="-84" charset="-128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Text" lastClr="000000"/>
              </a:solidFill>
              <a:latin typeface="Arial" pitchFamily="34" charset="0"/>
              <a:ea typeface="ＭＳ Ｐゴシック" pitchFamily="-84" charset="-128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Text" lastClr="000000"/>
              </a:solidFill>
              <a:latin typeface="Arial" pitchFamily="34" charset="0"/>
              <a:ea typeface="ＭＳ Ｐゴシック" pitchFamily="-84" charset="-128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Text" lastClr="000000"/>
              </a:solidFill>
              <a:latin typeface="Arial" pitchFamily="34" charset="0"/>
              <a:ea typeface="ＭＳ Ｐゴシック" pitchFamily="-84" charset="-128"/>
            </a:defRPr>
          </a:lvl5pPr>
          <a:lvl6pPr marL="2286000" algn="l" defTabSz="914400" rtl="0" eaLnBrk="1" latinLnBrk="0" hangingPunct="1">
            <a:defRPr kern="1200">
              <a:solidFill>
                <a:sysClr val="windowText" lastClr="000000"/>
              </a:solidFill>
              <a:latin typeface="Arial" pitchFamily="34" charset="0"/>
              <a:ea typeface="ＭＳ Ｐゴシック" pitchFamily="-84" charset="-128"/>
            </a:defRPr>
          </a:lvl6pPr>
          <a:lvl7pPr marL="2743200" algn="l" defTabSz="914400" rtl="0" eaLnBrk="1" latinLnBrk="0" hangingPunct="1">
            <a:defRPr kern="1200">
              <a:solidFill>
                <a:sysClr val="windowText" lastClr="000000"/>
              </a:solidFill>
              <a:latin typeface="Arial" pitchFamily="34" charset="0"/>
              <a:ea typeface="ＭＳ Ｐゴシック" pitchFamily="-84" charset="-128"/>
            </a:defRPr>
          </a:lvl7pPr>
          <a:lvl8pPr marL="3200400" algn="l" defTabSz="914400" rtl="0" eaLnBrk="1" latinLnBrk="0" hangingPunct="1">
            <a:defRPr kern="1200">
              <a:solidFill>
                <a:sysClr val="windowText" lastClr="000000"/>
              </a:solidFill>
              <a:latin typeface="Arial" pitchFamily="34" charset="0"/>
              <a:ea typeface="ＭＳ Ｐゴシック" pitchFamily="-84" charset="-128"/>
            </a:defRPr>
          </a:lvl8pPr>
          <a:lvl9pPr marL="3657600" algn="l" defTabSz="914400" rtl="0" eaLnBrk="1" latinLnBrk="0" hangingPunct="1">
            <a:defRPr kern="1200">
              <a:solidFill>
                <a:sysClr val="windowText" lastClr="000000"/>
              </a:solidFill>
              <a:latin typeface="Arial" pitchFamily="34" charset="0"/>
              <a:ea typeface="ＭＳ Ｐゴシック" pitchFamily="-84" charset="-128"/>
            </a:defRPr>
          </a:lvl9pPr>
        </a:lstStyle>
        <a:p xmlns:a="http://schemas.openxmlformats.org/drawingml/2006/main">
          <a:r>
            <a:rPr lang="en-US" sz="1800" baseline="30000" dirty="0" smtClean="0"/>
            <a:t>210</a:t>
          </a:r>
          <a:r>
            <a:rPr lang="en-US" sz="1800" dirty="0" smtClean="0"/>
            <a:t>Pb</a:t>
          </a:r>
          <a:r>
            <a:rPr lang="en-US" sz="1800" baseline="30000" dirty="0" smtClean="0"/>
            <a:t>+3</a:t>
          </a:r>
          <a:endParaRPr lang="en-US" sz="18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66ACC1-4287-4F14-8A68-6E36896B243D}" type="datetimeFigureOut">
              <a:rPr lang="en-US" smtClean="0"/>
              <a:pPr/>
              <a:t>6/16/2014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D62B2E-E955-4FB6-9DAC-9EE6C769E71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021040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C6FA7924-37AB-4CDE-AB75-4F8DCC167AF9}" type="datetimeFigureOut">
              <a:rPr lang="en-US"/>
              <a:pPr/>
              <a:t>6/16/2014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3664B8AF-974D-4AD8-AD09-55667C12D2E5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604870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>
              <a:ea typeface="ＭＳ Ｐゴシック" pitchFamily="-84" charset="-128"/>
            </a:endParaRPr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8D22F5A-E7AE-4B85-A96D-1FBA6CF6D955}" type="slidenum">
              <a:rPr lang="en-US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64B8AF-974D-4AD8-AD09-55667C12D2E5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ICP-MS</a:t>
            </a:r>
            <a:r>
              <a:rPr lang="en-US" baseline="0" dirty="0" smtClean="0"/>
              <a:t> takes about 30sec to allow the sample to pass through, 20 </a:t>
            </a:r>
            <a:r>
              <a:rPr lang="en-US" baseline="0" dirty="0" err="1" smtClean="0"/>
              <a:t>secs</a:t>
            </a:r>
            <a:r>
              <a:rPr lang="en-US" baseline="0" dirty="0" smtClean="0"/>
              <a:t> of </a:t>
            </a:r>
            <a:r>
              <a:rPr lang="en-US" baseline="0" dirty="0" err="1" smtClean="0"/>
              <a:t>asparation</a:t>
            </a:r>
            <a:r>
              <a:rPr lang="en-US" baseline="0" dirty="0" smtClean="0"/>
              <a:t> and 20 or so sec for analysis of analyte </a:t>
            </a:r>
          </a:p>
          <a:p>
            <a:endParaRPr lang="en-US" baseline="0" dirty="0" smtClean="0"/>
          </a:p>
          <a:p>
            <a:r>
              <a:rPr lang="en-US" baseline="0" dirty="0" smtClean="0"/>
              <a:t>ICP-MS </a:t>
            </a:r>
            <a:r>
              <a:rPr lang="en-US" baseline="0" dirty="0" err="1" smtClean="0"/>
              <a:t>abduance</a:t>
            </a:r>
            <a:r>
              <a:rPr lang="en-US" baseline="0" dirty="0" smtClean="0"/>
              <a:t> sensitivity 208/210 = 10^9</a:t>
            </a:r>
          </a:p>
          <a:p>
            <a:r>
              <a:rPr lang="en-US" baseline="0" dirty="0" smtClean="0"/>
              <a:t>AMS                                   208/210= 10^12 </a:t>
            </a:r>
            <a:r>
              <a:rPr lang="en-US" baseline="0" dirty="0" err="1" smtClean="0"/>
              <a:t>potenially</a:t>
            </a:r>
            <a:r>
              <a:rPr lang="en-US" baseline="0" dirty="0" smtClean="0"/>
              <a:t> 10^13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64B8AF-974D-4AD8-AD09-55667C12D2E5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Here I will mention that AMS is ultra</a:t>
            </a:r>
            <a:r>
              <a:rPr lang="en-US" baseline="0" dirty="0" smtClean="0"/>
              <a:t> sensitive can count millions of atoms</a:t>
            </a:r>
          </a:p>
          <a:p>
            <a:r>
              <a:rPr lang="en-US" baseline="0" dirty="0" smtClean="0"/>
              <a:t>Can eliminate isobars</a:t>
            </a:r>
          </a:p>
          <a:p>
            <a:r>
              <a:rPr lang="en-US" baseline="0" dirty="0" smtClean="0"/>
              <a:t>Has low background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64B8AF-974D-4AD8-AD09-55667C12D2E5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A694D-6159-41CA-956E-DA42D4ADC883}" type="datetimeFigureOut">
              <a:rPr lang="en-US" smtClean="0"/>
              <a:pPr/>
              <a:t>6/16/2014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5B7B8426-C78D-449C-9157-2D259B70F53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0D2AD-8E85-4263-A627-99C31D167358}" type="datetimeFigureOut">
              <a:rPr lang="en-US" smtClean="0"/>
              <a:pPr/>
              <a:t>6/16/2014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A6EA89-5485-4A6A-B99A-99DD1831893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6F120-6BF6-4DB2-87FD-E3EAD7359710}" type="datetimeFigureOut">
              <a:rPr lang="en-US" smtClean="0"/>
              <a:pPr/>
              <a:t>6/16/2014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E92AC4-CF9B-4DA9-B72D-09F3239866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49FC5-5A37-481D-BA41-9C133494DCEB}" type="datetimeFigureOut">
              <a:rPr lang="en-US" smtClean="0"/>
              <a:pPr/>
              <a:t>6/16/2014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ACA7BA-D651-4B28-9F45-494C1F0F417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074F3F-C7AA-4EB4-BEC1-1D89AAEF0FCF}" type="datetimeFigureOut">
              <a:rPr lang="en-US" smtClean="0"/>
              <a:pPr/>
              <a:t>6/16/2014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9A337BC-D5FE-4243-B03B-C62A801933A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3896C-C329-430A-8415-CE27E11998D8}" type="datetimeFigureOut">
              <a:rPr lang="en-US" smtClean="0"/>
              <a:pPr/>
              <a:t>6/16/2014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324BE-E7E7-457D-A4E6-ED71509D2E0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6528B-FBE7-4548-83EC-99A12F4BEC1E}" type="datetimeFigureOut">
              <a:rPr lang="en-US" smtClean="0"/>
              <a:pPr/>
              <a:t>6/16/2014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F48C3-67C5-4837-AA66-876E3B980FF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8DD9C-D6DB-415E-862B-4446091FBD0B}" type="datetimeFigureOut">
              <a:rPr lang="en-US" smtClean="0"/>
              <a:pPr/>
              <a:t>6/16/2014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47EC89-B55D-4D74-B97F-5DFEBE0337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EFE86-E6B1-4AB4-9715-D9889B399A3B}" type="datetimeFigureOut">
              <a:rPr lang="en-US" smtClean="0"/>
              <a:pPr/>
              <a:t>6/16/2014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BC9DD-BA00-483D-8C00-6A8FED51C4D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70B9CB-EAB9-4C70-841A-01EA4FD3ABF7}" type="datetimeFigureOut">
              <a:rPr lang="en-US" smtClean="0"/>
              <a:pPr/>
              <a:t>6/16/2014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90DBE1-D915-412A-B6B9-F543050F428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C922B1-66E5-4B24-91C4-FBABF9E1485A}" type="datetimeFigureOut">
              <a:rPr lang="en-US" smtClean="0"/>
              <a:pPr/>
              <a:t>6/16/2014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188FB44-9721-448E-B40B-39CDC9FE803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0C29E9E-05B4-40BF-9020-E12B65B676DA}" type="datetimeFigureOut">
              <a:rPr lang="en-US" smtClean="0"/>
              <a:pPr/>
              <a:t>6/16/2014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12192862-8B50-476B-B7DD-3AF771097CC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tif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Principle_of_isotope_dilution.jp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hc-sc.gc.ca/ewh-semt/radiation/radon/decay_scheme-eng.php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>
          <a:xfrm>
            <a:off x="609600" y="762000"/>
            <a:ext cx="8001000" cy="3124200"/>
          </a:xfrm>
        </p:spPr>
        <p:txBody>
          <a:bodyPr/>
          <a:lstStyle/>
          <a:p>
            <a:pPr algn="r" eaLnBrk="1" hangingPunct="1"/>
            <a:r>
              <a:rPr lang="en-US" dirty="0" smtClean="0">
                <a:solidFill>
                  <a:schemeClr val="tx1"/>
                </a:solidFill>
                <a:ea typeface="ＭＳ Ｐゴシック" pitchFamily="-84" charset="-128"/>
              </a:rPr>
              <a:t>Analysis of </a:t>
            </a:r>
            <a:r>
              <a:rPr lang="en-US" baseline="30000" dirty="0" smtClean="0">
                <a:solidFill>
                  <a:schemeClr val="tx1"/>
                </a:solidFill>
                <a:ea typeface="ＭＳ Ｐゴシック" pitchFamily="-84" charset="-128"/>
              </a:rPr>
              <a:t>210</a:t>
            </a:r>
            <a:r>
              <a:rPr lang="en-US" dirty="0" smtClean="0">
                <a:solidFill>
                  <a:schemeClr val="tx1"/>
                </a:solidFill>
                <a:ea typeface="ＭＳ Ｐゴシック" pitchFamily="-84" charset="-128"/>
              </a:rPr>
              <a:t>Pb by Accelerator Mass Spectrometry </a:t>
            </a:r>
          </a:p>
        </p:txBody>
      </p:sp>
      <p:pic>
        <p:nvPicPr>
          <p:cNvPr id="5" name="Picture 4" descr="ottawa.jpe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C000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6934200" y="5029200"/>
            <a:ext cx="2209800" cy="1676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8600" y="3810000"/>
            <a:ext cx="815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09800" y="4953000"/>
            <a:ext cx="3962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latin typeface="Cambria Math" pitchFamily="18" charset="0"/>
                <a:ea typeface="Cambria Math" pitchFamily="18" charset="0"/>
              </a:rPr>
              <a:t>Adam Sookdeo, </a:t>
            </a:r>
          </a:p>
          <a:p>
            <a:pPr algn="ctr"/>
            <a:r>
              <a:rPr lang="en-US" sz="2000" dirty="0" smtClean="0">
                <a:latin typeface="Cambria Math" pitchFamily="18" charset="0"/>
                <a:ea typeface="Cambria Math" pitchFamily="18" charset="0"/>
              </a:rPr>
              <a:t>Supervisor: Jack Cornett </a:t>
            </a:r>
          </a:p>
          <a:p>
            <a:pPr algn="ctr"/>
            <a:r>
              <a:rPr lang="en-US" sz="2000" dirty="0" smtClean="0">
                <a:latin typeface="Cambria Math" pitchFamily="18" charset="0"/>
                <a:ea typeface="Cambria Math" pitchFamily="18" charset="0"/>
              </a:rPr>
              <a:t>M.Sc. Candidate </a:t>
            </a:r>
          </a:p>
          <a:p>
            <a:pPr algn="ctr"/>
            <a:r>
              <a:rPr lang="en-US" sz="2000" dirty="0" smtClean="0">
                <a:latin typeface="Cambria Math" pitchFamily="18" charset="0"/>
                <a:ea typeface="Cambria Math" pitchFamily="18" charset="0"/>
              </a:rPr>
              <a:t>University of Ottawa</a:t>
            </a:r>
            <a:endParaRPr lang="en-US" sz="20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" y="39624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“To live a creative life, we most lose our fear of being wrong.” – </a:t>
            </a:r>
            <a:r>
              <a:rPr lang="en-US" b="1" dirty="0" smtClean="0"/>
              <a:t>Joseph Chilton Pearce</a:t>
            </a:r>
            <a:endParaRPr lang="en-US" dirty="0"/>
          </a:p>
        </p:txBody>
      </p:sp>
      <p:pic>
        <p:nvPicPr>
          <p:cNvPr id="7" name="Picture 6" descr="AELlogo9.tiff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400" y="5105400"/>
            <a:ext cx="2057400" cy="16001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Theoretical calculation of count rate for </a:t>
            </a:r>
            <a:r>
              <a:rPr lang="en-CA" baseline="30000" dirty="0" smtClean="0"/>
              <a:t>210</a:t>
            </a:r>
            <a:r>
              <a:rPr lang="en-CA" dirty="0" smtClean="0"/>
              <a:t>Pb continued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447800"/>
            <a:ext cx="8382000" cy="4572000"/>
          </a:xfrm>
        </p:spPr>
        <p:txBody>
          <a:bodyPr>
            <a:normAutofit/>
          </a:bodyPr>
          <a:lstStyle/>
          <a:p>
            <a:r>
              <a:rPr lang="en-US" sz="2200" dirty="0" smtClean="0"/>
              <a:t>Overall efficiency = ionization efficiency* transmission efficiency for Pb</a:t>
            </a:r>
            <a:r>
              <a:rPr lang="en-US" sz="2200" baseline="30000" dirty="0" smtClean="0"/>
              <a:t>+3</a:t>
            </a:r>
            <a:endParaRPr lang="en-US" sz="2200" dirty="0" smtClean="0"/>
          </a:p>
          <a:p>
            <a:pPr>
              <a:buNone/>
            </a:pPr>
            <a:r>
              <a:rPr lang="en-US" sz="2200" dirty="0" smtClean="0"/>
              <a:t>    Overall efficiency =  1.23x10</a:t>
            </a:r>
            <a:r>
              <a:rPr lang="en-US" sz="2200" baseline="30000" dirty="0" smtClean="0"/>
              <a:t>-3</a:t>
            </a:r>
            <a:r>
              <a:rPr lang="en-US" sz="2200" dirty="0" smtClean="0"/>
              <a:t> * 0.76x10</a:t>
            </a:r>
            <a:r>
              <a:rPr lang="en-US" sz="2200" baseline="30000" dirty="0" smtClean="0"/>
              <a:t>-3</a:t>
            </a:r>
          </a:p>
          <a:p>
            <a:pPr>
              <a:buNone/>
            </a:pPr>
            <a:r>
              <a:rPr lang="en-US" sz="2200" baseline="30000" dirty="0" smtClean="0"/>
              <a:t> </a:t>
            </a:r>
            <a:r>
              <a:rPr lang="en-US" sz="2200" dirty="0" smtClean="0"/>
              <a:t>                                = 9.35x10</a:t>
            </a:r>
            <a:r>
              <a:rPr lang="en-US" sz="2200" baseline="30000" dirty="0" smtClean="0"/>
              <a:t>-5</a:t>
            </a:r>
          </a:p>
          <a:p>
            <a:pPr>
              <a:buNone/>
            </a:pPr>
            <a:endParaRPr lang="en-US" sz="2200" baseline="30000" dirty="0" smtClean="0"/>
          </a:p>
          <a:p>
            <a:r>
              <a:rPr lang="en-US" sz="2200" dirty="0" smtClean="0"/>
              <a:t>Therefore, 1mBq or 1.01x10</a:t>
            </a:r>
            <a:r>
              <a:rPr lang="en-US" sz="2200" baseline="30000" dirty="0" smtClean="0"/>
              <a:t>6</a:t>
            </a:r>
            <a:r>
              <a:rPr lang="en-US" sz="2200" dirty="0" smtClean="0"/>
              <a:t> atoms of </a:t>
            </a:r>
            <a:r>
              <a:rPr lang="en-US" sz="2200" baseline="30000" dirty="0" smtClean="0"/>
              <a:t>210</a:t>
            </a:r>
            <a:r>
              <a:rPr lang="en-US" sz="2200" dirty="0" smtClean="0"/>
              <a:t>Pb would generate: </a:t>
            </a:r>
          </a:p>
          <a:p>
            <a:pPr>
              <a:buNone/>
            </a:pPr>
            <a:r>
              <a:rPr lang="en-US" sz="2200" dirty="0" smtClean="0"/>
              <a:t>                                              </a:t>
            </a:r>
            <a:endParaRPr lang="en-US" sz="2200" dirty="0"/>
          </a:p>
        </p:txBody>
      </p:sp>
      <p:sp>
        <p:nvSpPr>
          <p:cNvPr id="5" name="TextBox 4"/>
          <p:cNvSpPr txBox="1"/>
          <p:nvPr/>
        </p:nvSpPr>
        <p:spPr>
          <a:xfrm>
            <a:off x="457200" y="4419600"/>
            <a:ext cx="8001000" cy="1107996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200" dirty="0" smtClean="0"/>
              <a:t>Atoms measured in 3 hours= Atoms added * Overall efficiency</a:t>
            </a:r>
          </a:p>
          <a:p>
            <a:pPr>
              <a:buNone/>
            </a:pPr>
            <a:r>
              <a:rPr lang="en-US" sz="2200" dirty="0" smtClean="0"/>
              <a:t>                                                   = 10 counts</a:t>
            </a:r>
          </a:p>
          <a:p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1981200"/>
            <a:ext cx="601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/>
              <a:t> </a:t>
            </a:r>
          </a:p>
          <a:p>
            <a:endParaRPr lang="en-CA" b="1" dirty="0" smtClean="0"/>
          </a:p>
          <a:p>
            <a:endParaRPr lang="en-CA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143000" y="381000"/>
            <a:ext cx="6477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accent1"/>
                </a:solidFill>
              </a:rPr>
              <a:t>To measure </a:t>
            </a:r>
            <a:r>
              <a:rPr lang="en-US" sz="2400" baseline="30000" dirty="0" smtClean="0">
                <a:solidFill>
                  <a:schemeClr val="accent1"/>
                </a:solidFill>
              </a:rPr>
              <a:t>210</a:t>
            </a:r>
            <a:r>
              <a:rPr lang="en-US" sz="2400" dirty="0" smtClean="0">
                <a:solidFill>
                  <a:schemeClr val="accent1"/>
                </a:solidFill>
              </a:rPr>
              <a:t>Pb there were four important  processes </a:t>
            </a:r>
          </a:p>
          <a:p>
            <a:pPr algn="ctr"/>
            <a:endParaRPr lang="en-US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685800" y="1524000"/>
          <a:ext cx="78486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05939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File:Principle of isotope dilu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600200"/>
            <a:ext cx="7419975" cy="4276726"/>
          </a:xfrm>
          <a:prstGeom prst="rect">
            <a:avLst/>
          </a:prstGeom>
          <a:noFill/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Isotope dilution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6019800"/>
            <a:ext cx="822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Image form </a:t>
            </a:r>
            <a:r>
              <a:rPr lang="en-US" dirty="0" smtClean="0">
                <a:hlinkClick r:id="rId3"/>
              </a:rPr>
              <a:t>http://en.wikipedia.org/wiki/File:Principle_of_isotope_dilution.jpg</a:t>
            </a:r>
            <a:r>
              <a:rPr lang="en-US" dirty="0" smtClean="0"/>
              <a:t> Accessed April 2014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54526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457200"/>
            <a:ext cx="739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accent1"/>
                </a:solidFill>
              </a:rPr>
              <a:t>Quantifying </a:t>
            </a:r>
            <a:r>
              <a:rPr lang="en-US" sz="2400" baseline="30000" dirty="0" smtClean="0">
                <a:solidFill>
                  <a:schemeClr val="accent1"/>
                </a:solidFill>
              </a:rPr>
              <a:t>210</a:t>
            </a:r>
            <a:r>
              <a:rPr lang="en-US" sz="2400" dirty="0" smtClean="0">
                <a:solidFill>
                  <a:schemeClr val="accent1"/>
                </a:solidFill>
              </a:rPr>
              <a:t>Pb with isotope dilution</a:t>
            </a:r>
            <a:endParaRPr lang="en-US" sz="2400" dirty="0">
              <a:solidFill>
                <a:schemeClr val="accent1"/>
              </a:solidFill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xmlns="" val="1683269482"/>
              </p:ext>
            </p:extLst>
          </p:nvPr>
        </p:nvGraphicFramePr>
        <p:xfrm>
          <a:off x="1219200" y="1371600"/>
          <a:ext cx="6781800" cy="431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hart 11"/>
          <p:cNvGraphicFramePr/>
          <p:nvPr/>
        </p:nvGraphicFramePr>
        <p:xfrm>
          <a:off x="381000" y="1524000"/>
          <a:ext cx="85344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1143000"/>
          </a:xfrm>
        </p:spPr>
        <p:txBody>
          <a:bodyPr/>
          <a:lstStyle/>
          <a:p>
            <a:r>
              <a:rPr lang="en-US" baseline="30000" dirty="0" smtClean="0"/>
              <a:t>205</a:t>
            </a:r>
            <a:r>
              <a:rPr lang="en-US" dirty="0" smtClean="0"/>
              <a:t>Pb isotope dilution </a:t>
            </a:r>
            <a:endParaRPr lang="en-US" baseline="30000" dirty="0"/>
          </a:p>
        </p:txBody>
      </p:sp>
      <p:sp>
        <p:nvSpPr>
          <p:cNvPr id="8" name="TextBox 7"/>
          <p:cNvSpPr txBox="1"/>
          <p:nvPr/>
        </p:nvSpPr>
        <p:spPr>
          <a:xfrm>
            <a:off x="4648200" y="1905000"/>
            <a:ext cx="16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aseline="30000" dirty="0" smtClean="0"/>
              <a:t>205</a:t>
            </a:r>
            <a:r>
              <a:rPr lang="en-US" sz="1600" dirty="0" smtClean="0"/>
              <a:t>Pb</a:t>
            </a:r>
            <a:r>
              <a:rPr lang="en-US" sz="1600" baseline="30000" dirty="0" smtClean="0"/>
              <a:t>+3 </a:t>
            </a:r>
            <a:r>
              <a:rPr lang="en-US" sz="1600" dirty="0" smtClean="0"/>
              <a:t>+ </a:t>
            </a:r>
            <a:r>
              <a:rPr lang="en-US" sz="1600" baseline="30000" dirty="0" smtClean="0"/>
              <a:t>205</a:t>
            </a:r>
            <a:r>
              <a:rPr lang="en-US" sz="1600" dirty="0" smtClean="0"/>
              <a:t>Tl</a:t>
            </a:r>
            <a:r>
              <a:rPr lang="en-US" sz="1600" baseline="30000" dirty="0" smtClean="0"/>
              <a:t>+3</a:t>
            </a:r>
            <a:r>
              <a:rPr lang="en-US" sz="1600" dirty="0" smtClean="0"/>
              <a:t>  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1752600" y="3124200"/>
            <a:ext cx="83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aseline="30000" dirty="0" smtClean="0"/>
              <a:t>68</a:t>
            </a:r>
            <a:r>
              <a:rPr lang="en-US" sz="1600" dirty="0" smtClean="0"/>
              <a:t>Zn</a:t>
            </a:r>
            <a:r>
              <a:rPr lang="en-US" sz="1600" baseline="30000" dirty="0" smtClean="0"/>
              <a:t>+1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2895600" y="3657600"/>
            <a:ext cx="106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aseline="30000" dirty="0" smtClean="0"/>
              <a:t>137</a:t>
            </a:r>
            <a:r>
              <a:rPr lang="en-US" sz="1600" dirty="0" smtClean="0"/>
              <a:t>Ba</a:t>
            </a:r>
            <a:r>
              <a:rPr lang="en-US" sz="1600" baseline="30000" dirty="0" smtClean="0"/>
              <a:t>+2</a:t>
            </a:r>
            <a:endParaRPr lang="en-US" sz="1600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Accounting for Thallium interferences </a:t>
            </a:r>
            <a:endParaRPr lang="en-US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457200" y="1600200"/>
          <a:ext cx="83820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057400" y="1752600"/>
            <a:ext cx="83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aseline="30000" dirty="0" smtClean="0"/>
              <a:t>68</a:t>
            </a:r>
            <a:r>
              <a:rPr lang="en-US" sz="1600" dirty="0" smtClean="0"/>
              <a:t>Zn</a:t>
            </a:r>
            <a:r>
              <a:rPr lang="en-US" sz="1600" baseline="30000" dirty="0" smtClean="0"/>
              <a:t>+1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2819400" y="2133600"/>
            <a:ext cx="1066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aseline="30000" dirty="0" smtClean="0"/>
              <a:t>135</a:t>
            </a:r>
            <a:r>
              <a:rPr lang="en-US" sz="1600" dirty="0" smtClean="0"/>
              <a:t>Ba</a:t>
            </a:r>
            <a:r>
              <a:rPr lang="en-US" sz="1600" baseline="30000" dirty="0" smtClean="0"/>
              <a:t>+2</a:t>
            </a:r>
            <a:endParaRPr lang="en-US" sz="1600" baseline="30000" dirty="0"/>
          </a:p>
        </p:txBody>
      </p:sp>
      <p:sp>
        <p:nvSpPr>
          <p:cNvPr id="9" name="TextBox 8"/>
          <p:cNvSpPr txBox="1"/>
          <p:nvPr/>
        </p:nvSpPr>
        <p:spPr>
          <a:xfrm>
            <a:off x="4876800" y="19812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aseline="30000" dirty="0" smtClean="0"/>
              <a:t>203</a:t>
            </a:r>
            <a:r>
              <a:rPr lang="en-US" dirty="0" smtClean="0"/>
              <a:t>Tl</a:t>
            </a:r>
            <a:r>
              <a:rPr lang="en-US" baseline="30000" dirty="0" smtClean="0"/>
              <a:t>+3</a:t>
            </a:r>
            <a:endParaRPr lang="en-US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aseline="30000" dirty="0" smtClean="0"/>
              <a:t>208</a:t>
            </a:r>
            <a:r>
              <a:rPr lang="en-US" dirty="0" smtClean="0"/>
              <a:t>Pb isotope dilution </a:t>
            </a:r>
            <a:endParaRPr lang="en-US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914400" y="1905000"/>
          <a:ext cx="6629400" cy="3505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hart 11"/>
          <p:cNvGraphicFramePr/>
          <p:nvPr/>
        </p:nvGraphicFramePr>
        <p:xfrm>
          <a:off x="1828800" y="1676400"/>
          <a:ext cx="7030192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04800" y="381000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 </a:t>
            </a:r>
            <a:r>
              <a:rPr lang="en-US" sz="2400" baseline="30000" dirty="0" smtClean="0">
                <a:solidFill>
                  <a:schemeClr val="accent1">
                    <a:lumMod val="75000"/>
                  </a:schemeClr>
                </a:solidFill>
              </a:rPr>
              <a:t>210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Pb Measurements</a:t>
            </a:r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4724400" y="3733800"/>
            <a:ext cx="914400" cy="1638300"/>
          </a:xfrm>
          <a:prstGeom prst="rect">
            <a:avLst/>
          </a:prstGeom>
          <a:solidFill>
            <a:srgbClr val="FF0000">
              <a:alpha val="25098"/>
            </a:srgbClr>
          </a:solidFill>
          <a:ln w="25400" algn="ctr">
            <a:noFill/>
            <a:miter lim="800000"/>
            <a:headEnd/>
            <a:tailEnd/>
          </a:ln>
        </p:spPr>
      </p:sp>
      <p:sp>
        <p:nvSpPr>
          <p:cNvPr id="6" name="TextBox 12"/>
          <p:cNvSpPr txBox="1"/>
          <p:nvPr/>
        </p:nvSpPr>
        <p:spPr>
          <a:xfrm>
            <a:off x="4419600" y="2895600"/>
            <a:ext cx="2686050" cy="323850"/>
          </a:xfrm>
          <a:prstGeom prst="rect">
            <a:avLst/>
          </a:prstGeom>
          <a:solidFill>
            <a:schemeClr val="lt1"/>
          </a:solidFill>
          <a:ln w="19050" cmpd="sng">
            <a:solidFill>
              <a:srgbClr val="008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>
                <a:solidFill>
                  <a:srgbClr val="008000"/>
                </a:solidFill>
              </a:rPr>
              <a:t>Accumulated </a:t>
            </a:r>
            <a:r>
              <a:rPr lang="en-US" sz="1200" b="1" baseline="30000" dirty="0">
                <a:solidFill>
                  <a:srgbClr val="008000"/>
                </a:solidFill>
              </a:rPr>
              <a:t>210</a:t>
            </a:r>
            <a:r>
              <a:rPr lang="en-US" sz="1200" b="1" dirty="0">
                <a:solidFill>
                  <a:srgbClr val="008000"/>
                </a:solidFill>
              </a:rPr>
              <a:t>Pb</a:t>
            </a:r>
            <a:r>
              <a:rPr lang="en-US" sz="1200" b="1" baseline="30000" dirty="0">
                <a:solidFill>
                  <a:srgbClr val="008000"/>
                </a:solidFill>
              </a:rPr>
              <a:t>+3</a:t>
            </a:r>
            <a:r>
              <a:rPr lang="en-US" sz="1200" b="1" dirty="0">
                <a:solidFill>
                  <a:srgbClr val="008000"/>
                </a:solidFill>
              </a:rPr>
              <a:t> spectrum</a:t>
            </a:r>
          </a:p>
        </p:txBody>
      </p:sp>
      <p:sp>
        <p:nvSpPr>
          <p:cNvPr id="7" name="TextBox 16"/>
          <p:cNvSpPr txBox="1"/>
          <p:nvPr/>
        </p:nvSpPr>
        <p:spPr>
          <a:xfrm rot="16200000">
            <a:off x="3367088" y="1966912"/>
            <a:ext cx="428625" cy="914401"/>
          </a:xfrm>
          <a:prstGeom prst="rect">
            <a:avLst/>
          </a:prstGeom>
          <a:solidFill>
            <a:schemeClr val="lt1">
              <a:alpha val="0"/>
            </a:schemeClr>
          </a:solidFill>
          <a:ln w="25400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vert="eaVert"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baseline="30000" dirty="0" smtClean="0"/>
              <a:t>70</a:t>
            </a:r>
            <a:r>
              <a:rPr lang="en-US" sz="1600" b="1" dirty="0" smtClean="0"/>
              <a:t>Zn</a:t>
            </a:r>
            <a:r>
              <a:rPr lang="en-US" sz="1600" b="1" baseline="30000" dirty="0" smtClean="0"/>
              <a:t>+1</a:t>
            </a:r>
            <a:r>
              <a:rPr lang="en-US" sz="1600" b="1" dirty="0" smtClean="0"/>
              <a:t> </a:t>
            </a:r>
            <a:endParaRPr lang="en-US" sz="1600" baseline="30000" dirty="0"/>
          </a:p>
        </p:txBody>
      </p:sp>
      <p:sp>
        <p:nvSpPr>
          <p:cNvPr id="16" name="TextBox 15"/>
          <p:cNvSpPr txBox="1"/>
          <p:nvPr/>
        </p:nvSpPr>
        <p:spPr>
          <a:xfrm>
            <a:off x="228600" y="2743200"/>
            <a:ext cx="2895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Mass to charge problem: </a:t>
            </a:r>
            <a:r>
              <a:rPr lang="en-US" u="sng" dirty="0" smtClean="0">
                <a:solidFill>
                  <a:srgbClr val="FF0000"/>
                </a:solidFill>
              </a:rPr>
              <a:t>70</a:t>
            </a:r>
            <a:r>
              <a:rPr lang="en-US" dirty="0" smtClean="0">
                <a:solidFill>
                  <a:srgbClr val="FF0000"/>
                </a:solidFill>
              </a:rPr>
              <a:t> +</a:t>
            </a:r>
            <a:r>
              <a:rPr lang="en-US" u="sng" dirty="0" smtClean="0">
                <a:solidFill>
                  <a:srgbClr val="FF0000"/>
                </a:solidFill>
              </a:rPr>
              <a:t>140 </a:t>
            </a:r>
            <a:r>
              <a:rPr lang="en-US" dirty="0" smtClean="0">
                <a:solidFill>
                  <a:srgbClr val="FF0000"/>
                </a:solidFill>
              </a:rPr>
              <a:t>= </a:t>
            </a:r>
            <a:r>
              <a:rPr lang="en-US" u="sng" dirty="0" smtClean="0">
                <a:solidFill>
                  <a:srgbClr val="FF0000"/>
                </a:solidFill>
              </a:rPr>
              <a:t>210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1       2        3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24000" y="1143000"/>
            <a:ext cx="6096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aseline="30000" dirty="0" smtClean="0"/>
              <a:t>210</a:t>
            </a:r>
            <a:r>
              <a:rPr lang="en-US" dirty="0" smtClean="0"/>
              <a:t>Pb</a:t>
            </a:r>
            <a:r>
              <a:rPr lang="en-US" baseline="30000" dirty="0" smtClean="0"/>
              <a:t> </a:t>
            </a:r>
            <a:r>
              <a:rPr lang="en-US" dirty="0" smtClean="0"/>
              <a:t>is measured in a +3 charge state or m/z </a:t>
            </a:r>
            <a:r>
              <a:rPr lang="en-US" u="sng" dirty="0" smtClean="0"/>
              <a:t>210</a:t>
            </a:r>
          </a:p>
          <a:p>
            <a:pPr algn="ctr"/>
            <a:r>
              <a:rPr lang="en-US" dirty="0" smtClean="0"/>
              <a:t>                                                                           3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4038600" y="3276600"/>
            <a:ext cx="91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baseline="30000" dirty="0" smtClean="0"/>
              <a:t>140</a:t>
            </a:r>
            <a:r>
              <a:rPr lang="en-US" sz="1600" b="1" dirty="0" smtClean="0"/>
              <a:t>Ce</a:t>
            </a:r>
            <a:r>
              <a:rPr lang="en-US" sz="1600" b="1" baseline="30000" dirty="0" smtClean="0"/>
              <a:t>+2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xmlns="" val="179553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1981200"/>
            <a:ext cx="601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/>
              <a:t> </a:t>
            </a:r>
          </a:p>
          <a:p>
            <a:endParaRPr lang="en-CA" b="1" dirty="0" smtClean="0"/>
          </a:p>
          <a:p>
            <a:endParaRPr lang="en-CA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143000" y="381000"/>
            <a:ext cx="6477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accent1"/>
                </a:solidFill>
              </a:rPr>
              <a:t>To measure </a:t>
            </a:r>
            <a:r>
              <a:rPr lang="en-US" sz="2400" baseline="30000" dirty="0" smtClean="0">
                <a:solidFill>
                  <a:schemeClr val="accent1"/>
                </a:solidFill>
              </a:rPr>
              <a:t>210</a:t>
            </a:r>
            <a:r>
              <a:rPr lang="en-US" sz="2400" dirty="0" smtClean="0">
                <a:solidFill>
                  <a:schemeClr val="accent1"/>
                </a:solidFill>
              </a:rPr>
              <a:t>Pb there were four important  processes </a:t>
            </a:r>
          </a:p>
          <a:p>
            <a:pPr algn="ctr"/>
            <a:endParaRPr lang="en-US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685800" y="1524000"/>
          <a:ext cx="78486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05939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95400" y="533400"/>
            <a:ext cx="6781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Column Chemistry to remove interferences  </a:t>
            </a:r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Picture 2" descr="IMG-20140121-011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43400" y="2819400"/>
            <a:ext cx="4267200" cy="2133600"/>
          </a:xfrm>
          <a:prstGeom prst="rect">
            <a:avLst/>
          </a:prstGeom>
        </p:spPr>
      </p:pic>
      <p:graphicFrame>
        <p:nvGraphicFramePr>
          <p:cNvPr id="8" name="Diagram 7"/>
          <p:cNvGraphicFramePr/>
          <p:nvPr/>
        </p:nvGraphicFramePr>
        <p:xfrm>
          <a:off x="228600" y="1447800"/>
          <a:ext cx="60960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7772400" cy="1143000"/>
          </a:xfrm>
          <a:noFill/>
          <a:ln>
            <a:noFill/>
          </a:ln>
        </p:spPr>
        <p:txBody>
          <a:bodyPr/>
          <a:lstStyle/>
          <a:p>
            <a:pPr eaLnBrk="1" hangingPunct="1"/>
            <a:r>
              <a:rPr lang="en-US" sz="3200" dirty="0" smtClean="0">
                <a:solidFill>
                  <a:schemeClr val="accent1"/>
                </a:solidFill>
                <a:ea typeface="ＭＳ Ｐゴシック" pitchFamily="-84" charset="-128"/>
              </a:rPr>
              <a:t>Overview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2"/>
          </p:nvPr>
        </p:nvSpPr>
        <p:spPr>
          <a:xfrm>
            <a:off x="457200" y="1600200"/>
            <a:ext cx="2819400" cy="4495800"/>
          </a:xfrm>
        </p:spPr>
        <p:txBody>
          <a:bodyPr>
            <a:normAutofit/>
          </a:bodyPr>
          <a:lstStyle/>
          <a:p>
            <a:pPr eaLnBrk="1" hangingPunct="1">
              <a:buFont typeface="Arial" pitchFamily="34" charset="0"/>
              <a:buChar char="•"/>
            </a:pPr>
            <a:r>
              <a:rPr lang="en-US" sz="2400" dirty="0" smtClean="0">
                <a:ea typeface="ＭＳ Ｐゴシック" pitchFamily="-84" charset="-128"/>
              </a:rPr>
              <a:t> Radon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400" dirty="0" smtClean="0">
                <a:ea typeface="ＭＳ Ｐゴシック" pitchFamily="-84" charset="-128"/>
              </a:rPr>
              <a:t> Generating a stable beam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400" dirty="0" smtClean="0">
                <a:ea typeface="ＭＳ Ｐゴシック" pitchFamily="-84" charset="-128"/>
              </a:rPr>
              <a:t>Quantification and measurements of </a:t>
            </a:r>
            <a:r>
              <a:rPr lang="en-US" sz="2400" baseline="30000" dirty="0" smtClean="0">
                <a:ea typeface="ＭＳ Ｐゴシック" pitchFamily="-84" charset="-128"/>
              </a:rPr>
              <a:t>210</a:t>
            </a:r>
            <a:r>
              <a:rPr lang="en-US" sz="2400" dirty="0" smtClean="0">
                <a:ea typeface="ＭＳ Ｐゴシック" pitchFamily="-84" charset="-128"/>
              </a:rPr>
              <a:t>Pb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400" dirty="0" smtClean="0">
                <a:ea typeface="ＭＳ Ｐゴシック" pitchFamily="-84" charset="-128"/>
              </a:rPr>
              <a:t> Removal of Inferences 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400" dirty="0" smtClean="0">
                <a:ea typeface="ＭＳ Ｐゴシック" pitchFamily="-84" charset="-128"/>
              </a:rPr>
              <a:t>Standard curve of </a:t>
            </a:r>
            <a:r>
              <a:rPr lang="en-US" sz="2400" baseline="30000" dirty="0" smtClean="0">
                <a:ea typeface="ＭＳ Ｐゴシック" pitchFamily="-84" charset="-128"/>
              </a:rPr>
              <a:t>210</a:t>
            </a:r>
            <a:r>
              <a:rPr lang="en-US" sz="2400" dirty="0" smtClean="0">
                <a:ea typeface="ＭＳ Ｐゴシック" pitchFamily="-84" charset="-128"/>
              </a:rPr>
              <a:t>Pb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2400" dirty="0" smtClean="0">
                <a:ea typeface="ＭＳ Ｐゴシック" pitchFamily="-84" charset="-128"/>
              </a:rPr>
              <a:t>Conclusions</a:t>
            </a:r>
          </a:p>
          <a:p>
            <a:pPr eaLnBrk="1" hangingPunct="1">
              <a:buFont typeface="Arial" pitchFamily="34" charset="0"/>
              <a:buChar char="•"/>
            </a:pPr>
            <a:endParaRPr lang="en-US" sz="2400" dirty="0" smtClean="0">
              <a:ea typeface="ＭＳ Ｐゴシック" pitchFamily="-84" charset="-128"/>
            </a:endParaRPr>
          </a:p>
          <a:p>
            <a:pPr eaLnBrk="1" hangingPunct="1">
              <a:buFont typeface="Arial" pitchFamily="34" charset="0"/>
              <a:buChar char="•"/>
            </a:pPr>
            <a:endParaRPr lang="en-US" sz="2400" dirty="0" smtClean="0">
              <a:ea typeface="ＭＳ Ｐゴシック" pitchFamily="-84" charset="-128"/>
            </a:endParaRPr>
          </a:p>
          <a:p>
            <a:endParaRPr lang="en-US" dirty="0"/>
          </a:p>
        </p:txBody>
      </p:sp>
      <p:sp>
        <p:nvSpPr>
          <p:cNvPr id="16386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eaLnBrk="1" hangingPunct="1"/>
            <a:endParaRPr lang="en-US" sz="3600" dirty="0" smtClean="0">
              <a:ea typeface="ＭＳ Ｐゴシック" pitchFamily="-84" charset="-128"/>
            </a:endParaRPr>
          </a:p>
          <a:p>
            <a:pPr eaLnBrk="1" hangingPunct="1"/>
            <a:endParaRPr lang="en-US" sz="3600" dirty="0" smtClean="0">
              <a:ea typeface="ＭＳ Ｐゴシック" pitchFamily="-84" charset="-128"/>
            </a:endParaRPr>
          </a:p>
          <a:p>
            <a:pPr eaLnBrk="1" hangingPunct="1"/>
            <a:endParaRPr lang="en-US" sz="3600" dirty="0" smtClean="0">
              <a:ea typeface="ＭＳ Ｐゴシック" pitchFamily="-84" charset="-128"/>
            </a:endParaRPr>
          </a:p>
        </p:txBody>
      </p:sp>
      <p:pic>
        <p:nvPicPr>
          <p:cNvPr id="5" name="Picture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1371600"/>
            <a:ext cx="5334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hart 8"/>
          <p:cNvGraphicFramePr/>
          <p:nvPr/>
        </p:nvGraphicFramePr>
        <p:xfrm>
          <a:off x="381000" y="1447800"/>
          <a:ext cx="83058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Removal of interferences</a:t>
            </a:r>
            <a:endParaRPr lang="en-US" dirty="0"/>
          </a:p>
        </p:txBody>
      </p:sp>
      <p:sp>
        <p:nvSpPr>
          <p:cNvPr id="5" name="TextBox 16"/>
          <p:cNvSpPr txBox="1"/>
          <p:nvPr/>
        </p:nvSpPr>
        <p:spPr>
          <a:xfrm rot="16200000">
            <a:off x="1385888" y="1814512"/>
            <a:ext cx="428625" cy="914401"/>
          </a:xfrm>
          <a:prstGeom prst="rect">
            <a:avLst/>
          </a:prstGeom>
          <a:solidFill>
            <a:schemeClr val="lt1">
              <a:alpha val="0"/>
            </a:schemeClr>
          </a:solidFill>
          <a:ln w="25400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vert="eaVert"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baseline="30000" dirty="0" smtClean="0"/>
              <a:t>70</a:t>
            </a:r>
            <a:r>
              <a:rPr lang="en-US" sz="1600" b="1" dirty="0" smtClean="0"/>
              <a:t>Zn</a:t>
            </a:r>
            <a:r>
              <a:rPr lang="en-US" sz="1600" b="1" baseline="30000" dirty="0" smtClean="0"/>
              <a:t>+1</a:t>
            </a:r>
            <a:r>
              <a:rPr lang="en-US" sz="1600" b="1" dirty="0" smtClean="0"/>
              <a:t> </a:t>
            </a:r>
            <a:endParaRPr lang="en-US" sz="1600" baseline="30000" dirty="0"/>
          </a:p>
        </p:txBody>
      </p:sp>
      <p:sp>
        <p:nvSpPr>
          <p:cNvPr id="6" name="TextBox 5"/>
          <p:cNvSpPr txBox="1"/>
          <p:nvPr/>
        </p:nvSpPr>
        <p:spPr>
          <a:xfrm>
            <a:off x="2209800" y="4191000"/>
            <a:ext cx="99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baseline="30000" dirty="0" smtClean="0"/>
              <a:t>140</a:t>
            </a:r>
            <a:r>
              <a:rPr lang="en-US" sz="1600" b="1" dirty="0" smtClean="0"/>
              <a:t>Ce</a:t>
            </a:r>
            <a:r>
              <a:rPr lang="en-US" sz="1600" b="1" baseline="30000" dirty="0" smtClean="0"/>
              <a:t>+2</a:t>
            </a:r>
            <a:endParaRPr lang="en-US" sz="1600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3276600" y="3124200"/>
            <a:ext cx="1447800" cy="2476500"/>
          </a:xfrm>
          <a:prstGeom prst="rect">
            <a:avLst/>
          </a:prstGeom>
          <a:solidFill>
            <a:srgbClr val="FF0000">
              <a:alpha val="25098"/>
            </a:srgbClr>
          </a:solidFill>
          <a:ln w="25400" algn="ctr">
            <a:noFill/>
            <a:miter lim="800000"/>
            <a:headEnd/>
            <a:tailEnd/>
          </a:ln>
        </p:spPr>
      </p:sp>
      <p:sp>
        <p:nvSpPr>
          <p:cNvPr id="8" name="TextBox 12"/>
          <p:cNvSpPr txBox="1"/>
          <p:nvPr/>
        </p:nvSpPr>
        <p:spPr>
          <a:xfrm>
            <a:off x="2667000" y="2667000"/>
            <a:ext cx="2686050" cy="323850"/>
          </a:xfrm>
          <a:prstGeom prst="rect">
            <a:avLst/>
          </a:prstGeom>
          <a:solidFill>
            <a:schemeClr val="lt1"/>
          </a:solidFill>
          <a:ln w="19050" cmpd="sng">
            <a:solidFill>
              <a:srgbClr val="008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>
                <a:solidFill>
                  <a:srgbClr val="008000"/>
                </a:solidFill>
              </a:rPr>
              <a:t>Accumulated </a:t>
            </a:r>
            <a:r>
              <a:rPr lang="en-US" sz="1200" b="1" baseline="30000" dirty="0">
                <a:solidFill>
                  <a:srgbClr val="008000"/>
                </a:solidFill>
              </a:rPr>
              <a:t>210</a:t>
            </a:r>
            <a:r>
              <a:rPr lang="en-US" sz="1200" b="1" dirty="0">
                <a:solidFill>
                  <a:srgbClr val="008000"/>
                </a:solidFill>
              </a:rPr>
              <a:t>Pb</a:t>
            </a:r>
            <a:r>
              <a:rPr lang="en-US" sz="1200" b="1" baseline="30000" dirty="0">
                <a:solidFill>
                  <a:srgbClr val="008000"/>
                </a:solidFill>
              </a:rPr>
              <a:t>+3</a:t>
            </a:r>
            <a:r>
              <a:rPr lang="en-US" sz="1200" b="1" dirty="0">
                <a:solidFill>
                  <a:srgbClr val="008000"/>
                </a:solidFill>
              </a:rPr>
              <a:t> spectrum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1981200"/>
            <a:ext cx="601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/>
              <a:t> </a:t>
            </a:r>
          </a:p>
          <a:p>
            <a:endParaRPr lang="en-CA" b="1" dirty="0" smtClean="0"/>
          </a:p>
          <a:p>
            <a:endParaRPr lang="en-CA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143000" y="381000"/>
            <a:ext cx="6477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accent1"/>
                </a:solidFill>
              </a:rPr>
              <a:t>To measure </a:t>
            </a:r>
            <a:r>
              <a:rPr lang="en-US" sz="2400" baseline="30000" dirty="0" smtClean="0">
                <a:solidFill>
                  <a:schemeClr val="accent1"/>
                </a:solidFill>
              </a:rPr>
              <a:t>210</a:t>
            </a:r>
            <a:r>
              <a:rPr lang="en-US" sz="2400" dirty="0" smtClean="0">
                <a:solidFill>
                  <a:schemeClr val="accent1"/>
                </a:solidFill>
              </a:rPr>
              <a:t>Pb there were four important  processes </a:t>
            </a:r>
          </a:p>
          <a:p>
            <a:pPr algn="ctr"/>
            <a:endParaRPr lang="en-US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685800" y="1524000"/>
          <a:ext cx="78486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05939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</p:nvPr>
        </p:nvGraphicFramePr>
        <p:xfrm>
          <a:off x="152400" y="1447800"/>
          <a:ext cx="8534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aseline="30000" dirty="0" smtClean="0"/>
              <a:t>208</a:t>
            </a:r>
            <a:r>
              <a:rPr lang="en-US" dirty="0" smtClean="0"/>
              <a:t>Pb isotope dilution </a:t>
            </a:r>
            <a:endParaRPr lang="en-US" dirty="0"/>
          </a:p>
        </p:txBody>
      </p:sp>
      <p:sp>
        <p:nvSpPr>
          <p:cNvPr id="6" name="TextBox 16"/>
          <p:cNvSpPr txBox="1"/>
          <p:nvPr/>
        </p:nvSpPr>
        <p:spPr>
          <a:xfrm rot="16200000">
            <a:off x="1919288" y="1509712"/>
            <a:ext cx="428625" cy="914401"/>
          </a:xfrm>
          <a:prstGeom prst="rect">
            <a:avLst/>
          </a:prstGeom>
          <a:solidFill>
            <a:schemeClr val="lt1">
              <a:alpha val="0"/>
            </a:schemeClr>
          </a:solidFill>
          <a:ln w="25400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vert="eaVert" wrap="square"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baseline="30000" dirty="0" smtClean="0"/>
              <a:t>70</a:t>
            </a:r>
            <a:r>
              <a:rPr lang="en-US" sz="1600" b="1" dirty="0" smtClean="0"/>
              <a:t>Zn</a:t>
            </a:r>
            <a:r>
              <a:rPr lang="en-US" sz="1600" b="1" baseline="30000" dirty="0" smtClean="0"/>
              <a:t>+1 </a:t>
            </a:r>
            <a:r>
              <a:rPr lang="en-US" sz="1600" b="1" dirty="0" smtClean="0"/>
              <a:t> </a:t>
            </a:r>
            <a:endParaRPr lang="en-US" sz="1600" baseline="30000" dirty="0"/>
          </a:p>
        </p:txBody>
      </p:sp>
      <p:sp>
        <p:nvSpPr>
          <p:cNvPr id="8" name="TextBox 7"/>
          <p:cNvSpPr txBox="1"/>
          <p:nvPr/>
        </p:nvSpPr>
        <p:spPr>
          <a:xfrm>
            <a:off x="2286000" y="3352800"/>
            <a:ext cx="990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baseline="30000" dirty="0" smtClean="0"/>
              <a:t>140</a:t>
            </a:r>
            <a:r>
              <a:rPr lang="en-US" sz="1600" b="1" dirty="0" smtClean="0"/>
              <a:t>Ce</a:t>
            </a:r>
            <a:r>
              <a:rPr lang="en-US" sz="1600" b="1" baseline="30000" dirty="0" smtClean="0"/>
              <a:t>+2</a:t>
            </a:r>
            <a:endParaRPr lang="en-US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6705600" y="4876800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Packing material </a:t>
            </a:r>
            <a:r>
              <a:rPr lang="en-US" dirty="0" err="1" smtClean="0"/>
              <a:t>CsF</a:t>
            </a:r>
            <a:r>
              <a:rPr lang="en-US" dirty="0" smtClean="0"/>
              <a:t> and AgF</a:t>
            </a:r>
            <a:r>
              <a:rPr lang="en-US" baseline="-25000" dirty="0" smtClean="0"/>
              <a:t>2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1752600"/>
            <a:ext cx="7315200" cy="83099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But based on isotope dilution 400mBq of </a:t>
            </a:r>
            <a:r>
              <a:rPr lang="en-US" sz="2400" baseline="30000" dirty="0" smtClean="0"/>
              <a:t>210</a:t>
            </a:r>
            <a:r>
              <a:rPr lang="en-US" sz="2400" dirty="0" smtClean="0"/>
              <a:t>Pb was measured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534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Accounting for the efficiency differences between detectors</a:t>
            </a:r>
            <a:endParaRPr lang="en-US" dirty="0"/>
          </a:p>
        </p:txBody>
      </p:sp>
      <p:graphicFrame>
        <p:nvGraphicFramePr>
          <p:cNvPr id="4" name="Chart 3"/>
          <p:cNvGraphicFramePr/>
          <p:nvPr/>
        </p:nvGraphicFramePr>
        <p:xfrm>
          <a:off x="152400" y="1371600"/>
          <a:ext cx="8991600" cy="5486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Measurements of Pb-210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31242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2209800"/>
                <a:gridCol w="2971800"/>
              </a:tblGrid>
              <a:tr h="401526">
                <a:tc>
                  <a:txBody>
                    <a:bodyPr/>
                    <a:lstStyle/>
                    <a:p>
                      <a:r>
                        <a:rPr lang="en-US" dirty="0" smtClean="0"/>
                        <a:t>Method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Detection</a:t>
                      </a:r>
                      <a:r>
                        <a:rPr lang="en-US" baseline="0" dirty="0" smtClean="0"/>
                        <a:t> limit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Time</a:t>
                      </a:r>
                      <a:endParaRPr lang="en-US" dirty="0"/>
                    </a:p>
                  </a:txBody>
                  <a:tcPr/>
                </a:tc>
              </a:tr>
              <a:tr h="423527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ICP-MS</a:t>
                      </a:r>
                      <a:endParaRPr lang="en-US" baseline="30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90 </a:t>
                      </a:r>
                      <a:r>
                        <a:rPr lang="en-US" dirty="0" err="1" smtClean="0">
                          <a:latin typeface="+mn-lt"/>
                        </a:rPr>
                        <a:t>mBq</a:t>
                      </a:r>
                      <a:r>
                        <a:rPr lang="en-US" dirty="0" smtClean="0">
                          <a:latin typeface="+mn-lt"/>
                        </a:rPr>
                        <a:t>/L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Minutes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</a:tr>
              <a:tr h="401526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CC-ICP-MS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688 </a:t>
                      </a:r>
                      <a:r>
                        <a:rPr lang="en-US" dirty="0" err="1" smtClean="0">
                          <a:latin typeface="+mn-lt"/>
                        </a:rPr>
                        <a:t>mBq</a:t>
                      </a:r>
                      <a:r>
                        <a:rPr lang="en-US" dirty="0" smtClean="0">
                          <a:latin typeface="+mn-lt"/>
                        </a:rPr>
                        <a:t>/L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Minutes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</a:tr>
              <a:tr h="401526">
                <a:tc>
                  <a:txBody>
                    <a:bodyPr/>
                    <a:lstStyle/>
                    <a:p>
                      <a:r>
                        <a:rPr lang="el-GR" dirty="0" smtClean="0">
                          <a:latin typeface="+mn-lt"/>
                        </a:rPr>
                        <a:t>γ</a:t>
                      </a:r>
                      <a:r>
                        <a:rPr lang="en-US" dirty="0" smtClean="0">
                          <a:latin typeface="+mn-lt"/>
                        </a:rPr>
                        <a:t>-spectrometry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440 </a:t>
                      </a:r>
                      <a:r>
                        <a:rPr lang="en-US" dirty="0" err="1" smtClean="0">
                          <a:latin typeface="+mn-lt"/>
                        </a:rPr>
                        <a:t>mBq</a:t>
                      </a:r>
                      <a:r>
                        <a:rPr lang="en-US" dirty="0" smtClean="0">
                          <a:latin typeface="+mn-lt"/>
                        </a:rPr>
                        <a:t> 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1000min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</a:tr>
              <a:tr h="401526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LSC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7</a:t>
                      </a:r>
                      <a:r>
                        <a:rPr lang="en-US" baseline="0" dirty="0" smtClean="0">
                          <a:latin typeface="+mn-lt"/>
                        </a:rPr>
                        <a:t> </a:t>
                      </a:r>
                      <a:r>
                        <a:rPr lang="en-US" baseline="0" dirty="0" err="1" smtClean="0">
                          <a:latin typeface="+mn-lt"/>
                        </a:rPr>
                        <a:t>mBq</a:t>
                      </a:r>
                      <a:r>
                        <a:rPr lang="en-US" baseline="0" dirty="0" smtClean="0">
                          <a:latin typeface="+mn-lt"/>
                        </a:rPr>
                        <a:t>  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8-9days +in-growth</a:t>
                      </a:r>
                      <a:r>
                        <a:rPr lang="en-US" baseline="0" dirty="0" smtClean="0">
                          <a:latin typeface="+mn-lt"/>
                        </a:rPr>
                        <a:t> period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</a:tr>
              <a:tr h="693044">
                <a:tc>
                  <a:txBody>
                    <a:bodyPr/>
                    <a:lstStyle/>
                    <a:p>
                      <a:r>
                        <a:rPr lang="el-GR" dirty="0" smtClean="0">
                          <a:latin typeface="+mn-lt"/>
                        </a:rPr>
                        <a:t>α</a:t>
                      </a:r>
                      <a:r>
                        <a:rPr lang="en-US" dirty="0" smtClean="0">
                          <a:latin typeface="+mn-lt"/>
                        </a:rPr>
                        <a:t>-spectrometry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0.1-1mBq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3-5days</a:t>
                      </a:r>
                      <a:r>
                        <a:rPr lang="en-US" baseline="0" dirty="0" smtClean="0">
                          <a:latin typeface="+mn-lt"/>
                        </a:rPr>
                        <a:t> + 3-5month in-growth period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</a:tr>
              <a:tr h="401526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AMS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smtClean="0">
                          <a:latin typeface="+mn-lt"/>
                        </a:rPr>
                        <a:t>0.04</a:t>
                      </a:r>
                      <a:r>
                        <a:rPr lang="en-US" baseline="30000" smtClean="0">
                          <a:latin typeface="+mn-lt"/>
                        </a:rPr>
                        <a:t>*</a:t>
                      </a:r>
                      <a:r>
                        <a:rPr lang="en-US" baseline="0" smtClean="0">
                          <a:latin typeface="+mn-lt"/>
                        </a:rPr>
                        <a:t>-</a:t>
                      </a:r>
                      <a:r>
                        <a:rPr lang="en-US" baseline="0" dirty="0" smtClean="0">
                          <a:latin typeface="+mn-lt"/>
                        </a:rPr>
                        <a:t>1.5</a:t>
                      </a:r>
                      <a:r>
                        <a:rPr lang="en-US" dirty="0" smtClean="0">
                          <a:latin typeface="+mn-lt"/>
                        </a:rPr>
                        <a:t> </a:t>
                      </a:r>
                      <a:r>
                        <a:rPr lang="en-US" dirty="0" err="1" smtClean="0">
                          <a:latin typeface="+mn-lt"/>
                        </a:rPr>
                        <a:t>mBq</a:t>
                      </a:r>
                      <a:r>
                        <a:rPr lang="en-US" baseline="0" dirty="0" smtClean="0">
                          <a:latin typeface="+mn-lt"/>
                        </a:rPr>
                        <a:t> 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3-6 hours</a:t>
                      </a:r>
                      <a:r>
                        <a:rPr lang="en-US" baseline="0" dirty="0" smtClean="0">
                          <a:latin typeface="+mn-lt"/>
                        </a:rPr>
                        <a:t> 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62000" y="5105400"/>
            <a:ext cx="7391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Hou</a:t>
            </a:r>
            <a:r>
              <a:rPr lang="en-US" sz="1000" dirty="0" smtClean="0"/>
              <a:t>, X., Ross, P. </a:t>
            </a:r>
            <a:r>
              <a:rPr lang="en-US" sz="1000" i="1" dirty="0" smtClean="0"/>
              <a:t>Critical comparison of Radiometric and Mass Spectrometric </a:t>
            </a:r>
          </a:p>
          <a:p>
            <a:r>
              <a:rPr lang="en-US" sz="1000" i="1" dirty="0" smtClean="0"/>
              <a:t>methods for the determination of </a:t>
            </a:r>
            <a:r>
              <a:rPr lang="en-US" sz="1000" i="1" dirty="0" err="1" smtClean="0"/>
              <a:t>radionuclides</a:t>
            </a:r>
            <a:r>
              <a:rPr lang="en-US" sz="1000" i="1" dirty="0" smtClean="0"/>
              <a:t> in </a:t>
            </a:r>
            <a:r>
              <a:rPr lang="en-US" sz="1000" i="1" dirty="0" err="1" smtClean="0"/>
              <a:t>enviromental</a:t>
            </a:r>
            <a:r>
              <a:rPr lang="en-US" sz="1000" i="1" dirty="0" smtClean="0"/>
              <a:t>, biological and nuclear waste samples</a:t>
            </a:r>
            <a:r>
              <a:rPr lang="en-US" sz="1000" dirty="0" smtClean="0"/>
              <a:t>. </a:t>
            </a:r>
            <a:r>
              <a:rPr lang="en-US" sz="1000" dirty="0" err="1" smtClean="0"/>
              <a:t>Analytica</a:t>
            </a:r>
            <a:r>
              <a:rPr lang="en-US" sz="1000" dirty="0" smtClean="0"/>
              <a:t> </a:t>
            </a:r>
            <a:r>
              <a:rPr lang="en-US" sz="1000" dirty="0" err="1" smtClean="0"/>
              <a:t>Chimca</a:t>
            </a:r>
            <a:r>
              <a:rPr lang="en-US" sz="1000" dirty="0" smtClean="0"/>
              <a:t>: 105-139. 2008</a:t>
            </a:r>
          </a:p>
          <a:p>
            <a:endParaRPr lang="en-US" sz="1000" dirty="0" smtClean="0"/>
          </a:p>
          <a:p>
            <a:r>
              <a:rPr lang="en-US" sz="1000" dirty="0" err="1" smtClean="0"/>
              <a:t>Amr</a:t>
            </a:r>
            <a:r>
              <a:rPr lang="en-US" sz="1000" dirty="0" smtClean="0"/>
              <a:t>, M.A., Al-</a:t>
            </a:r>
            <a:r>
              <a:rPr lang="en-US" sz="1000" dirty="0" err="1" smtClean="0"/>
              <a:t>Saad</a:t>
            </a:r>
            <a:r>
              <a:rPr lang="en-US" sz="1000" dirty="0" smtClean="0"/>
              <a:t> K.A., </a:t>
            </a:r>
            <a:r>
              <a:rPr lang="en-US" sz="1000" dirty="0" err="1" smtClean="0"/>
              <a:t>Helal</a:t>
            </a:r>
            <a:r>
              <a:rPr lang="en-US" sz="1000" dirty="0" smtClean="0"/>
              <a:t>, A.I. Ultra-trace Measurements of </a:t>
            </a:r>
            <a:r>
              <a:rPr lang="en-US" sz="1000" baseline="30000" dirty="0" smtClean="0"/>
              <a:t>210</a:t>
            </a:r>
            <a:r>
              <a:rPr lang="en-US" sz="1000" dirty="0" smtClean="0"/>
              <a:t>Pb in natural occurring radioactive materials by ICP-MS. Nuclear Instruments and Methods in Physics Research A: 237-241, 2010.</a:t>
            </a:r>
            <a:endParaRPr lang="en-US" sz="1000" baseline="30000" dirty="0" smtClean="0"/>
          </a:p>
          <a:p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4800600"/>
            <a:ext cx="457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* 0.3mBq detection limit with new AMS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Conclusions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CA" dirty="0" smtClean="0"/>
          </a:p>
          <a:p>
            <a:endParaRPr lang="en-CA" dirty="0" smtClean="0"/>
          </a:p>
          <a:p>
            <a:endParaRPr lang="en-CA" dirty="0" smtClean="0"/>
          </a:p>
          <a:p>
            <a:endParaRPr lang="en-CA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75288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</a:rPr>
              <a:t>Acknowledgments 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Prof. Jack Cornett</a:t>
            </a:r>
          </a:p>
          <a:p>
            <a:r>
              <a:rPr lang="en-US" dirty="0" smtClean="0"/>
              <a:t>Prof. Liam </a:t>
            </a:r>
            <a:r>
              <a:rPr lang="en-US" dirty="0" err="1" smtClean="0"/>
              <a:t>Kieser</a:t>
            </a:r>
            <a:r>
              <a:rPr lang="en-US" dirty="0" smtClean="0"/>
              <a:t> </a:t>
            </a:r>
          </a:p>
          <a:p>
            <a:r>
              <a:rPr lang="en-US" dirty="0" smtClean="0"/>
              <a:t>Dr. </a:t>
            </a:r>
            <a:r>
              <a:rPr lang="en-US" dirty="0" err="1" smtClean="0"/>
              <a:t>Xiaolei</a:t>
            </a:r>
            <a:r>
              <a:rPr lang="en-US" dirty="0" smtClean="0"/>
              <a:t> Zhao </a:t>
            </a:r>
          </a:p>
          <a:p>
            <a:r>
              <a:rPr lang="en-US" dirty="0" smtClean="0"/>
              <a:t>Prof. Ted </a:t>
            </a:r>
            <a:r>
              <a:rPr lang="en-US" dirty="0" err="1" smtClean="0"/>
              <a:t>Litherland</a:t>
            </a:r>
            <a:endParaRPr lang="en-US" dirty="0" smtClean="0"/>
          </a:p>
          <a:p>
            <a:r>
              <a:rPr lang="en-US" dirty="0" smtClean="0"/>
              <a:t>PDF. Chris Charles</a:t>
            </a:r>
          </a:p>
          <a:p>
            <a:r>
              <a:rPr lang="en-US" dirty="0" smtClean="0"/>
              <a:t>Dr. </a:t>
            </a:r>
            <a:r>
              <a:rPr lang="en-US" dirty="0" err="1" smtClean="0"/>
              <a:t>Nimal</a:t>
            </a:r>
            <a:r>
              <a:rPr lang="en-US" dirty="0" smtClean="0"/>
              <a:t> </a:t>
            </a:r>
            <a:r>
              <a:rPr lang="en-US" dirty="0" err="1" smtClean="0"/>
              <a:t>DeSilva</a:t>
            </a:r>
            <a:endParaRPr lang="en-US" dirty="0" smtClean="0"/>
          </a:p>
          <a:p>
            <a:r>
              <a:rPr lang="en-US" smtClean="0"/>
              <a:t>Jack </a:t>
            </a:r>
            <a:r>
              <a:rPr lang="en-US" dirty="0" err="1" smtClean="0"/>
              <a:t>Satterly</a:t>
            </a:r>
            <a:r>
              <a:rPr lang="en-US" dirty="0" smtClean="0"/>
              <a:t> Geochronology laboratory</a:t>
            </a:r>
            <a:endParaRPr lang="en-US" dirty="0"/>
          </a:p>
        </p:txBody>
      </p:sp>
      <p:pic>
        <p:nvPicPr>
          <p:cNvPr id="31746" name="Picture 2" descr="http://www.physics.mcgill.ca/NSERCnanoIP/e/nserc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62600" y="1447800"/>
            <a:ext cx="3124200" cy="17526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3716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Thank you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4" name="Picture 3" descr="P1040376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95400" y="381000"/>
            <a:ext cx="5257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Thank you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Radon</a:t>
            </a: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1066800"/>
            <a:ext cx="8763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val 9"/>
          <p:cNvSpPr/>
          <p:nvPr/>
        </p:nvSpPr>
        <p:spPr>
          <a:xfrm>
            <a:off x="2438400" y="3429000"/>
            <a:ext cx="1752600" cy="685800"/>
          </a:xfrm>
          <a:prstGeom prst="ellipse">
            <a:avLst/>
          </a:prstGeom>
          <a:solidFill>
            <a:srgbClr val="FF0000">
              <a:alpha val="45000"/>
            </a:srgbClr>
          </a:solidFill>
          <a:ln>
            <a:solidFill>
              <a:srgbClr val="FF0000"/>
            </a:solidFill>
          </a:ln>
          <a:effectLst>
            <a:outerShdw blurRad="50800" dist="50800" dir="5400000" algn="ctr" rotWithShape="0">
              <a:srgbClr val="FF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4800" y="6211669"/>
            <a:ext cx="883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Image modified from Health Canada </a:t>
            </a:r>
            <a:r>
              <a:rPr lang="en-US" sz="1600" dirty="0" smtClean="0">
                <a:hlinkClick r:id="rId4"/>
              </a:rPr>
              <a:t>http://www.hc-sc.gc.ca/ewh-semt/radiation/radon/decay_scheme-eng.php</a:t>
            </a:r>
            <a:r>
              <a:rPr lang="en-US" sz="1600" dirty="0" smtClean="0"/>
              <a:t>  Accessed March 2013</a:t>
            </a:r>
            <a:endParaRPr lang="en-US" sz="1600" dirty="0"/>
          </a:p>
        </p:txBody>
      </p:sp>
      <p:sp>
        <p:nvSpPr>
          <p:cNvPr id="3" name="Rectangle 2"/>
          <p:cNvSpPr/>
          <p:nvPr/>
        </p:nvSpPr>
        <p:spPr>
          <a:xfrm>
            <a:off x="4876800" y="5257800"/>
            <a:ext cx="2133600" cy="533400"/>
          </a:xfrm>
          <a:prstGeom prst="rect">
            <a:avLst/>
          </a:prstGeom>
          <a:solidFill>
            <a:srgbClr val="FF0000">
              <a:alpha val="41000"/>
            </a:srgbClr>
          </a:solidFill>
          <a:ln>
            <a:solidFill>
              <a:schemeClr val="accent1">
                <a:shade val="60000"/>
                <a:satMod val="110000"/>
                <a:alpha val="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Measurements of </a:t>
            </a:r>
            <a:r>
              <a:rPr lang="en-US" baseline="30000" dirty="0" smtClean="0"/>
              <a:t>210</a:t>
            </a:r>
            <a:r>
              <a:rPr lang="en-US" dirty="0" smtClean="0"/>
              <a:t>Pb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29717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0800"/>
                <a:gridCol w="2590800"/>
                <a:gridCol w="2590800"/>
              </a:tblGrid>
              <a:tr h="398789">
                <a:tc>
                  <a:txBody>
                    <a:bodyPr/>
                    <a:lstStyle/>
                    <a:p>
                      <a:r>
                        <a:rPr lang="en-US" dirty="0" smtClean="0"/>
                        <a:t>Method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Detection</a:t>
                      </a:r>
                      <a:r>
                        <a:rPr lang="en-US" baseline="0" dirty="0" smtClean="0"/>
                        <a:t> limit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Time</a:t>
                      </a:r>
                      <a:endParaRPr lang="en-US" dirty="0"/>
                    </a:p>
                  </a:txBody>
                  <a:tcPr/>
                </a:tc>
              </a:tr>
              <a:tr h="398789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ICP-MS</a:t>
                      </a:r>
                      <a:endParaRPr lang="en-US" baseline="300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90mBq/L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Minutes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</a:tr>
              <a:tr h="398789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CC-ICP-MS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688mBq/L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Minutes</a:t>
                      </a:r>
                      <a:r>
                        <a:rPr lang="en-US" baseline="0" dirty="0" smtClean="0">
                          <a:latin typeface="+mn-lt"/>
                        </a:rPr>
                        <a:t> 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</a:tr>
              <a:tr h="398789">
                <a:tc>
                  <a:txBody>
                    <a:bodyPr/>
                    <a:lstStyle/>
                    <a:p>
                      <a:r>
                        <a:rPr lang="el-GR" dirty="0" smtClean="0">
                          <a:latin typeface="+mn-lt"/>
                        </a:rPr>
                        <a:t>γ</a:t>
                      </a:r>
                      <a:r>
                        <a:rPr lang="en-US" dirty="0" smtClean="0">
                          <a:latin typeface="+mn-lt"/>
                        </a:rPr>
                        <a:t>-spectrometry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440mBq 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1000min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</a:tr>
              <a:tr h="688321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LSC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7</a:t>
                      </a:r>
                      <a:r>
                        <a:rPr lang="en-US" baseline="0" dirty="0" smtClean="0">
                          <a:latin typeface="+mn-lt"/>
                        </a:rPr>
                        <a:t> </a:t>
                      </a:r>
                      <a:r>
                        <a:rPr lang="en-US" baseline="0" dirty="0" err="1" smtClean="0">
                          <a:latin typeface="+mn-lt"/>
                        </a:rPr>
                        <a:t>mBq</a:t>
                      </a:r>
                      <a:r>
                        <a:rPr lang="en-US" baseline="0" dirty="0" smtClean="0">
                          <a:latin typeface="+mn-lt"/>
                        </a:rPr>
                        <a:t> 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8-9days +in-growth</a:t>
                      </a:r>
                      <a:r>
                        <a:rPr lang="en-US" baseline="0" dirty="0" smtClean="0">
                          <a:latin typeface="+mn-lt"/>
                        </a:rPr>
                        <a:t> period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</a:tr>
              <a:tr h="688321">
                <a:tc>
                  <a:txBody>
                    <a:bodyPr/>
                    <a:lstStyle/>
                    <a:p>
                      <a:r>
                        <a:rPr lang="el-GR" dirty="0" smtClean="0">
                          <a:latin typeface="+mn-lt"/>
                        </a:rPr>
                        <a:t>α</a:t>
                      </a:r>
                      <a:r>
                        <a:rPr lang="en-US" dirty="0" smtClean="0">
                          <a:latin typeface="+mn-lt"/>
                        </a:rPr>
                        <a:t>-spectrometry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0.1-1mBq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+mn-lt"/>
                        </a:rPr>
                        <a:t>3-5days</a:t>
                      </a:r>
                      <a:r>
                        <a:rPr lang="en-US" baseline="0" dirty="0" smtClean="0">
                          <a:latin typeface="+mn-lt"/>
                        </a:rPr>
                        <a:t> + 3-5month in-growth period</a:t>
                      </a:r>
                      <a:endParaRPr lang="en-US" dirty="0">
                        <a:latin typeface="+mn-lt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62000" y="5105400"/>
            <a:ext cx="7391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Hou</a:t>
            </a:r>
            <a:r>
              <a:rPr lang="en-US" sz="1000" dirty="0" smtClean="0"/>
              <a:t>, X., Ross, P. </a:t>
            </a:r>
            <a:r>
              <a:rPr lang="en-US" sz="1000" i="1" dirty="0" smtClean="0"/>
              <a:t>Critical comparison of Radiometric and Mass Spectrometric </a:t>
            </a:r>
          </a:p>
          <a:p>
            <a:r>
              <a:rPr lang="en-US" sz="1000" i="1" dirty="0" smtClean="0"/>
              <a:t>methods for the determination of </a:t>
            </a:r>
            <a:r>
              <a:rPr lang="en-US" sz="1000" i="1" dirty="0" err="1" smtClean="0"/>
              <a:t>radionuclides</a:t>
            </a:r>
            <a:r>
              <a:rPr lang="en-US" sz="1000" i="1" dirty="0" smtClean="0"/>
              <a:t> in </a:t>
            </a:r>
            <a:r>
              <a:rPr lang="en-US" sz="1000" i="1" dirty="0" err="1" smtClean="0"/>
              <a:t>enviromental</a:t>
            </a:r>
            <a:r>
              <a:rPr lang="en-US" sz="1000" i="1" dirty="0" smtClean="0"/>
              <a:t>, biological and nuclear waste samples</a:t>
            </a:r>
            <a:r>
              <a:rPr lang="en-US" sz="1000" dirty="0" smtClean="0"/>
              <a:t>. </a:t>
            </a:r>
            <a:r>
              <a:rPr lang="en-US" sz="1000" dirty="0" err="1" smtClean="0"/>
              <a:t>Analytica</a:t>
            </a:r>
            <a:r>
              <a:rPr lang="en-US" sz="1000" dirty="0" smtClean="0"/>
              <a:t> </a:t>
            </a:r>
            <a:r>
              <a:rPr lang="en-US" sz="1000" dirty="0" err="1" smtClean="0"/>
              <a:t>Chimca</a:t>
            </a:r>
            <a:r>
              <a:rPr lang="en-US" sz="1000" dirty="0" smtClean="0"/>
              <a:t>: 105-139. 2008</a:t>
            </a:r>
          </a:p>
          <a:p>
            <a:endParaRPr lang="en-US" sz="1000" dirty="0" smtClean="0"/>
          </a:p>
          <a:p>
            <a:r>
              <a:rPr lang="en-US" sz="1000" dirty="0" err="1" smtClean="0"/>
              <a:t>Amr</a:t>
            </a:r>
            <a:r>
              <a:rPr lang="en-US" sz="1000" dirty="0" smtClean="0"/>
              <a:t>, M.A., Al-</a:t>
            </a:r>
            <a:r>
              <a:rPr lang="en-US" sz="1000" dirty="0" err="1" smtClean="0"/>
              <a:t>Saad</a:t>
            </a:r>
            <a:r>
              <a:rPr lang="en-US" sz="1000" dirty="0" smtClean="0"/>
              <a:t> K.A., </a:t>
            </a:r>
            <a:r>
              <a:rPr lang="en-US" sz="1000" dirty="0" err="1" smtClean="0"/>
              <a:t>Helal</a:t>
            </a:r>
            <a:r>
              <a:rPr lang="en-US" sz="1000" dirty="0" smtClean="0"/>
              <a:t>, A.I. Ultra-trace Measurements of </a:t>
            </a:r>
            <a:r>
              <a:rPr lang="en-US" sz="1000" baseline="30000" dirty="0" smtClean="0"/>
              <a:t>210</a:t>
            </a:r>
            <a:r>
              <a:rPr lang="en-US" sz="1000" dirty="0" smtClean="0"/>
              <a:t>Pb in natural occurring radioactive materials by ICP-MS. Nuclear Instruments and Methods in Physics Research A: 237-241, 2010.</a:t>
            </a:r>
            <a:endParaRPr lang="en-US" sz="1000" baseline="30000" dirty="0" smtClean="0"/>
          </a:p>
          <a:p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accent1"/>
                </a:solidFill>
                <a:ea typeface="+mj-ea"/>
              </a:rPr>
              <a:t>The Project </a:t>
            </a:r>
            <a:endParaRPr lang="en-US" i="1" dirty="0">
              <a:solidFill>
                <a:schemeClr val="accent1"/>
              </a:solidFill>
              <a:ea typeface="+mj-ea"/>
            </a:endParaRPr>
          </a:p>
        </p:txBody>
      </p:sp>
      <p:sp>
        <p:nvSpPr>
          <p:cNvPr id="30722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Can we measure a daughter product of </a:t>
            </a:r>
            <a:r>
              <a:rPr lang="en-US" baseline="30000" dirty="0" smtClean="0"/>
              <a:t>222</a:t>
            </a:r>
            <a:r>
              <a:rPr lang="en-US" dirty="0" smtClean="0"/>
              <a:t>Rn, </a:t>
            </a:r>
            <a:r>
              <a:rPr lang="en-US" baseline="30000" dirty="0" smtClean="0"/>
              <a:t>210</a:t>
            </a:r>
            <a:r>
              <a:rPr lang="en-US" dirty="0" smtClean="0"/>
              <a:t>Pb by  Accelerator Mass Spectrometry (AMS), quantitatively? </a:t>
            </a:r>
          </a:p>
          <a:p>
            <a:pPr eaLnBrk="1" hangingPunct="1"/>
            <a:endParaRPr lang="en-US" dirty="0" smtClean="0">
              <a:ea typeface="ＭＳ Ｐゴシック" pitchFamily="-84" charset="-128"/>
            </a:endParaRPr>
          </a:p>
          <a:p>
            <a:pPr eaLnBrk="1" hangingPunct="1">
              <a:buNone/>
            </a:pPr>
            <a:endParaRPr lang="en-US" dirty="0" smtClean="0">
              <a:ea typeface="ＭＳ Ｐゴシック" pitchFamily="-84" charset="-128"/>
            </a:endParaRPr>
          </a:p>
        </p:txBody>
      </p:sp>
      <p:pic>
        <p:nvPicPr>
          <p:cNvPr id="4" name="Picture 3" descr="radon-element-400x400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5F5F5"/>
              </a:clrFrom>
              <a:clrTo>
                <a:srgbClr val="F5F5F5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67200" y="3276600"/>
            <a:ext cx="4038600" cy="289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38200" y="1981200"/>
            <a:ext cx="6019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 smtClean="0"/>
              <a:t> </a:t>
            </a:r>
          </a:p>
          <a:p>
            <a:endParaRPr lang="en-CA" b="1" dirty="0" smtClean="0"/>
          </a:p>
          <a:p>
            <a:endParaRPr lang="en-CA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143000" y="381000"/>
            <a:ext cx="6477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accent1"/>
                </a:solidFill>
              </a:rPr>
              <a:t>To measure </a:t>
            </a:r>
            <a:r>
              <a:rPr lang="en-US" sz="2400" baseline="30000" dirty="0" smtClean="0">
                <a:solidFill>
                  <a:schemeClr val="accent1"/>
                </a:solidFill>
              </a:rPr>
              <a:t>210</a:t>
            </a:r>
            <a:r>
              <a:rPr lang="en-US" sz="2400" dirty="0" smtClean="0">
                <a:solidFill>
                  <a:schemeClr val="accent1"/>
                </a:solidFill>
              </a:rPr>
              <a:t>Pb there were four important steps</a:t>
            </a:r>
          </a:p>
          <a:p>
            <a:pPr algn="ctr"/>
            <a:endParaRPr lang="en-US" dirty="0"/>
          </a:p>
        </p:txBody>
      </p:sp>
      <p:graphicFrame>
        <p:nvGraphicFramePr>
          <p:cNvPr id="5" name="Diagram 4"/>
          <p:cNvGraphicFramePr/>
          <p:nvPr/>
        </p:nvGraphicFramePr>
        <p:xfrm>
          <a:off x="685800" y="1524000"/>
          <a:ext cx="78486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05939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219200" y="533400"/>
            <a:ext cx="6324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accent1"/>
                </a:solidFill>
              </a:rPr>
              <a:t>Generating negative beam</a:t>
            </a:r>
            <a:r>
              <a:rPr lang="en-US" sz="2400" dirty="0" smtClean="0">
                <a:solidFill>
                  <a:schemeClr val="accent1"/>
                </a:solidFill>
              </a:rPr>
              <a:t>: Strongest currents </a:t>
            </a:r>
            <a:endParaRPr lang="en-US" sz="2400" dirty="0">
              <a:solidFill>
                <a:schemeClr val="accent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1371600" y="1752600"/>
          <a:ext cx="6629400" cy="3009900"/>
        </p:xfrm>
        <a:graphic>
          <a:graphicData uri="http://schemas.openxmlformats.org/drawingml/2006/table">
            <a:tbl>
              <a:tblPr firstRow="1" bandRow="1">
                <a:tableStyleId>{0660B408-B3CF-4A94-85FC-2B1E0A45F4A2}</a:tableStyleId>
              </a:tblPr>
              <a:tblGrid>
                <a:gridCol w="1657350"/>
                <a:gridCol w="1657350"/>
                <a:gridCol w="1657350"/>
                <a:gridCol w="1657350"/>
              </a:tblGrid>
              <a:tr h="590550">
                <a:tc>
                  <a:txBody>
                    <a:bodyPr/>
                    <a:lstStyle/>
                    <a:p>
                      <a:r>
                        <a:rPr lang="en-US" dirty="0" smtClean="0"/>
                        <a:t>Compounds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Average Current  of </a:t>
                      </a:r>
                      <a:r>
                        <a:rPr lang="en-US" baseline="30000" dirty="0" smtClean="0"/>
                        <a:t>208</a:t>
                      </a:r>
                      <a:r>
                        <a:rPr lang="en-US" baseline="0" dirty="0" smtClean="0"/>
                        <a:t>PbX</a:t>
                      </a:r>
                      <a:r>
                        <a:rPr lang="en-US" baseline="30000" dirty="0" smtClean="0"/>
                        <a:t>-  </a:t>
                      </a:r>
                      <a:r>
                        <a:rPr lang="en-US" baseline="0" dirty="0" smtClean="0"/>
                        <a:t>at 10kev </a:t>
                      </a:r>
                      <a:r>
                        <a:rPr lang="en-US" dirty="0" smtClean="0"/>
                        <a:t>(</a:t>
                      </a:r>
                      <a:r>
                        <a:rPr lang="en-US" dirty="0" err="1" smtClean="0"/>
                        <a:t>nA</a:t>
                      </a:r>
                      <a:r>
                        <a:rPr lang="en-US" dirty="0" smtClean="0"/>
                        <a:t>)</a:t>
                      </a:r>
                      <a:r>
                        <a:rPr lang="en-US" baseline="30000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Theoretical current for </a:t>
                      </a:r>
                      <a:r>
                        <a:rPr lang="en-US" baseline="30000" dirty="0" smtClean="0"/>
                        <a:t>208</a:t>
                      </a:r>
                      <a:r>
                        <a:rPr lang="en-US" baseline="0" dirty="0" smtClean="0"/>
                        <a:t>PbX</a:t>
                      </a:r>
                      <a:r>
                        <a:rPr lang="en-US" baseline="30000" dirty="0" smtClean="0"/>
                        <a:t>- </a:t>
                      </a:r>
                      <a:r>
                        <a:rPr lang="en-US" baseline="0" dirty="0" smtClean="0"/>
                        <a:t>at</a:t>
                      </a:r>
                      <a:r>
                        <a:rPr lang="en-US" dirty="0" smtClean="0"/>
                        <a:t> 15kev</a:t>
                      </a:r>
                      <a:r>
                        <a:rPr lang="en-US" baseline="0" dirty="0" smtClean="0"/>
                        <a:t> (</a:t>
                      </a:r>
                      <a:r>
                        <a:rPr lang="en-US" baseline="0" dirty="0" err="1" smtClean="0"/>
                        <a:t>nA</a:t>
                      </a:r>
                      <a:r>
                        <a:rPr lang="en-US" baseline="0" dirty="0" smtClean="0"/>
                        <a:t>)</a:t>
                      </a:r>
                      <a:r>
                        <a:rPr lang="en-US" baseline="30000" dirty="0" smtClean="0"/>
                        <a:t>b</a:t>
                      </a:r>
                      <a:endParaRPr lang="en-US" dirty="0"/>
                    </a:p>
                  </a:txBody>
                  <a:tcPr/>
                </a:tc>
              </a:tr>
              <a:tr h="59055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PbO</a:t>
                      </a:r>
                      <a:r>
                        <a:rPr lang="en-US" dirty="0" smtClean="0"/>
                        <a:t> +AgF</a:t>
                      </a:r>
                      <a:r>
                        <a:rPr lang="en-US" baseline="-25000" dirty="0" smtClean="0"/>
                        <a:t>2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30000" dirty="0" smtClean="0"/>
                        <a:t> </a:t>
                      </a:r>
                      <a:r>
                        <a:rPr lang="en-US" baseline="0" dirty="0" smtClean="0"/>
                        <a:t>(F-</a:t>
                      </a:r>
                      <a:r>
                        <a:rPr lang="en-US" baseline="30000" dirty="0" smtClean="0"/>
                        <a:t>208</a:t>
                      </a:r>
                      <a:r>
                        <a:rPr lang="en-US" dirty="0" smtClean="0"/>
                        <a:t>Pb-O)</a:t>
                      </a:r>
                      <a:r>
                        <a:rPr lang="en-US" baseline="30000" dirty="0" smtClean="0"/>
                        <a:t>-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36.38</a:t>
                      </a:r>
                      <a:endParaRPr lang="en-US" dirty="0"/>
                    </a:p>
                  </a:txBody>
                  <a:tcPr/>
                </a:tc>
              </a:tr>
              <a:tr h="590550">
                <a:tc>
                  <a:txBody>
                    <a:bodyPr/>
                    <a:lstStyle/>
                    <a:p>
                      <a:r>
                        <a:rPr lang="en-US" dirty="0" smtClean="0"/>
                        <a:t>PbF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baseline="0" dirty="0" smtClean="0"/>
                        <a:t> *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30000" dirty="0" smtClean="0"/>
                        <a:t>208</a:t>
                      </a:r>
                      <a:r>
                        <a:rPr lang="en-US" baseline="0" dirty="0" smtClean="0"/>
                        <a:t>PbF</a:t>
                      </a:r>
                      <a:r>
                        <a:rPr lang="en-US" baseline="-25000" dirty="0" smtClean="0"/>
                        <a:t>3</a:t>
                      </a:r>
                      <a:r>
                        <a:rPr lang="en-US" baseline="30000" dirty="0" smtClean="0"/>
                        <a:t>-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128.4</a:t>
                      </a:r>
                      <a:endParaRPr lang="en-US" dirty="0"/>
                    </a:p>
                  </a:txBody>
                  <a:tcPr/>
                </a:tc>
              </a:tr>
              <a:tr h="590550">
                <a:tc>
                  <a:txBody>
                    <a:bodyPr/>
                    <a:lstStyle/>
                    <a:p>
                      <a:r>
                        <a:rPr lang="en-US" dirty="0" smtClean="0"/>
                        <a:t>PbF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baseline="0" dirty="0" smtClean="0"/>
                        <a:t> + AgF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baseline="0" dirty="0" smtClean="0"/>
                        <a:t> +</a:t>
                      </a:r>
                      <a:r>
                        <a:rPr lang="en-US" baseline="0" dirty="0" err="1" smtClean="0"/>
                        <a:t>CsF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30000" dirty="0" smtClean="0"/>
                        <a:t>208</a:t>
                      </a:r>
                      <a:r>
                        <a:rPr lang="en-US" baseline="0" dirty="0" smtClean="0"/>
                        <a:t>PbF</a:t>
                      </a:r>
                      <a:r>
                        <a:rPr lang="en-US" baseline="-25000" dirty="0" smtClean="0"/>
                        <a:t>3</a:t>
                      </a:r>
                      <a:r>
                        <a:rPr lang="en-US" baseline="30000" dirty="0" smtClean="0"/>
                        <a:t>-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187.3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295400" y="4876800"/>
            <a:ext cx="62484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</a:t>
            </a:r>
            <a:r>
              <a:rPr lang="en-US" sz="1400" dirty="0" smtClean="0"/>
              <a:t>The Cs sputter source was optimized for this sample</a:t>
            </a:r>
          </a:p>
          <a:p>
            <a:r>
              <a:rPr lang="en-US" sz="1400" baseline="30000" dirty="0" smtClean="0"/>
              <a:t>a </a:t>
            </a:r>
            <a:r>
              <a:rPr lang="en-US" sz="1400" dirty="0" smtClean="0"/>
              <a:t>Current was collected in 30min </a:t>
            </a:r>
          </a:p>
          <a:p>
            <a:r>
              <a:rPr lang="en-US" sz="1400" baseline="30000" dirty="0" smtClean="0"/>
              <a:t>b </a:t>
            </a:r>
            <a:r>
              <a:rPr lang="en-US" sz="1400" dirty="0" smtClean="0"/>
              <a:t>Assumed 15% loss in 3hrs </a:t>
            </a:r>
            <a:endParaRPr lang="en-US" sz="1400" baseline="30000" dirty="0"/>
          </a:p>
        </p:txBody>
      </p:sp>
    </p:spTree>
    <p:extLst>
      <p:ext uri="{BB962C8B-B14F-4D97-AF65-F5344CB8AC3E}">
        <p14:creationId xmlns:p14="http://schemas.microsoft.com/office/powerpoint/2010/main" xmlns="" val="375453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Theoretical calculation of count rate for </a:t>
            </a:r>
            <a:r>
              <a:rPr lang="en-CA" baseline="30000" dirty="0" smtClean="0"/>
              <a:t>210</a:t>
            </a:r>
            <a:r>
              <a:rPr lang="en-CA" dirty="0" smtClean="0"/>
              <a:t>Pb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CA" dirty="0" smtClean="0"/>
              <a:t> 8.2mg of PbF</a:t>
            </a:r>
            <a:r>
              <a:rPr lang="en-CA" baseline="-25000" dirty="0" smtClean="0"/>
              <a:t>2 </a:t>
            </a:r>
            <a:r>
              <a:rPr lang="en-CA" dirty="0" smtClean="0"/>
              <a:t>was packed into the targets</a:t>
            </a:r>
          </a:p>
          <a:p>
            <a:endParaRPr lang="en-CA" dirty="0" smtClean="0"/>
          </a:p>
          <a:p>
            <a:pPr>
              <a:buNone/>
            </a:pPr>
            <a:r>
              <a:rPr lang="en-CA" dirty="0" smtClean="0"/>
              <a:t> </a:t>
            </a:r>
            <a:r>
              <a:rPr lang="en-CA" sz="2200" dirty="0" smtClean="0"/>
              <a:t>Ionization efficiency=             </a:t>
            </a:r>
            <a:r>
              <a:rPr lang="en-CA" sz="2200" u="sng" baseline="30000" dirty="0" smtClean="0"/>
              <a:t>208</a:t>
            </a:r>
            <a:r>
              <a:rPr lang="en-CA" sz="2200" u="sng" dirty="0" smtClean="0"/>
              <a:t>PbF</a:t>
            </a:r>
            <a:r>
              <a:rPr lang="en-CA" sz="2200" u="sng" baseline="-25000" dirty="0" smtClean="0"/>
              <a:t>3</a:t>
            </a:r>
            <a:r>
              <a:rPr lang="en-CA" sz="2200" u="sng" baseline="30000" dirty="0" smtClean="0"/>
              <a:t>-</a:t>
            </a:r>
            <a:r>
              <a:rPr lang="en-CA" sz="2200" u="sng" dirty="0" smtClean="0"/>
              <a:t> produced </a:t>
            </a:r>
          </a:p>
          <a:p>
            <a:pPr>
              <a:buNone/>
            </a:pPr>
            <a:r>
              <a:rPr lang="en-CA" sz="2200" dirty="0" smtClean="0"/>
              <a:t>                                  Initial concentration of </a:t>
            </a:r>
            <a:r>
              <a:rPr lang="en-CA" sz="2200" baseline="30000" dirty="0" smtClean="0"/>
              <a:t>208</a:t>
            </a:r>
            <a:r>
              <a:rPr lang="en-CA" sz="2200" dirty="0" smtClean="0"/>
              <a:t>Pb atoms</a:t>
            </a:r>
          </a:p>
          <a:p>
            <a:pPr>
              <a:buNone/>
            </a:pPr>
            <a:endParaRPr lang="en-CA" dirty="0" smtClean="0"/>
          </a:p>
          <a:p>
            <a:pPr algn="ctr">
              <a:buNone/>
            </a:pPr>
            <a:r>
              <a:rPr lang="en-CA" sz="2200" dirty="0" smtClean="0"/>
              <a:t>Ionization efficiency= 1.20x10</a:t>
            </a:r>
            <a:r>
              <a:rPr lang="en-CA" sz="2200" baseline="30000" dirty="0" smtClean="0"/>
              <a:t>-3</a:t>
            </a:r>
          </a:p>
          <a:p>
            <a:pPr>
              <a:buNone/>
            </a:pPr>
            <a:endParaRPr lang="en-CA" sz="2200" baseline="30000" dirty="0" smtClean="0"/>
          </a:p>
          <a:p>
            <a:pPr>
              <a:buNone/>
            </a:pPr>
            <a:endParaRPr lang="en-CA" sz="2200" dirty="0"/>
          </a:p>
        </p:txBody>
      </p:sp>
    </p:spTree>
    <p:extLst>
      <p:ext uri="{BB962C8B-B14F-4D97-AF65-F5344CB8AC3E}">
        <p14:creationId xmlns:p14="http://schemas.microsoft.com/office/powerpoint/2010/main" xmlns="" val="388660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Theoretical calculation of count rate for </a:t>
            </a:r>
            <a:r>
              <a:rPr lang="en-CA" baseline="30000" dirty="0" smtClean="0"/>
              <a:t>210</a:t>
            </a:r>
            <a:r>
              <a:rPr lang="en-CA" dirty="0" smtClean="0"/>
              <a:t>Pb continued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 terminal voltage V</a:t>
            </a:r>
            <a:r>
              <a:rPr lang="en-US" baseline="-25000" dirty="0" smtClean="0"/>
              <a:t>T</a:t>
            </a:r>
            <a:r>
              <a:rPr lang="en-US" dirty="0" smtClean="0"/>
              <a:t> = 1.4500 MV, the following stripping yields were measured:</a:t>
            </a:r>
          </a:p>
          <a:p>
            <a:r>
              <a:rPr lang="en-US" baseline="30000" dirty="0" smtClean="0"/>
              <a:t>208</a:t>
            </a:r>
            <a:r>
              <a:rPr lang="en-US" dirty="0" smtClean="0"/>
              <a:t>PbF</a:t>
            </a:r>
            <a:r>
              <a:rPr lang="en-US" baseline="-25000" dirty="0" smtClean="0"/>
              <a:t>3</a:t>
            </a:r>
            <a:r>
              <a:rPr lang="en-US" baseline="30000" dirty="0" smtClean="0"/>
              <a:t>-</a:t>
            </a:r>
            <a:r>
              <a:rPr lang="en-US" dirty="0" smtClean="0"/>
              <a:t> </a:t>
            </a:r>
            <a:r>
              <a:rPr lang="en-US" dirty="0" smtClean="0">
                <a:sym typeface="Symbol"/>
              </a:rPr>
              <a:t></a:t>
            </a:r>
            <a:r>
              <a:rPr lang="en-US" dirty="0" smtClean="0"/>
              <a:t> </a:t>
            </a:r>
            <a:r>
              <a:rPr lang="en-US" baseline="30000" dirty="0" smtClean="0"/>
              <a:t>208</a:t>
            </a:r>
            <a:r>
              <a:rPr lang="en-US" dirty="0" smtClean="0"/>
              <a:t>Pb</a:t>
            </a:r>
            <a:r>
              <a:rPr lang="en-US" baseline="30000" dirty="0" smtClean="0"/>
              <a:t>+1</a:t>
            </a:r>
            <a:r>
              <a:rPr lang="en-US" dirty="0" smtClean="0"/>
              <a:t>		21.2 %</a:t>
            </a:r>
          </a:p>
          <a:p>
            <a:r>
              <a:rPr lang="en-US" baseline="30000" dirty="0" smtClean="0"/>
              <a:t>208</a:t>
            </a:r>
            <a:r>
              <a:rPr lang="en-US" dirty="0" smtClean="0"/>
              <a:t>PbF</a:t>
            </a:r>
            <a:r>
              <a:rPr lang="en-US" baseline="-25000" dirty="0" smtClean="0"/>
              <a:t>3</a:t>
            </a:r>
            <a:r>
              <a:rPr lang="en-US" baseline="30000" dirty="0" smtClean="0"/>
              <a:t>-</a:t>
            </a:r>
            <a:r>
              <a:rPr lang="en-US" dirty="0" smtClean="0"/>
              <a:t> </a:t>
            </a:r>
            <a:r>
              <a:rPr lang="en-US" dirty="0" smtClean="0">
                <a:sym typeface="Symbol"/>
              </a:rPr>
              <a:t></a:t>
            </a:r>
            <a:r>
              <a:rPr lang="en-US" dirty="0" smtClean="0"/>
              <a:t> </a:t>
            </a:r>
            <a:r>
              <a:rPr lang="en-US" baseline="30000" dirty="0" smtClean="0"/>
              <a:t>208</a:t>
            </a:r>
            <a:r>
              <a:rPr lang="en-US" dirty="0" smtClean="0"/>
              <a:t>Pb</a:t>
            </a:r>
            <a:r>
              <a:rPr lang="en-US" baseline="30000" dirty="0" smtClean="0"/>
              <a:t>+2</a:t>
            </a:r>
            <a:r>
              <a:rPr lang="en-US" dirty="0" smtClean="0"/>
              <a:t>		13.6 %</a:t>
            </a:r>
          </a:p>
          <a:p>
            <a:r>
              <a:rPr lang="en-US" baseline="30000" dirty="0" smtClean="0"/>
              <a:t>208</a:t>
            </a:r>
            <a:r>
              <a:rPr lang="en-US" dirty="0" smtClean="0"/>
              <a:t>PbF</a:t>
            </a:r>
            <a:r>
              <a:rPr lang="en-US" baseline="-25000" dirty="0" smtClean="0"/>
              <a:t>3</a:t>
            </a:r>
            <a:r>
              <a:rPr lang="en-US" baseline="30000" dirty="0" smtClean="0"/>
              <a:t>-</a:t>
            </a:r>
            <a:r>
              <a:rPr lang="en-US" dirty="0" smtClean="0"/>
              <a:t> </a:t>
            </a:r>
            <a:r>
              <a:rPr lang="en-US" dirty="0" smtClean="0">
                <a:sym typeface="Symbol"/>
              </a:rPr>
              <a:t></a:t>
            </a:r>
            <a:r>
              <a:rPr lang="en-US" dirty="0" smtClean="0"/>
              <a:t> </a:t>
            </a:r>
            <a:r>
              <a:rPr lang="en-US" baseline="30000" dirty="0" smtClean="0"/>
              <a:t>208</a:t>
            </a:r>
            <a:r>
              <a:rPr lang="en-US" dirty="0" smtClean="0"/>
              <a:t>Pb</a:t>
            </a:r>
            <a:r>
              <a:rPr lang="en-US" baseline="30000" dirty="0" smtClean="0"/>
              <a:t>+3</a:t>
            </a:r>
            <a:r>
              <a:rPr lang="en-US" dirty="0" smtClean="0"/>
              <a:t>		2.40 %</a:t>
            </a:r>
          </a:p>
          <a:p>
            <a:r>
              <a:rPr lang="en-US" baseline="30000" dirty="0" smtClean="0"/>
              <a:t>208</a:t>
            </a:r>
            <a:r>
              <a:rPr lang="en-US" dirty="0" smtClean="0"/>
              <a:t>PbF</a:t>
            </a:r>
            <a:r>
              <a:rPr lang="en-US" baseline="-25000" dirty="0" smtClean="0"/>
              <a:t>3</a:t>
            </a:r>
            <a:r>
              <a:rPr lang="en-US" baseline="30000" dirty="0" smtClean="0"/>
              <a:t>-</a:t>
            </a:r>
            <a:r>
              <a:rPr lang="en-US" dirty="0" smtClean="0"/>
              <a:t> </a:t>
            </a:r>
            <a:r>
              <a:rPr lang="en-US" dirty="0" smtClean="0">
                <a:sym typeface="Symbol"/>
              </a:rPr>
              <a:t></a:t>
            </a:r>
            <a:r>
              <a:rPr lang="en-US" dirty="0" smtClean="0"/>
              <a:t> </a:t>
            </a:r>
            <a:r>
              <a:rPr lang="en-US" baseline="30000" dirty="0" smtClean="0"/>
              <a:t>208</a:t>
            </a:r>
            <a:r>
              <a:rPr lang="en-US" dirty="0" smtClean="0"/>
              <a:t>Pb</a:t>
            </a:r>
            <a:r>
              <a:rPr lang="en-US" baseline="30000" dirty="0" smtClean="0"/>
              <a:t>+4</a:t>
            </a:r>
            <a:r>
              <a:rPr lang="en-US" dirty="0" smtClean="0"/>
              <a:t>		0.62 %</a:t>
            </a:r>
          </a:p>
          <a:p>
            <a:r>
              <a:rPr lang="en-US" baseline="30000" dirty="0" smtClean="0"/>
              <a:t>208</a:t>
            </a:r>
            <a:r>
              <a:rPr lang="en-US" dirty="0" smtClean="0"/>
              <a:t>PbF</a:t>
            </a:r>
            <a:r>
              <a:rPr lang="en-US" baseline="-25000" dirty="0" smtClean="0"/>
              <a:t>3</a:t>
            </a:r>
            <a:r>
              <a:rPr lang="en-US" baseline="30000" dirty="0" smtClean="0"/>
              <a:t>-</a:t>
            </a:r>
            <a:r>
              <a:rPr lang="en-US" dirty="0" smtClean="0"/>
              <a:t> </a:t>
            </a:r>
            <a:r>
              <a:rPr lang="en-US" dirty="0" smtClean="0">
                <a:sym typeface="Symbol"/>
              </a:rPr>
              <a:t></a:t>
            </a:r>
            <a:r>
              <a:rPr lang="en-US" dirty="0" smtClean="0"/>
              <a:t> </a:t>
            </a:r>
            <a:r>
              <a:rPr lang="en-US" baseline="30000" dirty="0" smtClean="0"/>
              <a:t>208</a:t>
            </a:r>
            <a:r>
              <a:rPr lang="en-US" dirty="0" smtClean="0"/>
              <a:t>Pb</a:t>
            </a:r>
            <a:r>
              <a:rPr lang="en-US" baseline="30000" dirty="0" smtClean="0"/>
              <a:t>+5</a:t>
            </a:r>
            <a:r>
              <a:rPr lang="en-US" dirty="0" smtClean="0"/>
              <a:t>		0.08 %</a:t>
            </a:r>
          </a:p>
          <a:p>
            <a:r>
              <a:rPr lang="en-US" baseline="30000" dirty="0" smtClean="0"/>
              <a:t>208</a:t>
            </a:r>
            <a:r>
              <a:rPr lang="en-US" dirty="0" smtClean="0"/>
              <a:t>PbF</a:t>
            </a:r>
            <a:r>
              <a:rPr lang="en-US" baseline="-25000" dirty="0" smtClean="0"/>
              <a:t>3</a:t>
            </a:r>
            <a:r>
              <a:rPr lang="en-US" baseline="30000" dirty="0" smtClean="0"/>
              <a:t>-</a:t>
            </a:r>
            <a:r>
              <a:rPr lang="en-US" dirty="0" smtClean="0"/>
              <a:t> </a:t>
            </a:r>
            <a:r>
              <a:rPr lang="en-US" dirty="0" smtClean="0">
                <a:sym typeface="Symbol"/>
              </a:rPr>
              <a:t></a:t>
            </a:r>
            <a:r>
              <a:rPr lang="en-US" dirty="0" smtClean="0"/>
              <a:t> </a:t>
            </a:r>
            <a:r>
              <a:rPr lang="en-US" baseline="30000" dirty="0" smtClean="0"/>
              <a:t>208</a:t>
            </a:r>
            <a:r>
              <a:rPr lang="en-US" dirty="0" smtClean="0"/>
              <a:t>Pb</a:t>
            </a:r>
            <a:r>
              <a:rPr lang="en-US" baseline="30000" dirty="0" smtClean="0"/>
              <a:t>+6</a:t>
            </a:r>
            <a:r>
              <a:rPr lang="en-US" dirty="0" smtClean="0"/>
              <a:t>		0.01 %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5791200"/>
            <a:ext cx="441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Work was preformed by Dr. Zhao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14400" y="3124200"/>
            <a:ext cx="7239000" cy="830997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To bend Pb</a:t>
            </a:r>
            <a:r>
              <a:rPr lang="en-US" sz="2400" baseline="30000" dirty="0" smtClean="0"/>
              <a:t>+3</a:t>
            </a:r>
            <a:r>
              <a:rPr lang="en-US" sz="2400" dirty="0" smtClean="0"/>
              <a:t> ions the V</a:t>
            </a:r>
            <a:r>
              <a:rPr lang="en-US" sz="2400" baseline="-25000" dirty="0" smtClean="0"/>
              <a:t>T</a:t>
            </a:r>
            <a:r>
              <a:rPr lang="en-US" sz="2400" dirty="0" smtClean="0"/>
              <a:t> has to be 0.9600MV. The stripping yield becomes 0.76%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7553</TotalTime>
  <Words>953</Words>
  <Application>Microsoft Office PowerPoint</Application>
  <PresentationFormat>On-screen Show (4:3)</PresentationFormat>
  <Paragraphs>239</Paragraphs>
  <Slides>27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Equity</vt:lpstr>
      <vt:lpstr>Analysis of 210Pb by Accelerator Mass Spectrometry </vt:lpstr>
      <vt:lpstr>Overview</vt:lpstr>
      <vt:lpstr>Radon</vt:lpstr>
      <vt:lpstr> Measurements of 210Pb</vt:lpstr>
      <vt:lpstr>The Project </vt:lpstr>
      <vt:lpstr>Slide 6</vt:lpstr>
      <vt:lpstr>Slide 7</vt:lpstr>
      <vt:lpstr>Theoretical calculation of count rate for 210Pb</vt:lpstr>
      <vt:lpstr>Theoretical calculation of count rate for 210Pb continued </vt:lpstr>
      <vt:lpstr>Theoretical calculation of count rate for 210Pb continued </vt:lpstr>
      <vt:lpstr>Slide 11</vt:lpstr>
      <vt:lpstr>Isotope dilution</vt:lpstr>
      <vt:lpstr>Slide 13</vt:lpstr>
      <vt:lpstr>205Pb isotope dilution </vt:lpstr>
      <vt:lpstr>Accounting for Thallium interferences </vt:lpstr>
      <vt:lpstr>208Pb isotope dilution </vt:lpstr>
      <vt:lpstr>Slide 17</vt:lpstr>
      <vt:lpstr>Slide 18</vt:lpstr>
      <vt:lpstr>Slide 19</vt:lpstr>
      <vt:lpstr>Removal of interferences</vt:lpstr>
      <vt:lpstr>Slide 21</vt:lpstr>
      <vt:lpstr>208Pb isotope dilution </vt:lpstr>
      <vt:lpstr>Accounting for the efficiency differences between detectors</vt:lpstr>
      <vt:lpstr>Measurements of Pb-210</vt:lpstr>
      <vt:lpstr>Conclusions</vt:lpstr>
      <vt:lpstr>Acknowledgments 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the Toxicology application  Accelerator Mass Spectrometry</dc:title>
  <dc:creator>Robert Jack Cornett</dc:creator>
  <cp:lastModifiedBy> </cp:lastModifiedBy>
  <cp:revision>528</cp:revision>
  <dcterms:created xsi:type="dcterms:W3CDTF">2013-01-16T19:09:10Z</dcterms:created>
  <dcterms:modified xsi:type="dcterms:W3CDTF">2014-06-17T04:36:45Z</dcterms:modified>
</cp:coreProperties>
</file>