
<file path=[Content_Types].xml><?xml version="1.0" encoding="utf-8"?>
<Types xmlns="http://schemas.openxmlformats.org/package/2006/content-types">
  <Default Extension="avi" ContentType="video/x-msvideo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0"/>
  </p:notesMasterIdLst>
  <p:sldIdLst>
    <p:sldId id="256" r:id="rId5"/>
    <p:sldId id="316" r:id="rId6"/>
    <p:sldId id="751" r:id="rId7"/>
    <p:sldId id="264" r:id="rId8"/>
    <p:sldId id="752" r:id="rId9"/>
    <p:sldId id="317" r:id="rId10"/>
    <p:sldId id="753" r:id="rId11"/>
    <p:sldId id="273" r:id="rId12"/>
    <p:sldId id="286" r:id="rId13"/>
    <p:sldId id="287" r:id="rId14"/>
    <p:sldId id="289" r:id="rId15"/>
    <p:sldId id="290" r:id="rId16"/>
    <p:sldId id="270" r:id="rId17"/>
    <p:sldId id="754" r:id="rId18"/>
    <p:sldId id="315" r:id="rId19"/>
  </p:sldIdLst>
  <p:sldSz cx="12192000" cy="6858000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2019 NSS presentation" id="{1BB84878-B75F-4229-9BFD-8B2AF69F3477}">
          <p14:sldIdLst>
            <p14:sldId id="256"/>
            <p14:sldId id="316"/>
            <p14:sldId id="751"/>
            <p14:sldId id="264"/>
            <p14:sldId id="752"/>
            <p14:sldId id="317"/>
            <p14:sldId id="753"/>
            <p14:sldId id="273"/>
            <p14:sldId id="286"/>
            <p14:sldId id="287"/>
            <p14:sldId id="289"/>
            <p14:sldId id="290"/>
            <p14:sldId id="270"/>
            <p14:sldId id="754"/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gner, Armin (DLSLtd,RAL,LSCI)" initials="WA(" lastIdx="1" clrIdx="0">
    <p:extLst>
      <p:ext uri="{19B8F6BF-5375-455C-9EA6-DF929625EA0E}">
        <p15:presenceInfo xmlns:p15="http://schemas.microsoft.com/office/powerpoint/2012/main" userId="S::armin.wagner@diamond.ac.uk::eeecc0e7-4c9b-4c64-bd1a-6068de43fed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2957BF-B03D-41B5-A2AA-F9DA47E9BEE6}" v="152" dt="2019-11-24T13:55:32.808"/>
  </p1510:revLst>
</p1510:revInfo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 autoAdjust="0"/>
    <p:restoredTop sz="84646" autoAdjust="0"/>
  </p:normalViewPr>
  <p:slideViewPr>
    <p:cSldViewPr>
      <p:cViewPr varScale="1">
        <p:scale>
          <a:sx n="81" d="100"/>
          <a:sy n="81" d="100"/>
        </p:scale>
        <p:origin x="96" y="6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rtoni, Nicola (DLSLtd,RAL,SCI)" userId="1ff63fed-ce7c-4aa6-8f59-a097ab34966b" providerId="ADAL" clId="{212957BF-B03D-41B5-A2AA-F9DA47E9BEE6}"/>
    <pc:docChg chg="undo custSel addSld modSld sldOrd">
      <pc:chgData name="Tartoni, Nicola (DLSLtd,RAL,SCI)" userId="1ff63fed-ce7c-4aa6-8f59-a097ab34966b" providerId="ADAL" clId="{212957BF-B03D-41B5-A2AA-F9DA47E9BEE6}" dt="2019-11-24T13:56:42.583" v="1355" actId="1076"/>
      <pc:docMkLst>
        <pc:docMk/>
      </pc:docMkLst>
      <pc:sldChg chg="modSp">
        <pc:chgData name="Tartoni, Nicola (DLSLtd,RAL,SCI)" userId="1ff63fed-ce7c-4aa6-8f59-a097ab34966b" providerId="ADAL" clId="{212957BF-B03D-41B5-A2AA-F9DA47E9BEE6}" dt="2019-11-24T13:09:45.758" v="422" actId="20577"/>
        <pc:sldMkLst>
          <pc:docMk/>
          <pc:sldMk cId="0" sldId="256"/>
        </pc:sldMkLst>
        <pc:spChg chg="mod">
          <ac:chgData name="Tartoni, Nicola (DLSLtd,RAL,SCI)" userId="1ff63fed-ce7c-4aa6-8f59-a097ab34966b" providerId="ADAL" clId="{212957BF-B03D-41B5-A2AA-F9DA47E9BEE6}" dt="2019-11-24T13:09:45.758" v="422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05:22.414" v="104" actId="2711"/>
          <ac:spMkLst>
            <pc:docMk/>
            <pc:sldMk cId="0" sldId="256"/>
            <ac:spMk id="3" creationId="{00000000-0000-0000-0000-000000000000}"/>
          </ac:spMkLst>
        </pc:spChg>
      </pc:sldChg>
      <pc:sldChg chg="modSp add">
        <pc:chgData name="Tartoni, Nicola (DLSLtd,RAL,SCI)" userId="1ff63fed-ce7c-4aa6-8f59-a097ab34966b" providerId="ADAL" clId="{212957BF-B03D-41B5-A2AA-F9DA47E9BEE6}" dt="2019-11-24T13:17:04.897" v="488" actId="2711"/>
        <pc:sldMkLst>
          <pc:docMk/>
          <pc:sldMk cId="3171344911" sldId="264"/>
        </pc:sldMkLst>
        <pc:spChg chg="mod">
          <ac:chgData name="Tartoni, Nicola (DLSLtd,RAL,SCI)" userId="1ff63fed-ce7c-4aa6-8f59-a097ab34966b" providerId="ADAL" clId="{212957BF-B03D-41B5-A2AA-F9DA47E9BEE6}" dt="2019-11-24T13:16:28.269" v="484" actId="14100"/>
          <ac:spMkLst>
            <pc:docMk/>
            <pc:sldMk cId="3171344911" sldId="264"/>
            <ac:spMk id="2" creationId="{2295A43B-DB46-2940-90F9-DD52201B622C}"/>
          </ac:spMkLst>
        </pc:spChg>
        <pc:spChg chg="mod">
          <ac:chgData name="Tartoni, Nicola (DLSLtd,RAL,SCI)" userId="1ff63fed-ce7c-4aa6-8f59-a097ab34966b" providerId="ADAL" clId="{212957BF-B03D-41B5-A2AA-F9DA47E9BEE6}" dt="2019-11-24T13:16:35.906" v="485" actId="2711"/>
          <ac:spMkLst>
            <pc:docMk/>
            <pc:sldMk cId="3171344911" sldId="264"/>
            <ac:spMk id="3" creationId="{2E9E3EAC-A798-E040-975D-D0CBBF459EA2}"/>
          </ac:spMkLst>
        </pc:spChg>
        <pc:spChg chg="mod">
          <ac:chgData name="Tartoni, Nicola (DLSLtd,RAL,SCI)" userId="1ff63fed-ce7c-4aa6-8f59-a097ab34966b" providerId="ADAL" clId="{212957BF-B03D-41B5-A2AA-F9DA47E9BEE6}" dt="2019-11-24T13:16:47.036" v="486" actId="2711"/>
          <ac:spMkLst>
            <pc:docMk/>
            <pc:sldMk cId="3171344911" sldId="264"/>
            <ac:spMk id="10" creationId="{9D97C736-EA24-CE40-82C1-01B21481DE60}"/>
          </ac:spMkLst>
        </pc:spChg>
        <pc:spChg chg="mod">
          <ac:chgData name="Tartoni, Nicola (DLSLtd,RAL,SCI)" userId="1ff63fed-ce7c-4aa6-8f59-a097ab34966b" providerId="ADAL" clId="{212957BF-B03D-41B5-A2AA-F9DA47E9BEE6}" dt="2019-11-24T13:16:55.016" v="487" actId="2711"/>
          <ac:spMkLst>
            <pc:docMk/>
            <pc:sldMk cId="3171344911" sldId="264"/>
            <ac:spMk id="11" creationId="{E7B4CC18-875B-BC44-BC00-EEAA4D5EF26E}"/>
          </ac:spMkLst>
        </pc:spChg>
        <pc:spChg chg="mod">
          <ac:chgData name="Tartoni, Nicola (DLSLtd,RAL,SCI)" userId="1ff63fed-ce7c-4aa6-8f59-a097ab34966b" providerId="ADAL" clId="{212957BF-B03D-41B5-A2AA-F9DA47E9BEE6}" dt="2019-11-24T13:17:04.897" v="488" actId="2711"/>
          <ac:spMkLst>
            <pc:docMk/>
            <pc:sldMk cId="3171344911" sldId="264"/>
            <ac:spMk id="12" creationId="{01CE924D-394B-1C42-BD40-987FEA0701F5}"/>
          </ac:spMkLst>
        </pc:spChg>
      </pc:sldChg>
      <pc:sldChg chg="delSp modSp ord">
        <pc:chgData name="Tartoni, Nicola (DLSLtd,RAL,SCI)" userId="1ff63fed-ce7c-4aa6-8f59-a097ab34966b" providerId="ADAL" clId="{212957BF-B03D-41B5-A2AA-F9DA47E9BEE6}" dt="2019-11-24T13:44:59.567" v="966" actId="2711"/>
        <pc:sldMkLst>
          <pc:docMk/>
          <pc:sldMk cId="1617165699" sldId="270"/>
        </pc:sldMkLst>
        <pc:spChg chg="mod">
          <ac:chgData name="Tartoni, Nicola (DLSLtd,RAL,SCI)" userId="1ff63fed-ce7c-4aa6-8f59-a097ab34966b" providerId="ADAL" clId="{212957BF-B03D-41B5-A2AA-F9DA47E9BEE6}" dt="2019-11-24T13:44:23.564" v="959" actId="2711"/>
          <ac:spMkLst>
            <pc:docMk/>
            <pc:sldMk cId="1617165699" sldId="270"/>
            <ac:spMk id="2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44:05.492" v="937" actId="478"/>
          <ac:spMkLst>
            <pc:docMk/>
            <pc:sldMk cId="1617165699" sldId="270"/>
            <ac:spMk id="6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44:28.194" v="960" actId="478"/>
          <ac:spMkLst>
            <pc:docMk/>
            <pc:sldMk cId="1617165699" sldId="270"/>
            <ac:spMk id="7" creationId="{00000000-0000-0000-0000-000000000000}"/>
          </ac:spMkLst>
        </pc:spChg>
        <pc:graphicFrameChg chg="mod modGraphic">
          <ac:chgData name="Tartoni, Nicola (DLSLtd,RAL,SCI)" userId="1ff63fed-ce7c-4aa6-8f59-a097ab34966b" providerId="ADAL" clId="{212957BF-B03D-41B5-A2AA-F9DA47E9BEE6}" dt="2019-11-24T13:44:59.567" v="966" actId="2711"/>
          <ac:graphicFrameMkLst>
            <pc:docMk/>
            <pc:sldMk cId="1617165699" sldId="270"/>
            <ac:graphicFrameMk id="4" creationId="{00000000-0000-0000-0000-000000000000}"/>
          </ac:graphicFrameMkLst>
        </pc:graphicFrameChg>
        <pc:picChg chg="del">
          <ac:chgData name="Tartoni, Nicola (DLSLtd,RAL,SCI)" userId="1ff63fed-ce7c-4aa6-8f59-a097ab34966b" providerId="ADAL" clId="{212957BF-B03D-41B5-A2AA-F9DA47E9BEE6}" dt="2019-11-24T13:44:31.330" v="961" actId="478"/>
          <ac:picMkLst>
            <pc:docMk/>
            <pc:sldMk cId="1617165699" sldId="270"/>
            <ac:picMk id="5" creationId="{00000000-0000-0000-0000-000000000000}"/>
          </ac:picMkLst>
        </pc:picChg>
      </pc:sldChg>
      <pc:sldChg chg="addSp delSp modSp">
        <pc:chgData name="Tartoni, Nicola (DLSLtd,RAL,SCI)" userId="1ff63fed-ce7c-4aa6-8f59-a097ab34966b" providerId="ADAL" clId="{212957BF-B03D-41B5-A2AA-F9DA47E9BEE6}" dt="2019-11-24T13:40:01.777" v="893" actId="14100"/>
        <pc:sldMkLst>
          <pc:docMk/>
          <pc:sldMk cId="3837827537" sldId="273"/>
        </pc:sldMkLst>
        <pc:spChg chg="mod">
          <ac:chgData name="Tartoni, Nicola (DLSLtd,RAL,SCI)" userId="1ff63fed-ce7c-4aa6-8f59-a097ab34966b" providerId="ADAL" clId="{212957BF-B03D-41B5-A2AA-F9DA47E9BEE6}" dt="2019-11-24T13:40:01.777" v="893" actId="14100"/>
          <ac:spMkLst>
            <pc:docMk/>
            <pc:sldMk cId="3837827537" sldId="273"/>
            <ac:spMk id="2" creationId="{00000000-0000-0000-0000-000000000000}"/>
          </ac:spMkLst>
        </pc:spChg>
        <pc:spChg chg="add del mod">
          <ac:chgData name="Tartoni, Nicola (DLSLtd,RAL,SCI)" userId="1ff63fed-ce7c-4aa6-8f59-a097ab34966b" providerId="ADAL" clId="{212957BF-B03D-41B5-A2AA-F9DA47E9BEE6}" dt="2019-11-24T13:39:09.256" v="845" actId="478"/>
          <ac:spMkLst>
            <pc:docMk/>
            <pc:sldMk cId="3837827537" sldId="273"/>
            <ac:spMk id="4" creationId="{2A9F0F04-B5C8-493D-B280-6FA81D1C3A89}"/>
          </ac:spMkLst>
        </pc:spChg>
        <pc:spChg chg="del mod">
          <ac:chgData name="Tartoni, Nicola (DLSLtd,RAL,SCI)" userId="1ff63fed-ce7c-4aa6-8f59-a097ab34966b" providerId="ADAL" clId="{212957BF-B03D-41B5-A2AA-F9DA47E9BEE6}" dt="2019-11-24T13:38:59.178" v="843" actId="478"/>
          <ac:spMkLst>
            <pc:docMk/>
            <pc:sldMk cId="3837827537" sldId="273"/>
            <ac:spMk id="12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39:11.508" v="846" actId="478"/>
          <ac:spMkLst>
            <pc:docMk/>
            <pc:sldMk cId="3837827537" sldId="273"/>
            <ac:spMk id="13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39:03.029" v="844" actId="478"/>
          <ac:spMkLst>
            <pc:docMk/>
            <pc:sldMk cId="3837827537" sldId="273"/>
            <ac:spMk id="16" creationId="{00000000-0000-0000-0000-000000000000}"/>
          </ac:spMkLst>
        </pc:spChg>
        <pc:picChg chg="mod">
          <ac:chgData name="Tartoni, Nicola (DLSLtd,RAL,SCI)" userId="1ff63fed-ce7c-4aa6-8f59-a097ab34966b" providerId="ADAL" clId="{212957BF-B03D-41B5-A2AA-F9DA47E9BEE6}" dt="2019-11-24T13:39:23.808" v="851" actId="1076"/>
          <ac:picMkLst>
            <pc:docMk/>
            <pc:sldMk cId="3837827537" sldId="273"/>
            <ac:picMk id="9" creationId="{00000000-0000-0000-0000-000000000000}"/>
          </ac:picMkLst>
        </pc:picChg>
        <pc:picChg chg="del">
          <ac:chgData name="Tartoni, Nicola (DLSLtd,RAL,SCI)" userId="1ff63fed-ce7c-4aa6-8f59-a097ab34966b" providerId="ADAL" clId="{212957BF-B03D-41B5-A2AA-F9DA47E9BEE6}" dt="2019-11-24T13:38:55.143" v="841" actId="478"/>
          <ac:picMkLst>
            <pc:docMk/>
            <pc:sldMk cId="3837827537" sldId="273"/>
            <ac:picMk id="11" creationId="{00000000-0000-0000-0000-000000000000}"/>
          </ac:picMkLst>
        </pc:picChg>
        <pc:cxnChg chg="del mod">
          <ac:chgData name="Tartoni, Nicola (DLSLtd,RAL,SCI)" userId="1ff63fed-ce7c-4aa6-8f59-a097ab34966b" providerId="ADAL" clId="{212957BF-B03D-41B5-A2AA-F9DA47E9BEE6}" dt="2019-11-24T13:39:13.558" v="847" actId="478"/>
          <ac:cxnSpMkLst>
            <pc:docMk/>
            <pc:sldMk cId="3837827537" sldId="273"/>
            <ac:cxnSpMk id="14" creationId="{00000000-0000-0000-0000-000000000000}"/>
          </ac:cxnSpMkLst>
        </pc:cxnChg>
      </pc:sldChg>
      <pc:sldChg chg="modSp">
        <pc:chgData name="Tartoni, Nicola (DLSLtd,RAL,SCI)" userId="1ff63fed-ce7c-4aa6-8f59-a097ab34966b" providerId="ADAL" clId="{212957BF-B03D-41B5-A2AA-F9DA47E9BEE6}" dt="2019-11-24T13:40:59.517" v="900" actId="2711"/>
        <pc:sldMkLst>
          <pc:docMk/>
          <pc:sldMk cId="4000420176" sldId="286"/>
        </pc:sldMkLst>
        <pc:spChg chg="mod">
          <ac:chgData name="Tartoni, Nicola (DLSLtd,RAL,SCI)" userId="1ff63fed-ce7c-4aa6-8f59-a097ab34966b" providerId="ADAL" clId="{212957BF-B03D-41B5-A2AA-F9DA47E9BEE6}" dt="2019-11-24T13:40:26.478" v="895" actId="255"/>
          <ac:spMkLst>
            <pc:docMk/>
            <pc:sldMk cId="4000420176" sldId="286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0:38.571" v="898" actId="1076"/>
          <ac:spMkLst>
            <pc:docMk/>
            <pc:sldMk cId="4000420176" sldId="286"/>
            <ac:spMk id="5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0:59.517" v="900" actId="2711"/>
          <ac:spMkLst>
            <pc:docMk/>
            <pc:sldMk cId="4000420176" sldId="286"/>
            <ac:spMk id="9" creationId="{00000000-0000-0000-0000-000000000000}"/>
          </ac:spMkLst>
        </pc:spChg>
        <pc:picChg chg="ord">
          <ac:chgData name="Tartoni, Nicola (DLSLtd,RAL,SCI)" userId="1ff63fed-ce7c-4aa6-8f59-a097ab34966b" providerId="ADAL" clId="{212957BF-B03D-41B5-A2AA-F9DA47E9BEE6}" dt="2019-11-24T13:40:48.718" v="899" actId="166"/>
          <ac:picMkLst>
            <pc:docMk/>
            <pc:sldMk cId="4000420176" sldId="286"/>
            <ac:picMk id="6" creationId="{00000000-0000-0000-0000-000000000000}"/>
          </ac:picMkLst>
        </pc:picChg>
      </pc:sldChg>
      <pc:sldChg chg="modSp">
        <pc:chgData name="Tartoni, Nicola (DLSLtd,RAL,SCI)" userId="1ff63fed-ce7c-4aa6-8f59-a097ab34966b" providerId="ADAL" clId="{212957BF-B03D-41B5-A2AA-F9DA47E9BEE6}" dt="2019-11-24T13:41:32.516" v="904" actId="2711"/>
        <pc:sldMkLst>
          <pc:docMk/>
          <pc:sldMk cId="674339971" sldId="287"/>
        </pc:sldMkLst>
        <pc:spChg chg="mod">
          <ac:chgData name="Tartoni, Nicola (DLSLtd,RAL,SCI)" userId="1ff63fed-ce7c-4aa6-8f59-a097ab34966b" providerId="ADAL" clId="{212957BF-B03D-41B5-A2AA-F9DA47E9BEE6}" dt="2019-11-24T13:41:19.135" v="902" actId="2711"/>
          <ac:spMkLst>
            <pc:docMk/>
            <pc:sldMk cId="674339971" sldId="287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1:25.793" v="903" actId="2711"/>
          <ac:spMkLst>
            <pc:docMk/>
            <pc:sldMk cId="674339971" sldId="287"/>
            <ac:spMk id="5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1:32.516" v="904" actId="2711"/>
          <ac:spMkLst>
            <pc:docMk/>
            <pc:sldMk cId="674339971" sldId="287"/>
            <ac:spMk id="11" creationId="{00000000-0000-0000-0000-000000000000}"/>
          </ac:spMkLst>
        </pc:spChg>
      </pc:sldChg>
      <pc:sldChg chg="modSp">
        <pc:chgData name="Tartoni, Nicola (DLSLtd,RAL,SCI)" userId="1ff63fed-ce7c-4aa6-8f59-a097ab34966b" providerId="ADAL" clId="{212957BF-B03D-41B5-A2AA-F9DA47E9BEE6}" dt="2019-11-24T13:42:07.503" v="925" actId="167"/>
        <pc:sldMkLst>
          <pc:docMk/>
          <pc:sldMk cId="361929861" sldId="289"/>
        </pc:sldMkLst>
        <pc:spChg chg="mod">
          <ac:chgData name="Tartoni, Nicola (DLSLtd,RAL,SCI)" userId="1ff63fed-ce7c-4aa6-8f59-a097ab34966b" providerId="ADAL" clId="{212957BF-B03D-41B5-A2AA-F9DA47E9BEE6}" dt="2019-11-24T13:41:50.400" v="923" actId="20577"/>
          <ac:spMkLst>
            <pc:docMk/>
            <pc:sldMk cId="361929861" sldId="289"/>
            <ac:spMk id="2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1:56.886" v="924" actId="2711"/>
          <ac:spMkLst>
            <pc:docMk/>
            <pc:sldMk cId="361929861" sldId="289"/>
            <ac:spMk id="10" creationId="{00000000-0000-0000-0000-000000000000}"/>
          </ac:spMkLst>
        </pc:spChg>
        <pc:picChg chg="ord">
          <ac:chgData name="Tartoni, Nicola (DLSLtd,RAL,SCI)" userId="1ff63fed-ce7c-4aa6-8f59-a097ab34966b" providerId="ADAL" clId="{212957BF-B03D-41B5-A2AA-F9DA47E9BEE6}" dt="2019-11-24T13:42:07.503" v="925" actId="167"/>
          <ac:picMkLst>
            <pc:docMk/>
            <pc:sldMk cId="361929861" sldId="289"/>
            <ac:picMk id="14" creationId="{08A04EFF-37E6-4022-AAFE-B312D4C38AB1}"/>
          </ac:picMkLst>
        </pc:picChg>
      </pc:sldChg>
      <pc:sldChg chg="addSp delSp modSp">
        <pc:chgData name="Tartoni, Nicola (DLSLtd,RAL,SCI)" userId="1ff63fed-ce7c-4aa6-8f59-a097ab34966b" providerId="ADAL" clId="{212957BF-B03D-41B5-A2AA-F9DA47E9BEE6}" dt="2019-11-24T13:43:04.640" v="931" actId="14100"/>
        <pc:sldMkLst>
          <pc:docMk/>
          <pc:sldMk cId="3897692270" sldId="290"/>
        </pc:sldMkLst>
        <pc:spChg chg="del">
          <ac:chgData name="Tartoni, Nicola (DLSLtd,RAL,SCI)" userId="1ff63fed-ce7c-4aa6-8f59-a097ab34966b" providerId="ADAL" clId="{212957BF-B03D-41B5-A2AA-F9DA47E9BEE6}" dt="2019-11-24T13:42:19.368" v="926" actId="478"/>
          <ac:spMkLst>
            <pc:docMk/>
            <pc:sldMk cId="3897692270" sldId="290"/>
            <ac:spMk id="2" creationId="{00000000-0000-0000-0000-000000000000}"/>
          </ac:spMkLst>
        </pc:spChg>
        <pc:spChg chg="add del mod">
          <ac:chgData name="Tartoni, Nicola (DLSLtd,RAL,SCI)" userId="1ff63fed-ce7c-4aa6-8f59-a097ab34966b" providerId="ADAL" clId="{212957BF-B03D-41B5-A2AA-F9DA47E9BEE6}" dt="2019-11-24T13:42:32.854" v="927" actId="478"/>
          <ac:spMkLst>
            <pc:docMk/>
            <pc:sldMk cId="3897692270" sldId="290"/>
            <ac:spMk id="6" creationId="{7750A809-7055-4EC7-8EEA-086BC898A3E3}"/>
          </ac:spMkLst>
        </pc:spChg>
        <pc:spChg chg="mod">
          <ac:chgData name="Tartoni, Nicola (DLSLtd,RAL,SCI)" userId="1ff63fed-ce7c-4aa6-8f59-a097ab34966b" providerId="ADAL" clId="{212957BF-B03D-41B5-A2AA-F9DA47E9BEE6}" dt="2019-11-24T13:43:04.640" v="931" actId="14100"/>
          <ac:spMkLst>
            <pc:docMk/>
            <pc:sldMk cId="3897692270" sldId="290"/>
            <ac:spMk id="7" creationId="{00000000-0000-0000-0000-000000000000}"/>
          </ac:spMkLst>
        </pc:spChg>
        <pc:spChg chg="add">
          <ac:chgData name="Tartoni, Nicola (DLSLtd,RAL,SCI)" userId="1ff63fed-ce7c-4aa6-8f59-a097ab34966b" providerId="ADAL" clId="{212957BF-B03D-41B5-A2AA-F9DA47E9BEE6}" dt="2019-11-24T13:42:33.979" v="928"/>
          <ac:spMkLst>
            <pc:docMk/>
            <pc:sldMk cId="3897692270" sldId="290"/>
            <ac:spMk id="9" creationId="{9124AF1F-F17D-44C3-8153-B0EA5FCC9875}"/>
          </ac:spMkLst>
        </pc:spChg>
        <pc:spChg chg="mod">
          <ac:chgData name="Tartoni, Nicola (DLSLtd,RAL,SCI)" userId="1ff63fed-ce7c-4aa6-8f59-a097ab34966b" providerId="ADAL" clId="{212957BF-B03D-41B5-A2AA-F9DA47E9BEE6}" dt="2019-11-24T13:42:47.147" v="929" actId="2711"/>
          <ac:spMkLst>
            <pc:docMk/>
            <pc:sldMk cId="3897692270" sldId="290"/>
            <ac:spMk id="10" creationId="{00000000-0000-0000-0000-000000000000}"/>
          </ac:spMkLst>
        </pc:spChg>
      </pc:sldChg>
      <pc:sldChg chg="addSp delSp modSp">
        <pc:chgData name="Tartoni, Nicola (DLSLtd,RAL,SCI)" userId="1ff63fed-ce7c-4aa6-8f59-a097ab34966b" providerId="ADAL" clId="{212957BF-B03D-41B5-A2AA-F9DA47E9BEE6}" dt="2019-11-24T13:50:59.800" v="1188" actId="14100"/>
        <pc:sldMkLst>
          <pc:docMk/>
          <pc:sldMk cId="749355524" sldId="315"/>
        </pc:sldMkLst>
        <pc:spChg chg="add mod">
          <ac:chgData name="Tartoni, Nicola (DLSLtd,RAL,SCI)" userId="1ff63fed-ce7c-4aa6-8f59-a097ab34966b" providerId="ADAL" clId="{212957BF-B03D-41B5-A2AA-F9DA47E9BEE6}" dt="2019-11-24T13:50:59.800" v="1188" actId="14100"/>
          <ac:spMkLst>
            <pc:docMk/>
            <pc:sldMk cId="749355524" sldId="315"/>
            <ac:spMk id="3" creationId="{BF0049D6-EB18-49D2-B538-E19BC5714977}"/>
          </ac:spMkLst>
        </pc:spChg>
        <pc:spChg chg="del mod">
          <ac:chgData name="Tartoni, Nicola (DLSLtd,RAL,SCI)" userId="1ff63fed-ce7c-4aa6-8f59-a097ab34966b" providerId="ADAL" clId="{212957BF-B03D-41B5-A2AA-F9DA47E9BEE6}" dt="2019-11-24T13:50:09.145" v="1130" actId="478"/>
          <ac:spMkLst>
            <pc:docMk/>
            <pc:sldMk cId="749355524" sldId="315"/>
            <ac:spMk id="4" creationId="{00000000-0000-0000-0000-000000000000}"/>
          </ac:spMkLst>
        </pc:spChg>
      </pc:sldChg>
      <pc:sldChg chg="modSp add">
        <pc:chgData name="Tartoni, Nicola (DLSLtd,RAL,SCI)" userId="1ff63fed-ce7c-4aa6-8f59-a097ab34966b" providerId="ADAL" clId="{212957BF-B03D-41B5-A2AA-F9DA47E9BEE6}" dt="2019-11-24T13:10:24.070" v="423" actId="2711"/>
        <pc:sldMkLst>
          <pc:docMk/>
          <pc:sldMk cId="3034485061" sldId="316"/>
        </pc:sldMkLst>
        <pc:spChg chg="mod">
          <ac:chgData name="Tartoni, Nicola (DLSLtd,RAL,SCI)" userId="1ff63fed-ce7c-4aa6-8f59-a097ab34966b" providerId="ADAL" clId="{212957BF-B03D-41B5-A2AA-F9DA47E9BEE6}" dt="2019-11-24T13:10:24.070" v="423" actId="2711"/>
          <ac:spMkLst>
            <pc:docMk/>
            <pc:sldMk cId="3034485061" sldId="316"/>
            <ac:spMk id="2" creationId="{03D790E0-AC48-4ADD-A9C0-4B9FDC06AC05}"/>
          </ac:spMkLst>
        </pc:spChg>
        <pc:spChg chg="mod">
          <ac:chgData name="Tartoni, Nicola (DLSLtd,RAL,SCI)" userId="1ff63fed-ce7c-4aa6-8f59-a097ab34966b" providerId="ADAL" clId="{212957BF-B03D-41B5-A2AA-F9DA47E9BEE6}" dt="2019-11-24T13:09:01.649" v="364" actId="20577"/>
          <ac:spMkLst>
            <pc:docMk/>
            <pc:sldMk cId="3034485061" sldId="316"/>
            <ac:spMk id="3" creationId="{B4B4E315-3FBA-4DF4-BCE7-AA1E64C070B5}"/>
          </ac:spMkLst>
        </pc:spChg>
      </pc:sldChg>
      <pc:sldChg chg="addSp delSp modSp add modAnim">
        <pc:chgData name="Tartoni, Nicola (DLSLtd,RAL,SCI)" userId="1ff63fed-ce7c-4aa6-8f59-a097ab34966b" providerId="ADAL" clId="{212957BF-B03D-41B5-A2AA-F9DA47E9BEE6}" dt="2019-11-24T13:37:02.156" v="840" actId="1076"/>
        <pc:sldMkLst>
          <pc:docMk/>
          <pc:sldMk cId="926631713" sldId="317"/>
        </pc:sldMkLst>
        <pc:spChg chg="mod">
          <ac:chgData name="Tartoni, Nicola (DLSLtd,RAL,SCI)" userId="1ff63fed-ce7c-4aa6-8f59-a097ab34966b" providerId="ADAL" clId="{212957BF-B03D-41B5-A2AA-F9DA47E9BEE6}" dt="2019-11-24T13:12:27.352" v="472" actId="20577"/>
          <ac:spMkLst>
            <pc:docMk/>
            <pc:sldMk cId="926631713" sldId="317"/>
            <ac:spMk id="2" creationId="{03D790E0-AC48-4ADD-A9C0-4B9FDC06AC05}"/>
          </ac:spMkLst>
        </pc:spChg>
        <pc:spChg chg="del">
          <ac:chgData name="Tartoni, Nicola (DLSLtd,RAL,SCI)" userId="1ff63fed-ce7c-4aa6-8f59-a097ab34966b" providerId="ADAL" clId="{212957BF-B03D-41B5-A2AA-F9DA47E9BEE6}" dt="2019-11-24T13:12:07.864" v="425" actId="478"/>
          <ac:spMkLst>
            <pc:docMk/>
            <pc:sldMk cId="926631713" sldId="317"/>
            <ac:spMk id="3" creationId="{B4B4E315-3FBA-4DF4-BCE7-AA1E64C070B5}"/>
          </ac:spMkLst>
        </pc:spChg>
        <pc:spChg chg="add del mod">
          <ac:chgData name="Tartoni, Nicola (DLSLtd,RAL,SCI)" userId="1ff63fed-ce7c-4aa6-8f59-a097ab34966b" providerId="ADAL" clId="{212957BF-B03D-41B5-A2AA-F9DA47E9BEE6}" dt="2019-11-24T13:12:11.831" v="426" actId="478"/>
          <ac:spMkLst>
            <pc:docMk/>
            <pc:sldMk cId="926631713" sldId="317"/>
            <ac:spMk id="5" creationId="{F3C243D3-FA3E-43DB-ABDF-DA258D3CCE80}"/>
          </ac:spMkLst>
        </pc:spChg>
        <pc:spChg chg="add mod">
          <ac:chgData name="Tartoni, Nicola (DLSLtd,RAL,SCI)" userId="1ff63fed-ce7c-4aa6-8f59-a097ab34966b" providerId="ADAL" clId="{212957BF-B03D-41B5-A2AA-F9DA47E9BEE6}" dt="2019-11-24T13:37:02.156" v="840" actId="1076"/>
          <ac:spMkLst>
            <pc:docMk/>
            <pc:sldMk cId="926631713" sldId="317"/>
            <ac:spMk id="10" creationId="{92718072-EBEE-45BE-ADFE-3134A1A508E6}"/>
          </ac:spMkLst>
        </pc:spChg>
        <pc:spChg chg="add mod">
          <ac:chgData name="Tartoni, Nicola (DLSLtd,RAL,SCI)" userId="1ff63fed-ce7c-4aa6-8f59-a097ab34966b" providerId="ADAL" clId="{212957BF-B03D-41B5-A2AA-F9DA47E9BEE6}" dt="2019-11-24T13:30:44.451" v="820" actId="14100"/>
          <ac:spMkLst>
            <pc:docMk/>
            <pc:sldMk cId="926631713" sldId="317"/>
            <ac:spMk id="13" creationId="{B55A53B9-2A1B-4A58-968F-83E74378B035}"/>
          </ac:spMkLst>
        </pc:spChg>
        <pc:picChg chg="add mod ord">
          <ac:chgData name="Tartoni, Nicola (DLSLtd,RAL,SCI)" userId="1ff63fed-ce7c-4aa6-8f59-a097ab34966b" providerId="ADAL" clId="{212957BF-B03D-41B5-A2AA-F9DA47E9BEE6}" dt="2019-11-24T13:32:40.705" v="822" actId="1076"/>
          <ac:picMkLst>
            <pc:docMk/>
            <pc:sldMk cId="926631713" sldId="317"/>
            <ac:picMk id="7" creationId="{13F6E406-7F8F-49F6-AC5D-2272F0FA44FD}"/>
          </ac:picMkLst>
        </pc:picChg>
        <pc:cxnChg chg="add mod">
          <ac:chgData name="Tartoni, Nicola (DLSLtd,RAL,SCI)" userId="1ff63fed-ce7c-4aa6-8f59-a097ab34966b" providerId="ADAL" clId="{212957BF-B03D-41B5-A2AA-F9DA47E9BEE6}" dt="2019-11-24T13:25:45.661" v="728" actId="1076"/>
          <ac:cxnSpMkLst>
            <pc:docMk/>
            <pc:sldMk cId="926631713" sldId="317"/>
            <ac:cxnSpMk id="9" creationId="{E6508C27-301E-4190-ADF8-72F736FB63D8}"/>
          </ac:cxnSpMkLst>
        </pc:cxnChg>
        <pc:cxnChg chg="add mod">
          <ac:chgData name="Tartoni, Nicola (DLSLtd,RAL,SCI)" userId="1ff63fed-ce7c-4aa6-8f59-a097ab34966b" providerId="ADAL" clId="{212957BF-B03D-41B5-A2AA-F9DA47E9BEE6}" dt="2019-11-24T13:28:36.708" v="812" actId="1076"/>
          <ac:cxnSpMkLst>
            <pc:docMk/>
            <pc:sldMk cId="926631713" sldId="317"/>
            <ac:cxnSpMk id="12" creationId="{756CA258-5055-4DC4-B5EF-5D12D01A7908}"/>
          </ac:cxnSpMkLst>
        </pc:cxnChg>
      </pc:sldChg>
      <pc:sldChg chg="modSp add">
        <pc:chgData name="Tartoni, Nicola (DLSLtd,RAL,SCI)" userId="1ff63fed-ce7c-4aa6-8f59-a097ab34966b" providerId="ADAL" clId="{212957BF-B03D-41B5-A2AA-F9DA47E9BEE6}" dt="2019-11-24T13:16:03.701" v="481" actId="1076"/>
        <pc:sldMkLst>
          <pc:docMk/>
          <pc:sldMk cId="1357048233" sldId="751"/>
        </pc:sldMkLst>
        <pc:spChg chg="mod">
          <ac:chgData name="Tartoni, Nicola (DLSLtd,RAL,SCI)" userId="1ff63fed-ce7c-4aa6-8f59-a097ab34966b" providerId="ADAL" clId="{212957BF-B03D-41B5-A2AA-F9DA47E9BEE6}" dt="2019-11-24T13:15:32.331" v="479" actId="947"/>
          <ac:spMkLst>
            <pc:docMk/>
            <pc:sldMk cId="1357048233" sldId="751"/>
            <ac:spMk id="2" creationId="{66248CA8-6C3C-2F4C-AA1A-AA35A6FB04DD}"/>
          </ac:spMkLst>
        </pc:spChg>
        <pc:spChg chg="mod">
          <ac:chgData name="Tartoni, Nicola (DLSLtd,RAL,SCI)" userId="1ff63fed-ce7c-4aa6-8f59-a097ab34966b" providerId="ADAL" clId="{212957BF-B03D-41B5-A2AA-F9DA47E9BEE6}" dt="2019-11-24T13:16:03.701" v="481" actId="1076"/>
          <ac:spMkLst>
            <pc:docMk/>
            <pc:sldMk cId="1357048233" sldId="751"/>
            <ac:spMk id="3" creationId="{E8AD69A6-B26A-AD45-B5E1-02A296357D9C}"/>
          </ac:spMkLst>
        </pc:spChg>
      </pc:sldChg>
      <pc:sldChg chg="modSp add">
        <pc:chgData name="Tartoni, Nicola (DLSLtd,RAL,SCI)" userId="1ff63fed-ce7c-4aa6-8f59-a097ab34966b" providerId="ADAL" clId="{212957BF-B03D-41B5-A2AA-F9DA47E9BEE6}" dt="2019-11-24T13:20:21.992" v="724" actId="20577"/>
        <pc:sldMkLst>
          <pc:docMk/>
          <pc:sldMk cId="3159573138" sldId="752"/>
        </pc:sldMkLst>
        <pc:spChg chg="mod">
          <ac:chgData name="Tartoni, Nicola (DLSLtd,RAL,SCI)" userId="1ff63fed-ce7c-4aa6-8f59-a097ab34966b" providerId="ADAL" clId="{212957BF-B03D-41B5-A2AA-F9DA47E9BEE6}" dt="2019-11-24T13:20:21.992" v="724" actId="20577"/>
          <ac:spMkLst>
            <pc:docMk/>
            <pc:sldMk cId="3159573138" sldId="752"/>
            <ac:spMk id="2" creationId="{03D790E0-AC48-4ADD-A9C0-4B9FDC06AC05}"/>
          </ac:spMkLst>
        </pc:spChg>
        <pc:spChg chg="mod">
          <ac:chgData name="Tartoni, Nicola (DLSLtd,RAL,SCI)" userId="1ff63fed-ce7c-4aa6-8f59-a097ab34966b" providerId="ADAL" clId="{212957BF-B03D-41B5-A2AA-F9DA47E9BEE6}" dt="2019-11-24T13:19:58.072" v="667" actId="948"/>
          <ac:spMkLst>
            <pc:docMk/>
            <pc:sldMk cId="3159573138" sldId="752"/>
            <ac:spMk id="3" creationId="{B4B4E315-3FBA-4DF4-BCE7-AA1E64C070B5}"/>
          </ac:spMkLst>
        </pc:spChg>
      </pc:sldChg>
      <pc:sldChg chg="addSp delSp modSp">
        <pc:chgData name="Tartoni, Nicola (DLSLtd,RAL,SCI)" userId="1ff63fed-ce7c-4aa6-8f59-a097ab34966b" providerId="ADAL" clId="{212957BF-B03D-41B5-A2AA-F9DA47E9BEE6}" dt="2019-11-24T13:47:53.575" v="1003" actId="5793"/>
        <pc:sldMkLst>
          <pc:docMk/>
          <pc:sldMk cId="3229239660" sldId="753"/>
        </pc:sldMkLst>
        <pc:spChg chg="add mod">
          <ac:chgData name="Tartoni, Nicola (DLSLtd,RAL,SCI)" userId="1ff63fed-ce7c-4aa6-8f59-a097ab34966b" providerId="ADAL" clId="{212957BF-B03D-41B5-A2AA-F9DA47E9BEE6}" dt="2019-11-24T13:47:53.575" v="1003" actId="5793"/>
          <ac:spMkLst>
            <pc:docMk/>
            <pc:sldMk cId="3229239660" sldId="753"/>
            <ac:spMk id="21" creationId="{99FDEAFA-BCAC-421D-8EA2-31AFCC547E1D}"/>
          </ac:spMkLst>
        </pc:spChg>
        <pc:spChg chg="mod">
          <ac:chgData name="Tartoni, Nicola (DLSLtd,RAL,SCI)" userId="1ff63fed-ce7c-4aa6-8f59-a097ab34966b" providerId="ADAL" clId="{212957BF-B03D-41B5-A2AA-F9DA47E9BEE6}" dt="2019-11-24T13:46:23.125" v="969" actId="1076"/>
          <ac:spMkLst>
            <pc:docMk/>
            <pc:sldMk cId="3229239660" sldId="753"/>
            <ac:spMk id="26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7:16.077" v="977" actId="1076"/>
          <ac:spMkLst>
            <pc:docMk/>
            <pc:sldMk cId="3229239660" sldId="753"/>
            <ac:spMk id="29" creationId="{00000000-0000-0000-0000-000000000000}"/>
          </ac:spMkLst>
        </pc:spChg>
        <pc:spChg chg="mod">
          <ac:chgData name="Tartoni, Nicola (DLSLtd,RAL,SCI)" userId="1ff63fed-ce7c-4aa6-8f59-a097ab34966b" providerId="ADAL" clId="{212957BF-B03D-41B5-A2AA-F9DA47E9BEE6}" dt="2019-11-24T13:47:07.725" v="975" actId="1076"/>
          <ac:spMkLst>
            <pc:docMk/>
            <pc:sldMk cId="3229239660" sldId="753"/>
            <ac:spMk id="31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46:07.044" v="967" actId="478"/>
          <ac:spMkLst>
            <pc:docMk/>
            <pc:sldMk cId="3229239660" sldId="753"/>
            <ac:spMk id="33" creationId="{00000000-0000-0000-0000-000000000000}"/>
          </ac:spMkLst>
        </pc:spChg>
        <pc:grpChg chg="mod">
          <ac:chgData name="Tartoni, Nicola (DLSLtd,RAL,SCI)" userId="1ff63fed-ce7c-4aa6-8f59-a097ab34966b" providerId="ADAL" clId="{212957BF-B03D-41B5-A2AA-F9DA47E9BEE6}" dt="2019-11-24T13:46:23.125" v="969" actId="1076"/>
          <ac:grpSpMkLst>
            <pc:docMk/>
            <pc:sldMk cId="3229239660" sldId="753"/>
            <ac:grpSpMk id="15" creationId="{00000000-0000-0000-0000-000000000000}"/>
          </ac:grpSpMkLst>
        </pc:grpChg>
        <pc:cxnChg chg="mod">
          <ac:chgData name="Tartoni, Nicola (DLSLtd,RAL,SCI)" userId="1ff63fed-ce7c-4aa6-8f59-a097ab34966b" providerId="ADAL" clId="{212957BF-B03D-41B5-A2AA-F9DA47E9BEE6}" dt="2019-11-24T13:47:23.589" v="979" actId="1076"/>
          <ac:cxnSpMkLst>
            <pc:docMk/>
            <pc:sldMk cId="3229239660" sldId="753"/>
            <ac:cxnSpMk id="19" creationId="{00000000-0000-0000-0000-000000000000}"/>
          </ac:cxnSpMkLst>
        </pc:cxnChg>
        <pc:cxnChg chg="mod">
          <ac:chgData name="Tartoni, Nicola (DLSLtd,RAL,SCI)" userId="1ff63fed-ce7c-4aa6-8f59-a097ab34966b" providerId="ADAL" clId="{212957BF-B03D-41B5-A2AA-F9DA47E9BEE6}" dt="2019-11-24T13:47:18.519" v="978" actId="1076"/>
          <ac:cxnSpMkLst>
            <pc:docMk/>
            <pc:sldMk cId="3229239660" sldId="753"/>
            <ac:cxnSpMk id="20" creationId="{00000000-0000-0000-0000-000000000000}"/>
          </ac:cxnSpMkLst>
        </pc:cxnChg>
        <pc:cxnChg chg="mod">
          <ac:chgData name="Tartoni, Nicola (DLSLtd,RAL,SCI)" userId="1ff63fed-ce7c-4aa6-8f59-a097ab34966b" providerId="ADAL" clId="{212957BF-B03D-41B5-A2AA-F9DA47E9BEE6}" dt="2019-11-24T13:46:23.125" v="969" actId="1076"/>
          <ac:cxnSpMkLst>
            <pc:docMk/>
            <pc:sldMk cId="3229239660" sldId="753"/>
            <ac:cxnSpMk id="28" creationId="{00000000-0000-0000-0000-000000000000}"/>
          </ac:cxnSpMkLst>
        </pc:cxnChg>
        <pc:cxnChg chg="mod">
          <ac:chgData name="Tartoni, Nicola (DLSLtd,RAL,SCI)" userId="1ff63fed-ce7c-4aa6-8f59-a097ab34966b" providerId="ADAL" clId="{212957BF-B03D-41B5-A2AA-F9DA47E9BEE6}" dt="2019-11-24T13:47:12.791" v="976" actId="1076"/>
          <ac:cxnSpMkLst>
            <pc:docMk/>
            <pc:sldMk cId="3229239660" sldId="753"/>
            <ac:cxnSpMk id="30" creationId="{00000000-0000-0000-0000-000000000000}"/>
          </ac:cxnSpMkLst>
        </pc:cxnChg>
      </pc:sldChg>
      <pc:sldChg chg="addSp delSp modSp">
        <pc:chgData name="Tartoni, Nicola (DLSLtd,RAL,SCI)" userId="1ff63fed-ce7c-4aa6-8f59-a097ab34966b" providerId="ADAL" clId="{212957BF-B03D-41B5-A2AA-F9DA47E9BEE6}" dt="2019-11-24T13:56:42.583" v="1355" actId="1076"/>
        <pc:sldMkLst>
          <pc:docMk/>
          <pc:sldMk cId="1161998648" sldId="754"/>
        </pc:sldMkLst>
        <pc:spChg chg="add mod">
          <ac:chgData name="Tartoni, Nicola (DLSLtd,RAL,SCI)" userId="1ff63fed-ce7c-4aa6-8f59-a097ab34966b" providerId="ADAL" clId="{212957BF-B03D-41B5-A2AA-F9DA47E9BEE6}" dt="2019-11-24T13:52:57.286" v="1213" actId="1076"/>
          <ac:spMkLst>
            <pc:docMk/>
            <pc:sldMk cId="1161998648" sldId="754"/>
            <ac:spMk id="2" creationId="{EE34405A-1386-45B9-8608-E654B1BF6E52}"/>
          </ac:spMkLst>
        </pc:spChg>
        <pc:spChg chg="mod">
          <ac:chgData name="Tartoni, Nicola (DLSLtd,RAL,SCI)" userId="1ff63fed-ce7c-4aa6-8f59-a097ab34966b" providerId="ADAL" clId="{212957BF-B03D-41B5-A2AA-F9DA47E9BEE6}" dt="2019-11-24T13:49:12.369" v="1070" actId="20577"/>
          <ac:spMkLst>
            <pc:docMk/>
            <pc:sldMk cId="1161998648" sldId="754"/>
            <ac:spMk id="21" creationId="{99FDEAFA-BCAC-421D-8EA2-31AFCC547E1D}"/>
          </ac:spMkLst>
        </pc:spChg>
        <pc:spChg chg="add mod">
          <ac:chgData name="Tartoni, Nicola (DLSLtd,RAL,SCI)" userId="1ff63fed-ce7c-4aa6-8f59-a097ab34966b" providerId="ADAL" clId="{212957BF-B03D-41B5-A2AA-F9DA47E9BEE6}" dt="2019-11-24T13:53:00.240" v="1214" actId="1076"/>
          <ac:spMkLst>
            <pc:docMk/>
            <pc:sldMk cId="1161998648" sldId="754"/>
            <ac:spMk id="22" creationId="{D5B1677B-9E46-4F5E-92C9-EF4AD03BF81D}"/>
          </ac:spMkLst>
        </pc:spChg>
        <pc:spChg chg="add mod">
          <ac:chgData name="Tartoni, Nicola (DLSLtd,RAL,SCI)" userId="1ff63fed-ce7c-4aa6-8f59-a097ab34966b" providerId="ADAL" clId="{212957BF-B03D-41B5-A2AA-F9DA47E9BEE6}" dt="2019-11-24T13:52:52.135" v="1211" actId="1076"/>
          <ac:spMkLst>
            <pc:docMk/>
            <pc:sldMk cId="1161998648" sldId="754"/>
            <ac:spMk id="23" creationId="{396700EC-8D2C-4DEE-9A42-440554453EC9}"/>
          </ac:spMkLst>
        </pc:spChg>
        <pc:spChg chg="add mod">
          <ac:chgData name="Tartoni, Nicola (DLSLtd,RAL,SCI)" userId="1ff63fed-ce7c-4aa6-8f59-a097ab34966b" providerId="ADAL" clId="{212957BF-B03D-41B5-A2AA-F9DA47E9BEE6}" dt="2019-11-24T13:52:50.077" v="1210" actId="1076"/>
          <ac:spMkLst>
            <pc:docMk/>
            <pc:sldMk cId="1161998648" sldId="754"/>
            <ac:spMk id="24" creationId="{DBD1EFFC-AEAF-4D25-98F3-918B6C2F50F1}"/>
          </ac:spMkLst>
        </pc:spChg>
        <pc:spChg chg="del">
          <ac:chgData name="Tartoni, Nicola (DLSLtd,RAL,SCI)" userId="1ff63fed-ce7c-4aa6-8f59-a097ab34966b" providerId="ADAL" clId="{212957BF-B03D-41B5-A2AA-F9DA47E9BEE6}" dt="2019-11-24T13:51:25.461" v="1189" actId="478"/>
          <ac:spMkLst>
            <pc:docMk/>
            <pc:sldMk cId="1161998648" sldId="754"/>
            <ac:spMk id="26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51:38.483" v="1191" actId="478"/>
          <ac:spMkLst>
            <pc:docMk/>
            <pc:sldMk cId="1161998648" sldId="754"/>
            <ac:spMk id="29" creationId="{00000000-0000-0000-0000-000000000000}"/>
          </ac:spMkLst>
        </pc:spChg>
        <pc:spChg chg="del">
          <ac:chgData name="Tartoni, Nicola (DLSLtd,RAL,SCI)" userId="1ff63fed-ce7c-4aa6-8f59-a097ab34966b" providerId="ADAL" clId="{212957BF-B03D-41B5-A2AA-F9DA47E9BEE6}" dt="2019-11-24T13:51:38.483" v="1191" actId="478"/>
          <ac:spMkLst>
            <pc:docMk/>
            <pc:sldMk cId="1161998648" sldId="754"/>
            <ac:spMk id="31" creationId="{00000000-0000-0000-0000-000000000000}"/>
          </ac:spMkLst>
        </pc:spChg>
        <pc:spChg chg="add mod">
          <ac:chgData name="Tartoni, Nicola (DLSLtd,RAL,SCI)" userId="1ff63fed-ce7c-4aa6-8f59-a097ab34966b" providerId="ADAL" clId="{212957BF-B03D-41B5-A2AA-F9DA47E9BEE6}" dt="2019-11-24T13:56:34.259" v="1354" actId="20577"/>
          <ac:spMkLst>
            <pc:docMk/>
            <pc:sldMk cId="1161998648" sldId="754"/>
            <ac:spMk id="34" creationId="{3A0EABD4-B398-4AA1-BA31-8FC1D301D015}"/>
          </ac:spMkLst>
        </pc:spChg>
        <pc:spChg chg="add mod">
          <ac:chgData name="Tartoni, Nicola (DLSLtd,RAL,SCI)" userId="1ff63fed-ce7c-4aa6-8f59-a097ab34966b" providerId="ADAL" clId="{212957BF-B03D-41B5-A2AA-F9DA47E9BEE6}" dt="2019-11-24T13:56:42.583" v="1355" actId="1076"/>
          <ac:spMkLst>
            <pc:docMk/>
            <pc:sldMk cId="1161998648" sldId="754"/>
            <ac:spMk id="35" creationId="{C355196C-3823-4E76-A8D7-381B862F1DA6}"/>
          </ac:spMkLst>
        </pc:spChg>
        <pc:grpChg chg="mod">
          <ac:chgData name="Tartoni, Nicola (DLSLtd,RAL,SCI)" userId="1ff63fed-ce7c-4aa6-8f59-a097ab34966b" providerId="ADAL" clId="{212957BF-B03D-41B5-A2AA-F9DA47E9BEE6}" dt="2019-11-24T13:51:49.910" v="1193" actId="1076"/>
          <ac:grpSpMkLst>
            <pc:docMk/>
            <pc:sldMk cId="1161998648" sldId="754"/>
            <ac:grpSpMk id="15" creationId="{00000000-0000-0000-0000-000000000000}"/>
          </ac:grpSpMkLst>
        </pc:grpChg>
        <pc:cxnChg chg="add mod">
          <ac:chgData name="Tartoni, Nicola (DLSLtd,RAL,SCI)" userId="1ff63fed-ce7c-4aa6-8f59-a097ab34966b" providerId="ADAL" clId="{212957BF-B03D-41B5-A2AA-F9DA47E9BEE6}" dt="2019-11-24T13:53:53.680" v="1220" actId="14100"/>
          <ac:cxnSpMkLst>
            <pc:docMk/>
            <pc:sldMk cId="1161998648" sldId="754"/>
            <ac:cxnSpMk id="10" creationId="{CCEC0764-1583-4285-A5EE-76FA7C05FBBB}"/>
          </ac:cxnSpMkLst>
        </pc:cxnChg>
        <pc:cxnChg chg="del">
          <ac:chgData name="Tartoni, Nicola (DLSLtd,RAL,SCI)" userId="1ff63fed-ce7c-4aa6-8f59-a097ab34966b" providerId="ADAL" clId="{212957BF-B03D-41B5-A2AA-F9DA47E9BEE6}" dt="2019-11-24T13:51:38.483" v="1191" actId="478"/>
          <ac:cxnSpMkLst>
            <pc:docMk/>
            <pc:sldMk cId="1161998648" sldId="754"/>
            <ac:cxnSpMk id="19" creationId="{00000000-0000-0000-0000-000000000000}"/>
          </ac:cxnSpMkLst>
        </pc:cxnChg>
        <pc:cxnChg chg="del">
          <ac:chgData name="Tartoni, Nicola (DLSLtd,RAL,SCI)" userId="1ff63fed-ce7c-4aa6-8f59-a097ab34966b" providerId="ADAL" clId="{212957BF-B03D-41B5-A2AA-F9DA47E9BEE6}" dt="2019-11-24T13:51:38.483" v="1191" actId="478"/>
          <ac:cxnSpMkLst>
            <pc:docMk/>
            <pc:sldMk cId="1161998648" sldId="754"/>
            <ac:cxnSpMk id="20" creationId="{00000000-0000-0000-0000-000000000000}"/>
          </ac:cxnSpMkLst>
        </pc:cxnChg>
        <pc:cxnChg chg="add mod">
          <ac:chgData name="Tartoni, Nicola (DLSLtd,RAL,SCI)" userId="1ff63fed-ce7c-4aa6-8f59-a097ab34966b" providerId="ADAL" clId="{212957BF-B03D-41B5-A2AA-F9DA47E9BEE6}" dt="2019-11-24T13:53:42.888" v="1218" actId="1076"/>
          <ac:cxnSpMkLst>
            <pc:docMk/>
            <pc:sldMk cId="1161998648" sldId="754"/>
            <ac:cxnSpMk id="27" creationId="{6F742672-DE41-4132-9B0F-B11222AAD288}"/>
          </ac:cxnSpMkLst>
        </pc:cxnChg>
        <pc:cxnChg chg="del">
          <ac:chgData name="Tartoni, Nicola (DLSLtd,RAL,SCI)" userId="1ff63fed-ce7c-4aa6-8f59-a097ab34966b" providerId="ADAL" clId="{212957BF-B03D-41B5-A2AA-F9DA47E9BEE6}" dt="2019-11-24T13:51:27.616" v="1190" actId="478"/>
          <ac:cxnSpMkLst>
            <pc:docMk/>
            <pc:sldMk cId="1161998648" sldId="754"/>
            <ac:cxnSpMk id="28" creationId="{00000000-0000-0000-0000-000000000000}"/>
          </ac:cxnSpMkLst>
        </pc:cxnChg>
        <pc:cxnChg chg="del">
          <ac:chgData name="Tartoni, Nicola (DLSLtd,RAL,SCI)" userId="1ff63fed-ce7c-4aa6-8f59-a097ab34966b" providerId="ADAL" clId="{212957BF-B03D-41B5-A2AA-F9DA47E9BEE6}" dt="2019-11-24T13:51:38.483" v="1191" actId="478"/>
          <ac:cxnSpMkLst>
            <pc:docMk/>
            <pc:sldMk cId="1161998648" sldId="754"/>
            <ac:cxnSpMk id="30" creationId="{00000000-0000-0000-0000-000000000000}"/>
          </ac:cxnSpMkLst>
        </pc:cxnChg>
        <pc:cxnChg chg="add mod">
          <ac:chgData name="Tartoni, Nicola (DLSLtd,RAL,SCI)" userId="1ff63fed-ce7c-4aa6-8f59-a097ab34966b" providerId="ADAL" clId="{212957BF-B03D-41B5-A2AA-F9DA47E9BEE6}" dt="2019-11-24T13:54:10.643" v="1224" actId="14100"/>
          <ac:cxnSpMkLst>
            <pc:docMk/>
            <pc:sldMk cId="1161998648" sldId="754"/>
            <ac:cxnSpMk id="32" creationId="{4CCB1C54-8DC4-477E-A8FE-86E740D28552}"/>
          </ac:cxnSpMkLst>
        </pc:cxnChg>
        <pc:cxnChg chg="add mod">
          <ac:chgData name="Tartoni, Nicola (DLSLtd,RAL,SCI)" userId="1ff63fed-ce7c-4aa6-8f59-a097ab34966b" providerId="ADAL" clId="{212957BF-B03D-41B5-A2AA-F9DA47E9BEE6}" dt="2019-11-24T13:54:34.302" v="1228" actId="14100"/>
          <ac:cxnSpMkLst>
            <pc:docMk/>
            <pc:sldMk cId="1161998648" sldId="754"/>
            <ac:cxnSpMk id="33" creationId="{49EB18EE-1389-4B8F-B225-E7EC9200B88B}"/>
          </ac:cxnSpMkLst>
        </pc:cxnChg>
      </pc:sldChg>
    </pc:docChg>
  </pc:docChgLst>
  <pc:docChgLst>
    <pc:chgData name="Tartoni, Nicola (DLSLtd,RAL,SCI)" userId="1ff63fed-ce7c-4aa6-8f59-a097ab34966b" providerId="ADAL" clId="{9881CA4A-83F2-4E47-BC2F-79DFEBE61DAB}"/>
    <pc:docChg chg="undo addSld delSld delSection modSection">
      <pc:chgData name="Tartoni, Nicola (DLSLtd,RAL,SCI)" userId="1ff63fed-ce7c-4aa6-8f59-a097ab34966b" providerId="ADAL" clId="{9881CA4A-83F2-4E47-BC2F-79DFEBE61DAB}" dt="2019-11-24T13:00:55.442" v="52" actId="18676"/>
      <pc:docMkLst>
        <pc:docMk/>
      </pc:docMkLst>
      <pc:sldChg chg="del">
        <pc:chgData name="Tartoni, Nicola (DLSLtd,RAL,SCI)" userId="1ff63fed-ce7c-4aa6-8f59-a097ab34966b" providerId="ADAL" clId="{9881CA4A-83F2-4E47-BC2F-79DFEBE61DAB}" dt="2019-11-24T12:59:18.548" v="0" actId="2696"/>
        <pc:sldMkLst>
          <pc:docMk/>
          <pc:sldMk cId="2089444347" sldId="257"/>
        </pc:sldMkLst>
      </pc:sldChg>
      <pc:sldChg chg="del">
        <pc:chgData name="Tartoni, Nicola (DLSLtd,RAL,SCI)" userId="1ff63fed-ce7c-4aa6-8f59-a097ab34966b" providerId="ADAL" clId="{9881CA4A-83F2-4E47-BC2F-79DFEBE61DAB}" dt="2019-11-24T13:00:08.332" v="18" actId="2696"/>
        <pc:sldMkLst>
          <pc:docMk/>
          <pc:sldMk cId="1756149793" sldId="262"/>
        </pc:sldMkLst>
      </pc:sldChg>
      <pc:sldChg chg="add del">
        <pc:chgData name="Tartoni, Nicola (DLSLtd,RAL,SCI)" userId="1ff63fed-ce7c-4aa6-8f59-a097ab34966b" providerId="ADAL" clId="{9881CA4A-83F2-4E47-BC2F-79DFEBE61DAB}" dt="2019-11-24T12:59:51.915" v="12" actId="2696"/>
        <pc:sldMkLst>
          <pc:docMk/>
          <pc:sldMk cId="1617165699" sldId="270"/>
        </pc:sldMkLst>
      </pc:sldChg>
      <pc:sldChg chg="del">
        <pc:chgData name="Tartoni, Nicola (DLSLtd,RAL,SCI)" userId="1ff63fed-ce7c-4aa6-8f59-a097ab34966b" providerId="ADAL" clId="{9881CA4A-83F2-4E47-BC2F-79DFEBE61DAB}" dt="2019-11-24T13:00:10.383" v="19" actId="2696"/>
        <pc:sldMkLst>
          <pc:docMk/>
          <pc:sldMk cId="1042083912" sldId="271"/>
        </pc:sldMkLst>
      </pc:sldChg>
      <pc:sldChg chg="add del">
        <pc:chgData name="Tartoni, Nicola (DLSLtd,RAL,SCI)" userId="1ff63fed-ce7c-4aa6-8f59-a097ab34966b" providerId="ADAL" clId="{9881CA4A-83F2-4E47-BC2F-79DFEBE61DAB}" dt="2019-11-24T12:59:55.220" v="13" actId="2696"/>
        <pc:sldMkLst>
          <pc:docMk/>
          <pc:sldMk cId="3130502588" sldId="272"/>
        </pc:sldMkLst>
      </pc:sldChg>
      <pc:sldChg chg="add del">
        <pc:chgData name="Tartoni, Nicola (DLSLtd,RAL,SCI)" userId="1ff63fed-ce7c-4aa6-8f59-a097ab34966b" providerId="ADAL" clId="{9881CA4A-83F2-4E47-BC2F-79DFEBE61DAB}" dt="2019-11-24T12:59:59.437" v="15" actId="2696"/>
        <pc:sldMkLst>
          <pc:docMk/>
          <pc:sldMk cId="958748499" sldId="275"/>
        </pc:sldMkLst>
      </pc:sldChg>
      <pc:sldChg chg="add del">
        <pc:chgData name="Tartoni, Nicola (DLSLtd,RAL,SCI)" userId="1ff63fed-ce7c-4aa6-8f59-a097ab34966b" providerId="ADAL" clId="{9881CA4A-83F2-4E47-BC2F-79DFEBE61DAB}" dt="2019-11-24T13:00:00.870" v="16" actId="2696"/>
        <pc:sldMkLst>
          <pc:docMk/>
          <pc:sldMk cId="3561834030" sldId="277"/>
        </pc:sldMkLst>
      </pc:sldChg>
      <pc:sldChg chg="del">
        <pc:chgData name="Tartoni, Nicola (DLSLtd,RAL,SCI)" userId="1ff63fed-ce7c-4aa6-8f59-a097ab34966b" providerId="ADAL" clId="{9881CA4A-83F2-4E47-BC2F-79DFEBE61DAB}" dt="2019-11-24T13:00:11.008" v="20" actId="2696"/>
        <pc:sldMkLst>
          <pc:docMk/>
          <pc:sldMk cId="3467339840" sldId="279"/>
        </pc:sldMkLst>
      </pc:sldChg>
      <pc:sldChg chg="del">
        <pc:chgData name="Tartoni, Nicola (DLSLtd,RAL,SCI)" userId="1ff63fed-ce7c-4aa6-8f59-a097ab34966b" providerId="ADAL" clId="{9881CA4A-83F2-4E47-BC2F-79DFEBE61DAB}" dt="2019-11-24T13:00:31.739" v="48" actId="2696"/>
        <pc:sldMkLst>
          <pc:docMk/>
          <pc:sldMk cId="975178763" sldId="281"/>
        </pc:sldMkLst>
      </pc:sldChg>
      <pc:sldChg chg="del">
        <pc:chgData name="Tartoni, Nicola (DLSLtd,RAL,SCI)" userId="1ff63fed-ce7c-4aa6-8f59-a097ab34966b" providerId="ADAL" clId="{9881CA4A-83F2-4E47-BC2F-79DFEBE61DAB}" dt="2019-11-24T13:00:30.449" v="45" actId="2696"/>
        <pc:sldMkLst>
          <pc:docMk/>
          <pc:sldMk cId="1819095744" sldId="282"/>
        </pc:sldMkLst>
      </pc:sldChg>
      <pc:sldChg chg="del">
        <pc:chgData name="Tartoni, Nicola (DLSLtd,RAL,SCI)" userId="1ff63fed-ce7c-4aa6-8f59-a097ab34966b" providerId="ADAL" clId="{9881CA4A-83F2-4E47-BC2F-79DFEBE61DAB}" dt="2019-11-24T13:00:30.254" v="44" actId="2696"/>
        <pc:sldMkLst>
          <pc:docMk/>
          <pc:sldMk cId="3525300304" sldId="283"/>
        </pc:sldMkLst>
      </pc:sldChg>
      <pc:sldChg chg="del">
        <pc:chgData name="Tartoni, Nicola (DLSLtd,RAL,SCI)" userId="1ff63fed-ce7c-4aa6-8f59-a097ab34966b" providerId="ADAL" clId="{9881CA4A-83F2-4E47-BC2F-79DFEBE61DAB}" dt="2019-11-24T13:00:30.629" v="46" actId="2696"/>
        <pc:sldMkLst>
          <pc:docMk/>
          <pc:sldMk cId="800356230" sldId="284"/>
        </pc:sldMkLst>
      </pc:sldChg>
      <pc:sldChg chg="del">
        <pc:chgData name="Tartoni, Nicola (DLSLtd,RAL,SCI)" userId="1ff63fed-ce7c-4aa6-8f59-a097ab34966b" providerId="ADAL" clId="{9881CA4A-83F2-4E47-BC2F-79DFEBE61DAB}" dt="2019-11-24T13:00:30.814" v="47" actId="2696"/>
        <pc:sldMkLst>
          <pc:docMk/>
          <pc:sldMk cId="2924601848" sldId="285"/>
        </pc:sldMkLst>
      </pc:sldChg>
      <pc:sldChg chg="add del">
        <pc:chgData name="Tartoni, Nicola (DLSLtd,RAL,SCI)" userId="1ff63fed-ce7c-4aa6-8f59-a097ab34966b" providerId="ADAL" clId="{9881CA4A-83F2-4E47-BC2F-79DFEBE61DAB}" dt="2019-11-24T12:59:57.190" v="14" actId="2696"/>
        <pc:sldMkLst>
          <pc:docMk/>
          <pc:sldMk cId="1866023010" sldId="288"/>
        </pc:sldMkLst>
      </pc:sldChg>
      <pc:sldChg chg="add del">
        <pc:chgData name="Tartoni, Nicola (DLSLtd,RAL,SCI)" userId="1ff63fed-ce7c-4aa6-8f59-a097ab34966b" providerId="ADAL" clId="{9881CA4A-83F2-4E47-BC2F-79DFEBE61DAB}" dt="2019-11-24T13:00:04.337" v="17" actId="2696"/>
        <pc:sldMkLst>
          <pc:docMk/>
          <pc:sldMk cId="1808744791" sldId="291"/>
        </pc:sldMkLst>
      </pc:sldChg>
      <pc:sldChg chg="del">
        <pc:chgData name="Tartoni, Nicola (DLSLtd,RAL,SCI)" userId="1ff63fed-ce7c-4aa6-8f59-a097ab34966b" providerId="ADAL" clId="{9881CA4A-83F2-4E47-BC2F-79DFEBE61DAB}" dt="2019-11-24T13:00:29.589" v="40" actId="2696"/>
        <pc:sldMkLst>
          <pc:docMk/>
          <pc:sldMk cId="2398458700" sldId="292"/>
        </pc:sldMkLst>
      </pc:sldChg>
      <pc:sldChg chg="del">
        <pc:chgData name="Tartoni, Nicola (DLSLtd,RAL,SCI)" userId="1ff63fed-ce7c-4aa6-8f59-a097ab34966b" providerId="ADAL" clId="{9881CA4A-83F2-4E47-BC2F-79DFEBE61DAB}" dt="2019-11-24T13:00:29.342" v="39" actId="2696"/>
        <pc:sldMkLst>
          <pc:docMk/>
          <pc:sldMk cId="614808858" sldId="293"/>
        </pc:sldMkLst>
      </pc:sldChg>
      <pc:sldChg chg="del">
        <pc:chgData name="Tartoni, Nicola (DLSLtd,RAL,SCI)" userId="1ff63fed-ce7c-4aa6-8f59-a097ab34966b" providerId="ADAL" clId="{9881CA4A-83F2-4E47-BC2F-79DFEBE61DAB}" dt="2019-11-24T13:00:26.278" v="38" actId="2696"/>
        <pc:sldMkLst>
          <pc:docMk/>
          <pc:sldMk cId="3447866952" sldId="294"/>
        </pc:sldMkLst>
      </pc:sldChg>
      <pc:sldChg chg="del">
        <pc:chgData name="Tartoni, Nicola (DLSLtd,RAL,SCI)" userId="1ff63fed-ce7c-4aa6-8f59-a097ab34966b" providerId="ADAL" clId="{9881CA4A-83F2-4E47-BC2F-79DFEBE61DAB}" dt="2019-11-24T13:00:26.118" v="37" actId="2696"/>
        <pc:sldMkLst>
          <pc:docMk/>
          <pc:sldMk cId="2085575207" sldId="295"/>
        </pc:sldMkLst>
      </pc:sldChg>
      <pc:sldChg chg="del">
        <pc:chgData name="Tartoni, Nicola (DLSLtd,RAL,SCI)" userId="1ff63fed-ce7c-4aa6-8f59-a097ab34966b" providerId="ADAL" clId="{9881CA4A-83F2-4E47-BC2F-79DFEBE61DAB}" dt="2019-11-24T13:00:25.888" v="36" actId="2696"/>
        <pc:sldMkLst>
          <pc:docMk/>
          <pc:sldMk cId="2138019282" sldId="296"/>
        </pc:sldMkLst>
      </pc:sldChg>
      <pc:sldChg chg="del">
        <pc:chgData name="Tartoni, Nicola (DLSLtd,RAL,SCI)" userId="1ff63fed-ce7c-4aa6-8f59-a097ab34966b" providerId="ADAL" clId="{9881CA4A-83F2-4E47-BC2F-79DFEBE61DAB}" dt="2019-11-24T13:00:25.673" v="35" actId="2696"/>
        <pc:sldMkLst>
          <pc:docMk/>
          <pc:sldMk cId="3749169819" sldId="297"/>
        </pc:sldMkLst>
      </pc:sldChg>
      <pc:sldChg chg="del">
        <pc:chgData name="Tartoni, Nicola (DLSLtd,RAL,SCI)" userId="1ff63fed-ce7c-4aa6-8f59-a097ab34966b" providerId="ADAL" clId="{9881CA4A-83F2-4E47-BC2F-79DFEBE61DAB}" dt="2019-11-24T13:00:25.418" v="34" actId="2696"/>
        <pc:sldMkLst>
          <pc:docMk/>
          <pc:sldMk cId="217146577" sldId="298"/>
        </pc:sldMkLst>
      </pc:sldChg>
      <pc:sldChg chg="del">
        <pc:chgData name="Tartoni, Nicola (DLSLtd,RAL,SCI)" userId="1ff63fed-ce7c-4aa6-8f59-a097ab34966b" providerId="ADAL" clId="{9881CA4A-83F2-4E47-BC2F-79DFEBE61DAB}" dt="2019-11-24T13:00:25.128" v="33" actId="2696"/>
        <pc:sldMkLst>
          <pc:docMk/>
          <pc:sldMk cId="1818060435" sldId="299"/>
        </pc:sldMkLst>
      </pc:sldChg>
      <pc:sldChg chg="del">
        <pc:chgData name="Tartoni, Nicola (DLSLtd,RAL,SCI)" userId="1ff63fed-ce7c-4aa6-8f59-a097ab34966b" providerId="ADAL" clId="{9881CA4A-83F2-4E47-BC2F-79DFEBE61DAB}" dt="2019-11-24T13:00:24.713" v="32" actId="2696"/>
        <pc:sldMkLst>
          <pc:docMk/>
          <pc:sldMk cId="3925206102" sldId="300"/>
        </pc:sldMkLst>
      </pc:sldChg>
      <pc:sldChg chg="del">
        <pc:chgData name="Tartoni, Nicola (DLSLtd,RAL,SCI)" userId="1ff63fed-ce7c-4aa6-8f59-a097ab34966b" providerId="ADAL" clId="{9881CA4A-83F2-4E47-BC2F-79DFEBE61DAB}" dt="2019-11-24T13:00:24.248" v="31" actId="2696"/>
        <pc:sldMkLst>
          <pc:docMk/>
          <pc:sldMk cId="4141378434" sldId="301"/>
        </pc:sldMkLst>
      </pc:sldChg>
      <pc:sldChg chg="del">
        <pc:chgData name="Tartoni, Nicola (DLSLtd,RAL,SCI)" userId="1ff63fed-ce7c-4aa6-8f59-a097ab34966b" providerId="ADAL" clId="{9881CA4A-83F2-4E47-BC2F-79DFEBE61DAB}" dt="2019-11-24T13:00:21.946" v="30" actId="2696"/>
        <pc:sldMkLst>
          <pc:docMk/>
          <pc:sldMk cId="4238322811" sldId="302"/>
        </pc:sldMkLst>
      </pc:sldChg>
      <pc:sldChg chg="del">
        <pc:chgData name="Tartoni, Nicola (DLSLtd,RAL,SCI)" userId="1ff63fed-ce7c-4aa6-8f59-a097ab34966b" providerId="ADAL" clId="{9881CA4A-83F2-4E47-BC2F-79DFEBE61DAB}" dt="2019-11-24T13:00:21.631" v="29" actId="2696"/>
        <pc:sldMkLst>
          <pc:docMk/>
          <pc:sldMk cId="3435615352" sldId="303"/>
        </pc:sldMkLst>
      </pc:sldChg>
      <pc:sldChg chg="del">
        <pc:chgData name="Tartoni, Nicola (DLSLtd,RAL,SCI)" userId="1ff63fed-ce7c-4aa6-8f59-a097ab34966b" providerId="ADAL" clId="{9881CA4A-83F2-4E47-BC2F-79DFEBE61DAB}" dt="2019-11-24T13:00:21.601" v="28" actId="2696"/>
        <pc:sldMkLst>
          <pc:docMk/>
          <pc:sldMk cId="2296947576" sldId="304"/>
        </pc:sldMkLst>
      </pc:sldChg>
      <pc:sldChg chg="del">
        <pc:chgData name="Tartoni, Nicola (DLSLtd,RAL,SCI)" userId="1ff63fed-ce7c-4aa6-8f59-a097ab34966b" providerId="ADAL" clId="{9881CA4A-83F2-4E47-BC2F-79DFEBE61DAB}" dt="2019-11-24T13:00:21.351" v="27" actId="2696"/>
        <pc:sldMkLst>
          <pc:docMk/>
          <pc:sldMk cId="160969264" sldId="305"/>
        </pc:sldMkLst>
      </pc:sldChg>
      <pc:sldChg chg="del">
        <pc:chgData name="Tartoni, Nicola (DLSLtd,RAL,SCI)" userId="1ff63fed-ce7c-4aa6-8f59-a097ab34966b" providerId="ADAL" clId="{9881CA4A-83F2-4E47-BC2F-79DFEBE61DAB}" dt="2019-11-24T13:00:21.087" v="26" actId="2696"/>
        <pc:sldMkLst>
          <pc:docMk/>
          <pc:sldMk cId="1103175149" sldId="306"/>
        </pc:sldMkLst>
      </pc:sldChg>
      <pc:sldChg chg="del">
        <pc:chgData name="Tartoni, Nicola (DLSLtd,RAL,SCI)" userId="1ff63fed-ce7c-4aa6-8f59-a097ab34966b" providerId="ADAL" clId="{9881CA4A-83F2-4E47-BC2F-79DFEBE61DAB}" dt="2019-11-24T13:00:20.780" v="25" actId="2696"/>
        <pc:sldMkLst>
          <pc:docMk/>
          <pc:sldMk cId="1342609872" sldId="307"/>
        </pc:sldMkLst>
      </pc:sldChg>
      <pc:sldChg chg="del">
        <pc:chgData name="Tartoni, Nicola (DLSLtd,RAL,SCI)" userId="1ff63fed-ce7c-4aa6-8f59-a097ab34966b" providerId="ADAL" clId="{9881CA4A-83F2-4E47-BC2F-79DFEBE61DAB}" dt="2019-11-24T13:00:20.504" v="24" actId="2696"/>
        <pc:sldMkLst>
          <pc:docMk/>
          <pc:sldMk cId="4154340590" sldId="308"/>
        </pc:sldMkLst>
      </pc:sldChg>
      <pc:sldChg chg="del">
        <pc:chgData name="Tartoni, Nicola (DLSLtd,RAL,SCI)" userId="1ff63fed-ce7c-4aa6-8f59-a097ab34966b" providerId="ADAL" clId="{9881CA4A-83F2-4E47-BC2F-79DFEBE61DAB}" dt="2019-11-24T13:00:20.119" v="23" actId="2696"/>
        <pc:sldMkLst>
          <pc:docMk/>
          <pc:sldMk cId="773431090" sldId="309"/>
        </pc:sldMkLst>
      </pc:sldChg>
      <pc:sldChg chg="del">
        <pc:chgData name="Tartoni, Nicola (DLSLtd,RAL,SCI)" userId="1ff63fed-ce7c-4aa6-8f59-a097ab34966b" providerId="ADAL" clId="{9881CA4A-83F2-4E47-BC2F-79DFEBE61DAB}" dt="2019-11-24T13:00:19.704" v="22" actId="2696"/>
        <pc:sldMkLst>
          <pc:docMk/>
          <pc:sldMk cId="2929911059" sldId="310"/>
        </pc:sldMkLst>
      </pc:sldChg>
      <pc:sldChg chg="del">
        <pc:chgData name="Tartoni, Nicola (DLSLtd,RAL,SCI)" userId="1ff63fed-ce7c-4aa6-8f59-a097ab34966b" providerId="ADAL" clId="{9881CA4A-83F2-4E47-BC2F-79DFEBE61DAB}" dt="2019-11-24T13:00:19.064" v="21" actId="2696"/>
        <pc:sldMkLst>
          <pc:docMk/>
          <pc:sldMk cId="1430940510" sldId="311"/>
        </pc:sldMkLst>
      </pc:sldChg>
      <pc:sldChg chg="del">
        <pc:chgData name="Tartoni, Nicola (DLSLtd,RAL,SCI)" userId="1ff63fed-ce7c-4aa6-8f59-a097ab34966b" providerId="ADAL" clId="{9881CA4A-83F2-4E47-BC2F-79DFEBE61DAB}" dt="2019-11-24T13:00:30.114" v="43" actId="2696"/>
        <pc:sldMkLst>
          <pc:docMk/>
          <pc:sldMk cId="2857817058" sldId="312"/>
        </pc:sldMkLst>
      </pc:sldChg>
      <pc:sldChg chg="del">
        <pc:chgData name="Tartoni, Nicola (DLSLtd,RAL,SCI)" userId="1ff63fed-ce7c-4aa6-8f59-a097ab34966b" providerId="ADAL" clId="{9881CA4A-83F2-4E47-BC2F-79DFEBE61DAB}" dt="2019-11-24T13:00:29.979" v="42" actId="2696"/>
        <pc:sldMkLst>
          <pc:docMk/>
          <pc:sldMk cId="4102133844" sldId="313"/>
        </pc:sldMkLst>
      </pc:sldChg>
      <pc:sldChg chg="del">
        <pc:chgData name="Tartoni, Nicola (DLSLtd,RAL,SCI)" userId="1ff63fed-ce7c-4aa6-8f59-a097ab34966b" providerId="ADAL" clId="{9881CA4A-83F2-4E47-BC2F-79DFEBE61DAB}" dt="2019-11-24T13:00:29.894" v="41" actId="2696"/>
        <pc:sldMkLst>
          <pc:docMk/>
          <pc:sldMk cId="785793963" sldId="314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8-19T00:00:06.180" idx="1">
    <p:pos x="7667" y="246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42E75-0CF9-4408-94A3-E28DC4A338D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64207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7B1268-A970-4C4A-AA28-293D93093980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F2BAA4-8E5B-45A4-A6C3-C8330C54E7C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321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5857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6696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5131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611926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3335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B42E75-0CF9-4408-94A3-E28DC4A338D5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9533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22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751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319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853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51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862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87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4313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7306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4576"/>
            <a:ext cx="11684000" cy="327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2.avi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avi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368" y="1844824"/>
            <a:ext cx="11377264" cy="2448272"/>
          </a:xfrm>
        </p:spPr>
        <p:txBody>
          <a:bodyPr/>
          <a:lstStyle/>
          <a:p>
            <a:pPr algn="ctr">
              <a:lnSpc>
                <a:spcPct val="200000"/>
              </a:lnSpc>
            </a:pPr>
            <a: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Low Gain Avalanche Photodiode Detectors</a:t>
            </a:r>
            <a:b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at Diamond Light Source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7568" y="5013176"/>
            <a:ext cx="7704856" cy="1008112"/>
          </a:xfrm>
        </p:spPr>
        <p:txBody>
          <a:bodyPr/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Nicola Tartoni</a:t>
            </a:r>
          </a:p>
          <a:p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LGAD workshop at Diamond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562074"/>
          </a:xfrm>
        </p:spPr>
        <p:txBody>
          <a:bodyPr/>
          <a:lstStyle/>
          <a:p>
            <a:pPr algn="ctr"/>
            <a: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DXT- Diffracted X-ray Tracking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698340" y="846449"/>
            <a:ext cx="8795320" cy="1944215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Most of time spent to limit the background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Part of the detector sensitive area shielded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Several protein sample tested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Continuous exposures with different duration (between 1 and 10 seconds)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en-GB" sz="220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7597279" y="2641275"/>
            <a:ext cx="3672408" cy="25879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RESULT: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3 s exposure</a:t>
            </a:r>
          </a:p>
          <a:p>
            <a:pPr algn="just" eaLnBrk="1" hangingPunct="1">
              <a:buClr>
                <a:schemeClr val="tx1">
                  <a:lumMod val="95000"/>
                  <a:lumOff val="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200" u="sng" kern="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 duration is not fixed</a:t>
            </a: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: possibility to change frame duration using event timing without need to perform another exposure</a:t>
            </a:r>
          </a:p>
        </p:txBody>
      </p:sp>
      <p:pic>
        <p:nvPicPr>
          <p:cNvPr id="3" name="gray_r_15fps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199456" y="2564904"/>
            <a:ext cx="5913437" cy="392430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8040216" y="5517232"/>
            <a:ext cx="2880320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200" kern="0" dirty="0"/>
              <a:t>60 frames of 50 </a:t>
            </a:r>
            <a:r>
              <a:rPr lang="en-GB" sz="2200" kern="0" dirty="0" err="1"/>
              <a:t>ms</a:t>
            </a:r>
            <a:endParaRPr lang="en-GB" sz="2200" kern="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040216" y="5517232"/>
            <a:ext cx="2880320" cy="43204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2200" kern="0" dirty="0"/>
              <a:t>1200 frames of 2.5 </a:t>
            </a:r>
            <a:r>
              <a:rPr lang="en-GB" sz="2200" kern="0" dirty="0" err="1"/>
              <a:t>ms</a:t>
            </a:r>
            <a:endParaRPr lang="en-GB" sz="2200" kern="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5159896" y="4545943"/>
            <a:ext cx="1952997" cy="194326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endParaRPr lang="en-GB" sz="500" kern="0" dirty="0"/>
          </a:p>
          <a:p>
            <a:pPr marL="0" indent="0" algn="ctr" eaLnBrk="1" hangingPunct="1">
              <a:buNone/>
            </a:pPr>
            <a:r>
              <a:rPr lang="en-GB" sz="1900" kern="0" dirty="0"/>
              <a:t>MASKED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ASIC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FOR BACKGROUND</a:t>
            </a:r>
          </a:p>
          <a:p>
            <a:pPr marL="0" indent="0" algn="ctr" eaLnBrk="1" hangingPunct="1">
              <a:buNone/>
            </a:pPr>
            <a:r>
              <a:rPr lang="en-GB" sz="1900" kern="0" dirty="0"/>
              <a:t>SUPPRESSION</a:t>
            </a:r>
          </a:p>
        </p:txBody>
      </p:sp>
      <p:pic>
        <p:nvPicPr>
          <p:cNvPr id="7" name="gray_r_fast_30fps_zoom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203622" y="2564904"/>
            <a:ext cx="5942511" cy="392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339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39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3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100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40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41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  <p:bldLst>
      <p:bldP spid="5" grpId="0" uiExpand="1" build="p"/>
      <p:bldP spid="11" grpId="0"/>
      <p:bldP spid="8" grpId="0"/>
      <p:bldP spid="8" grpId="1"/>
      <p:bldP spid="9" grpId="0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08A04EFF-37E6-4022-AAFE-B312D4C38A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162" y="3284984"/>
            <a:ext cx="3138999" cy="33456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364" y="188640"/>
            <a:ext cx="11449272" cy="562074"/>
          </a:xfrm>
        </p:spPr>
        <p:txBody>
          <a:bodyPr/>
          <a:lstStyle/>
          <a:p>
            <a:pPr algn="ctr"/>
            <a:r>
              <a:rPr lang="en-GB" sz="3000" cap="small" baseline="0" dirty="0"/>
              <a:t>Time-Resolved Crystallography</a:t>
            </a: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51384" y="836711"/>
            <a:ext cx="7632848" cy="2448273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User experiment performed in I19 @ DLS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Detector positioned with sensitive area in direct beam path using </a:t>
            </a:r>
            <a:r>
              <a:rPr lang="en-GB" sz="2200" kern="0" dirty="0" err="1">
                <a:latin typeface="Arial" panose="020B0604020202020204" pitchFamily="34" charset="0"/>
                <a:cs typeface="Arial" panose="020B0604020202020204" pitchFamily="34" charset="0"/>
              </a:rPr>
              <a:t>beamstop</a:t>
            </a:r>
            <a:endParaRPr lang="en-GB" sz="22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Pump-and-probe experiment using pulsed laser (femtosecond)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Monochromatic beam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Sample: </a:t>
            </a:r>
            <a:r>
              <a:rPr lang="en-GB" sz="2200" kern="0" dirty="0" err="1">
                <a:latin typeface="Arial" panose="020B0604020202020204" pitchFamily="34" charset="0"/>
                <a:cs typeface="Arial" panose="020B0604020202020204" pitchFamily="34" charset="0"/>
              </a:rPr>
              <a:t>AgCu</a:t>
            </a: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 Complex</a:t>
            </a:r>
          </a:p>
          <a:p>
            <a:pPr marL="0" indent="0" algn="just" eaLnBrk="1" hangingPunct="1">
              <a:buFontTx/>
              <a:buNone/>
            </a:pPr>
            <a:endParaRPr lang="en-GB" sz="2200" kern="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B96E869-4C71-44BB-B98A-01BF325550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3545" y="781366"/>
            <a:ext cx="3530179" cy="26476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14C1D46-4044-48A6-98E6-9121A627AB4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602" b="79961"/>
          <a:stretch/>
        </p:blipFill>
        <p:spPr>
          <a:xfrm>
            <a:off x="2131721" y="4081464"/>
            <a:ext cx="1025768" cy="175268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912835-B0C5-469F-8F08-18FF7C0D17D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" t="21205" r="5505" b="11076"/>
          <a:stretch/>
        </p:blipFill>
        <p:spPr>
          <a:xfrm>
            <a:off x="6415038" y="3573016"/>
            <a:ext cx="5384590" cy="2994888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263351" y="4492825"/>
            <a:ext cx="1706931" cy="10081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1600" i="1" kern="0" dirty="0"/>
              <a:t>Many thanks to Dr Mark Warren and all I19’s team</a:t>
            </a:r>
          </a:p>
        </p:txBody>
      </p:sp>
    </p:spTree>
    <p:extLst>
      <p:ext uri="{BB962C8B-B14F-4D97-AF65-F5344CB8AC3E}">
        <p14:creationId xmlns:p14="http://schemas.microsoft.com/office/powerpoint/2010/main" val="36192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 txBox="1">
            <a:spLocks/>
          </p:cNvSpPr>
          <p:nvPr/>
        </p:nvSpPr>
        <p:spPr>
          <a:xfrm>
            <a:off x="371364" y="852478"/>
            <a:ext cx="5292588" cy="2592288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1000 s continuous exposure with laser pump at 10 kHz: continuous probe, periodic pump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Pump signal (trigger) timestamped by detector on same time base of events to realign data in processing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Data driven readout → no downtime!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42" y="607725"/>
            <a:ext cx="5522460" cy="3081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3645024"/>
            <a:ext cx="6114928" cy="3112439"/>
          </a:xfrm>
          <a:prstGeom prst="rect">
            <a:avLst/>
          </a:prstGeom>
        </p:spPr>
      </p:pic>
      <p:sp>
        <p:nvSpPr>
          <p:cNvPr id="7" name="Content Placeholder 4"/>
          <p:cNvSpPr txBox="1">
            <a:spLocks/>
          </p:cNvSpPr>
          <p:nvPr/>
        </p:nvSpPr>
        <p:spPr>
          <a:xfrm>
            <a:off x="6709196" y="3861048"/>
            <a:ext cx="5291459" cy="2304256"/>
          </a:xfrm>
          <a:prstGeom prst="rect">
            <a:avLst/>
          </a:prstGeom>
          <a:ln w="50800">
            <a:solidFill>
              <a:srgbClr val="00B050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 eaLnBrk="1" hangingPunct="1">
              <a:buNone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ADVANTAGES: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µs regime easily accessible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Data collection is 50x faster than the current imaging detector</a:t>
            </a:r>
          </a:p>
          <a:p>
            <a:pPr algn="just" eaLnBrk="1" hangingPunct="1">
              <a:buFont typeface="Wingdings" panose="05000000000000000000" pitchFamily="2" charset="2"/>
              <a:buChar char="ü"/>
            </a:pPr>
            <a:r>
              <a:rPr lang="en-GB" sz="2200" kern="0" dirty="0">
                <a:latin typeface="Arial" panose="020B0604020202020204" pitchFamily="34" charset="0"/>
                <a:cs typeface="Arial" panose="020B0604020202020204" pitchFamily="34" charset="0"/>
              </a:rPr>
              <a:t>Samples are less exposed hence less subjected to radiation damage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124AF1F-F17D-44C3-8153-B0EA5FCC9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64" y="188640"/>
            <a:ext cx="11449272" cy="562074"/>
          </a:xfrm>
        </p:spPr>
        <p:txBody>
          <a:bodyPr/>
          <a:lstStyle/>
          <a:p>
            <a:pPr algn="ctr"/>
            <a:r>
              <a:rPr lang="en-GB" sz="3000" cap="small" baseline="0" dirty="0"/>
              <a:t>Time-Resolved Crystallography</a:t>
            </a:r>
          </a:p>
        </p:txBody>
      </p:sp>
    </p:spTree>
    <p:extLst>
      <p:ext uri="{BB962C8B-B14F-4D97-AF65-F5344CB8AC3E}">
        <p14:creationId xmlns:p14="http://schemas.microsoft.com/office/powerpoint/2010/main" val="3897692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562074"/>
          </a:xfrm>
        </p:spPr>
        <p:txBody>
          <a:bodyPr/>
          <a:lstStyle/>
          <a:p>
            <a:pPr algn="ctr"/>
            <a: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Timepix3 Main Characteristics</a:t>
            </a:r>
          </a:p>
        </p:txBody>
      </p:sp>
      <p:graphicFrame>
        <p:nvGraphicFramePr>
          <p:cNvPr id="4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2485822"/>
              </p:ext>
            </p:extLst>
          </p:nvPr>
        </p:nvGraphicFramePr>
        <p:xfrm>
          <a:off x="1631504" y="1412776"/>
          <a:ext cx="9433048" cy="4464493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2609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2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arrangement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256 x 256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Pixel size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 x 55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µm</a:t>
                      </a:r>
                      <a:r>
                        <a:rPr lang="en-US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Chip active area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1.98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chip area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2.29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</a:t>
                      </a:r>
                      <a:r>
                        <a:rPr lang="en-US" sz="2000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96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Dead time per pixel</a:t>
                      </a:r>
                      <a:endParaRPr lang="it-IT" sz="20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b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475 ns 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1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Measurable time interval</a:t>
                      </a: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409.6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µs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918369870"/>
                  </a:ext>
                </a:extLst>
              </a:tr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Timing resolution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 ns</a:t>
                      </a:r>
                      <a:endParaRPr lang="it-IT" sz="2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9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Minimum detectable charge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8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Readout Type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Frame Based Zero Suppressed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en-GB" sz="2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Driven Zero Suppressed</a:t>
                      </a:r>
                      <a:endParaRPr lang="it-IT" sz="20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79" marR="68579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165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07368" y="1358941"/>
            <a:ext cx="7848872" cy="4464496"/>
            <a:chOff x="2025731" y="1868631"/>
            <a:chExt cx="6624736" cy="3648600"/>
          </a:xfrm>
        </p:grpSpPr>
        <p:sp>
          <p:nvSpPr>
            <p:cNvPr id="4" name="Rectangle 3"/>
            <p:cNvSpPr/>
            <p:nvPr/>
          </p:nvSpPr>
          <p:spPr>
            <a:xfrm>
              <a:off x="2025731" y="1868631"/>
              <a:ext cx="6624736" cy="33843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025731" y="5253006"/>
              <a:ext cx="6624736" cy="26422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309571" y="1868631"/>
              <a:ext cx="6057056" cy="1287760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  <a:p>
              <a:pPr algn="ctr"/>
              <a:endParaRPr lang="en-GB" dirty="0">
                <a:solidFill>
                  <a:srgbClr val="C00000"/>
                </a:solidFill>
              </a:endParaRPr>
            </a:p>
            <a:p>
              <a:pPr algn="ctr"/>
              <a:r>
                <a:rPr lang="en-GB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45575" y="1872823"/>
              <a:ext cx="5985048" cy="6396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r>
                <a:rPr lang="en-GB" dirty="0"/>
                <a:t>n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529787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53923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70047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986171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38299" y="1890194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</p:grpSp>
      <p:sp>
        <p:nvSpPr>
          <p:cNvPr id="21" name="Title 1">
            <a:extLst>
              <a:ext uri="{FF2B5EF4-FFF2-40B4-BE49-F238E27FC236}">
                <a16:creationId xmlns:a16="http://schemas.microsoft.com/office/drawing/2014/main" id="{99FDEAFA-BCAC-421D-8EA2-31AFCC547E1D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9pPr>
          </a:lstStyle>
          <a:p>
            <a:pPr algn="ctr" eaLnBrk="1" hangingPunct="1"/>
            <a:r>
              <a:rPr lang="en-GB" sz="4000" kern="0" baseline="0" dirty="0">
                <a:latin typeface="Arial" panose="020B0604020202020204" pitchFamily="34" charset="0"/>
                <a:cs typeface="Arial" panose="020B0604020202020204" pitchFamily="34" charset="0"/>
              </a:rPr>
              <a:t>Signal latency depends on interaction depth</a:t>
            </a:r>
          </a:p>
        </p:txBody>
      </p:sp>
      <p:sp>
        <p:nvSpPr>
          <p:cNvPr id="2" name="Explosion: 14 Points 1">
            <a:extLst>
              <a:ext uri="{FF2B5EF4-FFF2-40B4-BE49-F238E27FC236}">
                <a16:creationId xmlns:a16="http://schemas.microsoft.com/office/drawing/2014/main" id="{EE34405A-1386-45B9-8608-E654B1BF6E52}"/>
              </a:ext>
            </a:extLst>
          </p:cNvPr>
          <p:cNvSpPr/>
          <p:nvPr/>
        </p:nvSpPr>
        <p:spPr bwMode="auto">
          <a:xfrm>
            <a:off x="1703512" y="5093602"/>
            <a:ext cx="288032" cy="323312"/>
          </a:xfrm>
          <a:prstGeom prst="irregularSeal2">
            <a:avLst/>
          </a:prstGeom>
          <a:solidFill>
            <a:srgbClr val="FFC0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2" name="Explosion: 14 Points 21">
            <a:extLst>
              <a:ext uri="{FF2B5EF4-FFF2-40B4-BE49-F238E27FC236}">
                <a16:creationId xmlns:a16="http://schemas.microsoft.com/office/drawing/2014/main" id="{D5B1677B-9E46-4F5E-92C9-EF4AD03BF81D}"/>
              </a:ext>
            </a:extLst>
          </p:cNvPr>
          <p:cNvSpPr/>
          <p:nvPr/>
        </p:nvSpPr>
        <p:spPr bwMode="auto">
          <a:xfrm>
            <a:off x="3275948" y="4379054"/>
            <a:ext cx="288032" cy="323312"/>
          </a:xfrm>
          <a:prstGeom prst="irregularSeal2">
            <a:avLst/>
          </a:prstGeom>
          <a:solidFill>
            <a:srgbClr val="FFC0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3" name="Explosion: 14 Points 22">
            <a:extLst>
              <a:ext uri="{FF2B5EF4-FFF2-40B4-BE49-F238E27FC236}">
                <a16:creationId xmlns:a16="http://schemas.microsoft.com/office/drawing/2014/main" id="{396700EC-8D2C-4DEE-9A42-440554453EC9}"/>
              </a:ext>
            </a:extLst>
          </p:cNvPr>
          <p:cNvSpPr/>
          <p:nvPr/>
        </p:nvSpPr>
        <p:spPr bwMode="auto">
          <a:xfrm>
            <a:off x="5109618" y="3732429"/>
            <a:ext cx="288032" cy="323312"/>
          </a:xfrm>
          <a:prstGeom prst="irregularSeal2">
            <a:avLst/>
          </a:prstGeom>
          <a:solidFill>
            <a:srgbClr val="FFC0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24" name="Explosion: 14 Points 23">
            <a:extLst>
              <a:ext uri="{FF2B5EF4-FFF2-40B4-BE49-F238E27FC236}">
                <a16:creationId xmlns:a16="http://schemas.microsoft.com/office/drawing/2014/main" id="{DBD1EFFC-AEAF-4D25-98F3-918B6C2F50F1}"/>
              </a:ext>
            </a:extLst>
          </p:cNvPr>
          <p:cNvSpPr/>
          <p:nvPr/>
        </p:nvSpPr>
        <p:spPr bwMode="auto">
          <a:xfrm>
            <a:off x="6875174" y="3069451"/>
            <a:ext cx="288032" cy="323312"/>
          </a:xfrm>
          <a:prstGeom prst="irregularSeal2">
            <a:avLst/>
          </a:prstGeom>
          <a:solidFill>
            <a:srgbClr val="FFC000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EC0764-1583-4285-A5EE-76FA7C05FBBB}"/>
              </a:ext>
            </a:extLst>
          </p:cNvPr>
          <p:cNvCxnSpPr>
            <a:stCxn id="2" idx="0"/>
          </p:cNvCxnSpPr>
          <p:nvPr/>
        </p:nvCxnSpPr>
        <p:spPr bwMode="auto">
          <a:xfrm flipV="1">
            <a:off x="1833153" y="2198714"/>
            <a:ext cx="14375" cy="2923133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F742672-DE41-4132-9B0F-B11222AAD288}"/>
              </a:ext>
            </a:extLst>
          </p:cNvPr>
          <p:cNvCxnSpPr/>
          <p:nvPr/>
        </p:nvCxnSpPr>
        <p:spPr bwMode="auto">
          <a:xfrm flipV="1">
            <a:off x="3435205" y="2198714"/>
            <a:ext cx="14375" cy="21871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CCB1C54-8DC4-477E-A8FE-86E740D28552}"/>
              </a:ext>
            </a:extLst>
          </p:cNvPr>
          <p:cNvCxnSpPr>
            <a:stCxn id="23" idx="0"/>
          </p:cNvCxnSpPr>
          <p:nvPr/>
        </p:nvCxnSpPr>
        <p:spPr bwMode="auto">
          <a:xfrm flipH="1" flipV="1">
            <a:off x="5227059" y="2190226"/>
            <a:ext cx="0" cy="15704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9EB18EE-1389-4B8F-B225-E7EC9200B88B}"/>
              </a:ext>
            </a:extLst>
          </p:cNvPr>
          <p:cNvCxnSpPr>
            <a:stCxn id="24" idx="0"/>
          </p:cNvCxnSpPr>
          <p:nvPr/>
        </p:nvCxnSpPr>
        <p:spPr bwMode="auto">
          <a:xfrm flipV="1">
            <a:off x="7004815" y="2198714"/>
            <a:ext cx="14375" cy="8989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A0EABD4-B398-4AA1-BA31-8FC1D301D015}"/>
              </a:ext>
            </a:extLst>
          </p:cNvPr>
          <p:cNvSpPr txBox="1"/>
          <p:nvPr/>
        </p:nvSpPr>
        <p:spPr>
          <a:xfrm>
            <a:off x="8298897" y="1632713"/>
            <a:ext cx="38892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Electron saturation velocity in Si: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~ 10^7 cm/s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355196C-3823-4E76-A8D7-381B862F1DA6}"/>
              </a:ext>
            </a:extLst>
          </p:cNvPr>
          <p:cNvSpPr txBox="1"/>
          <p:nvPr/>
        </p:nvSpPr>
        <p:spPr>
          <a:xfrm>
            <a:off x="8373681" y="3634766"/>
            <a:ext cx="34890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Latency spread in 500 um thick sensor: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At least 5 ns</a:t>
            </a:r>
          </a:p>
        </p:txBody>
      </p:sp>
    </p:spTree>
    <p:extLst>
      <p:ext uri="{BB962C8B-B14F-4D97-AF65-F5344CB8AC3E}">
        <p14:creationId xmlns:p14="http://schemas.microsoft.com/office/powerpoint/2010/main" val="1161998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0049D6-EB18-49D2-B538-E19BC5714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28800"/>
            <a:ext cx="10972800" cy="2880320"/>
          </a:xfrm>
        </p:spPr>
        <p:txBody>
          <a:bodyPr/>
          <a:lstStyle/>
          <a:p>
            <a:pPr algn="ctr"/>
            <a:r>
              <a:rPr lang="en-GB" sz="5600" baseline="0" dirty="0"/>
              <a:t>A long way but… let’s start!</a:t>
            </a:r>
            <a:br>
              <a:rPr lang="en-GB" sz="5600" baseline="0" dirty="0"/>
            </a:br>
            <a:br>
              <a:rPr lang="en-GB" sz="5600" baseline="0" dirty="0"/>
            </a:br>
            <a:r>
              <a:rPr lang="en-GB" sz="5600" baseline="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749355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790E0-AC48-4ADD-A9C0-4B9FDC06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aseline="0" dirty="0">
                <a:latin typeface="Arial" panose="020B0604020202020204" pitchFamily="34" charset="0"/>
                <a:cs typeface="Arial" panose="020B0604020202020204" pitchFamily="34" charset="0"/>
              </a:rPr>
              <a:t>Potentially two major uses of LGADs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4E315-3FBA-4DF4-BCE7-AA1E64C07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60848"/>
            <a:ext cx="10972800" cy="2476871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Detection of tender energy X-ray photons</a:t>
            </a:r>
          </a:p>
          <a:p>
            <a:pPr>
              <a:lnSpc>
                <a:spcPct val="20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Detection of X-ray photons in time resolved experiments</a:t>
            </a:r>
          </a:p>
        </p:txBody>
      </p:sp>
    </p:spTree>
    <p:extLst>
      <p:ext uri="{BB962C8B-B14F-4D97-AF65-F5344CB8AC3E}">
        <p14:creationId xmlns:p14="http://schemas.microsoft.com/office/powerpoint/2010/main" val="3034485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48CA8-6C3C-2F4C-AA1A-AA35A6FB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314" y="76200"/>
            <a:ext cx="8207375" cy="1143000"/>
          </a:xfrm>
        </p:spPr>
        <p:txBody>
          <a:bodyPr/>
          <a:lstStyle/>
          <a:p>
            <a:r>
              <a:rPr lang="en-US" sz="3200" baseline="0" dirty="0"/>
              <a:t>I23 – Long-wavelength macromolecular crystallography</a:t>
            </a:r>
          </a:p>
        </p:txBody>
      </p:sp>
      <p:pic>
        <p:nvPicPr>
          <p:cNvPr id="6" name="Picture 2" descr="S:\Science\Beamlines\Approved\I23\Images\1603 Goniometer\DSCF1810.JPG">
            <a:extLst>
              <a:ext uri="{FF2B5EF4-FFF2-40B4-BE49-F238E27FC236}">
                <a16:creationId xmlns:a16="http://schemas.microsoft.com/office/drawing/2014/main" id="{33ED3981-69BF-0248-A669-D9CA8ADAB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60000">
            <a:off x="7637828" y="4225288"/>
            <a:ext cx="3420513" cy="25535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F4DB2DC-099D-874E-93B0-72DD1DAD9E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91400" y="2209801"/>
            <a:ext cx="3452286" cy="2301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Picture 1" descr="C:\My Documents\My Pictures\Diamond\I23\1402 Detector installation\14EC1395 I23 Detector.tif">
            <a:extLst>
              <a:ext uri="{FF2B5EF4-FFF2-40B4-BE49-F238E27FC236}">
                <a16:creationId xmlns:a16="http://schemas.microsoft.com/office/drawing/2014/main" id="{97C0E6E2-DBFC-AB4F-A382-7165A2675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54775">
            <a:off x="5526930" y="3923502"/>
            <a:ext cx="2381821" cy="3568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AD69A6-B26A-AD45-B5E1-02A296357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696" y="1232169"/>
            <a:ext cx="8458200" cy="3895725"/>
          </a:xfrm>
        </p:spPr>
        <p:txBody>
          <a:bodyPr/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First in-vacuum MX beamline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Access to wavelengths far beyond any other MX beamline (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λ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5.9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Å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E &gt; 2.1 keV)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Largest area detector for MX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At the forefront of synchrotron technology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Many aspects pioneered at I23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In-vacuum Pilatus for low energies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Sample cooling in vacuum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Cryogenic sample transfer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Collision prevention system</a:t>
            </a:r>
          </a:p>
        </p:txBody>
      </p:sp>
    </p:spTree>
    <p:extLst>
      <p:ext uri="{BB962C8B-B14F-4D97-AF65-F5344CB8AC3E}">
        <p14:creationId xmlns:p14="http://schemas.microsoft.com/office/powerpoint/2010/main" val="135704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5A43B-DB46-2940-90F9-DD52201B6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3" y="104976"/>
            <a:ext cx="6511402" cy="1163785"/>
          </a:xfrm>
        </p:spPr>
        <p:txBody>
          <a:bodyPr/>
          <a:lstStyle/>
          <a:p>
            <a:r>
              <a:rPr lang="en-US" sz="3200" baseline="0" dirty="0">
                <a:latin typeface="Arial" panose="020B0604020202020204" pitchFamily="34" charset="0"/>
                <a:cs typeface="Arial" panose="020B0604020202020204" pitchFamily="34" charset="0"/>
              </a:rPr>
              <a:t>I23 – New opportunities for structural biology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E3EAC-A798-E040-975D-D0CBBF459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3513" y="1379684"/>
            <a:ext cx="5232399" cy="3921524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Unique scientific opportunities exploiting anomalous diffraction from lighter atoms.</a:t>
            </a:r>
          </a:p>
          <a:p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I23 provides access to absorption edges of elements of biological importance such as Ca, K, Cl, S and P</a:t>
            </a:r>
          </a:p>
          <a:p>
            <a:endParaRPr lang="en-US" sz="1800" dirty="0"/>
          </a:p>
        </p:txBody>
      </p:sp>
      <p:pic>
        <p:nvPicPr>
          <p:cNvPr id="4" name="Picture 2" descr="C:\Users\ncc51243\Desktop\pictures_talk\ptc_anodiff.png">
            <a:extLst>
              <a:ext uri="{FF2B5EF4-FFF2-40B4-BE49-F238E27FC236}">
                <a16:creationId xmlns:a16="http://schemas.microsoft.com/office/drawing/2014/main" id="{244197CD-26F1-964C-9AB1-1997BA688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316" y="3118792"/>
            <a:ext cx="3213126" cy="321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721D03-0651-8844-830B-0FE382C45E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32" y="3743694"/>
            <a:ext cx="2947329" cy="2205586"/>
          </a:xfrm>
          <a:prstGeom prst="rect">
            <a:avLst/>
          </a:prstGeom>
        </p:spPr>
      </p:pic>
      <p:pic>
        <p:nvPicPr>
          <p:cNvPr id="6" name="Content Placeholder 3">
            <a:extLst>
              <a:ext uri="{FF2B5EF4-FFF2-40B4-BE49-F238E27FC236}">
                <a16:creationId xmlns:a16="http://schemas.microsoft.com/office/drawing/2014/main" id="{23138292-0254-C94D-9E36-C40D556C8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4550" y="3730361"/>
            <a:ext cx="3034527" cy="180385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345C0D9-82D6-B34D-8724-AFF465F4589E}"/>
              </a:ext>
            </a:extLst>
          </p:cNvPr>
          <p:cNvSpPr txBox="1"/>
          <p:nvPr/>
        </p:nvSpPr>
        <p:spPr>
          <a:xfrm>
            <a:off x="8075553" y="5733256"/>
            <a:ext cx="223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err="1"/>
              <a:t>Langan</a:t>
            </a:r>
            <a:r>
              <a:rPr lang="en-GB" sz="900" dirty="0"/>
              <a:t> et al. Nat. </a:t>
            </a:r>
            <a:r>
              <a:rPr lang="en-GB" sz="900" dirty="0" err="1"/>
              <a:t>Commun</a:t>
            </a:r>
            <a:r>
              <a:rPr lang="en-GB" sz="900" dirty="0"/>
              <a:t>. </a:t>
            </a:r>
            <a:r>
              <a:rPr lang="is-IS" sz="900" dirty="0"/>
              <a:t>(2018) 9:4540. </a:t>
            </a:r>
          </a:p>
          <a:p>
            <a:r>
              <a:rPr lang="en-GB" sz="9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AE911A-8988-2F48-8ACC-61F82AB153C0}"/>
              </a:ext>
            </a:extLst>
          </p:cNvPr>
          <p:cNvSpPr txBox="1"/>
          <p:nvPr/>
        </p:nvSpPr>
        <p:spPr>
          <a:xfrm>
            <a:off x="4857649" y="6156012"/>
            <a:ext cx="2252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err="1"/>
              <a:t>Rozov</a:t>
            </a:r>
            <a:r>
              <a:rPr lang="en-GB" sz="900" dirty="0"/>
              <a:t> et al. Nat. </a:t>
            </a:r>
            <a:r>
              <a:rPr lang="en-GB" sz="900" dirty="0" err="1"/>
              <a:t>Commun</a:t>
            </a:r>
            <a:r>
              <a:rPr lang="en-GB" sz="900" dirty="0"/>
              <a:t>. </a:t>
            </a:r>
            <a:r>
              <a:rPr lang="is-IS" sz="900" dirty="0"/>
              <a:t>(2019) 10:2519. </a:t>
            </a:r>
          </a:p>
          <a:p>
            <a:r>
              <a:rPr lang="en-GB" sz="9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6AF841-CA6D-CB46-994B-498BA2E4E4F0}"/>
              </a:ext>
            </a:extLst>
          </p:cNvPr>
          <p:cNvSpPr txBox="1"/>
          <p:nvPr/>
        </p:nvSpPr>
        <p:spPr>
          <a:xfrm>
            <a:off x="1826473" y="6156012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Rudolph et al. Nat. Chem. Biol. 15 (2019) 975</a:t>
            </a:r>
            <a:r>
              <a:rPr lang="is-IS" sz="900" dirty="0"/>
              <a:t>. </a:t>
            </a:r>
          </a:p>
          <a:p>
            <a:r>
              <a:rPr lang="en-GB" sz="900" dirty="0"/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97C736-EA24-CE40-82C1-01B21481DE60}"/>
              </a:ext>
            </a:extLst>
          </p:cNvPr>
          <p:cNvSpPr txBox="1"/>
          <p:nvPr/>
        </p:nvSpPr>
        <p:spPr>
          <a:xfrm>
            <a:off x="1693397" y="3212977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Phasing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B4CC18-875B-BC44-BC00-EEAA4D5EF26E}"/>
              </a:ext>
            </a:extLst>
          </p:cNvPr>
          <p:cNvSpPr txBox="1"/>
          <p:nvPr/>
        </p:nvSpPr>
        <p:spPr>
          <a:xfrm>
            <a:off x="4687332" y="3203685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Ion identification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E924D-394B-1C42-BD40-987FEA0701F5}"/>
              </a:ext>
            </a:extLst>
          </p:cNvPr>
          <p:cNvSpPr txBox="1"/>
          <p:nvPr/>
        </p:nvSpPr>
        <p:spPr>
          <a:xfrm>
            <a:off x="7782866" y="3203685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Ion occupancies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B95B06-AFEA-3845-BF05-4A37385897EE}"/>
              </a:ext>
            </a:extLst>
          </p:cNvPr>
          <p:cNvGrpSpPr/>
          <p:nvPr/>
        </p:nvGrpSpPr>
        <p:grpSpPr>
          <a:xfrm>
            <a:off x="7162800" y="0"/>
            <a:ext cx="3499792" cy="3118792"/>
            <a:chOff x="2043486" y="451151"/>
            <a:chExt cx="5328592" cy="532859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F81072C-2B5F-8E4A-BC99-20B8D97851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43486" y="451151"/>
              <a:ext cx="5328592" cy="53285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149CCCB-848C-0A4C-B68B-147640FEB9C4}"/>
                </a:ext>
              </a:extLst>
            </p:cNvPr>
            <p:cNvSpPr txBox="1"/>
            <p:nvPr/>
          </p:nvSpPr>
          <p:spPr>
            <a:xfrm rot="3865424">
              <a:off x="5676877" y="1831014"/>
              <a:ext cx="752220" cy="7029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D432F48-A83A-084E-AF22-789F0AA62D0D}"/>
                </a:ext>
              </a:extLst>
            </p:cNvPr>
            <p:cNvSpPr txBox="1"/>
            <p:nvPr/>
          </p:nvSpPr>
          <p:spPr>
            <a:xfrm rot="2058482">
              <a:off x="5355555" y="1220698"/>
              <a:ext cx="368666" cy="68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 charset="0"/>
                  <a:ea typeface="Comic Sans MS" charset="0"/>
                  <a:cs typeface="Comic Sans MS" charset="0"/>
                </a:rPr>
                <a:t>P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FBA807-4BA7-7B44-8BE7-4C16B710D09D}"/>
                </a:ext>
              </a:extLst>
            </p:cNvPr>
            <p:cNvSpPr txBox="1"/>
            <p:nvPr/>
          </p:nvSpPr>
          <p:spPr>
            <a:xfrm rot="5668169">
              <a:off x="5553531" y="2973560"/>
              <a:ext cx="721730" cy="60692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sz="2000" dirty="0">
                  <a:latin typeface="Comic Sans MS" charset="0"/>
                  <a:ea typeface="Comic Sans MS" charset="0"/>
                  <a:cs typeface="Comic Sans MS" charset="0"/>
                </a:rPr>
                <a:t>Cl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B4AE67B-E2C2-8D48-B6C3-77425DE9F183}"/>
                </a:ext>
              </a:extLst>
            </p:cNvPr>
            <p:cNvSpPr txBox="1"/>
            <p:nvPr/>
          </p:nvSpPr>
          <p:spPr>
            <a:xfrm rot="7581034">
              <a:off x="4764970" y="3831422"/>
              <a:ext cx="368666" cy="609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 charset="0"/>
                  <a:ea typeface="Comic Sans MS" charset="0"/>
                  <a:cs typeface="Comic Sans MS" charset="0"/>
                </a:rPr>
                <a:t>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6EA7CA-742F-F24B-A59C-255B6EE47A85}"/>
                </a:ext>
              </a:extLst>
            </p:cNvPr>
            <p:cNvSpPr txBox="1"/>
            <p:nvPr/>
          </p:nvSpPr>
          <p:spPr>
            <a:xfrm rot="9460290">
              <a:off x="3230764" y="4102251"/>
              <a:ext cx="864418" cy="68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omic Sans MS" charset="0"/>
                  <a:ea typeface="Comic Sans MS" charset="0"/>
                  <a:cs typeface="Comic Sans MS" charset="0"/>
                </a:rPr>
                <a:t>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1344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790E0-AC48-4ADD-A9C0-4B9FDC06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aseline="0" dirty="0">
                <a:latin typeface="Arial" panose="020B0604020202020204" pitchFamily="34" charset="0"/>
                <a:cs typeface="Arial" panose="020B0604020202020204" pitchFamily="34" charset="0"/>
              </a:rPr>
              <a:t>Other use cases of tender X-ray photons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4E315-3FBA-4DF4-BCE7-AA1E64C07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060848"/>
            <a:ext cx="10972800" cy="2476871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Medipix3 photon counting detector for I20 spectrometer (wish to go down to 2 keV)</a:t>
            </a:r>
          </a:p>
          <a:p>
            <a:pPr>
              <a:spcBef>
                <a:spcPts val="24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Medipix3 photon counting detector for I16 polarimeter (down to 2.5 keV)</a:t>
            </a:r>
          </a:p>
        </p:txBody>
      </p:sp>
    </p:spTree>
    <p:extLst>
      <p:ext uri="{BB962C8B-B14F-4D97-AF65-F5344CB8AC3E}">
        <p14:creationId xmlns:p14="http://schemas.microsoft.com/office/powerpoint/2010/main" val="315957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F6E406-7F8F-49F6-AC5D-2272F0FA44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676" y="731475"/>
            <a:ext cx="8696648" cy="61105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3D790E0-AC48-4ADD-A9C0-4B9FDC06A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aseline="0" dirty="0">
                <a:latin typeface="Arial" panose="020B0604020202020204" pitchFamily="34" charset="0"/>
                <a:cs typeface="Arial" panose="020B0604020202020204" pitchFamily="34" charset="0"/>
              </a:rPr>
              <a:t>Photons attenuation length in Si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6508C27-301E-4190-ADF8-72F736FB63D8}"/>
              </a:ext>
            </a:extLst>
          </p:cNvPr>
          <p:cNvCxnSpPr/>
          <p:nvPr/>
        </p:nvCxnSpPr>
        <p:spPr bwMode="auto">
          <a:xfrm>
            <a:off x="7608168" y="1484784"/>
            <a:ext cx="0" cy="432048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92718072-EBEE-45BE-ADFE-3134A1A508E6}"/>
              </a:ext>
            </a:extLst>
          </p:cNvPr>
          <p:cNvSpPr/>
          <p:nvPr/>
        </p:nvSpPr>
        <p:spPr bwMode="auto">
          <a:xfrm>
            <a:off x="3374249" y="1484784"/>
            <a:ext cx="4226387" cy="432048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 cap="flat" cmpd="sng" algn="ctr">
            <a:solidFill>
              <a:schemeClr val="tx1">
                <a:alpha val="2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56CA258-5055-4DC4-B5EF-5D12D01A7908}"/>
              </a:ext>
            </a:extLst>
          </p:cNvPr>
          <p:cNvCxnSpPr/>
          <p:nvPr/>
        </p:nvCxnSpPr>
        <p:spPr bwMode="auto">
          <a:xfrm>
            <a:off x="3384000" y="3690000"/>
            <a:ext cx="5818095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55A53B9-2A1B-4A58-968F-83E74378B035}"/>
              </a:ext>
            </a:extLst>
          </p:cNvPr>
          <p:cNvSpPr/>
          <p:nvPr/>
        </p:nvSpPr>
        <p:spPr bwMode="auto">
          <a:xfrm>
            <a:off x="3374249" y="1484784"/>
            <a:ext cx="5827846" cy="2205214"/>
          </a:xfrm>
          <a:prstGeom prst="rect">
            <a:avLst/>
          </a:prstGeom>
          <a:solidFill>
            <a:srgbClr val="FF0000">
              <a:alpha val="20000"/>
            </a:srgbClr>
          </a:solidFill>
          <a:ln w="9525" cap="flat" cmpd="sng" algn="ctr">
            <a:solidFill>
              <a:srgbClr val="FF0000">
                <a:alpha val="2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2663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143672" y="1124744"/>
            <a:ext cx="6624736" cy="3648600"/>
            <a:chOff x="2025731" y="1868631"/>
            <a:chExt cx="6624736" cy="3648600"/>
          </a:xfrm>
        </p:grpSpPr>
        <p:sp>
          <p:nvSpPr>
            <p:cNvPr id="4" name="Rectangle 3"/>
            <p:cNvSpPr/>
            <p:nvPr/>
          </p:nvSpPr>
          <p:spPr>
            <a:xfrm>
              <a:off x="2025731" y="1868631"/>
              <a:ext cx="6624736" cy="338437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025731" y="5253006"/>
              <a:ext cx="6624736" cy="264225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p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309571" y="1868631"/>
              <a:ext cx="6057056" cy="1287760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C00000"/>
                </a:solidFill>
              </a:endParaRPr>
            </a:p>
            <a:p>
              <a:pPr algn="ctr"/>
              <a:endParaRPr lang="en-GB" dirty="0">
                <a:solidFill>
                  <a:srgbClr val="C00000"/>
                </a:solidFill>
              </a:endParaRPr>
            </a:p>
            <a:p>
              <a:pPr algn="ctr"/>
              <a:r>
                <a:rPr lang="en-GB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345575" y="1872823"/>
              <a:ext cx="5985048" cy="6396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r>
                <a:rPr lang="en-GB" dirty="0"/>
                <a:t>n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2529787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753923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870047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986171" y="1887216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38299" y="1890194"/>
              <a:ext cx="936104" cy="20764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n++</a:t>
              </a:r>
            </a:p>
          </p:txBody>
        </p:sp>
      </p:grpSp>
      <p:cxnSp>
        <p:nvCxnSpPr>
          <p:cNvPr id="19" name="Straight Connector 18"/>
          <p:cNvCxnSpPr/>
          <p:nvPr/>
        </p:nvCxnSpPr>
        <p:spPr>
          <a:xfrm flipH="1">
            <a:off x="1263333" y="1916832"/>
            <a:ext cx="206224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271463" y="1602770"/>
            <a:ext cx="206224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519923" y="5349410"/>
            <a:ext cx="2345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Entrance window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427512" y="4845353"/>
            <a:ext cx="907588" cy="5040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1102" y="1577195"/>
            <a:ext cx="2581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Charge multiplication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1271464" y="1350969"/>
            <a:ext cx="206224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26592" y="1258950"/>
            <a:ext cx="21675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Charge collection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9FDEAFA-BCAC-421D-8EA2-31AFCC547E1D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9pPr>
          </a:lstStyle>
          <a:p>
            <a:pPr algn="ctr" eaLnBrk="1" hangingPunct="1"/>
            <a:r>
              <a:rPr lang="en-GB" sz="4000" kern="0" baseline="0" dirty="0">
                <a:latin typeface="Arial" panose="020B0604020202020204" pitchFamily="34" charset="0"/>
                <a:cs typeface="Arial" panose="020B0604020202020204" pitchFamily="34" charset="0"/>
              </a:rPr>
              <a:t>Some naive ideas…</a:t>
            </a:r>
          </a:p>
        </p:txBody>
      </p:sp>
    </p:spTree>
    <p:extLst>
      <p:ext uri="{BB962C8B-B14F-4D97-AF65-F5344CB8AC3E}">
        <p14:creationId xmlns:p14="http://schemas.microsoft.com/office/powerpoint/2010/main" val="3229239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60" y="274638"/>
            <a:ext cx="11741696" cy="562074"/>
          </a:xfrm>
        </p:spPr>
        <p:txBody>
          <a:bodyPr/>
          <a:lstStyle/>
          <a:p>
            <a:pPr algn="ctr"/>
            <a:r>
              <a:rPr lang="en-GB" sz="40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Timepix3 for Time Resolved Experiments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0" y="1484784"/>
            <a:ext cx="11674079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827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188640"/>
            <a:ext cx="8229600" cy="562074"/>
          </a:xfrm>
        </p:spPr>
        <p:txBody>
          <a:bodyPr/>
          <a:lstStyle/>
          <a:p>
            <a:pPr algn="ctr"/>
            <a:r>
              <a:rPr lang="en-GB" sz="3600" cap="small" baseline="0" dirty="0">
                <a:latin typeface="Arial" panose="020B0604020202020204" pitchFamily="34" charset="0"/>
                <a:cs typeface="Arial" panose="020B0604020202020204" pitchFamily="34" charset="0"/>
              </a:rPr>
              <a:t>DXT- Diffracted X-ray Tracking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81200" y="830276"/>
            <a:ext cx="8229600" cy="2016224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User experiment performed in B16 @ DLS – previously performed only at SPring-8 on a dedicated beamline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Detector positioned with sensitive area just outside the direct beam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One-shot dynamic experiment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White beam</a:t>
            </a:r>
          </a:p>
          <a:p>
            <a:pPr marL="0" indent="0" algn="just">
              <a:buNone/>
            </a:pPr>
            <a:endParaRPr lang="en-GB" sz="22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7752183" y="5157192"/>
            <a:ext cx="2736305" cy="1008112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1600" i="1" kern="0" dirty="0">
                <a:latin typeface="Arial" panose="020B0604020202020204" pitchFamily="34" charset="0"/>
                <a:cs typeface="Arial" panose="020B0604020202020204" pitchFamily="34" charset="0"/>
              </a:rPr>
              <a:t>Many thanks to Prof Yuji Sasaki (University of Tokyo) and  Dr Hiroshi </a:t>
            </a:r>
            <a:r>
              <a:rPr lang="en-GB" sz="1600" i="1" kern="0" dirty="0" err="1">
                <a:latin typeface="Arial" panose="020B0604020202020204" pitchFamily="34" charset="0"/>
                <a:cs typeface="Arial" panose="020B0604020202020204" pitchFamily="34" charset="0"/>
              </a:rPr>
              <a:t>Sekiguchi</a:t>
            </a:r>
            <a:r>
              <a:rPr lang="en-GB" sz="1600" i="1" kern="0" dirty="0">
                <a:latin typeface="Arial" panose="020B0604020202020204" pitchFamily="34" charset="0"/>
                <a:cs typeface="Arial" panose="020B0604020202020204" pitchFamily="34" charset="0"/>
              </a:rPr>
              <a:t> (SPring-8)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02" y="2852936"/>
            <a:ext cx="3705434" cy="208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852937"/>
            <a:ext cx="5365679" cy="365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420176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6CABAF4F711E448DEF8F99A1639A98" ma:contentTypeVersion="8" ma:contentTypeDescription="Create a new document." ma:contentTypeScope="" ma:versionID="e447be4055cb742af2d5ab31988e76af">
  <xsd:schema xmlns:xsd="http://www.w3.org/2001/XMLSchema" xmlns:xs="http://www.w3.org/2001/XMLSchema" xmlns:p="http://schemas.microsoft.com/office/2006/metadata/properties" xmlns:ns3="ee9a1f98-6b40-4de3-a3aa-3d18f5fb05aa" targetNamespace="http://schemas.microsoft.com/office/2006/metadata/properties" ma:root="true" ma:fieldsID="6aebbab80bc3eaa7cd06ba585a4a6a63" ns3:_="">
    <xsd:import namespace="ee9a1f98-6b40-4de3-a3aa-3d18f5fb05a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9a1f98-6b40-4de3-a3aa-3d18f5fb05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6F7730-98C1-4F00-86C4-46546CF283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9a1f98-6b40-4de3-a3aa-3d18f5fb05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08A072-35C1-472A-8FC9-8BE2540B707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ee9a1f98-6b40-4de3-a3aa-3d18f5fb05a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5DBD5E-9687-4B8D-A3EB-7777425A782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7883</TotalTime>
  <Words>609</Words>
  <Application>Microsoft Office PowerPoint</Application>
  <PresentationFormat>Widescreen</PresentationFormat>
  <Paragraphs>137</Paragraphs>
  <Slides>15</Slides>
  <Notes>8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Arial-BoldMT</vt:lpstr>
      <vt:lpstr>Comic Sans MS</vt:lpstr>
      <vt:lpstr>Times</vt:lpstr>
      <vt:lpstr>Wingdings</vt:lpstr>
      <vt:lpstr>Blank Presentation</vt:lpstr>
      <vt:lpstr>Low Gain Avalanche Photodiode Detectors at Diamond Light Source</vt:lpstr>
      <vt:lpstr>Potentially two major uses of LGADs</vt:lpstr>
      <vt:lpstr>I23 – Long-wavelength macromolecular crystallography</vt:lpstr>
      <vt:lpstr>I23 – New opportunities for structural biology</vt:lpstr>
      <vt:lpstr>Other use cases of tender X-ray photons</vt:lpstr>
      <vt:lpstr>Photons attenuation length in Si</vt:lpstr>
      <vt:lpstr>PowerPoint Presentation</vt:lpstr>
      <vt:lpstr>Timepix3 for Time Resolved Experiments</vt:lpstr>
      <vt:lpstr>DXT- Diffracted X-ray Tracking</vt:lpstr>
      <vt:lpstr>DXT- Diffracted X-ray Tracking</vt:lpstr>
      <vt:lpstr>Time-Resolved Crystallography</vt:lpstr>
      <vt:lpstr>Time-Resolved Crystallography</vt:lpstr>
      <vt:lpstr>Timepix3 Main Characteristics</vt:lpstr>
      <vt:lpstr>PowerPoint Presentation</vt:lpstr>
      <vt:lpstr>A long way but… let’s start!  Thank you!</vt:lpstr>
    </vt:vector>
  </TitlesOfParts>
  <Company>Creative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Diamond template</dc:title>
  <dc:creator>Chris Matthews</dc:creator>
  <cp:lastModifiedBy>Tartoni, Nicola (DLSLtd,RAL,SCI)</cp:lastModifiedBy>
  <cp:revision>171</cp:revision>
  <dcterms:created xsi:type="dcterms:W3CDTF">2007-04-29T14:34:10Z</dcterms:created>
  <dcterms:modified xsi:type="dcterms:W3CDTF">2019-11-24T13:56:51Z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0x010100906CABAF4F711E448DEF8F99A1639A98</vt:lpwstr>
  </property>
</Properties>
</file>