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67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96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84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75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75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84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6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50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66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984CE-A4F5-4B8C-9197-34FF707FB02C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81F20-81A3-4CF2-A8A6-9E1A5BCFC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52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5502" cy="61536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8851"/>
            <a:ext cx="9144000" cy="145914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61086" y="1295358"/>
            <a:ext cx="6067960" cy="2387600"/>
          </a:xfrm>
        </p:spPr>
        <p:txBody>
          <a:bodyPr>
            <a:normAutofit/>
          </a:bodyPr>
          <a:lstStyle/>
          <a:p>
            <a:r>
              <a:rPr lang="en-GB" sz="8800" b="1" dirty="0" smtClean="0">
                <a:solidFill>
                  <a:schemeClr val="bg1"/>
                </a:solidFill>
              </a:rPr>
              <a:t>Welcome</a:t>
            </a:r>
            <a:endParaRPr lang="en-GB" sz="8800" b="1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07483" y="0"/>
            <a:ext cx="1736517" cy="5398851"/>
            <a:chOff x="7407483" y="0"/>
            <a:chExt cx="1736517" cy="5398851"/>
          </a:xfrm>
        </p:grpSpPr>
        <p:sp>
          <p:nvSpPr>
            <p:cNvPr id="2" name="Rectangle 1"/>
            <p:cNvSpPr/>
            <p:nvPr/>
          </p:nvSpPr>
          <p:spPr>
            <a:xfrm>
              <a:off x="7408985" y="0"/>
              <a:ext cx="1735015" cy="53988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2176" y="2306467"/>
              <a:ext cx="1695248" cy="92526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21052" y="723930"/>
              <a:ext cx="1677496" cy="95387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20630" y="1642112"/>
              <a:ext cx="1634355" cy="57962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07483" y="0"/>
              <a:ext cx="1637200" cy="7514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81976" y="3290769"/>
              <a:ext cx="789031" cy="5450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81976" y="3920571"/>
              <a:ext cx="1000612" cy="50030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59257" y="4550872"/>
              <a:ext cx="704483" cy="7317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5163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6209812" cy="1325563"/>
          </a:xfrm>
        </p:spPr>
        <p:txBody>
          <a:bodyPr/>
          <a:lstStyle/>
          <a:p>
            <a:pPr algn="ctr"/>
            <a:r>
              <a:rPr lang="en-GB" dirty="0" smtClean="0"/>
              <a:t>Programme overview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08985" y="1"/>
            <a:ext cx="1735015" cy="5376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2176" y="2296983"/>
            <a:ext cx="1695248" cy="9214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1052" y="720954"/>
            <a:ext cx="1677496" cy="9499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0630" y="1635360"/>
            <a:ext cx="1634355" cy="5772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7483" y="1"/>
            <a:ext cx="1637200" cy="7483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1976" y="3277237"/>
            <a:ext cx="789031" cy="5427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1976" y="3904448"/>
            <a:ext cx="1000612" cy="4982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9257" y="4532157"/>
            <a:ext cx="704483" cy="728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496" y="889216"/>
            <a:ext cx="6302672" cy="437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3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Monday programme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8" y="1690689"/>
            <a:ext cx="9053922" cy="3013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7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Tuesday programme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91" y="1005627"/>
            <a:ext cx="8541584" cy="41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3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69223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Wednesday programme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1" y="1962233"/>
            <a:ext cx="9006448" cy="327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39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424334" y="282100"/>
            <a:ext cx="6330434" cy="2387600"/>
          </a:xfrm>
        </p:spPr>
        <p:txBody>
          <a:bodyPr/>
          <a:lstStyle/>
          <a:p>
            <a:r>
              <a:rPr lang="en-GB" dirty="0" smtClean="0"/>
              <a:t>Dine Central</a:t>
            </a:r>
            <a:r>
              <a:rPr lang="en-GB" sz="3600" i="1" dirty="0" smtClean="0"/>
              <a:t/>
            </a:r>
            <a:br>
              <a:rPr lang="en-GB" sz="3600" i="1" dirty="0" smtClean="0"/>
            </a:br>
            <a:r>
              <a:rPr lang="en-GB" sz="3600" i="1" dirty="0" smtClean="0"/>
              <a:t>(Bramber House)</a:t>
            </a:r>
            <a:endParaRPr lang="en-GB" i="1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2858536" y="2761775"/>
            <a:ext cx="5439032" cy="165576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Lunch, coffee, poster sessions, sponsors</a:t>
            </a:r>
          </a:p>
          <a:p>
            <a:endParaRPr lang="en-GB" dirty="0" smtClean="0"/>
          </a:p>
          <a:p>
            <a:r>
              <a:rPr lang="en-GB" dirty="0" smtClean="0"/>
              <a:t>Photo exhibition by Kate Shaw (ICTP):</a:t>
            </a:r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i="1" dirty="0" smtClean="0"/>
              <a:t>Women in Physics in the Palestinian Territories</a:t>
            </a:r>
            <a:endParaRPr lang="en-GB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312630" cy="643375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88325" y="1334529"/>
            <a:ext cx="486032" cy="3888260"/>
            <a:chOff x="222422" y="741405"/>
            <a:chExt cx="288324" cy="217479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10746" y="2685535"/>
              <a:ext cx="0" cy="23066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222422" y="2916195"/>
              <a:ext cx="27184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22422" y="741405"/>
              <a:ext cx="0" cy="21747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sp>
        <p:nvSpPr>
          <p:cNvPr id="20" name="5-Point Star 19"/>
          <p:cNvSpPr/>
          <p:nvPr/>
        </p:nvSpPr>
        <p:spPr>
          <a:xfrm>
            <a:off x="930876" y="4942703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20"/>
          <p:cNvSpPr/>
          <p:nvPr/>
        </p:nvSpPr>
        <p:spPr>
          <a:xfrm>
            <a:off x="197709" y="1006346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57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7104"/>
            <a:ext cx="2312630" cy="6433752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63098" y="1337102"/>
            <a:ext cx="6330434" cy="2387600"/>
          </a:xfrm>
        </p:spPr>
        <p:txBody>
          <a:bodyPr/>
          <a:lstStyle/>
          <a:p>
            <a:r>
              <a:rPr lang="en-GB" dirty="0" smtClean="0"/>
              <a:t>Parallel sessions</a:t>
            </a:r>
            <a:r>
              <a:rPr lang="en-GB" sz="3600" i="1" dirty="0" smtClean="0"/>
              <a:t/>
            </a:r>
            <a:br>
              <a:rPr lang="en-GB" sz="3600" i="1" dirty="0" smtClean="0"/>
            </a:br>
            <a:r>
              <a:rPr lang="en-GB" sz="3600" i="1" dirty="0" smtClean="0"/>
              <a:t>(Pevensey I)</a:t>
            </a:r>
            <a:endParaRPr lang="en-GB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82594" y="3724702"/>
            <a:ext cx="0" cy="470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45989" y="4859752"/>
            <a:ext cx="33681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67265" y="4661371"/>
            <a:ext cx="3058" cy="2071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45989" y="4194852"/>
            <a:ext cx="32834" cy="664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45990" y="4194852"/>
            <a:ext cx="4116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5-Point Star 34"/>
          <p:cNvSpPr/>
          <p:nvPr/>
        </p:nvSpPr>
        <p:spPr>
          <a:xfrm>
            <a:off x="975083" y="3911964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5-Point Star 35"/>
          <p:cNvSpPr/>
          <p:nvPr/>
        </p:nvSpPr>
        <p:spPr>
          <a:xfrm>
            <a:off x="551818" y="4378883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07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9048" y="1122363"/>
            <a:ext cx="4604952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Reception</a:t>
            </a:r>
            <a:br>
              <a:rPr lang="en-GB" dirty="0" smtClean="0"/>
            </a:br>
            <a:r>
              <a:rPr lang="en-GB" dirty="0" smtClean="0"/>
              <a:t>Meeting House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6075"/>
            <a:ext cx="4333103" cy="4217435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537519" y="3137607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-Point Star 5"/>
          <p:cNvSpPr/>
          <p:nvPr/>
        </p:nvSpPr>
        <p:spPr>
          <a:xfrm>
            <a:off x="3517557" y="1748438"/>
            <a:ext cx="181232" cy="222421"/>
          </a:xfrm>
          <a:prstGeom prst="star5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031524" y="1268627"/>
            <a:ext cx="0" cy="8649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886465" y="2133600"/>
            <a:ext cx="1136821" cy="247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869989" y="2133600"/>
            <a:ext cx="8238" cy="22973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529281" y="3961405"/>
            <a:ext cx="1348946" cy="478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37519" y="3682314"/>
            <a:ext cx="0" cy="2965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1477"/>
            <a:ext cx="2465342" cy="20562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917" y="257198"/>
            <a:ext cx="2031213" cy="101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70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" y="1"/>
            <a:ext cx="3473613" cy="5376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0283" y="1356455"/>
            <a:ext cx="4604952" cy="3713248"/>
          </a:xfrm>
        </p:spPr>
        <p:txBody>
          <a:bodyPr>
            <a:normAutofit/>
          </a:bodyPr>
          <a:lstStyle/>
          <a:p>
            <a:r>
              <a:rPr lang="en-GB" dirty="0" smtClean="0"/>
              <a:t>Conference Dinner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7PM</a:t>
            </a:r>
            <a:endParaRPr lang="en-GB" dirty="0"/>
          </a:p>
        </p:txBody>
      </p:sp>
      <p:sp>
        <p:nvSpPr>
          <p:cNvPr id="5" name="5-Point Star 4"/>
          <p:cNvSpPr/>
          <p:nvPr/>
        </p:nvSpPr>
        <p:spPr>
          <a:xfrm>
            <a:off x="1869989" y="5198524"/>
            <a:ext cx="181232" cy="22242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-Point Star 5"/>
          <p:cNvSpPr/>
          <p:nvPr/>
        </p:nvSpPr>
        <p:spPr>
          <a:xfrm>
            <a:off x="1869989" y="164757"/>
            <a:ext cx="181232" cy="222421"/>
          </a:xfrm>
          <a:prstGeom prst="star5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648"/>
            <a:ext cx="9144000" cy="145914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746422" y="123568"/>
            <a:ext cx="0" cy="304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413304" y="413444"/>
            <a:ext cx="327272" cy="25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13304" y="413445"/>
            <a:ext cx="0" cy="16624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955589" y="2055658"/>
            <a:ext cx="421159" cy="202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203754" y="4544640"/>
            <a:ext cx="419100" cy="7877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89470" y="2085386"/>
            <a:ext cx="764234" cy="83080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7665" y="2916196"/>
            <a:ext cx="131805" cy="5937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665" y="3509963"/>
            <a:ext cx="1" cy="4853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5780" y="3995351"/>
            <a:ext cx="644436" cy="3717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86032" y="4367105"/>
            <a:ext cx="214184" cy="730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496670" y="4425799"/>
            <a:ext cx="36211" cy="3130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22327" y="4552982"/>
            <a:ext cx="681427" cy="1750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058467" y="3712722"/>
            <a:ext cx="518473" cy="51174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273644" y="3230453"/>
            <a:ext cx="518473" cy="51174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4750" y="123568"/>
            <a:ext cx="1256017" cy="129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78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Welcome</vt:lpstr>
      <vt:lpstr>Programme overview</vt:lpstr>
      <vt:lpstr>Monday programme</vt:lpstr>
      <vt:lpstr>Tuesday programme</vt:lpstr>
      <vt:lpstr>Wednesday programme</vt:lpstr>
      <vt:lpstr>Dine Central (Bramber House)</vt:lpstr>
      <vt:lpstr>Parallel sessions (Pevensey I)</vt:lpstr>
      <vt:lpstr>Reception Meeting House</vt:lpstr>
      <vt:lpstr>Conference Dinner  7PM</vt:lpstr>
    </vt:vector>
  </TitlesOfParts>
  <Company>University of Sussex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Simon Peeters</dc:creator>
  <cp:lastModifiedBy>Neutrino Physics Research</cp:lastModifiedBy>
  <cp:revision>18</cp:revision>
  <dcterms:created xsi:type="dcterms:W3CDTF">2016-03-20T19:38:42Z</dcterms:created>
  <dcterms:modified xsi:type="dcterms:W3CDTF">2016-03-22T08:34:21Z</dcterms:modified>
</cp:coreProperties>
</file>