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ink/ink1.xml" ContentType="application/inkml+xml"/>
  <Override PartName="/ppt/ink/ink2.xml" ContentType="application/inkml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ink/ink3.xml" ContentType="application/inkml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ink/ink8.xml" ContentType="application/inkml+xml"/>
  <Override PartName="/ppt/ink/ink9.xml" ContentType="application/inkml+xml"/>
  <Override PartName="/ppt/ink/ink10.xml" ContentType="application/inkml+xml"/>
  <Override PartName="/ppt/tags/tag19.xml" ContentType="application/vnd.openxmlformats-officedocument.presentationml.tags+xml"/>
  <Override PartName="/ppt/ink/ink11.xml" ContentType="application/inkml+xml"/>
  <Override PartName="/ppt/tags/tag20.xml" ContentType="application/vnd.openxmlformats-officedocument.presentationml.tags+xml"/>
  <Override PartName="/ppt/ink/ink12.xml" ContentType="application/inkml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ink/ink13.xml" ContentType="application/inkml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ink/ink14.xml" ContentType="application/inkml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ink/ink19.xml" ContentType="application/inkml+xml"/>
  <Override PartName="/ppt/ink/ink20.xml" ContentType="application/inkml+xml"/>
  <Override PartName="/ppt/tags/tag45.xml" ContentType="application/vnd.openxmlformats-officedocument.presentationml.tags+xml"/>
  <Override PartName="/ppt/ink/ink21.xml" ContentType="application/inkml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ink/ink22.xml" ContentType="application/inkml+xml"/>
  <Override PartName="/ppt/ink/ink23.xml" ContentType="application/inkml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97" r:id="rId2"/>
    <p:sldId id="541" r:id="rId3"/>
    <p:sldId id="396" r:id="rId4"/>
    <p:sldId id="528" r:id="rId5"/>
    <p:sldId id="522" r:id="rId6"/>
    <p:sldId id="523" r:id="rId7"/>
    <p:sldId id="467" r:id="rId8"/>
    <p:sldId id="502" r:id="rId9"/>
    <p:sldId id="529" r:id="rId10"/>
    <p:sldId id="503" r:id="rId11"/>
    <p:sldId id="532" r:id="rId12"/>
    <p:sldId id="533" r:id="rId13"/>
    <p:sldId id="531" r:id="rId14"/>
    <p:sldId id="534" r:id="rId15"/>
    <p:sldId id="535" r:id="rId16"/>
    <p:sldId id="504" r:id="rId17"/>
    <p:sldId id="476" r:id="rId18"/>
    <p:sldId id="481" r:id="rId19"/>
    <p:sldId id="561" r:id="rId20"/>
    <p:sldId id="562" r:id="rId21"/>
    <p:sldId id="559" r:id="rId22"/>
    <p:sldId id="542" r:id="rId23"/>
    <p:sldId id="543" r:id="rId24"/>
    <p:sldId id="544" r:id="rId25"/>
    <p:sldId id="545" r:id="rId26"/>
    <p:sldId id="546" r:id="rId27"/>
    <p:sldId id="547" r:id="rId28"/>
    <p:sldId id="548" r:id="rId29"/>
    <p:sldId id="549" r:id="rId30"/>
    <p:sldId id="550" r:id="rId31"/>
    <p:sldId id="551" r:id="rId32"/>
    <p:sldId id="552" r:id="rId33"/>
    <p:sldId id="553" r:id="rId34"/>
    <p:sldId id="554" r:id="rId35"/>
    <p:sldId id="555" r:id="rId36"/>
    <p:sldId id="556" r:id="rId37"/>
    <p:sldId id="557" r:id="rId38"/>
    <p:sldId id="560" r:id="rId39"/>
    <p:sldId id="478" r:id="rId40"/>
    <p:sldId id="530" r:id="rId41"/>
    <p:sldId id="527" r:id="rId42"/>
    <p:sldId id="524" r:id="rId43"/>
    <p:sldId id="537" r:id="rId44"/>
    <p:sldId id="539" r:id="rId45"/>
    <p:sldId id="512" r:id="rId46"/>
    <p:sldId id="485" r:id="rId47"/>
    <p:sldId id="482" r:id="rId48"/>
    <p:sldId id="483" r:id="rId49"/>
    <p:sldId id="496" r:id="rId50"/>
    <p:sldId id="497" r:id="rId51"/>
    <p:sldId id="493" r:id="rId52"/>
    <p:sldId id="514" r:id="rId53"/>
    <p:sldId id="516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j209" initials="s" lastIdx="1" clrIdx="0">
    <p:extLst>
      <p:ext uri="{19B8F6BF-5375-455C-9EA6-DF929625EA0E}">
        <p15:presenceInfo xmlns:p15="http://schemas.microsoft.com/office/powerpoint/2012/main" userId="sj209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75" autoAdjust="0"/>
    <p:restoredTop sz="94660"/>
  </p:normalViewPr>
  <p:slideViewPr>
    <p:cSldViewPr snapToGrid="0">
      <p:cViewPr>
        <p:scale>
          <a:sx n="60" d="100"/>
          <a:sy n="60" d="100"/>
        </p:scale>
        <p:origin x="483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18T04:55:49.593"/>
    </inkml:context>
    <inkml:brush xml:id="br0">
      <inkml:brushProperty name="width" value="0.035" units="cm"/>
      <inkml:brushProperty name="height" value="0.035" units="cm"/>
      <inkml:brushProperty name="color" value="#ED1C24"/>
    </inkml:brush>
    <inkml:brush xml:id="br1">
      <inkml:brushProperty name="width" value="0.035" units="cm"/>
      <inkml:brushProperty name="height" value="0.035" units="cm"/>
    </inkml:brush>
  </inkml:definitions>
  <inkml:trace contextRef="#ctx0" brushRef="#br0">6613 1289 4480,'-13'-3'1664,"9"3"-896,0 0-544,4 3 416,-4 0 32,0-3 64,-1 4-192,2 0 0,3-4-320,0 0-64,0 0 32,3 2 192,6 3 64,-1-1-96,4-2 32,1 3-96,3-2 0,0 4-32,5-3 64,0-4-160,-5 3-32,0-3 0,4 4 0,1-4-64,4 0-64,3 0 32,5 0-32,4-4 0,0 1 64,0-1-32,4 0 64,-1 1-64,2 0-32,-1-4 160,-1-2 32,1 3-160,-4-1 0,0 4-32,-8-2 64,-5 3-96,1-2 0,0 0-32,-1 1 0,4 3 128,2-4 96,-2 4-128,0-4-32,2 4 0,-2-2 0,2-3-96,-7 1 64,10 2 32,-4-3 64,-1 5-32,-3 0 64,-1 0-64,1 0-32,0 0-64,-4 0 32,-2 0 96,1 0 96,-3 0-128,4 0-96,-5 0 32,1 0 0,-1-3 32,-3 3 0,-1 0 0,-1-3 64,2-1-32,0 4-32,-1 0 32,1-4-32,-2 2-96,1 2 64,1 0 32,0 0 0,-2 0 0,1 0 0,6 0 0,-2 0 0,-4 0 0,0 0 0,1 0 0,-1 0 64,-5 0-32,3 0-32,-3 2-64,1 2-32,1 0 64,-2-1 64,-7-3 64,5 3 96,0-3-96,-5 0-64,0 0-96,0 0 32,0 0-960,0 0-384,0 0-1280,0 0-1824,0 0 1120</inkml:trace>
  <inkml:trace contextRef="#ctx0" brushRef="#br1" timeOffset="-100205.5459">1519 1114 3584,'-8'0'1408,"5"0"-768,3-3-256,0 3 416,0 0 0,0 0 0,0 0-96,0 0 32,0 0-416,0 0 96,0-3 96,3-2 32,1 3-32,8-2-192,-8 0-64,9-2 64,3-5 32,5-1-96,7-4 0,1-3-160,0-2 0,-1-7-32,14-4 32,2-4-64,9-2 64,0-1 0,5-5 96,0 2 32,-5 3 32,4 4-64,-8 0 32,-8 7-64,-8 3 0,-5 0-32,1 3 0,-9 9 0,1-1 63,-5-2-95,1 6-64,-4-1 0,-2 4-32,-6 1-1151,2-2-417,2 6-896,-1-3-320,-4 2-320</inkml:trace>
  <inkml:trace contextRef="#ctx0" brushRef="#br1" timeOffset="-99652.0737">2891 84 4224,'9'-10'1664,"-1"3"-896,-8-7-416,0 10 576,3 0-128,-3 1 96,0 0-32,0-1 32,0 0-480,-3 4-32,3 0-32,-13 8 0,0 2 32,1 8-128,-4-1-96,0 5 128,-1 6 64,5 4 64,-8 7 160,11 3-32,-3 1 31,1-4-159,6 0-96,5-4-96,7 0-64,7-3-96,2-4 32,4-2 0,0-9 96,5-6-160,1-7-32,-6-4 0,-1-4 64,11-3-32,-14 0 64,8-7-704,-7 4-224,-1 3-1631,-4-2-705</inkml:trace>
  <inkml:trace contextRef="#ctx0" brushRef="#br1" timeOffset="-131402.8529">38 115 4224,'0'-6'1568,"0"6"-832,4 0-576,-4 0 352,8 6-32,-8 9 32,4 2-128,0 9 0,4 5-224,5 5 32,-8 2 32,7 8 32,-9-3 0,5-4-64,5 0-32,-9 0 96,9 0 160,-13-7-160,11-4 0,-11-7 0,5-3 0,2-11 64,-7-7-96,0-3-64,5-8 0,-5-3-32,0-4-64,4 1 32,8-1-64,-4-1 64,0 3 64,1-2 128,3-3-128,-8 2-96,8 1-32,1 2 32,-1 1-96,-4 8 0,13 0 32,-5 7 64,-4 3-32,5 5-32,0 2 32,-6 4-32,6 4 0,-6 0 0,2 0 0,-1 3 64,-12 0 32,0-4 96,0 1-96,-8 0-64,4 0 64,-9 0 0,-3-4-32,0 0 32,-4-4 64,-1 1 128,-3-1-128,-1-6-32,5-8 0,3-6 64,-4 3-32,5-4 63,4-3-127,7 0-64,-6 3 0,11 1-32,-5-1-96,10 4 0,-5 4 65,11-1-1569,2 1-576,-5 3-1888</inkml:trace>
  <inkml:trace contextRef="#ctx0" brushRef="#br1" timeOffset="-102878.6568">599 580 4352,'-4'-4'1664,"8"8"-896,-4-1-704,0-3 448,8 11-32,-4-1 96,8 4 32,1 8 32,4-1-352,6 4 96,7-1 128,-2 5-128,13 2 32,0-1-192,4 1 32,0-2-96,5-1 64,-14-4 0,4 1 96,10 0-32,-5-4 0,-1 1 32,-3-5 128,-3-2 32,-5-2 96,-9 1-128,1-2 0,-9-1-257,-3-5-127,-6 2 32,1-1 64,-3-1 0,-5-6 64,0 0-192,0 0-32,0 4-64,-5-4 0,2 0-512,-2 0-255,5 0-1665,0 0-800</inkml:trace>
  <inkml:trace contextRef="#ctx0" brushRef="#br1" timeOffset="-93795.4957">706 977 3456,'0'0'1408,"0"3"-768,-9 0-256,9-3 416,0 0-64,0 0-64,9 7-160,-9-3-64,8 0-256,0-1 224,8 1 128,1-1 64,3-3 96,9 0-256,-9 0-32,8 0-96,6 0 32,-6 0-128,-7 0 32,2-3 32,3 3 64,-10-4 32,0 1 64,-2-5 128,-3 1 32,1-3-65,-7-5 1,-2-2-32,-3-4 0,0-1-64,-3 1-32,3 4-96,0-5-32,0 4-96,0 5 32,0-3-64,-5 6 0,-2 4-192,7-1-32,0 3 32,0 0 64,12 1-512,0-5-1344,0 2-575,0-1-2593</inkml:trace>
  <inkml:trace contextRef="#ctx0" brushRef="#br1" timeOffset="-92983.3354">1792 710 4992,'-5'-3'1824,"5"3"-960,-5 0-448,5 0 608,0 0-224,0 3 0,0 2-256,0-3-64,0 6-288,0-2 96,5 2 96,0 0-128,2-1 0,6-1 64,3 2 32,5-6-32,7 3-32,-7-5-32,3 0 0,5 3 0,-1 0 0,-2 1 64,-3 0 32,-2 3 95,-4 4 129,-4-1 32,-6 4 32,-3 1-288,1 1-128,-5 3-128,0-2 0,-9 1-64,9-4 64,-7 1-128,2-2 0,0-2-1600,15 3-4319</inkml:trace>
  <inkml:trace contextRef="#ctx0" brushRef="#br1" timeOffset="-102085.5471">1462 1083 10400,'-5'8'960,"5"3"-96,-7-4-224,-2 3-64,-3 1-64,0 3 0,3-4-128,2 8 0,-6 3-160,-8 1 32,5-1-160,4 0 0,4 1 96,-5 2 32,1-5-97,4 1-31,5 1-96,3 0-32,7 0 32,2-2 0,3-6-95,4 2-1,5-4 64,-5-4 64,9 0 0,-9 0 63,1 4-63,-1-1-32,-4-3 32,-12 11 96,0 3 64,-5 0 64,-11 0 0,4 1-64,0-1-32,0 0-192,-5 0-32,5 5 32,-4-1 64,3-1 0,0 1 64,2 0 0,6-4 96,-7-3-160,8-1-32,4-2 0,4-4 0,1 0 0,2-1 0,6-4-160,3-1 32,-3 2 128,-1-4 64,8 4 0,-4-1-64,5 2-64,-13-5 32,5 4 32,-6 1 0,6 3 0,-13-1 64,0 1 32,-8 2 32,3 6-64,-2-6 32,-6 5-128,5-3 0,-4 2 32,3-3 0,2 1 64,-2-1 32,5 0-128,-4-4-32,4 1 32,0 0 64,4 4-64,0-5 0,0 1-32,0 0 0,4-6 128,0 7 32,4-1-128,-8-5-32,13-2-1184,3-4-1567,-4 0-801,5-7-224</inkml:trace>
  <inkml:trace contextRef="#ctx0" brushRef="#br1" timeOffset="-102203.8618">1462 1077 3712,'0'0'1472,"0"0"-768,0 0-192,0 0 512,0 0-128,0 0 0</inkml:trace>
  <inkml:trace contextRef="#ctx0" brushRef="#br1" timeOffset="-101001.6636">1649 1523 4864,'0'-7'1824,"4"0"-960,-4 0-384,0 0 640,5 3-192,3-3 0</inkml:trace>
  <inkml:trace contextRef="#ctx0" brushRef="#br1" timeOffset="-100948.5221">1678 1481 11776,'4'0'320,"8"6"32,-7 12 64,3 3-160,0 4-64,-1 3 32,7-3-192,-10 0-32,4-4 0,0-3 0,0-8 0,4-2 0,-8-5 64,5-3 96,7-6-64,-4-9-64,-3-3 0,-2 4-32,6 1-96,-5-2 64,0 0 96,4 5 32,-7 6-128,7 1-32,0 6 32,1 4 0,-1 9-64,4 0 64,-7-1 160,2-2 160,2-2-32,3-3 32,-3-1 32,-1-3 128,-5-4 32,11-4 0,-15-3-33,6-1-31,-5-3-160,4-2-96,-4-2-64,1 1-96,2-4 32,-7 4-32,4 0 128,-4-3-352,0 2-128,0 1-1599,0 0-737,-4 3-1504</inkml:trace>
  <inkml:trace contextRef="#ctx0" brushRef="#br1" timeOffset="115216.732">3261 1433 4352,'-17'-4'1664,"13"2"-896,-3-2 96,4 4 672,1-2-384,-1-1-128,3 1-224,0 1-128,3-3-352,2-1 160,2 4 64,2-2-96,3 1 64,4 0-160,6 2 32,1 0-224,3 0-32,1 2 64,1 3 31,-2-2-31,-3 0-32,4-3-32,-2 0 64,1 0 32,0 0 32,-2-3-64,-3 1 32,1 1-128,-6-2-64,-2 1 0,-2 0-32,-2 2-96,-4 0 64,0 2-1184,-4 3-511,0-2-5409,-2-3 2592</inkml:trace>
  <inkml:trace contextRef="#ctx0" brushRef="#br1" timeOffset="114886.8549">3497 1259 4736,'0'-22'1760,"3"10"-960,-3 3-320,2 7 576,-2 2-96,0 0 64,0 0-288,0 2-64,-2 4-384,2 4-96,0 1-64,-3 1 0,3 2 64,0 5 32,0-1 96,0 7-32,0-1 64,0 5-192,0 0-32,3-1-64,-1-3-64,0-5 96,4 1 64,-5-3-416,1-3-224,1-5-1440,2-13-2720</inkml:trace>
  <inkml:trace contextRef="#ctx0" brushRef="#br1" timeOffset="140332.5401">4194 1353 4096,'-2'-13'1568,"0"9"-832,-1-9-512,1 10 480,0-1-288,0-2 0,-4 1 64,0 1 0,-2 0-256,-1 2 0,-3 0 96,0 2-64,-2 2 96,-3 3-128,3 2-64,2 2-64,3 0 0,-1 6-64,1 3 64,3 3 128,-2 4 192,3 1-32,3 1 32,4 1-96,3-5 32,3-3-128,3-4-64,3-1 128,3-7 64,1-3-128,3-8 32,1-5-96,-3-9 64,-3-3 0,1-2 32,-3 1 0,-2-3 64,-2 1 127,-4 1 97,-3-1-96,-3 3 0,-3 2-192,1 3 0,-2-1-160,-4 6-64,1 3-96,-3 4 32,1 0-480,0 6-192,-1 0-1503,4 1-609,-2 2-1376</inkml:trace>
  <inkml:trace contextRef="#ctx0" brushRef="#br1" timeOffset="140811.8329">4088 1389 6016,'-5'0'2272,"3"0"-1216,4 0-672,-2 0 960,5 5-352,3-2-160,1 4-32,2 1-480,3 4 96,3 2 96,-1 0-64,-1 1 0,-1-1-128,0 1 31,0-3-191,0-2-32,0-2 0,-1-2 64,-1 1-32,-3-4 0,-2-1-96,0-2-64,-2 0-1119,0 0-449,-3-2-1600,3 1-1984,-1-1 1408</inkml:trace>
  <inkml:trace contextRef="#ctx0" brushRef="#br1" timeOffset="141157.7346">4516 1307 5760,'-3'-7'2176,"1"7"-1152,-3-3-1056,2 3 384,2 3-224,-7 0-96,2 1 64,-2 2 64,-1 3-64,-1-1 0,-2 0 32,3 8 0,2-1 0,2-1 288,4 2 96,1 2 128,3 3 0,5-1-160,1-1-32,1-3-256,1-1-64,1-3-64,0-4-64,-1-2 32,2-3-32,1-3-1344,-2-5-544,2-1-1504</inkml:trace>
  <inkml:trace contextRef="#ctx0" brushRef="#br1" timeOffset="141502.6513">4603 1279 4992,'0'10'1824,"3"-6"-960,-1 10-576,0-5 512,0 0-320,3 10-32,-2 0-192,1-1 0,1-2-160,-2 1-128,-1-3 0,0-2 32,0-4 0,-2-1 128,0-5 64,0-2-416,0-5-192,0 0 0,-2-6 64,0-3 224,0-3 64,-1 1-32,0 0 64,1-1-32,1 1 0,-2-2 128,0-3 96,3 3 0,0 2 64,3 3 160,0 3 128,0 2-192,5 3-96,1 3 64,3 7 64,2-1-64,2 6 0,1 2-32,5 3 0,-1 0-64,0 2 32,-1 1-64,-2-3 0,-2-1-32,-3 1 0,-4-3 128,-4 1 96,-5-3-128,-5 0-64,-3 0-64,-6 0 0,-2-2-64,-2 0-32,-7 0 160,2-3 32,-1-1 288,1-3 64,4 1-129,0-2 1,0 0-256,2-2-32,3 1-64,3-1-64,-2 0-64,6 0-32,0-2-1439,5-1-641,2 1-2048</inkml:trace>
  <inkml:trace contextRef="#ctx0" brushRef="#br1" timeOffset="146095.8708">5373 1311 4352,'2'-10'1664,"-2"5"-896,-5 3-608,3 2 352,-1 0-160,-2 0-32,1 0-64,-1 0 64,-2 2-160,-3 1 192,-1-1 64,-1 1-128,-2 4-96,0-1-32,1 4 32,0 4 32,1 0 96,3-1 32,-1 3 96,3 3-32,2 1 0,2 1-160,6-3 0,2-2-160,2-2-64,0-1 64,2-1 64,4-4-64,1-3-64,0-4-96,3-1-32,-2-1-1568,4-4-704,3 1-864</inkml:trace>
  <inkml:trace contextRef="#ctx0" brushRef="#br1" timeOffset="146439.7852">5545 1368 5504,'-5'-5'2112,"5"4"-1152,-2-8-928,2 8 448,-2-4-320,-3 1-32,-2 0-128,-3 0-32,1 0 32,-1 2 64,-2 0 96,3 2-64,0 2 0,1 2-32,1 0-64,1 6 96,0 2 0,4 1 32,2-1 0,2 0-64,4 3 32,0 0-64,1-4 64,5-1-128,0-1 0,2-5 32,-2-4 64,0-4 32,-3-3 32,3-1 0,-2-2 0,-3-2 128,-3-1 160,4 2-96,-4-4 64,1 0-96,0 3 64,1 0-128,0 2 32,0 1-224,4 2-32,-1 1 0,1-1 64,0 4-32,-1 3-32,1 2 32,-1 1 32,-2 4-192,2 1 32,-2 2 32,1 6 96,1 1 0,-2-3 64,0 1-64,0-3 64,0-2-128,-2-2-64,0 0 192,-2-4 96,-1-2-32,-2-2 0,0 0-192,-2-2 32,-1 0-64,0-2-64,3-2 160,0 0 32,3-6-96,0 2-32,-1-1-64,2 3 160,1 2 32,0 1-160,2 4 0,0 1 32,0 0 32,1 6 32,1 0 0,-2 2-96,-1 1 64,4-2 32,-1 4 64,-2-1-32,4 0 64,-2-2-64,-2-1-32,0-4 32,-2-1 32,0-4-32,-4-1 64,2-2-64,-1-1 64,-2-1-128,0-4-64,-5-1-32,1-3 96,2 3-64,-1-2 32,6 4 64,-1-1 64,1 1-96,1 1-64,1 2 64,0 1 64,-1 1-64,3 3-64,2 1 128,1 1 96,-1 0-96,3 0-96,-2 0 96,5 0 32,-4 0-96,1 0-32,-1 0-1824,0 0-800,0 1-544</inkml:trace>
  <inkml:trace contextRef="#ctx0" brushRef="#br1" timeOffset="147493.5887">6069 1446 9216,'3'-9'3424,"2"5"-1856,1-2-1888,-1 5 512,0-2-2304,0-1-896,0 6-256,0-4-64</inkml:trace>
  <inkml:trace contextRef="#ctx0" brushRef="#br1" timeOffset="-95974.2917">401 2683 2944,'-3'3'1120,"-7"1"-576,7 3-224,3-7 384,0 0 32,0 0 32,0 0-224,0 0 0,0 0-32,3 0 64,7-3-320,-3-1 64,2 0 96,3-3-32,4 0 32,-3 0-96,-1-7 32,-4 4 0,12-8 96,-4 0-160,9 1-32,4-6-128,12 2-96,-5-6 0,18-9 32,4 4-32,-6 1-32,7-1 32,-6-4-32,0 1-96,-13 7 64,10 2 32,-10 5 0,1 3 64,-3 5 32,-10 2 96,-8 1 32,1 2-32,-9 0-32,5 5-96,-13 0 32,-4-1-1344,0 0-512,-4 4-1856</inkml:trace>
  <inkml:trace contextRef="#ctx0" brushRef="#br1" timeOffset="-97564.518">1457 2209 3456,'0'-4'1312,"0"4"-704,0-4-448,0 4 352,0 0 192,0 0 192,13 4-64,-9 2-32,9-1-64,-2 1-96,6 4-320,-1 2-64,10-1-32,2 3-32,4-1-32,1 2-32,12-1 0,1 4-160,7 0 32,8-1-64,4 1 0,1-1 192,4 2 64,-10-6 0,7-2-32,-14 4-96,4-4-64,-8-1 224,0 1 96,-3-1 32,-6 1 32,-7 0 0,1-1 0,-6 1 0,0-1 64,-12-3-160,1-1-32,-4 2-64,-5-4 31,0 0-127,-1-1 0,-7-3 32,0 0 0,0 0-224,0 0 0,0 0-959,0 0-417,0 0-1856,0 0-1792</inkml:trace>
  <inkml:trace contextRef="#ctx0" brushRef="#br1" timeOffset="-95166.1387">189 2442 5504,'17'-18'2112,"-34"15"-1152,4-4-576,13 7 608,-11 0-160,6 0 64,-7 4-224,1-1-96,-6 4-320,-4 0-96,6 0-32,-3 3 0,2 1 0,4 4-160,-1-2-32,0 2 160,10 7 160,-5-6-128,8 3 0,8 2-224,8 0-64,-3 0 128,7 1 160,13-1-128,-4-4 0,11 1 0,-7-3 0,4-2 64,-8-2 32,0 0 160,-8-1 96,-1-2 160,-12-1 128,0-1-193,-8 2-31,0 0-96,-12-3 32,-5 3-128,0 0-64,-6-2 0,-6-2-32,0-1-160,4 5-32,1-8 32,3 0 64,1 0-64,4 0 0,3 0-1088,10-11-2847,-2-4-321,-2-1 672</inkml:trace>
  <inkml:trace contextRef="#ctx0" brushRef="#br1" timeOffset="-91211.6218">714 2255 3072,'0'-7'1216,"8"-9"-640,-8 6 32,0 10 576</inkml:trace>
  <inkml:trace contextRef="#ctx0" brushRef="#br1" timeOffset="-91175.5258">727 2230 8896,'7'7'1536,"4"7"-800,-6 0-96,7 3 0,1 4-288,-9 5-32,0-1-128,-8 3 32,0-3-64,4-1 64,-9-3 0,5 1 96,-3-5-96,2-2-64,0 7 128,5-6-96,0-1-32,17 3-160,-4-7 0,3-1 64,9-3 32,4 0-32,-1-3-64,-7-4 32,7 0 32,6 0-32,-14 0-32,4-4 32,1-3-32,3 0-2688,1-7-1120,0 7 192</inkml:trace>
  <inkml:trace contextRef="#ctx0" brushRef="#br1" timeOffset="-92188.2187">2089 2630 1664,'-4'7'704,"4"-7"-384,4 0 256,-4 0 384,0 0 64,0 0 96,0 0-64,5-4 64,-5-3-192,4-3-32,-4-1-480,0 1 96,0-4 64,-9-4-256,5-1-32,-8-2 256,7-3 128,2 3-160,-5 0 32,-1 2-192,6 2 32,-5 3-224,3 4-32,0 2-64,2 1 32,3 1-64,0 1 64,0 2-64,0-1 64,0 4-64,8 0-32,5 0 32,-1 0 32,4 0 32,5 0 31,2 0-63,7 4 32,-6-4 0,1 0 32,3 0 0,1 0 64,-12 0-96,7-4 0,-11 1-96,3-1-32,-4 1-384,4-1-159,-3 1-2433,-6 3-1120,6-8 480</inkml:trace>
  <inkml:trace contextRef="#ctx0" brushRef="#br1" timeOffset="-96919.8063">3062 2348 4992,'5'-15'1824,"0"8"-960,-2 0-448,1 4 544,5-4-192,-9 0-64,0-2-32,0 4-32,0-11 0,-9 6 64,2 4-256,-3-1-32,8 9-160,-12 3 0,-2 5-32,8 4 32,4-1-64,-13 6 32,9 6 0,4 7 32,-4-1 0,4 1 63,4 11-159,4-7-32,4 3-128,1-7-32,3-4 96,4-7 32,9 0-128,3-7 32,9-3 64,-8-8 32,11-6-128,1-4 32,-3 0 64,-2-4 96,-3-3-768,0-8-319,-17 5-2849,1 0-2048,-9-5 2240</inkml:trace>
  <inkml:trace contextRef="#ctx0" brushRef="#br1" timeOffset="25574.0257">11824 262 4480,'-2'-31'1760,"-3"27"-960,0 1-512,5 3 512,-3 0 32,-10 0 64,6 3-224,-2 4-64,-3 4-352,-1-1 128,6 5 32,-2-1 160,2 7 32,-3 7 32,3 0 0,3 2-160,4-7 32,4 3-224,-1-1-96,11-4-192,2 0 0,-1-3 0,2-4 64,4-4-96,0-3 0,-1 1-1248,4-1-480,-4 3-1888,1 11-1216,-4 4 2144</inkml:trace>
  <inkml:trace contextRef="#ctx0" brushRef="#br1" timeOffset="23994.8259">11201 1581 4480,'-8'0'1664,"8"2"-896,-3-2-192,3 0 640,0 0-384,0 0-160,3-2-32,5-9 32,1-4-352,7-1 160,10-17 160,2-5 0,8-9 0,6-6 32,6-7-32,2 6-96,-1-2 63,0-1-127,0 8-32,-8 3-256,-4-8-128,-8 11-32,-1 8 32,-3 7 32,-5 3 32,-3 8-64,-1 2-64,-4 5-768,1 3-351,-10 14-3521</inkml:trace>
  <inkml:trace contextRef="#ctx0" brushRef="#br1" timeOffset="29295.9259">11345 1152 3456,'-7'-4'1408,"7"4"-768,-4 0-320,4 0 384,0 0 32,0 0 32,0 0-64,0 0-64,0 0-320,0 0 64,9 0 64,-2 0-32,5 0 64,1 0-128,3-3 32,0-1-32,5 1 96,3-5-96,-3 1 32,-1 4-96,1-1 64,-5 4-64,1 0 64,-6 4-64,2-1 64,-5 4-128,5 1 32,-6 2-160,3 1 0,-7 3-32,1 0 31,0 0-63,1 1-32,-1 2 32,-1-2-32,2-2-703,-1 2-257,0-1-1280,0-1-480,5 9-704</inkml:trace>
  <inkml:trace contextRef="#ctx0" brushRef="#br1" timeOffset="26142.5383">12201 2129 4992,'3'-14'1824,"2"3"-960,-5 4-800,0 4 384,0-1-96,-5 1 32,-2 0-128,-6 3 0,-3 0-160,-1 3 160,1 0 64,0 4-32,-1 4 64,6 0 96,-2 4 32,5-2 96,-1 1 32,6 7-64,-2 5 0,5-5-160,5 0 0,2 0-224,9-3-96,5-4 32,4-4 64,-1-2-128,-4-5-32,6-3-416,-6-7-224,1-7-1056,-5-3-512,-4-5-1184</inkml:trace>
  <inkml:trace contextRef="#ctx0" brushRef="#br1" timeOffset="34791.5466">9985 15 4608,'-4'-10'1760,"4"6"-960,0 4-448,0 0 480</inkml:trace>
  <inkml:trace contextRef="#ctx0" brushRef="#br1" timeOffset="34828.642">9981 15 9216,'0'18'544,"0"7"-288,0-1 32,4 2 32,0 12-32,-1-2 0,2-2-160,0-1-32,-2-5-32,1-6-64,0-5 96,1-6 0,-1-4-32,-1 0-64,2-7 96,-1-4 0,3-2 32,-2-2 0,3 1 64,0-7-96,1 4-64,-1-1 0,0 1 32,0-1 32,5 7 96,-1-3-32,0 7 64,1 0-128,3 7-64,-4 4 64,0-1 64,1 5 0,-1 2 64,0 1-64,-4 0 0,0-1 32,-8-3 32,5 2 32,-10-6 0,2-4-128,-2 6-96,-3-9 64,1 4 0,-7-3-32,-2-2 32,0 3 0,-5-2 32,1-3-160,3 0 32,1 0 0,0 0 64,3 0-96,1 0 0,4 0 32,3 8-1216,5-2-448,0 2-1920,9-1-1312,3-1 2144</inkml:trace>
  <inkml:trace contextRef="#ctx0" brushRef="#br1" timeOffset="30002.8054">11595 2036 3712,'0'14'1408,"3"-12"-768,-3-2-320,0 0 448,0 0-64,0 0 32,5-2-96,0-2-96,-5 0 128,0-9-384,0-1 128,0-1 32,0-3-32,0-3 64,0-3 32,0 3 64,0 0-192,0-1 32,3 4-128,-3 0 0,0 4-160,4 3-32,0 1-32,1 3 32,-1 3 0,-1 1 96,6 3-32,-1 0 64,4 3-128,5 1 0,4-4 32,-1 3 0,0-3 0,1 0 63,-5-3-95,0-1 0,1 1-192,-1-1-63,-3 1-1281,-6 3-480,-7 0-2016,0 7-960,-7 0 2368</inkml:trace>
  <inkml:trace contextRef="#ctx0" brushRef="#br1" timeOffset="22088.757">11213 1550 4352,'4'-4'1664,"0"0"-896,-4 2-352,0 2 544,0 0-288,0-5 32,0 5-224,0-4 32,0 1-288,-4-1 64,0 1 64,0-4 0,0 0 32,-1 0 0,-3-8 64,-3 1-32,-2 4 0,-4 3-224,1 0-128,0 7-32,-1 7-32,2 0-96,-2 3 64,4 4 32,1 4 64,5 3-32,-3 5-32,7 1 96,3-1 0,3-2 32,7 2 0,-3-5 0,5-4 64,1-3 32,4-3 32,-2-4 0,2-3 64,-1-4-32,0-4-1,-4-6 97,2-6 96,-2 3-128,-4-1-32,0 0-64,-4 0 64,0 3-160,-4 1-96,0-1-32,0 4-32,0 4-448,0-2-96,-4 2-768,0 3-287,-1 0-33,-3 3 64,0 2 640,-4 1 320,-4 2 384,0-1 128,-1 3 160,1 1 32,3 0 224,1-6 192,4 3 160,0 0 64,-1-1-128,6-7 32,3 0-224,0 0 0,7-5-64,2-1 96,3-1-32,0 0 64,4-4-192,-3 1-97,4-1-95,-6 1 0,1-1-128,2 3 0,-2 1-128,-4 1 33,-5-2-993,2 5-448,-5-1-608,0 0-192,0 2-64,-8-3-160,0 2 1248,-4 0 992,-2-5 640,7 1 768,-2 3 384,2-3-64,2 4 32,1-1-480,1 1-192,3 3 64,0 0 128,3 7-512,6 3 128,-2 5 96,2 0-224,3 6 0,1 3-224,-2 1-64,2-3-64,-1-5 32,1 0-64,-2-2 64,-1-1-1184,-3-3-480,-3 3-2080</inkml:trace>
  <inkml:trace contextRef="#ctx0" brushRef="#br1" timeOffset="27555.2971">10469 1053 2560,'-5'4'1056,"5"0"-576,-5-8-160,5 4 384,0 0-128,0 0 64,0 0 0,0 0 0,0 0 0,0 0 0,0 0-352,5 0 96,0 4 64,2 3 256,2 0-160,-2-3-96,5 3-160,-3-4-32,-1 4-96,1-1 0,-1 2 32,0-1 96,0-3-64,-1-2-64,3 3 64,-3-5 64,-3 0-64,1 0 32,2 0-160,-2 0 0,3-5 32,0-1 64,0-1-32,0-7 0,1-1-32,2-3 64,2 2 96,0-2 64,-1-1-33,0 2-31,-3 0-160,-2 2-32,2 1-32,0 3-64,-2 1 32,2 6-32,-2 1-96,2-1 64,-2 4-831,3 0-289,-3 0-5760,27 0 2400</inkml:trace>
  <inkml:trace contextRef="#ctx0" brushRef="#br1" timeOffset="21608.4782">10353 452 3712,'-4'3'1472,"4"0"-768,-4-6-480,4 3 480,0 0-224,0 7 0,0 4 128,0-1 160,4 4-416,0 4 160,4 3 64,0 8-64,4 6 32,4 4-160,5 10-64,4 9-64,1-3 0,-3 6-64,15-1-32,-2-3-32,5 4 0,3 1 64,2-1 96,3-4 0,0-8 0,-3 2-32,-6-7 64,1-4-32,-8-4 64,-4-5-64,-5-2 64,-4-8-65,-3 0 65,-5 0-192,-3-7-32,-1 1-64,-4-4 32,0 0-224,1-4-32,-5-4-1279,0-3-577,0 0-1856,0 0-1216,0-3 2240</inkml:trace>
  <inkml:trace contextRef="#ctx0" brushRef="#br1" timeOffset="24829.0818">11231 1564 3584,'-5'-7'1408,"10"4"-768,-1 0-544,-4 3 320,0 0-64,0 0 96,3 3 256,6 0 192,-2 4-64,2 4 64,3 3-512,9 11 128,4-4 128,3 3-160,9 5 64,4 7-128,-1 6 64,6 1-128,-2 3-32,2 4 0,-5-7 32,-8-1-96,0-7 0,-5-3 32,-3-4 160,-5-3-193,-3-4-63,-1-3-96,-4 0 0,1-8 64,-5 1 64,0-3-384,-4-2-192,-4-6-1119,0 0-417,0-4-2336</inkml:trace>
  <inkml:trace contextRef="#ctx0" brushRef="#br0" timeOffset="849.2578">8085 1062 4480,'0'-23'1760,"0"23"-960,0 0-384,0 0 544,0 0-352,0 0-96,5 2-224,2 9-32,2-1-160,3 2 0,1-1 32,3-1 128,8 1 160,1-1-96,3 4 64,2 1-32,-2-1 32,1 3 0,-1 5 0,-7-1 224,-4 0 64,-10 4 32,-3 0 32,-4-4-225,-4-3-31,1 0-288,-6-2-128,2 0-128,-2 0 32,0-8-320,1 7-159,-4-5-1441,4-3-576,0-10-1376</inkml:trace>
  <inkml:trace contextRef="#ctx0" brushRef="#br1" timeOffset="18320.7311">9047 1116 3968,'0'-7'1472,"0"4"-768,0-4-544,0 3 416,0 4-32,0-3 32,0-4 64,0 3 0,-4-3-352,-3 0 32,-2 2 32,-3-1 0,0 2 96,-4 1 128,-1 3 32,-3 0-256,-1 7-128,0-1-224,-4 6 0,6-1-64,-1-1 0,-1 4 128,0 4 96,1 3 0,-1 4 0,4 3-192,1 4-32,4 0 96,0 4 96,4-1 32,3 8 0,1-8-96,4 0 32,0-3 0,9 0 32,3 0 0,4-7 0,4-4 64,6-3 96,2-4 160,1-3 32,-1-4-192,-3-12-96,3 3-96,1-2 0,-4-3-64,0-1 63,-4-2 1,-2-1 32,1-2-160,-3 2-32,-1 1-1599,-3-1-705,-1 1-1728</inkml:trace>
  <inkml:trace contextRef="#ctx0" brushRef="#br1" timeOffset="19040.6474">9260 1609 5120,'0'-4'2016,"0"4"-1088,0 0-512,0 0 544,0 0-544,0 8-160,0 5-160,0 5 0,5 0-64,-1 3-32,0-3 32,0-1 32,4 1 32,0 3-480,-3-3-128,3 3-2272</inkml:trace>
  <inkml:trace contextRef="#ctx0" brushRef="#br1" timeOffset="19266.2467">9339 1782 5760,'7'-7'2176,"-2"7"-1152,7 4-928,-3 3 480,-1 3-224,4 5 32,-1 7-32,-1-1 96,1 0-224,-6 0 64,-1 0 64,-4 4 64,-4 0 96,-1 0-384,1-4-128,-8-4-96,4-3 64,4-3-1216,0-3-416,0-2-1568</inkml:trace>
  <inkml:trace contextRef="#ctx0" brushRef="#br1" timeOffset="19520.9262">9473 1683 7296,'0'-26'2720,"9"13"-1472,3-5-896,-3 12 736,3 1-448,-1-1-32,6 2-288,-1 1-128,2 3-96,1 7-96,-1-1 96,-6 5-64,-1 4 64,-6-1 0,-10 4 32,-3-1 0,0 1 0,-4 0-64,3-4-64,2 0-64,-2-4-32,2-2 64,2-5 64,5 1-64,0-4-64,0 0 64,8-4 64,0 1 0,4-1-32,2-3 160,1 3 128,2 1-96,-1 3 64,0 0-96,5 0 0,-4 0-32,-1 3 63,1 1-31,-2-1 0,1 1-96,-3 0 32,0-1 0,-6-3 32,2 0-1343,-5 0-609,-4 0-2592,0 0-1120,-4-11 2912</inkml:trace>
  <inkml:trace contextRef="#ctx0" brushRef="#br1" timeOffset="20226.8018">9490 729 4736,'4'-16'1824,"0"9"-960,-4-1-672,0 5 544,0 0-160,-4-2 32,0 3-192,-4-2 0,-4-1-256,-1 3 192,-3 2 128,-1 0-96,-4 0-64,10 2-96,-1 7-64,-1 1-32,1 3 0,3 8 64,2 2 32,-2 4 96,6 2 32,-2-1-32,5 1 32,5-5 0,2 1 96,2 0-224,3-4-64,5 5-96,3-10 32,8-1 0,1-1 32,0-4-64,-4-5-64,-2-5 32,7 0 32,-6 0-1024,-4-7-448,1 3-2400,0-3-1408,-5-4 2368</inkml:trace>
  <inkml:trace contextRef="#ctx0" brushRef="#br1" timeOffset="36051.8975">10374 2503 3840,'0'-13'1472,"0"5"-768,0-2-256,0 7 544,0 0-64,-5-4 96,1-2-224,-3 2-32,-2 1-416,-3-2 128,-5 6 160,-3 2-160,-1 0 0,1 2-160,-1 6-32,5-2-320,-1 6-32,6-1 0,-1 3 32,3-1 96,5 2 32,4-1-32,0 0-64,8 0-64,0 7-32,5 1 64,4-5 64,3 1-64,0 1 0,0-6 96,-4 1 96,0-4-128,-3 1-32,-5-4 352,-3 1 160,-5 2-128,0-2-64,-8-2-96,0-2-64,-9-1-96,-4 5 32,-3-2-64,-5-1 64,1 1-64,-1-2-32,0-1-64,4 1 32,5 0-896,4-4-416,-1 0-1856,9 0-1792,4-4 1632</inkml:trace>
  <inkml:trace contextRef="#ctx0" brushRef="#br1" timeOffset="38561.5715">11061 3223 3840,'0'-25'1472,"0"8"-768,0 3-64,0 10 672,0-3-160,0-1 64,0 2-416,-4-5-96,1 1-416,-2-1 96,-3 1 128,-5-2-64,2 6 0,-2-1-128,-4 3-32,-3 4-96,-4 4 32,-1-2-192,4 6-32,1 3 0,0 0 64,4 3-96,0 7 0,-2 7 32,2 4 0,4-3 0,0 3 0,-1-1-96,1 4 0,5 1 64,2-4 64,1 4-64,4-1 0,4 0 32,4 0 0,5-3 0,-1-4 0,4-2 0,5-9 0,7-2 0,1-9 0,0-6 128,-1-6 64,1-9 64,-1 2 0,-2-6 64,-3-2 32,-2 0 95,-1-1 129,-3-2-128,-5-4 0,0-4-64,-4 4 0,1-5-128,-5-2-96,1-1-64,-2 4 0,-3 4 0,-3 3 32,-2 4-64,-3 3 32,0 1-64,0 3-32,-1 3 32,1 7 32,0 4-96,-5 0 0,6 4-736,-2 7-384,2 10-1439,-3-3-673,2 6-960</inkml:trace>
  <inkml:trace contextRef="#ctx0" brushRef="#br1" timeOffset="39176.2069">10857 3394 5120,'-4'0'2016,"4"-5"-1088,4-1-448,-4 6 640,12 0-128,0 0-32,1 4-160,3 3-64,1 3-384,4 1-64,-2 3 32,6 0-192,0 4-64,-1-1 32,1 5 0,-4-1-32,-1-4-64,-4 1 96,1-4 0,-6 1 32,1-4 0,2-1-64,-2-4 32,-4 2-1696,0-4-736,4 0-1376</inkml:trace>
  <inkml:trace contextRef="#ctx0" brushRef="#br1" timeOffset="39492.0495">11304 3567 4480,'3'-15'1760,"5"12"-960,-3-1-384,-5 4 608,5 4-160,-3-1 32,3 5-352,4 7-96,-7-2-256,8 8-64,-6 0 0,3 0-160,-2-2 32,-1-1-1056,0-4-480,0-4-1344</inkml:trace>
  <inkml:trace contextRef="#ctx0" brushRef="#br1" timeOffset="39717.6487">11492 3638 6656,'-5'-8'2464,"10"6"-1344,-1 2-832,-4 0 608,8 7-160,5 3 0,-6 7-256,2 2-64,-2 2-224,-2-1-128,-5 6-32,0-2 32,0 5 96,-7-4-128,-3-1-32,2-3-160,5-3-32,-2 1-1056,1-9-416,0-4-1856</inkml:trace>
  <inkml:trace contextRef="#ctx0" brushRef="#br1" timeOffset="23320.0291">10339 2450 4352,'0'0'1664,"4"-4"-896,0-3-352,-1 4 544,7-4-64,1-4 96,6-3-64,-1-4 0,9-3-512,3-11 160,1-3 96,4-1-96,4-9 0,3-5-128,6 0 32,-2-3-128,10-1 32,-5-1-161,-4 8-63,-3 8 64,-2 4 0,-6 3 32,-2 7 0,-4 0-64,2 4 32,-11 4 64,2-1 64,-5 4-160,0-1-64,-3 4 0,-1 0 0,-3 1-160,-2 3-32,2 1 96,-6 1 96,2 2-32,-1 0-64,0-1 64,-4 4 0,5 0-608,-5 0-288,3-4-1152,2 2-511,-2 2-2017</inkml:trace>
  <inkml:trace contextRef="#ctx0" brushRef="#br1" timeOffset="30662.5607">10663 1858 3712,'0'-10'1472,"0"6"-768,0 4-128,0 0 576,0 0-288,0 0-96,0 0-96,3 4 32,1 3-384,-4 3 96,0 4 32,-4 4-32,1 1 64,-2 4-64,-3 9 64,0-3-192,-1-4-32,6 0-64,-2-4 32,5-3-64,0-4 0,5-4-32,7 2 0,4-6 64,9 1 32,3-3-96,1 0-32,7-1 96,2 0 96,-6 2-192,1-5-64,-4 0-32,-4 0 63,-6 2-31,-3-2 64,2 0-64,-6 0 64,0 0-927,-3 0-289,-1 0-1728,0 0-704,-3 0 288</inkml:trace>
  <inkml:trace contextRef="#ctx0" brushRef="#br1" timeOffset="40660.1536">11552 2861 4992,'-9'-15'1920,"-7"12"-1024,4-5-640,7 8 512,-2-3-32,-2 3 32,-3 0-160,-1 3-32,6 5-320,-2-1-32,2 4 96,-2-1 0,5 1 64,0-1 0,4 1 64,8 3-32,1 0 64,7 4-128,4-1 32,8 1-224,5 0-96,4-1-32,9-2 32,-10-5-32,2-2-32,-2-8-2304,5-4-992,-5-2-416</inkml:trace>
  <inkml:trace contextRef="#ctx0" brushRef="#br1" timeOffset="39956.2823">11616 3580 6784,'0'-21'2624,"4"10"-1408,8-6-352,-3 10 928,-1 0-512,4 0-96,5 0-672,-1 3-257,-4 1-159,0 3-96,2 7 96,-3 0 0,-2 3 96,-6 4-96,-3 4-64,-3 3 64,-1 0 64,-1 0-224,1 2-96,0-7 160,1 0 32,-2-6-64,5 1 32,0-4-160,5-1 32,2-2 128,2 0 64,-2-4-96,1 0-32,0 0 96,1 0 32,0 0 64,-2 2 64,2 3-96,-2-5-64,5 3 64,2-3 64,-2 0-64,0 0-64,0 0 0,0 0 32,1-3-256,0-2-32,-6 3-1343,2-2-641,-5 0-2144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5-23T01:25:28.250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2466 2124 6361,'-10'-6'2609,"5"4"256,1 1-1337,0-2-544,3 2-136,1 0-184,0 0-184,0 0-239,1 0-1,12-1-56,14-3 16,27-2 88,-19 5 56,1 0-56,4 1 0,-4 1-48,4 3-32,-12-3-48,-2 2-16,-7-1 8,2-2-8,-9-1-24,-2 2 24,-3 0 8,-3 0-8,-3-3-104,-1 3-72,0-1-992,0-1-3009,0 0 600</inkml:trace>
  <inkml:trace contextRef="#ctx0" brushRef="#br0" timeOffset="-452.881">2685 2261 712,'1'1'2393,"0"0"-497,0-1 137,-1 0 135,0 0-664,0-1 1,0 0-313,0 0-88,0 0-368,-2 0-136,0 0-240,-12-1-95,-2 2-121,-35 12-48,31-1-48,-1 0-32,2 4 16,1 5 32,5 0 8,2 2 40,5-3 8,5 6-8,5-7-24,4 1-16,5-6-8,11 1 16,-5-6 0,7-5 24,-6-4 16,5-1 16,-10-4-24,0-3 0,-5 0-8,8-5-72,-11 1-176,-1-2-480,0 4-552,-5-4-2537,-3 7 256</inkml:trace>
  <inkml:trace contextRef="#ctx0" brushRef="#br0" timeOffset="-1525.9989">2778 468 7346,'5'-63'2456,"-11"58"481,-2 0-1873,-2-2-328,0 2-88,0 1-248,-1 1-64,-7 2-128,6 7 0,-6-2-71,4 5-9,-7 1-16,9 9 8,-1 1-8,9 9 24,0-6-24,9 9 40,4-6-16,7 0 0,-2-9-16,9 2-8,-1-9-32,5-2 16,-5-5-16,9-3 0,-10-2-56,1 1-624,-5 0-681,-2 3-2375,-13 6-49</inkml:trace>
  <inkml:trace contextRef="#ctx0" brushRef="#br0" timeOffset="-4257.9982">1607 1249 2072,'-35'25'1873,"37"-31"-81,0-3-375,1-4-73,-1 0-272,4-6-16,0 3-224,6-4 9,-7 2-65,6-5-120,9 3-160,-6-5-40,4 7-120,7-4-24,-2 3-88,-4-4-8,5 5-8,-6-6-8,2 1-40,2-3-7,-1 4-33,2-4-48,-5 4-32,3 3-16,0 2-24,6 1 0,0 2 0,12 0 0,-4 0 0,5 4-8,1 0 0,-2 3 0,-3 0 0,9 1 0,-3-1 0,-5 2 8,0 3-8,5 0 0,-7 2 0,7 6 0,-1 2 0,6 3 0,-12 1 0,3 4 8,-5-1 8,2 0-8,-5 0 8,5 6 0,-5 0 0,-4 7-8,-1 1 16,2 5-8,-4-4 8,7 5 0,-2-7 0,4 8 0,-7-5 8,0 3-8,-8-6 8,6 6 0,-9-7 8,0 3 16,-1 0 8,2 2 64,-9-8 16,-1 5 16,0-6 8,-6-5 8,1 1-48,-1 1-40,2-4-16,-1-1-16,3-2-24,-3-3-40,-2-6-128,1 1-360,3-2-288,-3-3-265,0-1-2535,0 1 615</inkml:trace>
  <inkml:trace contextRef="#ctx0" brushRef="#br0" timeOffset="1036.9998">915 784 1496,'-37'41'2033,"37"-37"-425,1-3 176,-2-1-335,-1 0-225,2 0-48,-1 0 1,0 0-289,1-1 8,-1 0-216,0 0 8,0-1-160,0 1-40,0-1-127,-4-9 39,2-5 16,-10-31-88,13 30-88,2-3 8,7 1-120,-1-3-136,5 3 56,1-5 40,5 3-64,0 0 16,0 1-8,-4 1-8,-1 7 8,2 4-16,0 7-8,7 3 0,4 5 16,4 5 8,-8 3 16,4-1 40,-7 3 16,-4 2 16,-11-5 32,-7-2 24,1-2-24,-5-1 0,1-4-8,-4-4-24,8 0-24,-9-5-8,-1-2-32,0-3-24,4-2-32,0-3-16,4-2-24,6-2-8,1 3 0,6-1-8,2 5 16,3-1 0,4 5-8,4-3 8,1 3 8,2 0-8,-2 1 0,4 2 0,-3 3 8,3 7-8,-4 2 16,0 4 0,-5-1 0,-5 8 8,-6-2 0,-3 3 24,-2-2 16,-1 3 16,-4-7 8,1 1 8,1-6-8,-3-1 24,0-4-8,3-1-8,-1-3-24,0-1-16,0 0-56,1-1-24,0 1 8,4-11 8,5-4 8,27-30 16,-16 28 16,0-2-16,0 6 8,2 2-8,2 4 0,-2 2 0,-2 5 0,1 5-8,-5 4 16,-4 7-8,-5 0 8,-1 9 8,-5-3 16,-3 1 0,-5-2 8,8 4 8,-6-8-8,-3-2 16,10-1-8,-3-4 16,-3-7 0,6-1-8,-2-3 0,0 1-8,0-1-8,0 0-8,2-4 0,6-4-8,-5 2-8,9 2-8,26-30 0,-30 28-8,1 4 8,2 0-8,-3 2-8,4 3 8,2 4 0,-3 1-16,-3 1 8,1 4-8,2 1 8,1 6 0,2-1 16,0 2 0,-1-3 16,-2 1 16,-4-4 0,-3-1 24,-3-5 16,-2-1 16,0-3 0,0 0 16,0-3-16,0 0-8,0 0-16,0 0-8,0-1-24,-1 0-8,1 0-24,0 0-8,0 0-8,0 0-472,0 1 472,1-1 8,0 0 8,0 0 16,0-1 416,0 1-824,0 1-448,0-1-3089,0 0 504</inkml:trace>
  <inkml:trace contextRef="#ctx0" brushRef="#br0" timeOffset="-3208.9991">1592 1370 2913,'-51'-43'1648,"51"38"264,0 3-647,0 0-185,0 1-208,0 1-64,0 0-232,0 0 113,0 1-25,0 2 72,7 10-136,3 7-40,18 30-152,-13-25 8,6 2-80,3 2 16,-5-5-56,7 2 9,-8-2-73,3 1 0,-2-2-56,6 3-16,-4-2-8,10 0-16,-6-2-16,1 3 0,-8-5-16,8 2-16,-2-3 0,7 1-8,3-2-32,16 0 0,-10-4-8,5 1 0,-8-5 0,2 1 0,-10-4 8,9 0 0,-8-2-8,-2 0 8,-2-3-8,1 1 0,-5-2-8,5 0 0,-2 0-16,8 0 8,-2-1-16,0 0 16,-8-1 0,8 0 0,-7 0 0,2 0 8,-8-2-8,9 2 0,-8-1 0,2 0 0,-3-2 0,8 0-8,-7 0 8,-3-4 8,-4 1-8,0-3 16,-4 1 0,4-3 8,3 1-416,5-4 424,0 3-16,0-2 16,-3 2-8,-1-2 424,-2 4-416,0-3 24,-4 4 0,1-1 16,-2 1 0,0-3 16,5-1-8,0-2-8,-3-1-32,-3 0 0,-3 0-16,-5-1 40,2 2 16,-3-3 32,7 6 0,-1-1 8,1 3-31,-3 3-17,3 4-32,-3-2-8,2 3 0,-7-2-104,-3 0-192,3-5-569,-4 1-415,-12-7-3081,4-3 424</inkml:trace>
  <inkml:trace contextRef="#ctx0" brushRef="#br0" timeOffset="-8233.9957">1431 1190 3105,'0'1'1744,"1"1"216,2 1-463,-3-3-25,0 0 88,1 5-303,11 20 79,16 34-104,-6-24-464,-1-1-223,1 3-233,-2-5-240,0-3-248,-4-8 312,-1 1-24,-6-10 0,2-2-168,-8-5-408,4-2-2937,-9-1 680</inkml:trace>
  <inkml:trace contextRef="#ctx0" brushRef="#br0" timeOffset="-9075.9993">1630 1249 1032,'-1'0'2121,"-1"0"247,1 0-199,0 0-105,0-1-264,0-1-511,0 0-617,1 1 232,-1-9-128,0 2-80,-3-1-183,-1 0-41,-25-26-88,16 24-408,-5 4 208,-1 0-56,4 2-64,-7 1-80,6 5 232,-3 4-240,3 2-16,-1 3-64,3 2 8,1 5-32,3 3 8,2 6-24,9 4 64,1 6 16,5-5 32,4 5 8,3-7 88,0-4 24,2-4 16,6-4 56,-3-9 48,7-3-24,0-8 32,1-6 112,-5-6-32,3-1 0,-6-1-16,-1-2 32,-4 5-80,-3-3 40,-3 1 40,-4 0-32,-5-1-72,-2-2-32,1 2-71,-4 0-73,4 2 16,0 2-8,-2 4-32,-1-2-281,-1 4-239,1 3-576,1 1-520,-5 4-2633,4 5 416</inkml:trace>
  <inkml:trace contextRef="#ctx0" brushRef="#br0" timeOffset="-8507.9992">1364 1467 4385,'-7'1'2584,"5"-3"-71,2 0-961,0 1-63,0-1-529,1-3-32,5-12-152,40-33-104,-33 32-79,6-8-49,1 2-80,1-2 24,-1-1-128,6 3-40,-7 4-56,2 2-96,-7 7-96,-1 0 0,-5 5-16,1 2 32,-10 1-72,3 3-360,-2 3-328,-1-3-896,0 0-1041,-1 0-1248,-10 4-432</inkml:trace>
  <inkml:trace contextRef="#ctx0" brushRef="#br0" timeOffset="119221.4056">11165 1641 920,'-31'-55'1793,"22"49"-393,7-1 96,-3 1 209,-2-1-417,9 0-88,1-1-144,-3 4-39,5 0-385,-2 0-88,-3 3-48,0 0-24,0 1-160,0-1-168,0 0-24,0 1-64,0 0-64,-1 1 0,-3 10 8,-4 9 8,-11 33 8,5-27-8,8-5 8,-2 5 0,5-4-8,-4-6 0,6-2-8,3 5-8,-8-14 8,6-2-8,1 6-8,0-8 8,2 0 8,4 3 0,1 1 8,-1-7 32,8 5 24,-3-4 40,9 1 24,-3-8 16,-1 4-24,0-5 0,3 7-16,-1-1 16,0 4 0,2 3 16,-4-1-8,-3-1-8,-5 0-16,-1 3 16,-1-3 81,2 4 47,-4-4 0,-2 1 16,0 1-16,-3-4-112,0 0-40,0 0 0,0 0-24,0 0 24,0 0 0,1 0-472,1 0-496,8 0-2753,-4 1 272</inkml:trace>
  <inkml:trace contextRef="#ctx0" brushRef="#br0" timeOffset="87228.7647">11698 1423 1928,'-1'-5'2353,"-1"2"-433,0-6-127,1 8-121,0-1-552,0 0-111,0 0-105,1 0-208,-1 0-256,0 0 16,-1 1-88,1-5-32,0 3 8,0-5 32,1 4-104,0 2 16,0-1-63,2-6 15,-1 7-32,1-1 32,1-4-40,8-1-32,-2 3-40,35-32-24,-32 31-40,0 3-8,2 2-8,0-1-16,-1 2 0,0 1-8,-1 0-8,1 0 8,-1 4-8,0 4 24,-1-1-8,0 1 16,-1 3-8,0 3-24,-2-4-32,3 3 40,-2 2 0,3 0 0,-2-4 16,0 0 16,-2-5-56,3 2 0,-4-4 8,10-1 0,-7-2 24,7-1 8,-3-3 16,5-3 8,-9 0 16,9 1-8,-6-2-8,-1-4 8,0 4-24,0-5 0,0 0-24,5 1 0,-2 2 0,0-4-16,-2 2 8,-1 2 0,-2 2 0,-1 0-8,1 1 0,0 3 0,-2-1 8,1 2-8,0-3 8,-4 7 0,1-3 0,-1 0 16,1 1 0,-1 4 8,-1 1 8,0 2 16,-1 1-16,3 5 0,1-1-8,3 3-16,-1-4-16,6 0-16,-4-3 8,3 1-16,-1-8 8,6 4 8,-8-7 0,13 1 16,-5-8 8,2 3 0,-3-6 8,10 6-8,-11-6 0,2 4-8,-3 2 0,0-4 8,-6 1-8,4 1-8,-2-3 0,3 0 0,-5 4-8,1-5 0,0 4 8,2 1-8,-5 1 8,5 0-8,-1 2 8,-1 1-8,-3 0 0,1 4 0,-4-1 8,0 2 0,0 0 0,1 3 8,-2 0 0,3 5-8,-1-4 8,2 5-16,-1 0 0,2 0-16,-2-4 0,3 2-8,0-7 8,3 6 0,1-3 0,2-2 24,1-3 0,1 0 0,-3-7 24,-1-4 8,3 4-16,-6-3 16,1 2 0,0-1 8,2 12 8,-8-10 16,3 4 8,-2-2 8,-3 5-16,-3-9-8,3 5 0,-2-1-288,0 3-336,-2 0-3561,0 0 809</inkml:trace>
  <inkml:trace contextRef="#ctx0" brushRef="#br0" timeOffset="89998.4054">13175 1159 3761,'-9'-44'2472,"5"36"-79,1 6-561,0-3-367,3 5-305,-1-1-448,1 1-160,0 0-256,0 0-232,0 1 8,0 1 8,5 10 16,1 5 80,14 30 8,-11-24 24,3 2 48,4 10 40,-1-3-40,3 4 1,-3-2-25,0 6-48,-2-6-48,2 4-16,-6-5-32,2 3 16,-2-8-32,-4 2 24,1-4-24,0 2 32,0-3 0,-8-3 32,-1-7-8,-2-2 0,-6-4-8,-3-6 16,4 0-32,-2-1 8,-1-4-16,2-3-24,1-3-24,-2-2-16,1-2-24,2-6 0,2 3-8,2-8-8,5-4 0,5-1-16,1 1 8,8-5 8,0-2 8,6-1 56,3-2 40,6-7 64,-2 4 48,2-3 40,-3 9 56,-1 0 48,-9 8-56,-2 2 16,-1 9-15,-5 3-65,2 5-72,-3 3 0,-4 2-48,4 6-24,-3-4-40,-3 0-16,0 0-120,-1 0-632,0-2-217,0 1-3496,2 0 473</inkml:trace>
  <inkml:trace contextRef="#ctx0" brushRef="#br0" timeOffset="77454.1881">205 2123 4265,'16'-48'2664,"-12"41"-223,-7-4-593,-1-5-311,5 3-449,-12-5 40,-1 8 56,-6-4-215,5 6-321,-9-2-32,7 5-200,-6-1-200,1 7-216,1 0 104,6 3-72,2 3-24,5 1 0,0 4-8,-2-1-8,1 4 0,-1-2-8,2 4-8,4-5-8,8 2-8,0-3 0,2 4 16,0-3-8,-2 1 24,1 0 0,7 1 16,0 0 8,8 0 0,3-2 0,5 4 16,-7-3-8,7 0 8,-8-3 8,-4-1 8,-4-1 8,-4-2 24,-4 2 24,-6-2 16,3 3 40,-7 0 32,-4 0-8,-5-1 8,-1 0-8,-10-1-32,2 0-40,-4-1-8,5-2-24,-5 1-16,5-3-24,1-1 0,3-4-32,6 0-72,4-1-152,0-3-168,2-2-160,1-2-3665,-1 0 1073</inkml:trace>
  <inkml:trace contextRef="#ctx0" brushRef="#br0" timeOffset="-7230.9996">344 2104 1952,'-2'2'1513,"1"-2"-161,2-1 40,-1 0-527,0 0 15,1 0 80,0-1 48,11-3-376,7-3-192,33-18 24,-29 5-95,1 4-137,10-8 216,2 3 128,14-6-96,4 4-56,15-13-32,-3 5-128,3-8-24,-11 1-112,8-1-24,-12 4-32,6-3 0,-9 7-32,10 0 32,-17 8 16,-1 1 168,-11 6 16,1 2 24,-14 0 1,4 1-1,-8 2-144,0 0-8,0 3-16,4 0-16,-6 2-8,2-2 32,-1 1-8,-3 5 56,-7-3-8,3 3 16,-4 3-40,-2-2 0,-1 0-48,0 2 32,0-1 32,0 1-328,-1 0-288,0 0-880,0 0-1121,-1 0-1448,-1 1-440</inkml:trace>
  <inkml:trace contextRef="#ctx0" brushRef="#br0" timeOffset="-6530.9756">1014 1613 1224,'-29'-10'3465,"29"2"-1064,2 4-617,-1 1 872,0 2-1767,-2 1-25,0 0-272,0 1-64,0 9-56,-3 13-32,-1 28-104,3-23 8,-4-5-128,-1 3 25,0-8-33,-3 2-16,4-8-32,1 0 80,4-6-96,4 0-32,2-3-48,3-3-8,0-1 16,4-2 80,0-1 88,7-2 0,1 3-24,6-1-16,0 0-72,1 1-72,-3 0 0,2 3 0,-9-1-16,-2 2 24,-5-1-8,-6 2-448,-3-2-416,-1 4-3025,-1-4 408</inkml:trace>
  <inkml:trace contextRef="#ctx0" brushRef="#br0" timeOffset="-11744.9972">34 433 376,'-3'-13'1960,"-1"-2"-375,-2 2-65,1-4 545,2 3-809,-1 0 72,2 1-160,0 2-207,2 3-273,-2 2-80,3 4-280,-1 4-328,-1-2 8,0 0-80,1 2-64,0 23 32,4 29 88,0-15 56,0-3 56,2 1 0,-4-3 0,1 1 8,-1-12-32,3-2 0,-3-9-16,-1-4 0,-2-5-8,2-3 8,-2 0 16,1-1 32,0 0 16,0 0 8,0-1-8,0-1-24,1-10-24,0 0 0,4-27-32,-5 31-8,1-1-16,-1 0-32,3 1-8,1 2-16,4-4 8,2 4-16,2 4 0,5 2 8,-3 5 8,6 3 24,1 1 24,5 5 24,0 1 32,-1 4 0,-5-3 8,-4 6 40,-7-6 8,-8 1 24,-1-3 40,-5 1 16,-2-5-24,2 2 8,-6-3-23,-9 0-1,3-4 0,-4-2 16,-3-2-32,1-2-8,6 0-32,-5-4 0,6 2-24,-1-4-8,6 3-16,1-2-16,6 1-24,2 2-24,1 2-16,1-2-24,0 3-80,0 0-72,0 1-64,0 0-2065,0 0-1216,1 0-279</inkml:trace>
  <inkml:trace contextRef="#ctx0" brushRef="#br0" timeOffset="-10651">569 685 1512,'-19'-64'2161,"14"56"-281,-1 3-159,3 1-57,-1 1-560,3 2-184,1 0-392,0 1-159,0 0-241,0 0-48,0 0-56,1 0 104,0 1 96,15 7 96,36 25 32,-19-14 56,2 2-72,5 6-16,2-2-88,8 5-32,-4-3-88,-3 5 16,-7-1-48,8 2 0,-6-5-8,5 4 0,-3-8-8,11 3 8,-15-7-8,2 3 8,-7-3 0,-4 4 8,-3-6-8,-1 2-8,-5-2-8,3-1 0,-1-4-16,2 1 8,-5-3-8,3-3 16,-4 0 8,-1-1 16,-8-5 24,4 2 25,-6-3 7,-3-1 40,-1 0 8,-2-1 16,0 0-8,0-1-88,0 1-136,0 1-808,-2-1-793,2-1-1904,-10-4-319</inkml:trace>
  <inkml:trace contextRef="#ctx0" brushRef="#br0" timeOffset="-9886.001">954 1018 1728,'-58'-48'1721,"58"50"-137,-1-3-344,1-1-167,0 1-393,0 1-128,0-1 24,0 1 104,0 0 56,1 0 104,0 0-15,1 0-209,10 1-96,-1 0-40,-5 1-144,7 3 40,29 10-56,-26-14-16,-1-1 0,6-5 40,-1 3-48,-1-7 57,-4 1-33,3-4 104,-6 1-16,0-7 104,-2 3 72,-2-4 88,-3 3 8,0-1-160,-2 5-136,-1 0-87,-4 5-129,-2-2-136,0 2 72,3 2-16,1 1-56,2 1-48,-2 2-216,1 1-673,1-1-607,7 0-2825,1 0 88</inkml:trace>
  <inkml:trace contextRef="#ctx0" brushRef="#br0" timeOffset="40641.1268">10149 972 3353,'7'-5'2440,"-2"-4"-135,-2 0-745,5 0-8,-6 2-463,0-2-57,-7 1-224,3 0-24,5 2-208,-5 3-72,-3-4-79,-1 2-81,-4 0-88,-11-2-48,-1-2-112,-8 15-120,3 1-8,-1 12-24,-3 1-8,6 13-8,3-6 8,2 10-8,3-6 8,4 6-24,3-3 0,7 4 8,6-5 16,7 1 24,1-4 32,7-3 64,1-9 32,9-6 40,-1-6 0,9-5 32,0-8-24,2-1-16,-14-3-24,1-6-8,-6 2-200,-1 1-728,-8 1-825,3 1-1864,0 4-359</inkml:trace>
  <inkml:trace contextRef="#ctx0" brushRef="#br0" timeOffset="42699.1268">10235 651 2825,'1'-17'2776,"2"7"-263,-4 0 55,-1 2-959,6 8-17,-8 1-632,3 2-232,0-3-328,0 1-160,-1 4-192,-4 18-32,-5 27 8,9-22 0,0-4 0,-1-2 8,5-3-15,-1 2 7,0-9-8,2 1 16,2-5 0,-9-2 24,10-3 72,-5 1 64,3-1 24,-4-3 56,0 0 24,2 0-32,-1 0-64,0-1 0,5 0-64,3 0-16,-2 1-40,-1 0 16,2 1-32,-1 0 0,-3 0-8,4 1 16,-5-2 0,4 1-200,1 2-360,-3-3-3321,3 0 768</inkml:trace>
  <inkml:trace contextRef="#ctx0" brushRef="#br0" timeOffset="42230.1262">10397 604 1336,'-2'-5'3073,"3"2"-769,-1 2-679,0 1 935,0 0-1703,-1 0-209,-1 1-360,1 3-80,-5 14-96,-12 33 96,14-29 32,-2 1 32,3-4-8,0-2 56,0-3-40,2-2-24,3-5-24,2 0 48,3-4-32,3 0 64,1-4 0,-1 1 25,1-1-57,-1 1-32,1-4-88,5 3-24,-1-1-32,2-2-16,-1 4-16,-2-2 24,-6 4 0,1-3 40,-1 4 16,0 0 56,-3-2 0,2-1 24,-1 4-64,0-3 0,-6-2-56,10 3 0,-9-1-24,2 0-16,3 2-88,-6-3-424,0-1-360,0 1-960,0-1-905,0 0-1192,0 0-392</inkml:trace>
  <inkml:trace contextRef="#ctx0" brushRef="#br0" timeOffset="41216.1256">10264 1204 2633,'3'4'2784,"-1"0"-383,-2-3 63,0 0-1224,0-1-127,1 1-489,0 0-112,2 1-184,12 0 24,2-2-56,34-2 104,-32-3-64,1 0 16,-5 1-24,1 2-7,-7 0-121,4 4 0,-8 4-24,1 0 112,-4 1 0,-4 4-16,-3 1-16,1 7-40,-3-1-120,-1 9-32,2-5-32,-2 7-8,3-5-16,-2 7 0,5-4-8,1 0 0,1-5 0,0 1 0,4-5 16,-2 2-8,1-3-72,0-3-264,0-2-272,-2-2-777,0-3-767,2-2-1513,-3 0-240</inkml:trace>
  <inkml:trace contextRef="#ctx0" brushRef="#br0" timeOffset="41634.1265">10369 1564 5329,'-41'-68'2537,"40"62"311,2-1-975,2 1-489,1-2 88,3 2-519,4-1-145,-1 4-288,0-1-96,2 2-208,0 2-48,0 0-64,1 0-8,4 0-32,0 0 16,0-3-8,-1 2 8,-2-1 8,-3 2 24,-8-2 16,5 2-112,-6-2-184,-2 1-200,0 0-1160,0-1-2409,-1 0 352</inkml:trace>
  <inkml:trace contextRef="#ctx0" brushRef="#br0" timeOffset="51587.1288">10662 1980 2929,'0'-5'2152,"1"3"-39,6-3-577,-6 3 64,0 0-384,1-2-47,-2-1-249,-1 0 0,0 3-280,-1-2-32,0 3-176,-1-2-55,-8-5-121,4 5-72,-3 0-104,-31-7-40,30 16-32,11 0-32,-3-1-8,5 2-8,7 2-8,-3 3-8,-4-2 16,1-2 24,8 4 8,-4 1 8,8 1 16,5 2 16,1 7 0,-6-7 32,1-2 8,0-1 24,-4-1-8,0 2 16,-5-7-32,3 6 40,-6-8 8,-2-3 104,-2 3 48,0 3 104,-3-5 0,1 4 16,-4-1-64,1-4-40,-2 1-104,-3-3-16,1 3-40,-2-4-40,-1 3-8,-2-4-16,2 4-24,-2-3-8,2 1-8,4-2-8,-1 1-16,2-7-24,-2 1-16,4-2-152,-1 3-152,5-7-528,-4 3-464,12-6-2785,-2-2 400</inkml:trace>
  <inkml:trace contextRef="#ctx0" brushRef="#br0" timeOffset="9389.0028">3155 1464 976,'1'-2'2345,"0"-1"-225,0 2-87,0-1 31,0 0-1000,5-6-416,-1-2-384,2 0-440,23-29 625,-22 33-65,3-5-16,1 1 8,4-1 16,-2 0-64,3-4-16,-3 3-16,-2 1-104,-5 2-24,-2 2 16,-4 3-24,3 3-32,0 3-24,-4-2 8,0 0-16,1 1 56,0 1 8,3 12 0,2 2-32,33 31-32,-28-28-56,2-2-8,-1-4-16,3 0-8,-2-4 8,2-6 16,2 4 24,2-4 16,-3-1 17,9 1-1,-3 0-8,4-3-16,-1-5-16,3 1 0,-7-8-16,5-1 8,-3-1-16,3-4 0,-3 0 0,8-2 0,-4-2-8,5-2 8,0 5-8,5-4 0,-12 6-16,8 1 8,-11 4 0,2 1-8,-6 2 0,9 3 8,-12 2-8,3 2 8,-3 2-8,-3 0 0,-5 0 0,-2 2 16,1 0 0,-4 5 0,1 1 8,2 9 0,-1 0-8,2 5-16,1-2 0,5 2-8,0-3 0,6-1-8,-1-5 8,-4-1 0,-1-6-8,0-2 16,-3-1 0,3-2 0,1-3 8,3 3 0,-1-3-8,5-3 0,-3 2 8,4-6 8,0-1-8,5 1 0,-3-2 0,4-7-8,-1 6 0,4-1 0,-6-3 0,2 4 0,-4 7 0,-3 0 0,-3 1 0,0 5 0,0 0 0,0 2 0,-1-1 0,-5 0 0,-3 2-8,-1 0 8,-4 1-8,-2 7 0,1-1 0,1 5 0,1-2 0,4 4-16,4-3 24,4 4 0,-1-5-8,3 0 0,1-5 8,1-1 0,-4-8 8,6-3-8,3-2 8,1-5 8,-1 0 0,4-1-8,-3 0 8,-1-2 0,-7 2 8,3-1 8,-6 3 64,-2-2 40,-2 1 40,2 1 48,-2 2-8,0 1-32,-3 1-48,2 2-40,-6 3-48,2-2-16,-1 1 0,-4 0-320,0-1-344,1 1-3081,0 0 600</inkml:trace>
  <inkml:trace contextRef="#ctx0" brushRef="#br0" timeOffset="36476.1369">5361 1230 1320,'-21'-51'3225,"12"43"-801,5 2-607,-4-4 1120,2 1-1625,0 2 16,3 0-368,0 2-96,2 2-319,2 4-97,-1-2-184,0 1-168,0 0-88,0 0-24,0 1-56,7 11-48,6 11 88,28 38 16,-19-27 24,5 4 0,-3-4 0,1 5 0,-3-5 8,-3 1-8,-5-2 8,1 1 8,-4-2 0,-6-3 8,2-4 24,-6 1 32,-5-6 0,2-2 40,-5-7 0,-4 1 16,0-6-16,-3-6 8,1-5-40,-1 0-8,6-3-48,-2-4-24,-2-1-24,8-8-16,-3 0-8,0-10-8,13 0 8,7-9 8,-1 1 24,6-7 56,4 6 40,-8-3 48,2 6 24,-2 2 64,4 9-16,-6 0 24,0 7-56,-1 1 8,1 5-80,-1 0-24,0 3-40,-1-2 0,-1 2-128,2-1-520,-3 1 2072,2 0-5528,-2 4 2007</inkml:trace>
  <inkml:trace contextRef="#ctx0" brushRef="#br1" timeOffset="32370.0001">8955 1089 1288,'-79'-30'1817,"75"29"-185,-2-3 144,3 3-279,3 1-449,-1 0-144,1 0-304,0 0-344,0 0 32,0 0 64,0 0-23,0 0 47,0 1 24,8 3-24,8 4-64,36 13-8,-35-15-72,6 3-16,-2 3-40,4 2-40,-2-6-40,5 3 0,-7-4 0,2 0 32,-1-2 40,0 4 104,-7-2 24,-2 0 176,-5 0 33,-9 3 87,-7 2-80,-4 4 16,0 2-144,-9-1-64,5 5-88,-2 2 8,-1-6-80,-3 0 0,9-1-24,-6-4-40,6-4-48,3 0-16,3-3-40,2 1-152,3-4-280,3 0-864,0 2-753,-1-5-1911,0 0-321</inkml:trace>
  <inkml:trace contextRef="#ctx0" brushRef="#br1" timeOffset="31356.0009">6618 1239 2264,'13'-49'2489,"-11"48"-713,2-1-135,-3 1-649,-1 0-608,0 0 176,0 0-8,1 1-80,0 0 8,9-1-63,9 0 23,29-2-56,-24-3-32,0 2 16,6 2-40,-2 1-72,11-2-40,-2 4-88,6-3-80,-5 1 0,4 2-8,0-1-16,6 2 8,-2 1-24,7-6 8,-2 2 0,8 1 0,-1 3 0,5-1 0,-6 3 0,8-1 0,-8 0-8,11-1 0,-7-1 8,4 0 0,-6 1 0,3-2 8,-14 0-8,14 2 8,-6-1-8,10-3-8,-8 3 0,10-1 8,-11 0 0,11-3 16,-14 2 8,12-2 0,-13-3 0,7 3-16,-5 2 0,1-1 0,-15 2-16,4 2 16,-13 1-16,-6-3 16,-4 2-8,0-1 112,-9-1 48,-1 2 56,-4-1 24,-1 1 97,-4-1-25,-2 0 64,-1-2-16,0 0-8,0 0-40,-1 0-88,0 0-104,-1-1-208,0 0-192,-1 0-1024,1 0-1009,0 0-1464,1-1-664</inkml:trace>
  <inkml:trace contextRef="#ctx0" brushRef="#br0" timeOffset="48102.3948">10856 1989 2312,'-2'1'3137,"1"-5"-1200,1 2 167,0 1-920,0 0-768,0-1 729,8-9-73,-1-8-96,51-33 64,-31 26-200,11-8 57,-5 1-73,5-8-136,1 3-160,5-4 0,-5 5-168,5-2-24,-1 13-40,-11-3-8,-5 8-79,-1 2 7,-10 3-24,-3 1-32,0 5-48,-2 3-16,-4 0-24,0 4 8,-2 1-488,-2-2-577,-3-1-591,-2 4-2849,1-1 168</inkml:trace>
  <inkml:trace contextRef="#ctx0" brushRef="#br0" timeOffset="46824.6553">11573 1276 2232,'44'12'1961,"-37"-15"-129,-6-2-31,2 5-297,1 0-136,-4-1-295,0 1-9,0-1-224,0-1-88,0 0-64,0-2 88,1-6-143,-3-2-25,-1-24-200,-4 26-8,-10-1-184,2 0-40,8 5-72,-21 1-16,5 0-56,5 1-16,-5 4-24,2 2-48,9 1-8,-4 2-32,1 2-8,3 4 0,2 2 24,-2 4-8,3 7-16,0 7 40,3-1 8,0 4 8,2 1 8,4-3 48,2-4-40,7 1 32,-3-7 0,12 0 8,-2-7 24,6-4 8,1-5-8,9-5 24,-5-5 16,6-5 32,0-3 32,-3-9 16,-4 2 0,0-7 72,-7 2 32,-7-4 32,-1 9 56,-11-8 40,-4 4-88,-4-2-40,-6 2-56,-4-4-72,0 9-56,1 4 16,0 3-40,3 4-32,2 4-24,4 3-88,-5 2-184,2 6-184,0 3-496,-5 5-792,1 6-697,4 6-1488,-3-2-320</inkml:trace>
  <inkml:trace contextRef="#ctx0" brushRef="#br0" timeOffset="47422.4655">11384 1508 3297,'-1'5'2112,"0"0"113,2-3-1873,-1-3 976,0 0 312,0 0-175,1-1-105,9-16 1465,45-34-1689,-34 24-328,8-3-48,-2 5-224,6 0-80,-9 3-200,2 0-64,-7 4-104,-1-1-24,-8 1-8,3 4 8,-3 5 17,-2 1-194,-3 2-159,-5 4-672,-7 2-672,-4 1-2169,-13 1-304,2 2-1056</inkml:trace>
  <inkml:trace contextRef="#ctx0" brushRef="#br0" timeOffset="47687.1262">11445 1194 1912,'2'2'2921,"4"1"-2265,-4 0 1537,-2-3-601,1 0-944,2 6 968,0 11 1049,44 34-1345,-31-23-455,-1 1-121,-2 0-120,0 3-304,-1-2-184,-1-6-32,-5-2-32,2-3-136,0-7-216,-2-2-880,-2-2-1185,-3 1-1360,-9-2-720</inkml:trace>
  <inkml:trace contextRef="#ctx0" brushRef="#br0" timeOffset="50045.1868">10845 6 1992,'3'-4'1849,"-3"4"-249,0-1-176,0 1-583,-1 0-201,0 0-280,0 3 0,-2 19-72,3 33 96,-1-30-32,-1 6-32,1-10-56,1-1 8,-6-9-64,8 0 24,0-7-16,4 0 49,-3-7 31,-3 2 104,0 0 16,0 0 88,0-1-72,0 0-48,0-1-136,3-5-48,1-1-96,0 1-40,0 3-40,-2 0-8,1 0-16,8 1 8,1 1 16,30-28 16,-31 30 0,1 4 8,0 5 24,4 5 24,-2 2 0,3 7 40,-2-1 16,-2 0 8,4-2-8,-12-1 64,-2-5 1,0 1 39,-9-4-24,-10-1 24,10-4-48,-6 0 8,-4-5-24,6 0-8,0 2-24,-6-6 8,5 1-48,-2-1-8,1-1 16,-2-2 24,3 2 40,-4 1 56,4 1 0,3 0 8,2 0-32,-1-1-64,4 2-56,1-2-32,1 3-32,1 0-88,-1 0-24,1 0-528,0 0-288,0 0-1032,1 0-929,13 0-1136,2 0-456</inkml:trace>
  <inkml:trace contextRef="#ctx0" brushRef="#br0" timeOffset="45714.1268">10926 501 1536,'-8'-16'1793,"5"2"-193,-3-2 0,1 13-327,3-2-105,-1 3-416,2 1-176,1 0-272,0 1-104,0 0-160,0 0 64,1 1 56,12 21 160,18 38 73,-13-19 119,1 3-64,2 8-24,0-3-120,6 3-40,3 2-128,5 1-40,-3-2-24,8 3-8,-7-8-16,-1-4-16,-4-11 0,1-1 8,-8-10 8,-1 3 152,-4-6 56,-3 0 184,-5-5 64,-1-3 64,-4-1-127,-1-2-41,-1-5-168,0 0-40,1 2-64,-2-5 8,0 0-24,-1 0-104,1 0-240,-1 0-1000,0-1-2337,0 0-64,0-1-1640</inkml:trace>
  <inkml:trace contextRef="#ctx0" brushRef="#br0" timeOffset="48706.7892">11028 975 1392,'-53'-43'1713,"54"41"-41,-2-2-56,-1 2 81,1 1-289,0 0-56,0 0-263,0 0 55,1 1-272,-1-1 24,-1 0-88,1 0-104,1 0-247,0-1-105,0 2-192,0-1 0,1 0-32,1 0 64,6 0 24,15 0 8,29 3-64,-26-1-32,2 6-8,-3-4 16,-7 2 0,3 0 8,-7 0 48,-3-8-16,-3 5 0,0-4 32,-6-1 24,3 3-16,-3 0 24,-2-1 64,0 0 1,0 0-9,0-1-40,0 0-72,0-1-88,0-6-32,1-1-32,0 2-32,0 1 0,2-3-96,-2 3-88,1 1-577,-1 4-327,0-1-3313,4-2 504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9T13:36:54.4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454 1 8448,'-12'10'3168,"12"-10"-1728,4 3-1600,-4-3 544,0 0-352,0 0-32,0 0 64,0 0 96,0 0-64,0 0 448,-8 0 256,-3 0 0,0 0 95,-4 0-159,0 4-64,-4-1-160,0 0-64,0 1-192,0 6 0,0-4-96,-3 1 0,3 10-192,0-4 32,0 4-64,-7-4 0,-1 1 128,1-1 32,3 4 32,5 3 64,-1 4-96,0-4 0,0 3-96,4 1-32,7-3 32,1-1 0,3 0 0,4 0 64,4 0-96,0 0 0,3-3 32,1 0 0,-1 3 0,8-3 0,-3-1 0,3 1 64,0 0-96,0-4 0,0-3-32,0-3 0,0 0 64,0-4 64,4-3-32,4-3 64,-4-4-128,-1 0 0,1-3 32,-4 0 0,0-3 64,-3 3 32,-1 0-32,-3-4-64,-1 4 32,1 0-32,-5 0 0,-3 3 64,0 1 32,-3-1 96,-1 0 32,0 1 32,-3 2-224,-1 1 0,-3 0-32,-1-1 0,1 4 0,0 0 0,-1 0 0,1 0 0,0 0 0,0 4 0,-1-1 0,1 0 64,-4 4-32,0 0-32,0-1 32,3 4-32,-6 1 0,2-1 0,1 0 64,4 0 96,3 3-64,1 0-64,-1 4 64,5-3 64,-1-1-224,4 4 0,0 6 0,0 1 32,4-1 32,3 1 64,1-1-32,-1-3 64,1 0-224,3 0 32,0-3 32,1 0 96,3-4 0,0 1-32,0-1-64,4-3 32,3 4 32,-3-1 0,-4-3 0,0-2 0,1-2 64,-1 1 32,0-3-128,4-1 32,-1-3 64,5-3 32,0-1-128,-1-3-32,1 1 96,-4-5 32,0 4 0,-1-3-64,-2 0-64,-1 0 32,-4-4 96,0 4 32,-3 0-32,-1 0 32,-3 0-64,0 0-32,-4 3 32,0 1-32,-4-1 0,0-3 64,1 3-96,-1 1 0,-4-1 96,1 0 96,-1 4-128,-3 0-32,0-1 0,-1 4 0,-3 0-96,0 4 64,-4 2 96,4 1 32,0 0-128,0-1-32,0 1 32,0 0 0,3 3 32,1 0 64,4 0-32,-1 0-32,1 0 32,-1 0-32,4 3 0,0 4 0,1 0 0,-1 3 64,0-2-96,4-1 0,0-1 32,4 1 0,0-3 0,-1 2 0,1-2 0,0 2 64,4-2-32,-1-1-32,1 1 32,-1-1-32,1 0-96,3 1 64,0-4 96,4 0 32,1 3-32,-1-3-64,0-3 32,0 0-32,0 0-96,0-1 64,0-2 32,0-1 64,0 0-32,0-3-32,0 0 32,0 0-32,0 0 0,4 0 0,0-3 0,0 0 0,-4-1 0,-4 1 64,1 0-96,-1-1-64,-3 1 128,-1 0 96,1-1-32,-1-3-64,-3 1-96,0-1 32,0-3 96,3 3 32,-3 1-128,3-4-32,-3-1 32,0 1 64,3 0 0,-3 0-32,0 0 32,0 0-32,0 0 0,-1 0 0,1 0 0,0 3 64,0 1-32,-4-4-32,0 0 160,0 3 32,0 0-224,0 0-32,-4 1 0,0-4 32,0 0 32,1 10 0,-1-7 0,0 7 0,4-7 0,-4 4 0,0-1 0,1 1 0,-1 0 64,4 9 96,0-2-224,0-1 0,0 1 0,-4-11 32,4 10 32,-4 1 0,1-1 64,-1 0-32,0 7-32,0 0-64,1 0 32,3-3 32,0 3 0,0-3 0,0 0 0,0 3-96,0-4 0,0 1 64,0 0 0,0-1 32,0 1 64,3 3-32,-3 0-32,4 0 32,0 0 32,0 0-32,-1 0 64,1 1-128,4-1 0,-1-4 32,5 1 0,-1 3 0,0-7 0,4 1 64,0-4 96,0 0-128,0 0-96,-3 0-64,-1 0 96,0 0 0,8-4 32,-4 1 64,0-4 32,4 1-32,0-1-64,-4 0 96,0-3 0,0 0-192,-3 0 0,-1 0 96,-3 3 128,-1 1 160,1 2 64,-5 1-96,1 0 0,0-1 32,0 1 64,-1 3-96,-3-4-96,0 4-160,0 0 0,0 0 0,0 0 64,0-3-32,0 3-32,0 0 32,0 0-32,0 0-224,-3 0-96,-1-3-2432,4-1-1120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5-23T04:31:26.814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1" units="cm"/>
      <inkml:brushProperty name="height" value="0.1" units="cm"/>
      <inkml:brushProperty name="color" value="#FF8000"/>
    </inkml:brush>
    <inkml:brush xml:id="br2">
      <inkml:brushProperty name="width" value="0.035" units="cm"/>
      <inkml:brushProperty name="height" value="0.035" units="cm"/>
      <inkml:brushProperty name="color" value="#3165BB"/>
    </inkml:brush>
  </inkml:definitions>
  <inkml:trace contextRef="#ctx0" brushRef="#br0">7203 3902 1816,'-64'1'2185,"55"1"-433,2 2-215,0 2-57,-1-2-344,4-1-240,4 0 97,-1-3 79,-1 0-224,1 0-56,0 0-280,-1 0-96,0 0-192,2 0 16,0 0-32,2 0 105,0 0-1,3 0 16,10 5-72,10 0-8,45 14-72,-24-13-16,-8-3-56,7-1-24,3 2-32,10-7-16,-10 2-8,15-5-8,-8 6-8,18-3 0,-8 10 0,12 0 0,-5 2-8,21-4 8,-3-5-8,10-2 8,-7-2 0,31 4-8,-11-2 8,-5 5 0,-7-3 0,6-6 0,-26 3 0,18-2 0,-2-4 0,11 0 0,-13 6 0,8-3 0,-15 6 0,2-1-8,-16-1 16,6 2-8,-13 2 0,7 2 0,-9-1-8,12 3 8,-15-2-8,6 5 8,-12-5-8,-5 5 8,-12-1 0,10 0-8,-10-5 16,2 4-8,-8 1 8,-1-5 0,-16 0 0,-1 0 8,-5-1 8,1-2 8,-7 0 24,1 8-112,-7-8-128,1-2-440,0 1-368,-2-2-2201,-8 0-472,-23-4-768</inkml:trace>
  <inkml:trace contextRef="#ctx0" brushRef="#br0" timeOffset="8508.0018">2725 4745 984,'-107'-44'1248,"103"44"-119,0 5 223,2-2-296,2-3-56,0 0-159,0 0 63,0-2-240,1 2-40,0-1 24,20-1-56,8 2-176,46-3 9,-40-1-49,8 2-104,-9 4-48,14-4 0,-4-2-64,12-2 0,-6 0-16,13-4 0,-4-2-40,20 5-24,7 0-24,4-2-16,-10 2-8,15 1-8,-21-3-8,6 2-8,-2 3 8,17 2 0,-8 2-8,16 6 8,-14 0-8,12 1 8,-16-1-8,16 4 0,-17-4 8,15 4-8,-9 0 0,9 2 0,-18-3-8,14 7 0,-22 0 0,14-3 8,-10 2-8,15 2 0,-11-7 8,13 2-8,-16 3 0,10-4 8,-17-3-8,16 5 0,-11-7 0,6 2 0,-2 3 0,4-1 0,-14-6 8,7 8-8,-4 1 0,0-1 8,-2-5-8,17 2 8,-13-12 0,4 11 0,-5-6-8,-3 2 0,-9 5 8,11 1-8,-7-5 0,8 6 8,-5-9-8,11 9 0,-9-8 0,10 8 8,-15-14-8,17 8 8,-15-10 0,10 0-8,-5-3 8,9 6-8,-8 5 8,9 0-8,-9 4 8,2 0-8,-1 2 0,2-3 0,-4 7 0,6-4 0,-10-3 0,12 0 0,-7-8 0,3-1 0,-7 3 0,9 2 8,-10 1 0,4-2 0,-1 2 8,2-2-16,-11-2 8,8 4 0,-14 3 0,1-6 0,-6 1 8,8 2 8,-6-4 0,5-2 8,-4 3 0,11 1 0,-8-2-8,7 2 0,-13 1-8,5 1 16,-9-1 0,1 4 8,-11-3 0,10 3 0,-7-6-8,2 3 8,-7 3-8,6-6 24,-11 4 8,5-1 40,-6-6 8,4 3 16,-7 3 8,3-1-16,-8 1-32,7 4 0,-11-3-16,3-5-8,-12-2 8,7 4 0,-9-2 16,5 1 8,-4 1 8,4 4 8,-7-4-7,-3 1 15,2 0-24,-4-2-8,0 0-24,0 0-8,0 0-16,0 0 0,0 3-8,0-3 0,0 0-128,2 0-657,-2 0-495,0 0-2169,0 0-95</inkml:trace>
  <inkml:trace contextRef="#ctx0" brushRef="#br1" timeOffset="114632.2424">4428 3445 3897,'-45'105'1624,"37"-109"289,3 4-849,-2-7 40,-2-5-144,4 2 0,-4-1-103,1-5-121,0-1-64,-1-8 8,1 0-160,1-8-8,1-5-72,3-3-72,0 2-71,7-4-9,-2 4-56,9 2-72,-5-5-88,6-5 0,-2 14-32,1-6-40,-1 12 8,8 4 16,-3 14-32,6 2 0,-4 10 8,5 6-8,-7 8 16,6 8 16,-9 3 8,-2 7 24,-6 0 16,-4 1 16,-4-8 0,-2 0 16,-5-10 0,0-6 8,1-5-32,-1-7-32,-1-2-16,-2-12-24,-1-6-32,-1-15 8,-1-3 0,4-12-24,5 4 0,6 2-8,6 6 8,3 2-8,5 6 8,1-2-8,2 2 0,3 5 0,3-3 16,5 8-8,0 5 8,8 8 0,0 10 8,1 4 0,-1 9 8,6 5 8,-9 0 8,-10-2 16,3 5 0,-15-11 16,-8 6 8,4-3 8,-1 0 8,-1-3-8,2 0 16,-6-19-24,-1 5-16,0-17-8,-11-9-24,-4-11-32,13 4 8,3-10-16,3 5 0,11 4 8,9 0 8,-3-3-8,-5 0 8,13 0 0,2 5-8,3-1-8,-2 5-3273,9 10 3273,-8 6 0,6 10-8,-3 12 8,3 7 3289,-7 3-3265,3 11 24,-11-1 0,0 4 32,-10-6 8,-1 5 16,-8-8-8,1-5 8,-8-11-8,7 6-8,-3-13-16,0-5 0,1-4-8,-1 5-8,0 1-8,3-26-8,12-60-24,-8 45-8,3 3-8,7 2-8,1 6 16,19 9-8,-4-2 16,10 15-8,-13-8 8,9 11-8,-15-2 0,6 24-8,-12-12 8,12 26 8,-13-6 8,5 15 16,-8-12 16,2 12 8,-7-8 8,2 2 8,-7-9-24,2-1 32,-1-6-8,-4-3 0,-2-7-8,-3-6 32,3-2-40,1 1-8,0-1-16,0 0-16,3-17-8,4-15-16,12-43 0,-8 50-8,-1 3 8,1-1 0,8 12 8,-1 3-8,-2 2 0,6 5-8,-2 8 0,0 1-8,3 2 16,1 8 8,1 3 8,5 5 24,-7 0 16,-2 9 0,-12-9 16,4 0 24,-11-8 0,0-6 0,-4-7 0,7-3-16,-7-2 16,2 1 0,0-1 8,0 0 0,2-4-16,3-18-32,0 5-24,11-46 0,-10 55-16,1-5 16,7 8 0,3-1 0,5 4 8,-4 0-8,-1 2-8,7 4-8,-9 5 8,1-3 0,1 4 8,1 11 16,-5-9 8,1 7 0,-7 4 8,1 2 16,-2-3 8,-2 1 32,-1-5-192,-1-1-1097,1-4-2199,5-6 167</inkml:trace>
  <inkml:trace contextRef="#ctx0" brushRef="#br0" timeOffset="-57668.9987">3755 3326 520,'22'-59'1320,"-24"50"185,2 7 143,-3-3-8,1 5 97,1 0-393,0-1-360,-1 1-80,0 0-151,-1 0-249,-1 0-112,2 0-40,-1 0-120,0 0-48,1 0-40,-2 0-96,3 0-32,-1 1 0,2 2-8,0-1 0,7 8-8,7 9 16,53 45 0,-43-45 8,0-2 0,0-1-16,-4 2 8,5 4 0,-6-5-8,5 5 16,-10-7 0,-5-4 176,-4 0 48,-4 0 64,-6 4 80,3 10 120,-1 0-127,-7-2-17,-1 5-40,-10-6-8,1-2-80,-3 8 0,4-5-16,-1-4 24,4-3-80,0 2 32,3-8-16,-1 0-8,3 0-32,1 2-24,5-9-64,-1 5-24,3-5-24,3-3-256,0 0-312,0 0-1072,0 0-1073,0-1-1208,0-1-784</inkml:trace>
  <inkml:trace contextRef="#ctx0" brushRef="#br0" timeOffset="49437.9989">1832 4001 4649,'-101'-90'2312,"89"88"201,2 2-1129,-1-4-39,5 2-337,2 1-64,0 1-304,3-2-88,1 1-160,0-1-8,1 1-15,16-5 39,13-1-16,44-22-32,-36 21-72,6-2-136,-8 7-48,12 3-8,2 3-40,-6 0-24,-5 1 32,4 2 8,-12-3 0,-3 5 8,-4-3 8,-8 0 0,0-2-8,-9 1 16,-1-1-16,-3-3-8,-3 0-40,0 0-736,0 0-1657,2 0-1495,9 0-777</inkml:trace>
  <inkml:trace contextRef="#ctx0" brushRef="#br0" timeOffset="-56185.9998">1895 2644 1000,'-5'-13'2249,"1"-4"-473,2 4-480,0 2 801,2 6-1161,0 0-120,0 5-344,0 0-96,-2 0-168,2 2-40,-1 30-72,2 76-8,3-44-224,3 10-224,1-1 448,-1 3 80,1-16 32,-1-6 265,-3-12 231,0-4-384,-2-15-56,1-7 8,-3-4-64,0-9 32,1-3-56,-1-1 8,0-1-32,0-1-8,0 2-40,0-2-24,1 0-40,7-16 0,-1-1-16,24-53-8,-17 59-8,-1-2 0,-4 2-8,-3 2 0,5 8 0,-7-6 0,1 7-8,7 14 8,6 1 8,2 10 8,1 3 8,-3 5 0,0-5 8,1 3 16,-12-11 16,-7-2 48,5 2 40,0 2 72,-12-5-8,1 2 32,-4 1-48,-11-10 9,-5-1-57,-4-1 16,2-4 0,4-1 0,3-3-24,-3-4 8,3 1-24,0-1-8,5-4-16,-4 0 16,9 2-64,3-1-16,1 3-32,-1-4-32,8 5-32,-1-2-344,2 0-384,-1 7-1225,0 0-1576,1-2-263</inkml:trace>
  <inkml:trace contextRef="#ctx0" brushRef="#br0" timeOffset="-5064.0003">5370 3756 1016,'-62'1'1272,"62"-11"-87,0 4 247,-4 6-248,2-1 81,1-1-225,0 2 0,0 0-288,-2 0-72,2 0-176,-1 0-23,1 0-169,0 0 0,-1 2-8,1-1-24,0 1 0,0 1 56,-1 8-48,1 1 16,1-6-16,0 6-24,0-8-48,3 2 56,-2-3 0,0-2 48,19 11-48,7-2 41,34-6-57,-22-20-24,-1 2-48,0-14 56,2 9-24,11-3-56,-14 3-32,6 2-24,-12 5-48,5 2-48,-10 1 24,-2 11 0,-8 1 0,3 11 32,-11 7 16,-3 5 8,-2 7 0,1 8 0,-4-7-40,4 2-24,0-8-8,5 0-16,0-9-8,5 1 0,2-4-8,7-4 8,-3-8 8,18-7 8,-6-10 8,-1-9 0,0 5 8,8-5-8,-15 3-8,6-2 16,2 8-8,1-1-8,-12-1 0,2 2 0,-5 9 0,-3 1-16,-6 7 16,1 3 8,-7 4 0,1 5 8,-3 1 8,3 1-24,0 1 0,1 5-16,1-5 0,2 2-16,3-10 16,2 1 0,1-3 0,7-3 0,-4-5 8,6-2 8,-3-4 0,3-3 0,-5-6 8,9-7-8,-4 2 0,3-3 8,-7 3-8,10 3 0,-5 5 8,-5 3-16,3 3 8,-9 0-16,1 6 0,-13-1 0,15 3 0,0 4 0,3 2 8,-12 3-8,4-1 8,4 4 0,-8-8 0,8-1 0,4-5 0,7-2 16,-6-6 0,2-8-32,7 2-144,-6-9-144,-1 0-168,4-7-3313,-6 7 928</inkml:trace>
  <inkml:trace contextRef="#ctx0" brushRef="#br0" timeOffset="-59251.9962">2770 3199 2577,'-19'-2'1552,"0"1"136,8-1-536,-1 2 25,-1-1-97,8-1-72,1 2-240,-9-1-55,13 2-153,-4-2-216,0 1-120,4 0-104,0 0-112,0 0-56,0 0 0,1 0 16,1 0 32,17 3 32,6 3-32,44 11 0,-43-11 0,14 0 0,-16 0-8,16 1 0,-1 0 8,13 5 8,-9 1-8,10-4 0,-6 1 0,8 5 0,-9-4-8,17 4 0,-2 4-8,5 3 8,-5-6-8,10 3 8,-11-8 0,6 4 8,-5-5 0,18 6 0,-7-7 8,14 3-8,-13-8 0,10 5 0,-13-11 0,4 4 8,-11 4 0,9 4 0,-9-3-8,6 8 0,-9-2-8,3 0 8,-5 0 0,3 5-8,-11-4 16,4-1-8,-10-2 0,-1-7 8,-11 2-8,7 1 8,-3-1 0,-3-3 0,-7-3 8,4 1 8,-11 1 8,-3-2 16,-5 4 0,-2 3 32,-5-4 16,-3-1 80,0 2 24,-2-4-56,0 0-200,-2 0-672,1 0-905,-1-3-1183,-10 2-481</inkml:trace>
  <inkml:trace contextRef="#ctx0" brushRef="#br0" timeOffset="1657.0029">11122 3626 3185,'5'-7'1856,"-4"2"64,2 1-719,-3 3 79,-2-2-208,1 1 40,0 1-175,-3-1-25,1 1-192,-10-5-64,-2 0-152,-9 0-8,-41-1-56,46 9-71,-3 5-97,-4 6-88,3-1-96,3 8-40,4 2-48,3-2-56,5-4 24,3 8 0,5-4 16,1 2 8,6 3 16,6 0 8,2-5 8,10 5 0,5-3-16,10 1 8,5 2 8,3 6 40,-4-10 16,5 9 64,-12-6 56,-2 6 104,-13-11 64,-9 10 184,-13-10-16,-3 3 0,-11-5-96,-3 11-88,-6-6-184,-8 5-47,-10-9-89,-12 2-265,-7-7-231,-20 3-760,-13-16-376,-15 8-337,-1 1-2032,-19 4 473</inkml:trace>
  <inkml:trace contextRef="#ctx0" brushRef="#br2" timeOffset="38179.0009">12803 3963 4361,'6'-16'2312,"-9"1"-143,6 7-897,2 0-400,-4 4-408,-2 3-15,-1 1-73,1 0-96,0 1 56,0 0 16,-5 36 96,2 52 48,-3-35-72,0-7-128,6 14 56,2-12-72,-6-2-48,18 1 32,-8-4 40,0-15-103,3-5-41,4-5-56,-7-14 0,3-8-32,2-8-8,1-4 16,2-4 0,-2-3-32,5-5 0,1 0-16,2-8-8,0 8-8,5-13 0,-2 11 16,6-4 16,-2 5 8,1-4 16,-4 8 0,2-2-8,-5 6-24,-5 2 16,-6 7 0,-3 0-24,-8 3-144,-3 9-904,-5 0-705,-6 5-1872,-6 3-495</inkml:trace>
  <inkml:trace contextRef="#ctx0" brushRef="#br2" timeOffset="38648.9983">13011 4089 2433,'-50'64'2016,"60"-51"-72,-2-1 1,6 1-361,1 7-56,-4-1-239,10 9-9,1 2-400,-1 3-144,5-4-144,1 6-47,-5-11-1,3 3-144,-5-5-48,-2-3-16,-5-9-160,-3 0-200,-5-6 112,3-1 16,-5-1-32,-3-2-280,-1-2-376,1 1-1345,-2-1-1855,1 1-217</inkml:trace>
  <inkml:trace contextRef="#ctx0" brushRef="#br2" timeOffset="42040.9986">12677 3574 4329,'8'3'1736,"-13"-14"337,6 4-953,4-5-72,2 5 0,10-2 201,10 2-225,17 0-40,-5 1-296,16 3-64,-4-7-232,6 7-15,-3-2-49,10 5 16,-10-2-96,7 3-16,-5 2-16,0 7-24,-19-3-32,0 1 16,-14-1-24,-15-7-8,-9 0-16,7-1 0,-6-1-32,0 2 0,0 0-168,0 0-696,0 0 2784,1-1-5896,1-4 2199</inkml:trace>
  <inkml:trace contextRef="#ctx0" brushRef="#br2" timeOffset="41499.9995">13412 3935 1504,'0'-3'2081,"0"1"-225,1-1-135,1 0-33,0-6-472,5-6-24,-6 7-167,0-3-137,-1 4-256,0 1-80,-1 3-208,0 0-200,-1 1 8,-1-1-16,-7-2-48,5 4-16,-18 2-16,-44 25 0,57 5-24,1-5 24,0 6 24,17-1 16,3-5 24,5-13 32,5 2 8,4-16 16,1-4 33,2-11 31,-3-4 40,1-9 8,-7 2-8,-3 3 24,-6 0-24,-8-1 24,-4 11-8,-5-1 0,-5 6-88,-2 1-48,-9 3-88,-4 0-24,8 5-160,-10-6-488,6 1-376,1 1-1225,-1 0-1719,-7-4-81</inkml:trace>
  <inkml:trace contextRef="#ctx0" brushRef="#br0" timeOffset="-6069.0006">7593 1630 1072,'6'-29'2065,"-6"3"-585,7 11 304,-4-2-399,-3-2-289,-2 12-80,-2 4-88,-2-5-200,3 7-23,2 0-225,-2-1-16,1-1-80,-15 2-120,5 1-136,-4 4-56,-41 24-48,36-5 0,6 12 40,-16 10 88,7-1 40,-6 9 120,11 2 16,-3 6 40,15-8-48,14 8 0,15-10-87,0-13 31,12-6-32,9-7 40,-8-16-8,4-6 16,4-2-40,2-10-32,-7-5-72,10-5-8,-14-3-40,5-3 8,-8 5-24,-1-2-16,-13 4-400,6 5-960,-10 0-1833,-6 0-616,-7 6-1352</inkml:trace>
  <inkml:trace contextRef="#ctx0" brushRef="#br0" timeOffset="-8630.9985">5349 3461 120,'-21'76'120,"23"-67"120,-5-8 136,3 2-48,-1-3 16,0 0 0,-1 0-120,1 0-128,0 2-16,-1-1-16,1 1 41,0 1-9,-3 5 8,3-5-8,-2 10 8,2-7-48,-1 3-40,1-2-8,0 2-8,-1-5 0,0 4 0,1-5 8,-1 1 272,1-3 112,0 7 208,-1-5 128,1 4 216,0 0-176,-1 2 57,1-6-121,-3 10 0,3-4-184,0-5 48,-1 2-96,1-2 56,0-1-56,-1-1 89,1-1-73,0 1 56,0-1 0,-2 1-72,2-1-80,-1 0 0,1 1-96,0-1-80,-1 2 48,1-1 16,0-2-40,0 0 16,1 0-55,0 1-41,0 1-48,0-2-16,0 0-32,0 0 72,1-2 24,8-7 80,21-1 32,51-80 96,-42 39-24,18-15 80,-4-2-40,12-11 40,-6-6-72,19-8-32,-8 11-104,17-8-48,-15 2-80,13-7-24,-12 18-40,7-19 0,-14 11 0,13-5-8,-7 14-7,3-16 7,-8 25 0,8-9 0,-13 12 0,2 1 0,-23 19 0,1-4 0,-14 20 0,-4 2 8,-11 4-8,8 3 0,-12 5 0,3 2 0,-4 6 0,-4 2 0,2 4-8,-6 0-176,-1 0-185,0 0-503,-1 0-424,1 0-2993,-2 0 544</inkml:trace>
  <inkml:trace contextRef="#ctx0" brushRef="#br0" timeOffset="-7108.0008">6018 2729 3145,'-76'50'1488,"72"-46"120,4 0-799,-3-4-73,1-1-256,2 1 32,0 0-112,0 0 80,0 0-32,0 0 56,-2 0-64,0 0 32,1 0-95,0 0 23,-1 0-48,1 0 48,0 0-48,0 0 72,-2 0-40,-1 0 40,1 0-72,1 1-24,-1 1-56,2-2-24,0 0-80,-1 0-40,0 0-24,2 0-8,0 0 9,2-2 55,9-1 64,15-10 0,48-31-32,-42 20-8,-7 6-56,18-1-64,-13 8-16,-4 5-8,0 1-16,-1 4 8,-19 7 8,7 4 176,-6-1 32,2 14 80,-4 3 24,-2 2 16,-6 1-160,7 6-24,-11-11-72,4 2-40,0-4-32,6 2-24,-5-12-200,7 0-696,5-5-712,6-14-2401,-4-11-120</inkml:trace>
  <inkml:trace contextRef="#ctx0" brushRef="#br0" timeOffset="985.0003">8921 3800 1856,'-7'-2'2457,"-2"-6"-17,4 0-719,-1 8-241,3-1-528,3 1-448,0 0-496,0 0 545,0 0-57,1 1 56,1 1-72,22 9 0,49 55-168,-38-47-32,-1-3-88,9 4-8,-1-2-56,-2 2 56,-6-2 16,5 8 96,-9-8 40,-11 2 161,-14-4 15,-2 12 64,-16-8-88,-1 11-16,-3-8-160,-1 9-104,-3-4-104,-3 0-32,1-6-32,5-2-16,9-4-24,0-7-368,7-8-280,10-5-1008,4 0-2233,9-15 144</inkml:trace>
  <inkml:trace contextRef="#ctx0" brushRef="#br1" timeOffset="117233.2421">8278 4863 816,'-5'44'1208,"5"-37"-103,-1-7-73,3 8-80,-2-8-80,0 0 112,-1-2-119,1 2 119,0 0 0,-1 0-128,0 0-208,-1 0-7,1 0-169,-2-1 24,2-2-104,0 3 0,-1 0-104,1 0-32,1 0-104,0 0-24,0 0-32,0-2 88,1 1 16,1-2 48,6-3 8,10-1 64,-3-18-64,48-61 8,-48 57-23,6-15 15,-5 5-88,1-7-8,-7 14-16,-2-12-16,-5 12-40,-6-3 56,-11 5-8,7-1 0,-12 6-8,-5 0-8,0 8-32,3 2-8,-7 7-40,10 5-24,4-2-16,5 11-48,5 0-48,1 4-24,3-1-16,4 7 16,1-7 24,8-2 32,3-4 24,7-2 40,1-6-24,4-9 24,-4 3 8,-2-10 16,-4-2 0,-4-9 16,-2 3 0,-4-8 8,-4 4 8,-5-5 8,-7 4 0,-7-5 8,0 2-8,-6 7 0,-2-2-8,-5 1 0,4 12-16,-2 2-8,2 3-8,-6 4-24,7 7 0,1 2-16,1 1-16,13 1-48,7-1-16,7 3-24,-6-3 8,2 0 16,0 0 48,22 5 8,-7-4 32,46 1 8,-46-11 16,1-10 0,-3 0 16,-4-9 16,-5 3 0,-4-8 24,-4 12 0,-7-9 0,-6 11 0,-6-5 0,-2 13-24,-11-5 0,-4 7-16,-1 6-24,6-1-8,-1 8-24,12 5 0,3 0-8,10-1-8,4 5-24,5-4 0,1-2-24,2 4 8,6-3 0,-2 1 24,4-7 16,5-4 32,2-9 16,-1 0 8,3-9 8,-2 7 8,-6-6 8,-9 0 16,-9-3 16,-7 3 8,-12-13-8,-2 9-16,0-8-8,4 9-8,1 0-16,7 13-8,-5 1 0,-4 3-8,1 1-8,-1 1-8,-2 3 0,9-3-8,9 7-8,-6-4-16,7 3-40,14 3-16,-9-4 0,2-2 24,0 0 8,0 0 32,2 0 40,-1 0-8,3 0 16,5 0 0,-1-2 16,-7 1 8,0-2 8,2 0 8,-3 0 8,-3-3-16,2 2 0,-2 1-16,1 0-8,-7-4-16,1 2-16,1 4-16,0-2-24,4 1 8,-1-1-648,2 2-513,-1 0-2455,2-1 31</inkml:trace>
  <inkml:trace contextRef="#ctx0" brushRef="#br2" timeOffset="34787.9989">10999 580 3065,'8'2'2320,"3"3"-159,-1 29-665,51 65 104,-44-40-351,-7-1-105,-4-10-176,-3 9 24,-3-13-264,-6-5-192,-7-7-63,0-3-49,0-13-184,-7 0 0,11-7-96,-5-4-160,2-10-224,7-5-536,6-6-481,-4-18-2343,12 1 231</inkml:trace>
  <inkml:trace contextRef="#ctx0" brushRef="#br2" timeOffset="35059.0008">11364 638 4097,'20'9'1952,"4"0"33,2 0-1097,-8-5 0,-1 3-336,2 2-120,-10-6-8,6 4-112,-2-2-87,1-5-209,-6-6-521,-3-4-1895,2-6 359</inkml:trace>
  <inkml:trace contextRef="#ctx0" brushRef="#br2" timeOffset="35240.0028">11629 602 2673,'107'-35'2392,"-96"48"-752,4 0-551,-2 2-121,1-1-448,-1-2-464,-5 0 416,2-3-120,-3-5-192,3 6-40,-5-10-16,2-7-688,-3-2-1080,-4 8-433,0-1-879</inkml:trace>
  <inkml:trace contextRef="#ctx0" brushRef="#br2" timeOffset="35434">12057 589 2040,'8'12'1689,"8"2"-105,0 2-312,-3-4-111,4 0-289,-1-1 80,-15-8-240,4-1-104,3 11-208,-4-15-88,-3-4-424,4-2-264,-5 6-248,0-2-1728,11-33 263</inkml:trace>
  <inkml:trace contextRef="#ctx0" brushRef="#br2" timeOffset="32917.0021">9462 129 3449,'-9'-1'1608,"10"2"112,-9-6-687,6 5-313,2 0 8,1 0 32,0 1-160,14 6-64,13 4 33,41-1-113,-39-31-48,-1 4 48,5-4 8,-5 4-152,-3-2-48,-7 7-112,-9 5-48,-2 7-16,-5 4 128,-3 7 120,-2-11-96,2 5-72,-1 46 64,-6 54-128,5-37-120,0-4 88,6 13 96,7-7-88,1 4 16,-2-6 0,2-3 56,-5-20 9,-4-8 63,-4-14 16,-3 2 16,-12-7-16,2-5 32,-6-6-64,-6-4-24,2-7-24,0-5-24,-6-4-48,3-2-24,4-7-32,-1-6-16,9 2-32,4 0-40,2-2-8,9 6-16,3 2 8,7 2 0,2-2 24,7 0-136,0 1-192,4-2-744,-4-4-489,2 1-2024,5-3-95</inkml:trace>
  <inkml:trace contextRef="#ctx0" brushRef="#br2" timeOffset="33476.0006">10003 1 3177,'12'7'1936,"-4"5"161,-12 5-409,11 18-264,-8 8 217,-9 1-321,2 23-288,-8 1-288,-3 4-144,-3-8-320,14 12-320,-4-21 128,6-2-24,3-8-16,7-7-96,-4-24-280,3-5-768,2-13-2113,1-25-31,0-5-1361</inkml:trace>
  <inkml:trace contextRef="#ctx0" brushRef="#br2" timeOffset="33760.0015">10024 529 936,'62'-22'1969,"-58"22"-233,-1-6 368,1-1-375,-4 6-97,1-2-528,0-3-151,24-13-329,48-54-128,-51 51-168,4-1-40,-7 4-96,-2 0-48,-8 9-48,2 2-40,-6 8-32,-1 6-24,-4 3 24,-1-9 0,-1 1 8,0 17 0,-2 8-8,-8 59 0,11-53 0,2 1 16,2-6 16,5 0 48,-1-8 8,5-1 48,0-12-8,9-6 24,3-12-32,6-8 0,0-10-24,3 1-8,-11-1-24,2 2-16,-4 5-8,0-7-488,-10 6-488,2-1-1000,-8 3-1329,-7 0-368</inkml:trace>
  <inkml:trace contextRef="#ctx0" brushRef="#br2" timeOffset="34205.0328">10518 140 2000,'-45'-56'2281,"42"79"79,0 7 161,1 11-673,-3 1-663,3 22-17,0-6-32,2 15-800,2-6 296,2 14 377,4-10-489,-2 8-472,1-21 272,-2-4-48,-1-20-136,1-9-16,-2-11-32,-3-7 8,0-1-24,0-3 0,-1-4-728,-1-1-713,1-2-719,0 1-1569,-3-15-416</inkml:trace>
  <inkml:trace contextRef="#ctx0" brushRef="#br2" timeOffset="31466.9996">7709 726 1832,'-7'-111'1601,"2"104"-105,5 5-32,1-8-543,-1 9 39,0-1-248,3-1-64,7-7-88,19-7-112,48-17-168,-38 33-48,-11 5-88,2 9-8,-1 3 104,-4 9 97,-5 4 87,6 11 32,2 8-48,-4 7 0,2-10-96,11 2-64,2-9-8,0-12-24,6-5-24,7-7-8,-7-6 24,8-16-8,-1-5-40,8-18 0,-2 8-8,3-21-56,-10-1-24,4 1 8,-27 2-16,6-8-8,-19 20 9,0 9 15,-14 0 8,3 12 80,-9 1 16,6 6 8,-8 2 0,5 0-56,1 0-72,0 1-16,-1 0-16,-3 23-24,1 1 16,3 52 8,5-38-24,-1-2 0,6-7-16,-3 8 8,6-3 0,-3-10-8,8-1-8,5 6 16,0-5-16,11 0 8,4-3 8,9-8 0,-3-2 8,10-3 0,3-1 0,13-2-8,-9 3 0,15-6 0,-1 1 0,2-4 0,-1 6 8,10-3 0,-10 3 0,11-2 0,-3 5-8,3-3 0,-3 0 8,6 2-8,-12 3 8,6 5 8,-10 7-8,5 11 0,-11-5 8,9 14-8,-24 1 8,-9 1-8,-8 1 16,-8 18 24,-20-6 8,-1 5 16,1-5 8,-6-2 0,-6-14-24,-15-7 56,2-15-24,-5 4-272,-13-23-256,-9-5-969,2-9-2303,-10-9 183</inkml:trace>
  <inkml:trace contextRef="#ctx0" brushRef="#br0" timeOffset="-980.0006">9562 1658 4361,'-4'-13'2064,"4"-2"241,5 5-937,7 7-112,2-4-295,6 1 295,2 14-344,11-4-48,-7-6-264,9 7-63,-3 4-161,3-5-80,-5 3-128,8 5 0,-9-5-56,7 2-40,-13-3 8,3 0 16,-14-6-40,12 5 8,-17-5 0,0-1-72,-3 1-80,-4 0-752,0 0-521,0-1-2279,1 1-81</inkml:trace>
  <inkml:trace contextRef="#ctx0" brushRef="#br0" timeOffset="-1668.9997">9779 2026 960,'55'-102'1937,"-64"96"-361,2 3 88,-3 3-199,-10-2-361,-3 4 56,0 2-248,-6 2-88,0 3-287,9 7-145,-4 0-240,-4 4 40,5 2 0,-4 10 96,1-1 40,-1 20 104,7-6 24,-4 11-40,1-12-72,8 7-16,-2-19-88,8 9-112,17-9 24,11 0 8,-2-8-15,16-6-33,-4-9 0,4-8 0,-2-2-24,10-9 0,-9-2-8,11-9 0,-12 5-16,4-7 8,-11 6-16,0-4-120,-12 4-160,-4-5-553,-5 9-351,-2-5-1560,-2 2-689,-2-1-456</inkml:trace>
  <inkml:trace contextRef="#ctx0" brushRef="#br0" timeOffset="-3287.0007">7039 3959 1512,'-40'49'1257,"40"-47"71,1 1-200,-1-3 56,0-2-151,0 1-1,0-1-152,1 1 0,0-2-192,14-9-24,4-4-79,50-35-25,-40 31-40,11-11 56,3-4-40,19-10 48,6 3-120,9-23 16,-2 3-40,16-16-87,-11 4-105,13-15-32,1 17-112,-3-19-96,4 16 32,10-9-8,-7 2-8,3-14 0,10 18 0,-6-6 0,-14 11-8,4 4 0,-25 15 0,-3 0 8,-18 12-8,-2 3 8,-18 6 0,12 6 0,-15 6 0,-2 8 0,-6 6-8,-1 1 8,-12 7-32,-1-1-176,-3-4-192,-2 3-985,-2-1-911,2 1-1249,-2 1-688</inkml:trace>
  <inkml:trace contextRef="#ctx0" brushRef="#br0" timeOffset="-2577.0006">8265 2679 2585,'-54'-39'1224,"47"54"344,-6 6-584,3 9-159,-8 0 87,5 11-208,-7 0-96,-3 0 16,3 11 72,7-5-128,-10-8-7,-5-4-145,6-3 16,-1-15-104,-4 1 48,7-1-16,8-4 24,5-5-24,0 3-128,4-10-112,9 3-56,3-2-64,-9-2-72,1-2 80,4 1 24,16-2 0,5-1 24,44-23 16,-20 10 24,6 5 0,7 5 48,-3-5 8,8 6 16,-19 5 24,2-9 72,-8 3 1,1-2-1,-10 4 48,1 7 48,-8 7-88,-2-4 8,-3 3-40,-6 2-72,-8-6-72,-1-1 16,-5 0-112,-1-1-72,-1-2-80,0 0-2137,0-2-1455,1 2-233</inkml:trace>
  <inkml:trace contextRef="#ctx0" brushRef="#br2" timeOffset="28292.0007">112 3447 1752,'-97'-18'2337,"91"18"-257,-1-6-15,6 5-433,1-1-424,0 0-95,0 0-369,1 1-80,1-1-144,21-4 32,17-4-88,51-13 72,-41 10-80,6-3-7,-8 0-89,8-3-24,-7 5-56,11 0 8,-5 2-40,-2 3-16,-6 4-24,-3 3-48,-6 5 48,5-2 80,-20 4 0,-5 1 24,-11-3 0,-5-3-56,-11 3-88,9-3-24,0 0-32,0 0-16,0 0-16,0 0-256,0 0-256,2 0-928,0 0-2841,2 0 392</inkml:trace>
  <inkml:trace contextRef="#ctx0" brushRef="#br2" timeOffset="26238.0032">166 3916 2889,'20'-131'2136,"-23"109"-119,11 11-481,0-3-272,6 3-304,2-2-248,6 10-111,-1-12-113,-5 2-72,8 6-128,-7-1-120,1 0-32,-6 12-40,-2 2-16,-6 10 112,-4 4 56,-7 10-88,-3-3-8,-4 2-72,2-1-56,3-2-56,0-5 56,1-1-24,11 4 0,-6-10-16,6 7-16,3-5 16,5 3 8,3-11 16,3 16 8,2-13 16,5 8 8,-1-3 0,2 11 0,-7-13 8,-1 5 24,-5-1 16,-8-1 80,-4 1 56,1-1 56,-2-1-16,-3 3 8,-2 0-64,-5 6 17,-5-3-33,-6 1 24,1-2-8,-7-5 0,5-5-56,-3-2 0,7-5-24,-2 5 0,3-12-64,0-4-24,-3-3-16,7-8-48,3 5-40,1-10-104,6 5-136,3-6-728,-3 2-657,12-5-1888,3 11-191</inkml:trace>
  <inkml:trace contextRef="#ctx0" brushRef="#br2" timeOffset="25834.0014">301 3871 1576,'-74'-115'1721,"68"103"207,-3-1-184,6-1-23,2 8-169,-3-3-376,10 21-487,-7-4-121,4 17-240,-3 7-96,-3 5-72,-3-1 88,16 9 56,-13 8 56,3-3-72,3 4-88,1-6-24,-14 3-72,15-13-80,5-3 48,-3-12 32,3 3-56,-1-18-168,-10-8-736,0-2-728,1-1-1497,-3 0-464</inkml:trace>
  <inkml:trace contextRef="#ctx0" brushRef="#br2" timeOffset="27737.0046">768 3695 800,'2'-15'2137,"-9"-5"-393,1-8 184,-1 13-111,1 5-513,-5-2-72,7 11-335,-11 1-129,3 3-296,-2 3-120,1-3-168,-2 8-64,6 7-72,0 4-40,5 4 8,-2 6 16,3-6 16,6 5 8,3-6-8,3-5-8,2-10 0,7-7 136,-2-7 40,4-11 72,0-4 24,5-7 64,-10 1-96,1-7 104,-11 6 97,-6 0-17,-8 4-24,-7 1-8,-3 7-152,-5-1-144,7 9-16,-2 1-48,4 3-48,-3-1-112,5 2-176,-1-1-168,1 8-168,3-4-3121,4 2 920</inkml:trace>
  <inkml:trace contextRef="#ctx0" brushRef="#br2" timeOffset="22832.0003">1533 2760 632,'-25'-25'0,"6"-7"2833,5 1-1201,-8 9 649,9 5-1113,3 4 1512,3 8-1735,-1 5-145,3 6-272,-4 16-112,1 20-248,-7 25-80,5 15 88,7 30 72,5 1-8,-5 11 0,3-15-32,3 12-104,1-25-56,-4 5 8,-2-24 8,0-1 64,-4-26 16,-9-8 40,-3-16-8,-2-5 8,1-10-47,-5-5-17,6-6-48,2-6-24,2-5-48,6-7-32,2 1-16,7-7-24,3 3 8,5-3-8,2 4 16,4-8 7,1 9 1,5 0 0,1 8-8,4 9 0,-3 14 0,7 17 24,-10 9 32,-4 11 16,7 2 16,-22 18-8,5-3 8,-13 10 8,1-1-16,-17 14-8,19-7 0,-18 3 0,15-7-8,-6 13 0,3-18-8,0 4 8,8-5-16,5-1 0,2-13-8,11 2 16,2-16 16,11-7 32,7-5 17,-4-15 31,4-10-16,4-5 0,-12-8-24,-5-13 8,4 2-8,-1-7-376,-3 2-313,3-10-2727,-2-4 407</inkml:trace>
  <inkml:trace contextRef="#ctx0" brushRef="#br0" timeOffset="-49194.9968">1948 4574 712,'3'-1'1312,"-2"-1"-111,0 1 327,1-2-208,-1 2 33,1-1-265,0-1-16,-1 0-288,0 0-64,2 0-192,0-1 33,0-5-113,3-1 32,-4 1-88,0-2 24,-2 0-104,0 4 0,-2-3-40,-3 0-40,-1 0-56,-4 2-24,-10-5-72,-43-15-80,44 30 0,4 12-24,4-3-24,-1 9-24,7 3-8,1 10 0,-3-4 16,4 6 0,1-6 16,5 3 8,2-9-8,4-1 16,0-7-8,0-4 24,3-6 24,1-10 24,3-8 32,2-7 40,0-6 24,4-9 24,-4 4 24,2-5-8,-5 1-24,5-5 16,-10 4-24,3-11-16,-3 6 16,-4-3 1,-6 1-33,0 3 0,-1 10-24,-10-1-8,2 8-16,1 5 0,1 8-8,-2 1-8,9 6-8,-2 3-32,1 3-32,1-3-24,0 0-16,0 2-16,0 12 24,3 15 0,0 53 16,4-34 8,-1-1 8,6 8 8,0-1 8,7-3 16,-12-13 0,3 6 16,-2-12 8,5 3 8,-13-12 8,18-4 8,-11-7-8,6 0 16,-5-6-8,-7-5 16,7 1-16,-8-2 24,0 0-16,-2 0 16,2 0-16,0 0 24,0 0-8,0 0-272,0 0-384,0 0-2881,2 0 560</inkml:trace>
  <inkml:trace contextRef="#ctx0" brushRef="#br0" timeOffset="10347.0012">6287 5234 1440,'-12'86'1545,"11"-85"-153,2 1-88,-3 1 73,2-3-209,0-3 128,0 3-112,0-2 17,0 1-289,-2 1-16,2 0-208,0-2 24,-1 1-136,-1-1 32,0-1-103,1-4 7,-3-13-136,-1-6-24,-19-49-128,10 40-40,-1 0-72,-2-1-32,4 1-40,6 3-16,-2 10-8,2-5-8,11 14-8,-6-1 0,-7 2 0,11 2 8,-3 8 0,-8-8 16,4 9 32,3 2 24,-5-2 0,7 1 0,0 0-16,0 0-16,0 0-32,0 0-16,0 0-8,0 0-24,0 0-8,0 0 8,0 0 0,1 0 0,0-2 32,12 2 0,3 0 8,11-1 8,39-7-8,-36-2 8,3-4-8,6 2 0,-4-1-8,4 3 0,-8 5 8,6 1 8,-11-2 8,2 5 16,-7 1 40,1 0 24,-11-3 0,4 1 0,-4 2 0,-6-1-24,-1 1-8,-4-2 8,0 2 0,0-1 0,0 1-24,0-2-408,1-1-448,0 2-3225,1 0 520</inkml:trace>
  <inkml:trace contextRef="#ctx0" brushRef="#br0" timeOffset="11801.0048">11327 5229 2304,'65'-51'1889,"-62"38"-89,-6 0-71,-3-2-513,2 5-8,1-4-8,-2 5-7,6 7-457,2 7-24,-4-7-152,-1 1-280,0-1-240,-7 1 168,-17-5-112,-41 9-136,50 7 16,-2 11-32,4 6-16,1 11-8,5 0 16,4 6 0,5-2 16,6-4-8,2-6 8,5-11 24,-1-10 32,18-8 56,0-8 48,-2-20 56,4-3 0,8-14 16,-23-5-32,2-8 168,3 8 136,-7-6-119,-10 2 7,4 0 16,-12 9-168,-2-5-168,-3 11 96,-1 8 0,-4 8-48,9 7-8,-1 7-32,8 4-16,-7 2-8,4 0-56,0 0 0,1 2-16,4 20 0,10 27 0,-9 43 56,-8-36 8,3-5 0,18 14 16,-23-25 0,23 9-8,-4-9-8,1-5 16,-6-15-8,12 0 8,-6-9 8,1-8 16,-3-8 8,-1-5 24,-4-5-56,0-8-464,-5 3-464,-1-8-889,1-1-903,-8-8-857,3 5-408</inkml:trace>
  <inkml:trace contextRef="#ctx0" brushRef="#br0" timeOffset="13222.9987">11239 4644 2785,'-47'-16'2264,"42"12"-175,3 2-433,-2-2-16,3 3-440,1 1-79,-1 0-89,0 0-344,1 0-208,0 0-24,0 0-120,1 0-72,13 3 153,15 4 23,40 9-80,-41-10 8,-2-3-88,9-3-40,-11 0-88,8-2-40,1 1-48,5-2-16,-16 3-16,9 1 8,-9 1 0,0 2 24,-6-7 32,1 2-536,-3-4-376,-6-8-1225,-4-3-1736,-3 6-223</inkml:trace>
  <inkml:trace contextRef="#ctx0" brushRef="#br2" timeOffset="36817.9988">12143 3483 3497,'0'-9'1256,"9"15"224,-3 7-639,-3 3-185,2 17 120,0 2-8,-6-9-32,2 12-208,-2 5 8,2 4-144,-5 4 65,2 6-25,-5 7 64,3-1-88,-1 0 0,5-3-120,3 8-32,6-5-96,6-9-48,2-9-64,5-3-16,1-12-16,0-13 8,-1-4 8,1-10 24,-6-9 8,7-4 0,-7-3 16,0 0 0,-6 0-8,1 0 24,-11 5 16,-1-2 16,-7 3 24,-4 2-48,-1 10-40,-3 1-24,-2 7-48,-3 11-40,3 6 16,-3 5 8,4 4 0,-2 9 8,6 0 8,0 9 8,10 3 0,2 4 40,10 5 24,2 5-8,4-5 8,4 7 24,0-6-24,2-6-8,-1-9 24,1 5 24,-3-18-16,-2 5 49,-4-10 23,-6-2 112,-8-11 24,-3 1 48,-5-3 16,-8 0-64,2-6-112,-2 4-32,-1-5-64,-5-5-48,3-5 16,-3-5-216,5-8-296,-2-3-1024,5-4-1809,3-10-472,5 0-1256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4-27T10:40:30.7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2630 1664 3456,'0'0'1408,"0"0"-768,0-6-416,0 3 896,0 6-640,0-6 480,0 3-544,0-6 384,0 6-448,0-3 320,3 3-384,-3-6 64,7 3-224,0-6 224,6 0-224,4-10 608,3 8-448,11-17 448,2 7-416,4-16 320,0 7-352,10-16 192,0 10-256,17-18 480,0 5-385,6-12 353,-2 7-384,-1-13 64,-6 11-224,0-7 160,-1 11-192,0-2 256,-5 11-224,-2-6 160,-2 10-160,-5-4 0,-2 12-64,-3-2 32,-5 5-64,-2-1 64,-3 4-64,-1-6-32,-3 8 32,7-11 32,-4 10-32,3-7 64,1 10-64,-4-3-96,0 12 32,-3-10 96,-4 13-32,1-6 64,-4 3-64,-3 0-96,0 6 32,-4-3 96,1 6-32,-1-3 64,-2 6-64,-5-4 64,1 4-64,-7 0-32,0 0-1536,-4 0-4735,4 6 3327</inkml:trace>
  <inkml:trace contextRef="#ctx0" brushRef="#br0" timeOffset="-35385.4048">536 1649 4992,'-6'-3'1920,"2"3"-1024,4 0-352,0 0 704,0 0-160,0 0 32,0 0-384,0-3-32,4 0-416,2 0-32,-3 0-32,5 0 32,5 0 64,-3 3-32,0-3 64,3-6-192,11 0-32,-4 2 64,7 1 96,0 1-64,0 1 31,-1 1-159,5 1 0,-1-7-32,0 2 32,-3 1-64,0 0 64,3 0-64,0 2-32,4 2 32,-7-1 32,7-1-32,6 2-32,-3-1 32,0-1-32,0 2 64,0-1 32,0-1-128,-4 2-32,1-1 32,-7-1 64,3 1 0,1 0 64,-1 0-64,0 0-32,0 0-64,0 0 32,0 0 32,1 0 0,9 3 0,-13 0 0,4 0 64,-1 3 96,-3 0-128,-1 0-96,5 0 32,-8 0 0,4-3-64,-3 0 64,-5 0 96,2 0 32,2 0 32,1 0 0,-1 0-64,1 0-64,3 3 32,-4-3-32,4 3 0,-3 0 64,6 1-32,1-1-32,-5-1 32,5-2-32,-5 0-96,1 0 64,0 0 32,3 0 0,-7 0 0,2 0 0,-2 0 0,1 0 64,-1 0-32,0 4 64,-2-1-128,2-3-64,-3 0 192,-3 0 96,0 0-96,-3 0-64,-5 0 0,-2 0 32,-7-3-1792,-10-3-735,-4-4-2113</inkml:trace>
  <inkml:trace contextRef="#ctx0" brushRef="#br0" timeOffset="-6064.1235">765 1710 1792,'0'0'704,"0"0"-384,0-4 96,-7 2 576,7 4-544,-4-2 224,4 0-416,-13 0 288,13 4-320,-10-4 320,-3 3-320,3-3 160,-1 3-224,1-3 224,7 0-256,-7-3 256,0 3-256,-1-7 160,8 5-160,-3-5 224,6 5-224,-7-5 256,7 7-256,-7-2 256,7 2-256,-3-3 32,3 6-96,-6-3 32,6 2-64,-4-2-32,8 4 32,-4-4 32,6 3-32,-6-3 192,7 2-128,3 2 96,-1-1-96,5-3-64,3 0 0,-4 0-32,4 2 0,0-2 0,6 0 0,-6 0 0,4 4 0,-2-1 128,5 0-64,-4-3 128,4 0-128,-11 0 32,8 0-32,2-3 32,-6 3-64,3-7-32,4 7 32,-5-2-32,5 2 0,0-3 0,0 3 0,-1-4 128,4 4-64,-1-2 128,-2-1-128,0-3 32,-4 6-32,0-3 96,0 3-96,1-4 32,-5 4-32,1-2 32,0 2-64,-1-3-32,1 3 32,0-4-32,-7 4 0,4-2-96,-5 2 64,5-4 96,-4 8-32,0-4 128,4 0-96,-7 0-32,3 0 0,-1 0-128,5 2 64,-4 2 32,4-1 0,3-3 0,-8 0 0,5 0 64,3 2-32,0-2-32,-4 4 32,7-4-128,4 0 64,-11 0 96,8 3-32,-5-3-32,4 2 32,1 2-128,-8-1 64,0-3 32,4 2 0,-3-2 64,3 4-32,-4-4-32,0 3 32,1-3-32,3 0 0,-4-3 0,4 3 0,-4-4 0,7 4 0,-7-5 0,8 1 0,-8-1 64,4 5-32,4-6-32,-2 6 32,2-3-32,2 6 0,-6-3-96,3 0 64,4 0 32,2 0 0,1 0 64,-3 2-32,-1 2-96,1-1 32,0-1 32,-4 2 0,3-4 64,-2 3-32,-2-1-96,2 2 32,-4-1 32,-4-1 0,1-2 64,2 0-32,-2 0 64,3 0-64,-4 0-32,7 0 32,-7 0 32,4 0-32,-4 0 64,1 0-64,-7 0 128,3 0-96,-7 4-1984,1-1 1024,-8 0-3712,1 0 2560</inkml:trace>
  <inkml:trace contextRef="#ctx0" brushRef="#br0" timeOffset="51390.3221">3195 3284 4480,'-7'3'1760,"7"-3"-960,-4 15-384,1-15 1184,6 0-928,-3 0 352,0 0-640,0 0 0,0 0-224,4 0 256,6 7-224,3-5 320,4 1-288,0 1 96,3 1-192,1 1 160,3 4-192,-1-1 96,4 0-96,0 3 0,3 0-32,4 9-64,3-2-64,0-1 32,3 3 32,7 1 128,0-1-64,3 3-32,1 3 0,0 4-32,-8-4 0,7 0 0,-6 2 0,3-9 192,1 2-96,9-1 256,0 1-224,-4-4 32,-2 0-96,2 0-64,-5 0 32,-5 0-32,-3-2 64,-2-1 32,-5 1 32,1-2 64,-4-1 96,-3 2 63,0-3 33,-7-3-128,1 0-96,-5-3 0,-3 1-32,-2-5-64,-2 1 32,-1 1 64,-8-4 128,0 2-64,-4 1-64,-3 1-1056,-3-4-511,-7 0-2049,0 0-896,0-4 864</inkml:trace>
  <inkml:trace contextRef="#ctx0" brushRef="#br0" timeOffset="796.1195">3262 847 4736,'-20'6'1760,"20"-6"-960,-11 9-384,11-9 736,4 4-640,0-4 384,5 0-544,5-4 608,4 1-544,5-3 480,1 0-480,3-6 384,-1 3-448,5-7 384,-1 7-416,0-5 256,-3 5-320,3-4 287,-3 7-319,-3 0 384,-4 3-352,-3 3 160,-4 6-256,-2 0 64,-5 10-128,-3-2-64,1 2 0,-4 11-32,3 0 0,0 4 192,1-1-96,-1 3 96,4-2-96,0-1-64,-1 1 0,1-7 32,-1 0-32,2-5 128,-2-1-96,-3-6 192,1-1-160,-4-7-1856,3-1 928,1-15-5279,2 3 3391</inkml:trace>
  <inkml:trace contextRef="#ctx0" brushRef="#br0" timeOffset="1500.9912">4955 125 5888,'7'-15'2176,"-7"15"-1152,8-16-352,-6 7 1504,2 4-1216,-4-11 896,3 7-1120,-6-6 479,-1 6-703,-6-3 128,1 6-352,-12-1 160,1 5-224,-13-1-128,6 6-64,-14 6-32,11 6 0,-7 0 0,7 6 0,-4 4-160,7-1 96,0 4-96,10-1 64,1 3 0,6 0 32,3 7 0,4-6 0,9-2 64,8 2 0,6-7 0,7 0 0,7-2 128,2-1-64,2-12 128,-2 0-128,-2-5 128,0 5-128,-7-9 128,-1 2-128,-5-2 32,-1 0-32,-4-2-1472,1 2 800,-3 0-5055,3 0 3135</inkml:trace>
  <inkml:trace contextRef="#ctx0" brushRef="#br0" timeOffset="52134.3006">3914 3881 3712,'-2'6'1472,"2"-6"-768,-4 0-192,4 0 512,0 0-128,4-3 0,-4 0 0,0-3 0,0 0-480,0 0 160,-4-13 576,0 1-128,1 0-64,0-7-64,-4 2-321,1-2 1,-1 1-224,0 0 32,0 3-160,0 2-64,1 3-64,2 1 0,1 3-64,0 3-32,0 0 32,3 3-32,3 2-96,3 1 0,1 1-32,3 2 96,4 0 0,3 0 32,6 0-96,1 0 64,-1 2 32,0 1 0,-2 1 64,-1-2 32,0-2-32,0 0 32,1 0 0,-2 0 32,-2-2-1760,0-5-799,0-5-2241</inkml:trace>
  <inkml:trace contextRef="#ctx0" brushRef="#br0" timeOffset="53551.0686">4942 3722 3840,'-10'-12'1472,"7"6"-768,-4-6 32,4 8 672,-1-1 64,1-1 96,-1-1-384,1 2-96,3 0-608,0 3-160,3-1 32,-3 3-224,4 5 0,3 5-128,-1 6-32,1 2-32,3 4 0,0 5 64,0 0 0,4 4-96,-4-1 64,-1 0 32,2-2 0,-5-4-96,2 0 64,-2-9 32,1-2 64,0-4-32,3-7-32,0-8 224,3-6 160,4-3 0,3-6 32,0-7-32,1 1-1,-5-3 225,-2 3 64,-1-1-64,-7 0-32,-2-5-64,-8 6 0,-2 2-192,-7 6-64,-1 7-64,1 6-32,2 3-192,2 10-32,-1-2-608,3 4-1408,3 1-31,4-3-705,7-1-192,3-1-640</inkml:trace>
  <inkml:trace contextRef="#ctx0" brushRef="#br0" timeOffset="57183.7248">5225 4007 4096,'-3'-5'1568,"3"5"-832,0-4 64,0 2 1120,0 2-1024,0-3 352,3 3-768,1-4 64,2 1-288,1-3 320,0 6-320,3-3 640,0 3-480,3-2 352,4 4-448,3-4 256,1 2-321,-1-4 65,0 8-192,-3-4 64,0 0-96,-4 0 96,4 0-128,-7 0 32,3 2-32,-6 1-1471,-1 1 799,-2-4-4640,0 0 2912,-4-4-2368,3 4 2720</inkml:trace>
  <inkml:trace contextRef="#ctx0" brushRef="#br0" timeOffset="56793.6879">5366 4029 5760,'0'-4'2176,"0"4"-1152,0 0-832,0 0 608,0 0-480,0 0 64,0 0-256,-3 0 64,3 7-96,-3-1 160,6 0-160,-6 4-32,3-1-32,-4 2 32,4 5-32,-3-1-96,6 3 32,-3-3-32,4 4 0,-1-7 128,4 3-32,0-6 64,3 3-64,-4-8 64,5-2-64,-5-4-32,5 2 32,-5-4-192,4 1 96,-3-3-1376,-1 3 800,-6-3-2784,4 3 1920</inkml:trace>
  <inkml:trace contextRef="#ctx0" brushRef="#br0" timeOffset="57532.6535">5602 3838 4480,'3'-6'1760,"-3"6"-960,4 0-96,-4 0 864,0 0-864,0 2 160,0 5-544,-4 2 160,4 0-256,-7 3 224,4 3-256,-4 7 160,4 5-192,-4 3 128,7 1-160,-3 5 160,3 0-192,0 1 96,7-4-96,-1-2 0,4-7-32,3-3 32,2-3-64,-2-9-1216,3 0 640,-2-9-3712,2 4 2336</inkml:trace>
  <inkml:trace contextRef="#ctx0" brushRef="#br0" timeOffset="58174.3637">5709 4032 5376,'4'-3'2112,"-1"3"-1152,0 3-640,-3-3 544,0 0-416,4 6-96,-1 0-96,-3 4 64,0 1-160,0 11 128,0 2 96,0 3-192,0 1-32,0-1-96,0 7 32,3-1-64,1-3-32,-1-5 96,1-5 0,-2-1 32,-2-4 0,0-2-64,0-8-64,0-5 32,0 0-32,0-9 64,-2-9 32,-2 0-32,1-7 32,-1-2-128,1-13-64,0 4 128,-1 2 32,1 2 0,0 4-64,-1 4 160,1 2 128,3 4-96,0 3 64,0 3-160,0 3-64,3 3-96,1 3 32,2 3 32,1 5 0,0 4-96,2 1 64,2-1-32,3 1-64,-1-5 160,7 1 96,-4-3 32,-1-3 128,-2-5 64,0-4 64,-3-1 96,-3-2-224,0 3-32,-4 2-192,3 2-64,-2 1 0,-4 4 63,4 7-31,-4 4-32,0 2-63,0 3-33,0-2-1344,3 8-640,0-1-1984</inkml:trace>
  <inkml:trace contextRef="#ctx0" brushRef="#br0" timeOffset="58805.0364">6008 4141 6016,'4'19'2272,"9"-17"-1216,-6 7-544,-10-5 704,3 1-512,3 8-128,1-1-352,-4 3-96,0 3-64,0 1 32,2-1 0,-2 0-32,4-6 32,-4-2-480,4-13-2752,-1-7-1568,7-2 1824</inkml:trace>
  <inkml:trace contextRef="#ctx0" brushRef="#br0" timeOffset="59031.641">6103 4056 6144,'0'3'2272,"3"1"-1216,3-2-736,-6-2 640,8 3-96,-2 1 64,1-2-320,3-2-32,-1 0-352,2-2 64,3-2 128,-1-1-96,0-4 0,1-4 160,-5 1 64,2-1-65,-5 2 33,-2-1-160,-4 3-32,-4 0-192,-2 2-32,-5 4-32,-2 3 32,0 3-128,-1 4-64,5 2-32,-1 3 0,3 3 0,3-1 96,0 2-64,4 2-32,8 0 0,-1 4 0,3-4 160,3 0 32,4-2-160,0-5 0,0-2 96,2-2 128,5-10-32,-4-1-64,1-5-928,-5 0-351,-2-3-865,-1 0-352,-3 0-1152</inkml:trace>
  <inkml:trace contextRef="#ctx0" brushRef="#br0" timeOffset="59481.8351">6385 3755 6656,'10'0'2464,"-4"7"-1344,8-1-192,-4 0 960,0 3-256,0 3-64,4 6-833,-1 10-351,1 8-256,-1 4 96,1 8 160,-5 3-64,-1 1 64,-5-3-160,-3 0-64,0-6 0,-3-7-32,-1-3-288,0 1-128,4-4-1760,0-3-703,-3 0-1953</inkml:trace>
  <inkml:trace contextRef="#ctx0" brushRef="#br0" timeOffset="41166.1392">2629 1679 3840,'-4'-5'1472,"4"-1"-768,0 2-416,0 4 512,0-3-32,0 0 96,0 0 64,0 0 64,0 3-512,0 0 192,0 0 192,0 0-192,0 3-64,0 3-224,0 1 0,0-1-224,0-1-32,0 4 0,0 0 0,0-2 0,4 2 0,-4 0 64,0-3 32,0 1 32,0 4-1,0-2-63,3 3 96,5 1-96,-6-4-160,5 0-32,0 0-64,3 0 0,0 3 0,3-3 0,8-3 64,-4 1 64,2-1-32,-2-1-32,-3 2 32,-1 2-32,1 3 64,-4 3 96,-4 0-64,2 4 0,-8 2 32,0 3 0,-8 7-64,2-1-64,-8 3 96,4-2 0,0-4-32,3 0 32,7-5-64,-2-3-32,4-1-64,5-2-32,0-5 64,3 1 0,4-3 32,-1-2 0,4-1 0,0-3 0,-4-1 64,1 2 32,3-1-128,-4 3-32,-3 3 160,-3 0 96,-1 0-32,-2 3 0,-1 7-96,-6-4-64,-1 6 32,1 0-32,0 4 0,-4-1 64,3 3 32,1 4 32,0-4-224,-1-2 0,1-2 32,3-1 32,0-1 32,3-6 0,1 1-96,-1-1 64,4-3 32,3-3 0,0 0 0,0-3 0,0 0-96,1-3 64,-2 0 96,1 1 32,0-2-128,1 1-32,-2 1 96,1-1 32,1 3-96,-5-1 32,5 2 0,-8 2 64,-3 2-32,0 2 64,0 3 0,-3-2 32,3 1-160,-7 4 32,0 2 0,4 0 64,-1-3-32,1 0-32,-1 1 32,2-4-32,-2-2-96,4-2 64,0-1-32,4-1-64,-2-3 96,5 0 64,0-3 0,0 0-32,3 0 32,0-3-32,0 0 0,3 0 0,1 0-96,-4 3 64,0 0 96,0 0 32,-3 0 32,0 3 0,-4 4 64,1 5 32,-4 3-96,0 0-32,0 0-96,0 3-32,0-3 32,0 4 64,0 2-32,2-3-32,-2-5 32,0 2-32,0-3 0,0-6 64,0-2-1792,-2-2-831</inkml:trace>
  <inkml:trace contextRef="#ctx0" brushRef="#br0" timeOffset="42756.4002">3239 2125 4992,'0'-13'1824,"2"-1"-960,2 5-1024,-4 3 2144,0-1-672,0 2-288,0 1-256,0 1-480,0 0-32,0 0 64,3 3-192,-3 0 0,4 6 64,-1 1 96,4 5-64,1-1-64,-6 7-64,6 7 0,-5 2-128,3 1 0,1 0 32,0-1 64,0 1-32,-1-1 64,1-3-64,3 1-32,-3-7-64,3-6 32,-3-3 384,3-9 160,0-6-128,0-3 31,4-3-191,2-9-64,-2 3-64,-1-1-96,1 0 32,-4 1-32,-1 4 64,-1 1 96,-2 4-64,-3 3 0,1 6-96,-1 3-96,0 6 64,1 7 0,3 2 96,-1 0-32,1 0 64,-1-2-64,2-2-32,1 2-64,2-7 32,-1-3 32,0-6 0,0-3 192,4-3 128,-1-12 32,1-4 96,-1-2 64,0 0-32,1-3 128,-1-10 0,-3 2-128,1 8 32,-5 0-160,-3 2 32,1 4-160,-4 3-64,-4 3 0,1 3 32,-3 6-160,-2 3-96,-1 3-1376,-1 6-640,-1 18-3615,1 0-1921,3 1 3680</inkml:trace>
  <inkml:trace contextRef="#ctx0" brushRef="#br0" timeOffset="-2851.5821">38 786 4992,'-7'-25'1920,"7"25"-1024,0-21-64,-7 15 1664,7 2-1376,-3-2 480,3 6-992,-10-3-128,10 3-288,-6 0 96,6 6-192,-4 1-32,8 5-32,-4 10-32,0-2 0,0 14 64,0 0-32,0 11 128,2-3-96,2 7 32,6-6-32,-10-7-64,10-2 32,-10-7 96,4-6-64,-1-6 191,4 1-159,-4-10 96,3-3-96,-6-6 0,4 3-32,0-6-64,2 3 32,5-6-32,-2 5 0,-5-2-96,6 3 64,0-6 32,3 6 0,0-3 0,8 3 0,-4 0-96,2 3 64,2 0-32,2 3 0,1 0 64,-3 6 0,2 0 64,-10 4-32,0-1 128,1-1-96,-7 2 128,3 2-128,-17-3 128,7 4-128,-7-5 32,4 1-32,-3-5 96,-5 5-96,-9-9-32,10 0 0,-14-3-32,8 3 0,-11-3 256,10 3-128,-6-6 32,2 3-96,1-3 32,6 0-64,1-6-96,3 3 32,0-6-32,7 5 0,-7-2 128,10 3-32,0-3-800,3 6 416,4-6-5055,-4 6 2975</inkml:trace>
  <inkml:trace contextRef="#ctx0" brushRef="#br0" timeOffset="-4457.8528">1518 1227 3712,'-3'-6'1408,"3"6"-768,-3 0 32,3 0 1120,0 0-992,-7 0 640,7 0-896,-3 0 384,6 0-576,-3 0 128,0 2-320,0 2-64,0 2-64,7 0-192,-4 3 96,7 0 32,7 3 32,10-3 0,-4 1 0,7 2 64,8-3-32,-4 0-32,2 2 32,-2-1-32,-7 2 0,3 0 64,-7 1-32,1-2 320,-4 2-160,-3-4 448,0 0-352,-4 0 512,-3 0-480,-3-3 160,3 4-320,-6-1 63,2 0-127,-6 0 0,0 3-32,-3 0 32,3 3-64,-7 3 128,3 4-96,-12-1 128,9 3-128,-16 1 32,6 2-32,-7 0 96,7-3-96,-6 1 192,3-1-160,-4 0 256,1 0-224,-4 4 96,10-7-128,-3 0 96,3 1-128,-3-1-32,6-3 0,-9-3-32,13 1 0,-10-4 64,10 0-32,-3-6-96,2 3 32,1-6-1952,4 0 1089,-1-9-4865,3 3 3232</inkml:trace>
  <inkml:trace contextRef="#ctx0" brushRef="#br0" timeOffset="43896.3988">3306 3293 2432,'0'0'960,"0"-3"-512,-3 6-320,3-3 448,-4 7-160,-6-2 128,1 4 96,-6 0-32,2 0-64,2 0-32,1-2 96,4-1-352,-1-3 0,3 0 64,1 0 0,3-3 64,7-6 64,0 3 64,7-3-96,2-3 64,1-1 32,0-1 64,4-5-192,-2-2-64,6-4-32,1 2-32,1-2 64,7-8 32,0-1-96,2 1 0,4-3-96,8-4 0,5-2-32,2 2 0,-2 4 0,0-3 0,-5 2 64,-1-2 95,0 2 1,0 1 0,0-4-160,0 1-32,4 3-32,-1-1-64,-3 1 32,0-1-32,1 4 192,-8 2 192,-7 1-64,0 0 64,-2 2-224,-1 4-96,-3 3 32,0 0 0,-3 3 32,-5 3 0,-2-1 128,-3 4 160,-4 3-160,-4 0-64,2 3 32,-8 0 0,0 0-32,-4 3-32,0 6-96,-2-3-64,-1 3-64,4-2 32,0-2-1376,-1 1-640,1 3-3295,3-8-1537,3-14 3424</inkml:trace>
  <inkml:trace contextRef="#ctx0" brushRef="#br0" timeOffset="46193.5063">3780 2765 3584,'-20'0'1408,"20"0"-768,-4-4-320,1 2 672,6 4-576,-3-2 320,0 0-448,0 0 352,0 0-384,0-2 448,8 2-416,-2-3 288,4-1-320,0-1 192,4 1-224,3-5 0,0 3-128,6-6 96,1 3-128,3-3 480,-4 3-320,0-6 544,-3 6-448,-3-7 512,0 4-512,-7 2 416,3 5-416,-5 5 63,1 3-255,-5 3-64,2 6-32,-2 1-32,-1-2 0,1 5 0,2-1 0,-2 6 0,-1 1 0,1 1-96,-2 2 64,2-1 96,0-3-32,-1 4 192,0-1-128,0-6 256,1 0-224,0-2 32,-2-1-96,-2-6 32,4 3-64,-4-6 64,3 3-64,-3-6-288,0 1 128,0-8-2623,7 4 1503,0-3-4192,0 1 3040</inkml:trace>
  <inkml:trace contextRef="#ctx0" brushRef="#br0" timeOffset="47244.3329">4967 2111 4736,'0'-7'1760,"3"-7"-960,-3 7-384,0 7 608,0 0-160,0 0 32,0 0-64,0 0-32,0 0-448,0 0-64,-3 12 96,-1 1-160,1 2-32,-4 0-32,0 3-32,0 4 0,1-4-64,-1 4-64,4-1 32,0 0 32,-1-3-32,4 1-32,4-4-64,-1 0 32,3-3 32,4 3 64,1-6-32,-1-2-32,3-4 32,1 0 32,-1-3 32,0-3 32,-2 0-64,-1 0 32,0-3-64,0-3-32,-3-4-128,0 8 0,-5-8-1344,2 4-608,-4 0-1504</inkml:trace>
  <inkml:trace contextRef="#ctx0" brushRef="#br0" timeOffset="47828.853">4765 2001 2944,'-17'-3'1120,"17"3"-576,0 0 0,0 0 448,0 0 32,0 0 32,0 0-160,0 0-96,0 0-416,0 0-32,0 0 64,0 0 64,0 0 96,3 0-128,8 0 0,5 0-192,4 0 0,1 0-160,2 0-64,4 0 64,0 0 0,3 0 96,-3 0 96,0 0-128,0 0-32,0 0 224,0 0 64,-1 0 160,1 0 31,-6 0-63,-1 0 64,-3 0-32,-4 3-64,1-3-128,-8 0-64,-2 4-192,-4-4-32,0 0 96,0 0 32,0 0-192,0 0-64,-4 0-640,0-4-288,2 4-1599,-2-3-673,4 1-1152</inkml:trace>
  <inkml:trace contextRef="#ctx0" brushRef="#br0" timeOffset="48656.0548">5471 1776 4992,'0'10'1920,"0"-10"-1024,-4 0-704,1 3 544,0 3-160,-4 0 32,0 3 32,-3 6 0,0 7-352,-3 5-32,-1 7 64,-3 5-128,0 3 64,0 7-96,8-4 0,2 1-96,10-4 32,4 2-128,-1-4 0,5-4-32,2-6 0,1 1 64,-1-10 64,1-6-32,-1-6-32,-3-6-1536,0-6-704,0-3-864</inkml:trace>
  <inkml:trace contextRef="#ctx0" brushRef="#br0" timeOffset="49214.5453">5585 2072 11040,'-3'23'1152,"-1"5"-416,1 0-384,3 14-192,-4-2-64,4 3-96,0-1 32,0 1 32,0-7-32,4-5-32,-1-4 32,1-6-32,-1-3 0,-3-5 64,0-4-32,3-3 64,-3-6-64,0-4-32,0-5 96,0-2 0,0-8-128,0-2 32,0 0 64,0-13 32,0 1-32,0-1-64,-3 4 32,0 2 32,-1 1-96,1 3-64,-1-4 64,4 3 64,-3 7-64,3 3-64,0 3-32,0 3 96,0 2-64,0 5 32,3 4 64,1 5 64,-1-1-32,1 0-32,2 0-64,1 0 32,3-3 32,0-3 0,3 0 0,1-12 0,-1-3 192,8-1-96,-1-5 96,-3 3 192,-4 3 256,1 3-320,-4 3 0,-7 5-160,1 8-96,-8 5-224,4 9 64,-3 9-256,-1 1-1696,4-4-768,0 1-928,4-5-256</inkml:trace>
  <inkml:trace contextRef="#ctx0" brushRef="#br0" timeOffset="49084.1928">5585 2056 4480,'0'-21'1760,"3"21"-960,-3 0-96,0 0 640</inkml:trace>
  <inkml:trace contextRef="#ctx0" brushRef="#br0" timeOffset="49727.9026">5888 2209 7168,'2'3'2720,"-2"3"-1472,4 0-608,-4 0 768,0 3-640,-4 0-192,2 7-288,-2-2-128,1 2-64,-1-1-160,1 3 32,3 4 32,0-8 0,0-1-576,3-4-160,-3-9-1984,11 0-2112,-5-3 1344</inkml:trace>
  <inkml:trace contextRef="#ctx0" brushRef="#br0" timeOffset="49949.4932">5958 2187 3712,'4'2'1472,"2"2"-768,-2-1-64,2 0 672,-3 1-64,4-1 32,0-3-352,3 0-160,4-3-448,-1-4 160,1 0 128,-1-2 32,0 0 96,4-6-128,-3-6 0,-1 3-129,0 3 33,-3-1-160,-3 4-32,-3 0-64,-4 0 64,-4 0-160,-3 3-96,1 0-32,-1 3-32,-3 3 64,3 6 32,1 3-192,-2 6-64,2 9-32,3 0 128,-1 0 32,4 1 32,0-1-96,4-3 0,-1-3 64,1 1 0,2 0 32,1-4 0,-1-3-96,5-3 64,-1-3-192,0-3 0,-1-6-1119,6-3-385,-2-3-1728,0-5-1664,1-16 1792</inkml:trace>
  <inkml:trace contextRef="#ctx0" brushRef="#br0" timeOffset="50367.6038">6287 1737 5120,'4'0'1920,"3"3"-1024,9 3-128,-9-3 768,6 3 64,1 6 160,-1 4-256,0 5-129,1 18-767,-3 4 0,2 11-32,-3 7-128,-1 3 0,-1 0-256,-2-4-64,-3-3 0,-3-6 64,0-9-160,0-2-96,-3-13-1600,0-2-703,-4-5-2625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9:45:26.970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2095 1559 1416,'-80'54'1857,"77"-53"-329,4-1-176,-2-4-31,1 2-465,0 1-64,0 0-32,0-3 72,0 1-144,1 0 81,8-11 71,-4 1-208,8-1-136,50-40 0,-45 40-128,4 1-112,0 2 96,-1-7-56,-1 2-88,14 4 24,-9-4-71,14-4-33,3 5 8,-3-8 48,-6 2-24,15-2 40,-17 3-24,11-1 8,-7 5-48,1-2-16,-5 0-40,2 1-16,-3 3-8,9 0-8,-4 5-8,6-2 16,-6 3 0,2 0 24,-6 2 8,9-1 8,-6 1-8,-2 0 0,-1 4-24,1-8 0,-6 3-8,3 0-8,-3 2-8,2-2 0,-7 6-8,-3-1 16,-2-3 0,11-2 0,-6 2-8,6 3 8,4-4-8,5 5-24,-8 2 16,4-2 0,-5-3-8,7 4 16,-8-2 0,1 0 0,1-1 0,2 6 8,-9-4-16,12 2 8,-6 0-16,2-1 8,-7-2-8,8 2 16,-7-6-8,8 6 8,-7-1-16,-5 0 8,-2 0-8,0 2 8,-7-1-8,6 0 8,1 0-8,2 1 0,-1-1 0,3 1-8,-5 1 8,9 2-8,-2-3-8,3 0 8,-1 0 0,4-2 0,-5 1 0,0 3 0,-2 0-8,-2-1 8,0 4-16,3 1 8,-2-1-16,-1 0 16,-2 1 8,1-3 0,-6 1 0,8 1 8,-2-2-8,1-2-8,2 0 8,0 4 0,-2-3-8,-1-3 16,-6 5 0,3 2 8,-2-3 0,1 2-8,0 0 0,7 0-16,-1 1-8,-1-3 16,2 1-8,0 4 0,-5-4 0,3 1 0,-4 2 0,3 2 0,-1-5 0,-2 1 8,4 2 0,-4-2-8,-1 1 8,2 2-8,-2 0 0,0-3-8,2 3 16,-5-3-8,2 3 8,1-2 0,-4 1 0,2 0 0,2 1 0,-4-2-8,1 2 0,2-1 8,-2 0-16,1 3 8,1-1 0,-4-3 0,3 1 0,-1 0 8,-2 0-8,-1-3 0,3 5 0,5 3 0,-5-1-8,0-4 8,1 3 9,-2-4-1,-6-3 0,10 3 0,-4-1-849,0-3 849,0 2-8,1 0 0,-6-1 0,2-1 841,1 4-841,-6-4 8,2 3-16,3-2 16,-8-4 0,0 0 0,0 0 0,1 0 8,0 0 8,1 1 0,-1 1-8,1-1 24,-1 0-8,0 0 0,0 0 0,2 0 8,-2-1-16,0 0-144,0 0-136,-1 0-4073,0-1 1168</inkml:trace>
  <inkml:trace contextRef="#ctx0" brushRef="#br0" timeOffset="-28637.1016">1959 1895 1744,'-8'-6'1585,"5"-1"-217,0 1-96,-6 4-71,6-1-297,1 1 40,0 1-56,1 0-208,-1 1-56,1 0-7,0 0-161,0 0-56,1 0-80,0 0-104,0 0-72,0 0 8,0 1 8,0 6 0,3 9-32,4 5 0,16 37-24,-13-38-8,2-4 0,3 8 16,0-6-8,4 9-24,-3-4 8,6 6 0,-4-4-8,5 4 0,-1-7 0,5-1-24,-10-8 0,4 6-8,-5-5 0,8 2 8,-3-5 0,6 9 8,-4-6-16,4 8 0,-8-3-8,3 4 8,-1-1-16,6 1 16,-9-7-8,6 5 0,-3-7-8,4 2 0,-4-1 8,6 3-8,-3-9 8,-1 3 8,-5-4-8,8 1 0,-3 2-8,-1 0-8,1 0-8,4 2 0,-2-3 0,0 0 0,1-4 0,2 5-8,-4-2-808,11 1 816,-9-2 0,8 2-8,-11-3 0,9 3 816,-8-2-816,4-1 0,-7 0 0,9-2 0,-6-3 1,2-2 7,1 3-8,1-3 8,-1 0-8,4 3 0,-3-3 8,-2 0-8,-1 2 8,-1 0 0,-3-2-8,5 2 0,-3-1 0,9-2 0,-4-2 8,5 0-8,1-4 8,5 2-8,-12 0 0,10 3 16,-9 0-8,2 0 8,-9 0 8,7-3 0,-8 0 0,6 0 8,-3-2 16,-2 0 0,2 3 8,-4 0 0,0-1-56,-1 2-72,2-1 88,0-1-8,1 1 0,4-2 48,-1 1 64,8-3-104,-9-2 8,9 2 0,-12-3-8,6-1 8,-4 5-8,12 3 8,-11-7 0,4 3 16,-2 3 0,-5-4 8,2 5-8,-2-1 0,-1 0-16,3-1 8,-1-1-16,2 0 0,-5-2 0,9 1 8,-7-1-8,1-4 0,-3 1 8,0 3-8,-1 0 8,6-4 8,-4 1-8,4 0 0,-5 1 8,0-1-8,-3-1 0,0 3 8,0 2 0,1-4-8,1 0 0,2 3-8,4-1 0,-2 1 0,0-2 0,0-5 0,-3 5 8,0-3 0,-2 0 16,-1 1 0,0 4 0,1-4 16,-3 3-8,-1-7 8,-3 6-8,4-4 0,-1 0-8,0-1 8,1 0-8,2-3 0,-2-1 0,2-3 0,0 4-8,4-1 0,-5 7-8,-1-1-8,-3 2 0,0 3-8,-4-2 8,1 2 0,-1-1 8,2 1 0,-3-2 0,0 0 16,-2 0-8,1 2-8,3-2-8,-1 3-8,-1 2-8,2-1 0,-3 4 8,-4 2 8,0-1 0,0 1 8,0 0 0,0-1-8,0 1-8,0-1-8,1 1 0,0 0 0,1 0-8,-1-2 8,1 1-8,-1 0 8,1 0 0,0 1 8,-1-1 0,0 0 0,1 0-8,4-1-272,-3-1-232,0 2-672,-1-1-312,5 0-2529,-5 0 352</inkml:trace>
  <inkml:trace contextRef="#ctx0" brushRef="#br1" timeOffset="27984.5977">2670 1911 3897,'-48'-82'2560,"51"71"-63,-3 2-809,1-1 17,-1 3-433,1 4-144,-3 0-272,2 3-248,0 0-303,-3 2-161,3-1-176,0 23 16,4 47 24,-5-37 24,3-3 8,1-3 8,1-7-8,6-6 8,5-8 16,3-8 64,0-6 24,3-8 48,-6-4 0,2-8-8,-5-1-16,-5-4 8,1 9-16,-7 5 56,-2 7 8,-1 5-24,-2 6-64,4 2-72,0-2-72,0 0-48,0 1-8,6 20 8,-1 10 40,21 43 0,-18-39 8,6 6 24,-3-7 24,-8-1 56,-1-6 40,0 5 48,-9-14 16,0 2 0,-1-6-24,-6-1 8,-1-8-32,-4 5-32,-2-6-16,5 1-24,-3 0-40,4-3-144,4 1-184,2-2-192,2-1-1192,15-8-2521,7 3 376</inkml:trace>
  <inkml:trace contextRef="#ctx0" brushRef="#br1" timeOffset="28612.0617">3019 1999 5953,'37'-46'3249,"-41"46"-24,-1 0-1505,2 2-168,3-2-719,0 0-169,0 1-264,-1 4-120,-3 14-128,-3 6-32,-17 42-56,26-33-8,-1-2-16,2 4 0,3-6-8,2-1-8,-1-9-16,6 1 0,-4-8 8,1-3-8,1-6 8,-2-6 0,2-5 0,2-4 0,-3 2-16,2-7-120,-3-2-176,-1 6-688,-4-3-713,4 4-2007,0-2-129</inkml:trace>
  <inkml:trace contextRef="#ctx0" brushRef="#br1" timeOffset="29017.4885">3055 2151 5529,'-117'4'3001,"121"0"31,-17-8-1375,16 7-65,2-3-568,-5-4-47,0 4-193,0 0 40,1-2-104,11 1-64,7-1-224,41-7-48,-33 12-176,-11-1-32,2 1-39,-4-1-9,0 2-40,-4-4 0,-5 0-24,4 0-88,-5-3-224,-4 2-3361,0 0-704,1-1-1112</inkml:trace>
  <inkml:trace contextRef="#ctx0" brushRef="#br1" timeOffset="29855.0301">4485 1844 2961,'-11'-63'2728,"11"49"-79,2 7-161,-5-3-431,2 4-585,-2 5-200,0 1-495,2 0-521,0 0 8,0 1-104,0 1-128,-4 19-16,2 5 0,-6 46 0,13-47-8,1-2 0,3-4-8,3-5-32,0-11 8,-3-5 56,3-8 48,1-7 32,-4 0 32,3-5 24,-1 1-56,-6 1-32,-1 6-24,0 3 0,-5 6-24,2 1 0,2 5 16,-2-1 16,0 0 8,0 0 8,0 1 0,0 4-16,6 15-24,1 8-16,13 36 0,-15-36 8,-2-5 16,-1 0 16,-5-7 8,2 1 16,-2-8-8,-3 4 0,1-3-8,0 3 8,-2-1-16,0 3 8,-1-4-8,-6 0 0,0-1-16,-2-2-8,-1-2-24,2 2-16,3-4-16,3-3-520,2-4-376,8-2-2993,5-3 368</inkml:trace>
  <inkml:trace contextRef="#ctx0" brushRef="#br1" timeOffset="30513.7758">4787 1853 5409,'-6'-5'2473,"-1"4"447,7 4-1223,-1-3-409,0 0-208,0 1-632,-1 0-224,-7 23-272,-7 41 168,7-35-16,-1-3-32,10 9-40,0-7-8,1 2-16,8-5 8,0-3 0,0-8 8,7-6 8,-3-4 16,4-5-16,0-5 0,-2-3-24,-6-4-8,-5-6-408,2 1-288,3 2-2520,2 4 359</inkml:trace>
  <inkml:trace contextRef="#ctx0" brushRef="#br1" timeOffset="30813.3198">4661 2006 1624,'-8'0'3177,"10"-3"-472,1-1-737,-3 3 1433,0 0-1497,3 0-135,-2 0-281,17 1-400,0 1-448,42 5-184,-43-3-296,7-4-280,-6-1 184,7 3-200,-4-2 2633,19-6-6554,-8 1 2865</inkml:trace>
  <inkml:trace contextRef="#ctx0" brushRef="#br0" timeOffset="11369.0587">2088 2732 2785,'73'-22'2568,"-70"28"-119,-2 3-577,1 6-72,-8 4-639,3 7-185,-2 1-416,0 6-32,-2-5-120,1 4-32,-2-4-120,0-8 56,4-4-64,0-3 9,-1-6-49,5-3-48,4 0-88,-4-4-40,0 0-40,1 0 8,0 0 56,2 0 56,11-1 0,2-1 24,-4 1 8,2 1 0,-2 0-16,-5 0 8,1 0-16,2 1 0,-9-1-32,6 0-16,-4 0-16,1 0-8,-1 0-592,0 0-1225,2 0-1927,7 0-353</inkml:trace>
  <inkml:trace contextRef="#ctx0" brushRef="#br0" timeOffset="11436.104">2272 2830 2697,'40'-43'2088,"-35"42"193,1-2-297,1 2-280,-7 0-287,1 0-377,0-1-320,4 0-296,10 1 8,-2-1 24,-2 1-240,-3 0-8,-2-2-48,-5 2 48,1 0-16,-1 1 1,0 0-41,-1 0-8,0 1-64,-1 5-16,-3 10-8,-1 4-32,-8 32-32,18-37-8,3-7-16,6 3 8,-3-4 8,7 1 24,-8-5 8,6 4 8,-3-1 16,2 6 16,0-3 0,0 4 56,-8 2 24,2 0 72,-9-5 88,-4 5 112,-5-2-8,-2 0 48,-4-4-64,-2-1-48,0-2-136,-1 0-24,2-6-96,0 2-64,-4-2-56,7 0-48,3-1-576,12-1-3393,1-8 945</inkml:trace>
  <inkml:trace contextRef="#ctx0" brushRef="#br0" timeOffset="14103.8714">5359 2256 3873,'-4'-3'2088,"4"6"257,0-1-1097,0-2-520,0 0-32,0 0-288,0 1-176,2 0 385,4 18-9,17 3-128,50 38 24,-41-40-120,-3 2-88,-2-7 8,1 0 24,-15-4-72,1-7-8,-3-1-24,-6 0 16,-9-2-24,3-2-448,0-2-496,0 3-2536,1 0 199</inkml:trace>
  <inkml:trace contextRef="#ctx0" brushRef="#br0" timeOffset="14413.843">5682 2386 2921,'60'-48'2152,"-52"50"409,-4 8-769,-4 1-40,-1 5-223,-6 8-513,-4 1-512,3 3 160,0-4-280,-3 2 32,2-8 32,4 1-47,-1-10-65,3 0 16,5-5-128,-2-3-152,0-1-40,0 0-8,0 0-40,0 0 24,1 0 24,1 0 16,12 4 0,2-2 32,2 0 0,38 11 24,-43-12-8,2 2 16,-5-2 0,-1 0 0,-5 0-24,-1-1 16,-3-1-8,0 0-456,0 0-400,0-1-1425,0 1-1560,0 0-383</inkml:trace>
  <inkml:trace contextRef="#ctx0" brushRef="#br0" timeOffset="14801.8292">5905 2495 3745,'57'-104'2640,"-38"89"-143,3 3-801,3-1-327,-5 4-529,-3 2-248,-2 7-296,-8 0-64,-4 2-64,2-3-64,-6 1 264,-1 0 80,0 0-32,-1 0 8,0 1-24,1 0-215,-6 6-97,2 8-40,1-1-56,-39 41-32,44-42-16,4 2-17,6-3 25,0 3 0,1-2 32,2-1 16,10 0 0,0 2 24,4-2 16,-4 4 81,2-7 87,-10 8 208,-3-6 120,-19 2 120,2 0 120,-9 2 104,-4-6-328,1 4-264,6 1-8,-4-3-215,-4-3-266,-1-1-327,0-4-184,-1 0-432,8-7-3065,3-2 696</inkml:trace>
  <inkml:trace contextRef="#ctx0" brushRef="#br1" timeOffset="23073.4916">3014 2760 1328,'0'-2'3409,"0"0"-880,0-1-369,0-6 841,0-3-1817,-1-3 48,0-1-320,-13-49-231,5 50 47,-5 5 40,0-3-208,-5 6-96,9 12-192,-11-4-72,11 8-96,-6 6-96,4 5-40,-5 8-48,16-1-32,-10 0 0,17 0 0,3-1-8,9-4-32,4-5 0,7-12 16,-1-6 96,-8-8 56,7-12 80,-7 0 32,-3-4 64,-5 2-32,-9-19 32,-3 20 8,-12-4 40,-8 9 8,-4-3-32,6 29-56,-5-12-40,8 11-8,0 1-8,1 6-104,-3 4-32,2 3-24,4-1-72,21 2-88,1-1 80,13-2 8,-8-11 8,17 0 32,-15-10 64,2-6 16,-9-11 72,10 6 16,-19-11 56,5 1-8,-7 2 48,-5 2-8,-17-6 32,0 8-48,-8 3 0,-3 10-15,3 13-57,9 9-56,-1 11-48,7 8-32,8 3-65,7-2 9,7 0 8,8-11 8,8-6-40,1-13 24,2-7 24,-1-8 32,3-5 48,-10-11 64,2-6 32,-8-1 8,-7-1 24,-6 3 0,-9 3 40,-7 1-15,0 6 15,-5 7-16,2 3 0,-8 9-64,8 13-56,-3 9-40,4 6-56,2 3-32,15 8-16,4-10 24,6-5-32,7-5-9,8-17 17,0-4 32,5-11 24,-3-14 64,-2-4 32,-2-2 32,-5-9 24,-12-6 0,-11 11 33,1 3 15,-8 5 0,-8 8 0,-1 19-24,4-5-24,-7 7-40,8 10-64,7 7-48,16 5-16,-7 3-32,6-2 16,5-1 16,3-8 8,-5-2-32,11-7 15,3-7 17,-7-6 16,8-4 40,-13-10 72,-1 1 32,-9-3 9,-6 0 23,-7 0-8,8 9 8,-10 0-24,12 7 16,-3 6-32,-7-1-48,-1 13-32,6 11-24,-9 2-48,5 6-8,9 9 8,10-10 8,-1-5 8,5-7 0,4-4-48,-2-9 0,0-8 16,1-2 23,-1-8 25,2-3 72,-9-2 17,-4-4 23,-1 4 24,-2-2 8,-6 4 8,-6 0 16,0 4-24,-7 4-24,5 3-32,-5 5 24,9 5-48,-2 3-32,3 2-32,2 9-24,1 4-40,8 6 0,3-2 16,6 5 0,6-6 24,11-2-32,-5-10-8,4-5 7,-3-6 17,5-7 16,-11-9 56,9-9 40,-5-4 24,0-8 17,-8 1-17,-2-1 40,-7 8 0,-6-1 24,-2 11-8,-16-7 32,-4 8-32,-4 1-16,0 8-48,-1-1 0,8 10-32,-1 3 8,3 5-24,3-3 0,0 5-24,-1 5-24,12-4-24,3 9-16,1 3-8,3 5 16,9 1 8,3 1 8,1-6 8,11 0-32,2-16-8,1-5-8,-3-7 40,-2-9 23,-7-8 66,4-5 47,-8-3 24,-4-5 24,-10 2 0,-8 0 24,-12 0-8,-14 0 0,0 13-48,-2 1 8,3 9-48,6 19-48,13 6-48,2 2-40,9 8-48,9 3 0,8-5 32,7 1 16,3-3 40,11-3 0,-3-10-8,5-3 8,-5-6 0,0-8 48,-7-6-80,1-16-4169,3-2 1400</inkml:trace>
  <inkml:trace contextRef="#ctx0" brushRef="#br1" timeOffset="25331.0534">4749 2454 3137,'39'-38'2392,"-40"37"-415,5 1-705,3-6-360,-7 5-208,0 0 200,1-1 105,2 0 223,-2 0 96,6-10-272,-1-1-135,-4 6 71,-1-2-168,-1 1 24,-1 3-80,-1 0-184,-2 0-247,-21-9-129,-36-2-152,36 25-72,10 7-80,-3 9 8,5-2 8,4 6 8,7 4 23,10 0 41,5-9-8,3-3 57,2-8 63,6-3-40,-1-11 16,5-9 8,4-1-32,2-8-40,-17-9 48,1 2 16,-8 0 8,-18-5 32,-4 9 8,1 4 24,-12 0-8,-3 8-48,3 8-88,-8 7-56,9 9-48,-4 7-40,9 9 16,0 6 32,11 0 24,4-1 0,7-8 16,6-4 8,3-9 72,2-7 48,2-6-24,1-3 8,-2-7 24,2-7-48,7 0-40,-4-7 48,-8 1 16,-12-9 16,6 10 0,-27-2 24,3 6 16,-6 0-32,1 9-40,-9 5-88,6 7-48,-8 14-64,6 10 0,3 9 16,6 2 64,8 1 8,9-6 24,8-4 40,7-9 16,7-5 8,1-9 16,7-7 16,-5-9-8,7-11-16,-12 0 8,10-4 16,-14-3 8,-7 2 8,-9 1 16,-9-4 16,-8 7 0,-9 5-16,7 9-24,-9 7-88,9 5-48,-8 12-48,7 3 0,5 8 0,5-1 56,8 2 8,5-8 32,8-6 8,1-6 8,2-4 40,3-9 8,2-1 16,-2-8 8,3-3 0,-4-6-16,6 2 16,-15-4 0,-6-1 8,-6 7 8,2 1 0,-16 3-16,7 6 0,1 8-88,-3 4-48,4 6-16,0 5-24,5 0-8,-1 5 64,4-2 24,3-1 0,0-7 24,5 1 16,-4-8 0,3 1 24,2-5 8,-7-1 16,0 1 16,0 0-8,0 0 8,0 0-8,0-2-24,0 1-64,0 1 8,0 0-304,0 0 432,0-2-4697,1 3 1448</inkml:trace>
  <inkml:trace contextRef="#ctx0" brushRef="#br0" timeOffset="10097.4484">1941 2520 3089,'43'-56'3528,"-43"48"-935,0 1-1633,-4-2 2033,1 1-2257,0-5-56,-1 3-56,0-2-224,1 1-120,-8-6-32,-3 5-72,-3 0-71,-2 7 7,-7-4-40,7 9-32,-3 4-16,5 1-32,-6 8-24,8 9-24,-3 8-16,0 0 0,2 11-1,6-6 9,3 8 16,0-8 16,9 6-16,4-4 24,4 1-16,5-5 0,8-7 0,-4-7 8,8-6 16,-5-12 32,1-9 32,3-3 32,1-11 144,-7-5 49,0-7 95,-5-2 32,-3-2 80,-3 6-24,1-7 48,-3 9-152,-5-5 16,-1 5-88,-2-2-56,-5 10-88,-2 4 64,3 7-56,-3 0-40,5 8-64,4 2-48,-3-1-48,2 2-232,-2 0-240,0 2-768,1-1-937,-3 18-1839,-1 2-257</inkml:trace>
  <inkml:trace contextRef="#ctx0" brushRef="#br0" timeOffset="10650.9218">1909 2445 3489,'-39'42'2160,"43"-38"-63,0 5-625,-1 0-296,4 7-32,-2-1-247,1 4 39,2 4 32,6 4-288,-4-1-168,3 4-24,-3-4-119,-1-1-113,-3-8 32,-3-4-24,2-2-88,1-5-16,1-3-80,-2 2-712,1-2 104,5-2-3001,-3-2 320</inkml:trace>
  <inkml:trace contextRef="#ctx0" brushRef="#br0" timeOffset="-14197.793">5313 2186 2272,'36'-6'2545,"-34"-3"96,2 1-977,0-3-16,-4 2-447,3-2-457,-4 2-448,1-2 592,-6 3-184,-1-1-56,-1 1-112,-4 0-128,0 2-127,-2 1-33,0 4-48,-4 2-56,1 8-48,0 4-48,6 3-40,-1 8-96,8 5 16,-1 5-8,2-3 8,0 4 8,4-4 0,1 2 0,1-8 0,5 2-16,5-8-16,6-1-1,3-8 9,5-5 0,1-6 144,-1-6 97,-3-3 71,0-6 48,-3-3 96,-4-4-24,2 3-8,-8-4 96,1 3 24,-9-8 16,-3 3-56,-6-9 0,-4 6-96,-4-1-8,4 4-72,-4 4 1,5 6-65,-5-11-32,-1 16-64,1 8 8,-1 1-40,-1 5-176,1 12-184,3-7-169,-1 1-815,1 6-2833,6-1-80,4 8-1480</inkml:trace>
  <inkml:trace contextRef="#ctx0" brushRef="#br0" timeOffset="-111482.9921">96 226 1384,'-57'-104'1529,"57"92"47,1-2-64,-5 3-311,3-3 95,2 0-232,-3 2-104,1 2-16,3-1-55,-2 4-193,-3-1 0,4 4-200,-2 2-32,-2 0-96,3 2-88,-1 0-120,-1 0-48,2 0-64,-1 4-16,-2 22 32,-5 57 32,4-36 0,-2 4 24,3-3 0,3 5-32,0-4-8,3-5-7,-1-7-1,3-6 0,1-13-16,-2-6-24,-1-1 8,-1-8 24,5-1 16,3 0 16,-10-2 24,1-2-24,10 0-40,21 0-16,36-4-16,-35 5 0,-4-1 24,1-1 16,2 6 32,0-2 40,-13 0 16,1 0 40,1 4 8,-9-5 24,-3-1-8,2 3 48,3 2-16,-10-4 24,0 0-48,0 3-24,-4-3-72,0 0-24,0 0-40,0 0 0,0 0-288,0-1-1176,2-1-2641,9 2 216</inkml:trace>
  <inkml:trace contextRef="#ctx0" brushRef="#br0" timeOffset="-121746.9327">1113 626 1864,'-94'-59'1569,"75"37"151,4 5-192,-2-3 41,-1 5-145,2-5-16,6 6-295,-9-8-25,5 8-256,2-3-80,5 4-192,-4 1 104,2 3-135,3 0 47,1 2-24,-1 1 0,2 4-152,3 1-48,0 1-112,1 0-24,0 0-72,0 0-96,0 0-24,0 0-32,0 1-40,0 0 0,7 18 16,6 14 24,18 46 24,-4-29 24,1-1 0,7 5 16,2-2-16,7 10 0,-8-8-16,14 3 8,-3-2-8,3 0-8,-10-8-8,3 5 8,-8-1-8,6 2 24,-13-6-8,13 5 16,-11-13 0,-5-2 0,-2 2-8,-4-2 0,-2-11 0,2-1 0,0-4-16,1-6 0,1-4 0,1 2-8,-8-1 0,-1-3 24,-4 1 8,-6-2 0,-3-1 0,4-1-8,-2-3 8,-2-3 0,0 0 0,0 0-128,0 0-208,-1 0-984,0 1-2857,-1-1 416</inkml:trace>
  <inkml:trace contextRef="#ctx0" brushRef="#br0" timeOffset="4745.0659">602 719 6601,'44'-69'2457,"-43"66"360,-2 3-1457,-3 5-280,3-5-288,0 0-264,0 1-64,-1 12-216,-4 17-224,-3 38 145,4-33 7,3-5-24,-1 4-16,2-10 8,4-1 0,-3-8-16,1-4 0,1-4-24,3-2-16,-4-2-16,-1-3-16,0 0 8,0 0 56,1 0 16,0 0 24,0 0 0,7 0 0,-7 0-24,5 0 8,0 0 0,1 0 32,0 2-24,4-1 24,-5-1-40,0 0-16,-4 0-40,2 0-8,-3 1-144,2-1 672,5 2-4600,0-2 1639</inkml:trace>
  <inkml:trace contextRef="#ctx0" brushRef="#br0" timeOffset="-26143.9521">2943 2839 1104,'-33'-94'2441,"15"88"-489,16 5 369,3 2-449,-10-1-528,8 0-199,0 0-297,-1 1-360,1 1-160,-1 8-64,-1 4-136,1-2-24,1-2-24,-1 7-16,-4 39-8,6-42-32,-1 2-96,1-2-736,-8-2-608,5 1-1513,-6-6-408</inkml:trace>
  <inkml:trace contextRef="#ctx0" brushRef="#br0" timeOffset="-25889.1328">2823 3009 1776,'-24'103'2009,"26"-94"-217,-2-1-255,1 4-385,-1-1-424,-1 1-352,1-3-264,-2 3-120,1-4-1104,2-4-793,7 6-167</inkml:trace>
  <inkml:trace contextRef="#ctx0" brushRef="#br0" timeOffset="-25673.6491">2763 3451 4313,'-7'6'2200,"10"-1"-47,-3 2-985,0 2-384,-3-9-384,1 0 0,1 0-79,1 0-97,0 0-48,0 0-16,0 0-176,0 1-2449,0 0 761</inkml:trace>
  <inkml:trace contextRef="#ctx0" brushRef="#br0" timeOffset="-25424.0718">2749 3573 3417,'3'85'2272,"-4"-84"81,-3 4-809,2-3-184,1-2-271,-1 0-625,1 0-216,-1 0-64,1 0-232,0 0-2185,-1 0-383,2 0-705</inkml:trace>
  <inkml:trace contextRef="#ctx0" brushRef="#br0" timeOffset="-24599.4994">2417 3815 3513,'-73'-75'2224,"77"83"65,-13-4-905,16 9 192,-6 0-391,-8 9-1,1-2-120,3 8-432,-20-7-208,0 12-184,2-6-224,-12 7-208,-1-1 336,-4 8-32,7-6-32,-2-3 0,7-5-24,-1-3-16,7-6 0,6-2-16,5-2-24,4 0-72,8-8-32,7 1-40,2-3 8,4 0 8,5-2 72,10-2 40,-4 0 40,11-6 8,2 10 16,2-2-8,-5-1 8,6 1 40,-11 3 16,3-1 56,-10 0 32,-5 1 73,-9-3-9,1 0 0,-11-2-40,2 3 0,-2-3-64,-1 0 8,0 0-8,0 0 40,0 0 24,0 0-632,0 0-488,0-3-2729,0 2 72</inkml:trace>
  <inkml:trace contextRef="#ctx0" brushRef="#br0" timeOffset="-24061.1087">2592 3962 3913,'39'-84'2000,"-44"82"209,5 1-729,0-2-488,0 3 32,-1 0 25,1 3-185,0 11-48,0 18-120,1 50-176,-1-40-280,0 4-80,-1-4-96,1 1-16,2-8-8,2-3-16,-2-10 16,0-2-376,4-12-360,-4-1-1704,-1-9-833,-1 1-680</inkml:trace>
  <inkml:trace contextRef="#ctx0" brushRef="#br0" timeOffset="-23521.7104">2715 4252 5489,'-100'-94'2017,"102"91"455,-1-4-1496,1 0-47,-2 6-177,0-1-64,0 1-216,1 0 32,2-1-112,11 2-48,13 3-136,37 7-32,-44-5-72,5 4-8,-8-5-32,2 0 24,-5 0-16,1-2 0,-4-4-96,-1-2-784,-1 0-776,-1-8-1617,7-1-504</inkml:trace>
  <inkml:trace contextRef="#ctx0" brushRef="#br0" timeOffset="-23770.1684">2761 3963 1448,'45'-77'1017,"-41"81"1895,-2 3-855,-4 1 391,1 9-1256,4 11-215,-7 9-105,2 4-352,3 7-136,-1-2-224,1 1-56,0-10-56,2 2-8,1-9-96,-2-1-256,-2-11-776,-2-4-1753,6-6 57</inkml:trace>
  <inkml:trace contextRef="#ctx0" brushRef="#br0" timeOffset="-23207.7336">2914 3935 4329,'13'-95'1768,"-25"94"377,10 0-785,8 3-160,-1 3-279,-5-5-33,0 0-232,2 1-232,2 5-272,16 18 184,44 36-176,-34-33-40,0-2-80,1 6 16,-5-7 0,0 2 32,-6-2 24,-3-1 88,-3-8 32,-1 2 120,-7 0 80,-1 2-31,-6-1-49,-1 5 56,-5-5-80,-4 3-24,5-2 48,0 2 72,-2-3-72,-1 5 32,4-3-24,-5 1-112,4-6-144,-3-1 8,2-5-80,6-1-72,-1-4-624,9-5-3321,-7 0 841</inkml:trace>
  <inkml:trace contextRef="#ctx0" brushRef="#br0" timeOffset="-46840.829">6264 1082 2849,'-91'-101'2056,"92"94"8,-6-3-607,9 9-193,-2-1-384,0 2-128,-4-1-255,2 1-153,0 0-64,0 0-32,0 0-64,2 1-40,-1 4 112,7 16 32,9 50-120,-19-40-8,-3 2-48,1 0-48,15 1-56,-3-8 72,-2-5-16,17-7 24,-6-9 24,5-9 64,-3-7 16,8-8 32,-3-6-8,-1-3-16,-7 2-56,-3-2-8,-2 12-40,-10 2-16,2 8-16,2 6-80,-3 9 0,-2-9-16,0 4 0,13 31-8,15 37 56,-14-38 0,2-12 24,-5-7 96,-4-8 80,5-6 97,-4-5 151,1-10 136,2-3-32,-4-16 48,1-4-8,-5-9-88,-2 1-112,-5-4-64,-2 12-136,0 0-96,3 12-88,3 8-112,0 7-80,3 3-72,-3 7-1136,0 5-1144,0-5-1601,0 2-888</inkml:trace>
  <inkml:trace contextRef="#ctx0" brushRef="#br0" timeOffset="-46223.9578">6825 1070 7178,'5'6'2744,"1"1"313,3 10-1561,-7 10-368,2 8-223,4 0-289,-5 8-64,-5-11-272,-4-1-256,12-3 64,-15-5-16,12-11-64,-4 0-544,7-9-472,-11-4-2633,17-5 160</inkml:trace>
  <inkml:trace contextRef="#ctx0" brushRef="#br0" timeOffset="-45908.111">7020 979 4401,'21'-66'2576,"-15"59"41,8-5-400,7 5-1193,2-4 288,0 1-416,4 1-96,-2 5-231,2 1-113,-5 3-216,-1 6-64,-5 4-80,-12 1 32,-7 6 8,-2 7 16,-7 6-8,-7 9-16,4 1-40,-6 3-24,6-8-16,2 1 0,2-10-16,9 0-8,7-6-16,6 4 0,3-6-16,9-1 8,-1-6 0,3 4 8,4-8 0,1 1 8,-8-4 0,1 0 0,-4-8 8,-4 2-8,2 1-32,-5-3-288,-7-1-288,-4-1-937,-9 0-1687,-9-6-457,9 5-1040</inkml:trace>
  <inkml:trace contextRef="#ctx0" brushRef="#br0" timeOffset="-45431.7383">7145 1141 1584,'-11'-12'3649,"7"7"-992,2-2-561,5 2 1073,-3 5-1761,-1-1-424,1 0 33,0 0-321,1-2-16,0 2-64,14 1-72,8 4-240,45 7-64,-44-3-96,2-5-24,-6-2-40,5 0-32,-6 0-144,1-2 2657,-2 1-6570,-9-2 2937</inkml:trace>
  <inkml:trace contextRef="#ctx0" brushRef="#br0" timeOffset="-49015.6332">5370 1751 328,'-45'5'200,"38"-12"-16,5 2-64,-3 0-56,4 4-24,-1 0 0,0 0-24,0 0 88,1 0 40,-1-1 96,0-1 64,-2 2 265,0 0 95,1 0 264,1-1 48,-3 1 168,1 1-175,-1 0 55,-1 0-208,2 0 120,0 0-96,1 0 120,0 0-143,1 0-33,-2 0-184,1 0 112,1 0-144,0 0 24,-2 0-16,1 0 1,0 0-209,2 0-40,0 0-48,-1-1 48,1 0-24,1 0 72,1-3 16,10-3-16,21-11-88,39-53-48,-41 47-96,1-2-40,-7 10-48,9 0-8,-10 5-24,3 5-16,-2 5-8,-3 2 0,-6 6 0,10 10 16,1 3 16,-3 10 0,-2-3 8,13 1-8,-6-6-8,4-3 0,-2-13-16,7-6 16,-3-3 0,8-6 8,-7-5 0,6-1 0,-5 1-8,3-2-8,-8 1-8,-4 0 16,-3 3-16,1 5 8,-13 0-8,-1 5-16,6 3 8,-2 7 0,-5-3-8,13 6 8,-3 4 0,1-3 0,-1 1 0,5-4 0,-2 0 8,4-3-8,-2-6 8,4-5 0,-4 2 0,-3-10 8,-3-2 0,1-1 8,-4 0-8,4 1-8,-5 4 0,0 3-16,0 7 0,-1 3 0,0 5 0,3 1-8,6 6 8,-6 1 8,2-2 8,2 1 0,-1-2-8,-1-10 8,5-3 0,1 2-8,-4-3 8,4-3 8,-3-3-7,-5-3 7,4-2-8,-1 0 0,-5 1 0,-5 4-8,4 2-8,-1 2 8,-2 0-8,3 5 0,5 2-8,0 8-9,-1 4 1,7 10 16,-6-5 0,8 8 8,-2-4 8,5-7 8,-7-8-8,8 2 8,-5-10 1,-2-6 7,-3 5-8,3-8 0,-8 0 0,-4 0 8,-2 2-297,-5-7-615,-5 10-3345,-8-16 625</inkml:trace>
  <inkml:trace contextRef="#ctx0" brushRef="#br0" timeOffset="6134.2831">874 3570 1344,'24'-77'1785,"-24"70"-49,0 5-56,2 0-7,-4 0-377,2 1-64,0 1-424,0 0 33,0 0-225,0 1-16,0 5-48,2 23 72,-2 38-192,-4-36 8,1 2-48,-3-3-72,-1-5-71,6-4 23,-4-4-56,3-4-16,2-6-40,2-3-16,0 0-40,-2-4-16,0 0-8,0 0 24,2 0 16,-1 0 24,21 9 0,-6-7 8,47 13-24,-39-16 16,-5 0-24,-9-5 16,5 3-8,1 6 0,-6-3-32,3 3 16,-2 2-24,0-1-8,-6 1-16,5-1-8,-4-3 64,9-3 2473,0 3-6562,9-11 3089</inkml:trace>
  <inkml:trace contextRef="#ctx0" brushRef="#br0" timeOffset="-65298.9215">2902 249 4353,'-22'-15'2120,"14"-2"193,-2-4-969,-9 8-232,7-1-119,1 1-353,-5 7-40,3 3-128,-2-3-16,2 6-88,-7 1-176,1 6-80,-1 6-56,1 2-88,-3 7-8,8 7 16,1 7-16,7 4 16,3 11 0,-1-4 16,2 2 0,2-7 8,0 9-16,0-17 8,6 0-16,2-10-8,10-2 32,8-17 48,9-5 80,2-7 80,7-9 208,-2-5 24,-5-7 73,-4 3-25,-2-7 40,-8 3-120,-8-8 64,-2 7-48,-2-7 56,-2 2-80,-5 0 16,-3 6-104,-8-3-8,-3 8-88,-4-3-7,-3 6-49,3 3-24,-1 5-48,7 0-8,-5 6-40,4-3-8,-4 5-8,4 1-8,-5 4-24,5 5-96,-2 3-152,2 4-457,-2 2-287,0 2-1104,1-1-1489,9 6-520,-4-3-976</inkml:trace>
  <inkml:trace contextRef="#ctx0" brushRef="#br0" timeOffset="-64744.6225">2788 270 1368,'0'1'2121,"0"3"423,0 0 737,1-1-1793,3 10 41,13 2-665,47 50-640,-41-38-744,10 9 1208,-3-7-96,1 9-96,-3-6-88,3-2 24,-9-8-24,-2-2 8,-8-11-7,1-2-25,-9 0-64,3-5-56,-6-1-88,-1-1-352,0 0-464,0-1-2937,0 0 488</inkml:trace>
  <inkml:trace contextRef="#ctx0" brushRef="#br0" timeOffset="-1133.6797">3461 547 5393,'36'-88'2993,"-34"88"-425,5 1-1063,6-7-553,3 3-560,6-4 216,1-5 152,0 4-192,-1 5-80,-1 0-95,-3 2-89,-4 6-184,1-4 40,-8 3 16,-1 3 64,-8 4 0,-8 3 16,-3 0-40,-5 3-40,3-2-72,-3-2-24,14-2-32,-3-6-32,12 1-56,-3 2-8,10-5-8,-3 4 8,3 1 8,2 0 32,-1 0 0,0 5 8,1-1 0,-3 4 8,1-3 0,-1 4 0,-3-3 8,0-1-8,-1-3 16,0-1 24,-3-4 24,-2-4 24,-1 0 192,-2-1 88,0 0 72,0 0-64,-2 0-16,0 0-184,-18 9-88,-6-1-104,-37 19 32,34-18-24,8-5-24,8-1-120,3 1-160,-1-4-456,9 0-320,-8 1-3081,16-1 576</inkml:trace>
  <inkml:trace contextRef="#ctx0" brushRef="#br0" timeOffset="-1748.8687">3302 560 2481,'-41'-99'1944,"37"89"-32,4 4-207,-2-1-201,-1 0-352,0 3 33,2 2-241,0 2-208,1 0-96,0 0-40,0 0-168,0 2-96,0 8-88,-1 21 16,-4 48-72,-1-35 1,0-4-17,-1 0-40,2-11 16,0-6 88,4-10 8,1-4 24,1-5-24,0-3-80,-1-1-72,0-1-16,0 0-32,3 0 40,-2-1 16,5 1 24,8-3-8,-1-1 0,2-1-8,46-15 8,-46 18-24,-3 2 24,-4 0 0,1 1 16,-3 0 24,1 1-8,-1-1-8,-6 0-8,0 0-16,0 0-48,0 0-16,0 0-8,0 0-24,0 0-24,0 0-32,1 0-416,0 0-288,1 0-880,-1 0-1041,2-1-1416,1-1-328</inkml:trace>
  <inkml:trace contextRef="#ctx0" brushRef="#br0" timeOffset="-107762.4137">1812 1796 384,'-6'12'1064,"3"-6"1,-1 3 343,0-5-16,1 1-24,3-5-303,-1 0 279,1 0-232,0-2 80,0 1-55,0-1-57,1 0-304,6-11 8,11-9-160,44-47 9,-40 36-65,0 4-120,-5 0-104,5-3-104,-12 5-104,10 5-24,-3 0-48,2 4-40,-10 6 32,6 1 16,-9 4 8,-6 1-40,-5 2-152,-2 3-160,6 1-696,-1 0-969,-1 0-455,-5 2-1193,-7 7-528</inkml:trace>
  <inkml:trace contextRef="#ctx0" brushRef="#br0" timeOffset="-108372.8818">1972 1638 408,'11'-46'2649,"-10"39"-889,-4-5 64,0 5 409,2-3-1073,1-2-952,-2 0 912,2 1-215,-4-3-25,-4 3-104,-3 0 632,-6 0-1000,-1 1-48,-2 0-112,0 2-31,-2 4-57,1 4-72,-1 2-64,1 6-32,9 1-24,-7 3-24,3 0 0,8 9-24,0-1 8,-7 4-8,15 5 7,2 12 1,-5-4 24,14 7 16,3-2 24,1-2 16,0-11 8,10 0 16,-2-12 8,9-2 41,1-9 23,2-9 88,-10-5 64,7-11 48,-8-4 0,1-11 56,-5 3-8,9-9-48,-13 2 0,-3-3 32,-11 8-48,2-4-24,-10 9-16,-6 2-16,-4 10-32,5 2 0,-6 4-96,2 1-64,4 4 0,1 1-48,-3 3-48,5 2-8,3 1-56,-5 3-288,8 1-128,-2 3-296,1-1-136,-6 5-368,4-2-233,-6 4-423,3 2-145,1 2-871,-1 0 343,-2 3-280</inkml:trace>
  <inkml:trace contextRef="#ctx0" brushRef="#br0" timeOffset="-107463.3921">1938 1536 552,'-86'46'1320,"85"-48"121,1-1 127,3-1 8,-5 3-159,1 0 31,0 0-328,-1 0 72,1 1-247,1 0-65,0 0-312,0 0-120,0 1-184,0 0-40,5 10-40,9 14 48,27 39-16,-23-36 16,-1-3 16,-1 5 48,-1-8-47,4 0-17,-8-3-40,3 2 48,0-10-48,0 1-8,-5-3-8,-3-2 0,1-2-64,-6-2 0,-2 3-16,0-6-8,-2 0-16,2 0-8,1 0-3761,0 1 1257</inkml:trace>
  <inkml:trace contextRef="#ctx0" brushRef="#br0" timeOffset="-110245.7367">1075 2859 1824,'-9'0'1489,"7"0"-81,1 1-232,1-1-328,0-1-31,0-1-153,0 1-88,1-2 80,8-18 136,32-43-96,-30 28 97,5-2 7,2-5-48,4 0-152,2-9 8,2 3-128,8-9-16,-9 7-120,-1-10 24,-5 10-87,7-8-1,-7 12-64,6-6 8,-3 14-56,4-1 16,-11 12-24,5-2 24,-4 8-32,-1-5 0,-1 4-32,1-1-16,-6 3-32,5 0-16,0 2-8,9 0-8,-5 3-8,3 0 8,-5 6-8,-10 0 8,0 7-8,-2-2 16,-4 4-16,-1-1 16,1 1 0,0 0 0,0-1-8,0 0 0,0 0-16,0-1-16,1 1 8,0 0-8,1-1 0,-2-2 0,2 1 16,1-3 0,0 1 0,-3 3 8,1 1 0,1-6 0,-2 5 8,0 1 16,0-3 8,0 3 0,0 0-24,1 1-32,-1-2-200,1 2-256,3 0-224,-3 1-3249,0 1 808</inkml:trace>
  <inkml:trace contextRef="#ctx0" brushRef="#br0" timeOffset="-109261.8001">240 2943 2865,'-1'-28'2304,"1"2"-119,8 7-569,-3 3-232,2 6-496,-6 1-95,-2 15-249,2 7 0,1 11-120,-4 23 40,-1 4-136,-2 15 8,-6-1-48,-3 7 96,3-14-24,-2 0 72,7-14-47,-5 0 15,3-15-104,0-3-56,9-11-136,-2-2-72,8-7-56,4-2-8,3-10 8,1 4 24,9-7 48,7-1 8,-2-1-8,12 3 32,-5 0 0,7 2 16,-9 4 8,9 0 40,-7 1 8,1 1 32,-6 1-16,1 0 32,-12 0-8,4 4 8,-6-4-24,-2 1 0,1 2-56,0-3-16,-5-1-56,6 0-96,-4-1-392,3-9-2416,6-1-1129,3-15-808</inkml:trace>
  <inkml:trace contextRef="#ctx0" brushRef="#br0" timeOffset="-9196.0422">3444 2315 1960,'-105'-47'2433,"97"47"-209,4-1 209,4 5-249,0-7-1055,-1 3-289,1 0-416,0 0-264,0 0-368,1 0 648,1 0 136,10 3 104,9 0-104,47 10-23,-40-10-9,8 0-120,0 0-128,6 3-32,-5-4-56,2-4-56,-16 5-40,1-7 0,-12 4-24,-7-3 32,2 0 0,-1-2-312,-6 5-328,0-1-3241,2 0 640</inkml:trace>
  <inkml:trace contextRef="#ctx0" brushRef="#br0" timeOffset="-9916.7989">3567 2183 2753,'-68'-93'2240,"60"88"-79,3 1-305,7 2-280,-2 2-480,0-1-111,0 1-369,0 0-344,-2 0-8,1 0-80,0 0-56,0 0 120,-1 1 24,2 0 48,0 19 40,-2 8 8,-2 47-104,-2-41-24,-2-4-15,7 5-33,1-3-96,3-1-16,5-4-32,-2 0-32,2-5-32,5-3 24,-3-3-16,4-4-8,2-4-8,8-3 16,-6-2 0,-1-6 16,-4-2 24,8-1 16,-7-1-8,4-5 8,1 2 0,8-5-8,-13 1-8,4-9-296,-5 4-241,1-1-1255,-4 2-1665,5 0-95</inkml:trace>
  <inkml:trace contextRef="#ctx0" brushRef="#br0" timeOffset="-8809.2657">3853 2318 376,'58'11'3793,"-62"-13"-1273,3 5-111,-4 1 344,4-4-1729,0 2-240,0-1-344,0 24-72,1 41-104,2-36-48,0-3-128,2-4-16,-1-4-32,2-3 0,-5-10-96,-1 0-568,0-6-592,-2-1-1825,3-2-167</inkml:trace>
  <inkml:trace contextRef="#ctx0" brushRef="#br0" timeOffset="-8582.8072">3900 2448 2681,'-7'-110'2280,"14"101"49,0-2-441,7 2 168,2-2-503,6 0-97,0 2-480,3 6-184,-6 3-271,-4 4-65,-5 4-112,-7 1 64,-4 5-48,-7-3-24,-6 1-56,-2 2-40,-4-2-88,-3 0-16,4-5-40,2 2-16,6-5-32,3 0-16,6-1-40,2 0-80,0-3-24,0 0-32,0 0-24,0 1 24,0 0 56,0 0 24,0 4 24,5 5 16,-2-2 32,6 3 56,0-3-8,8 2 56,41 40 32,-38-41 16,-2-1 0,2 1 48,-5 0-8,0-6 24,-5 1-32,-2-2-16,-2 2-56,-6-3-8,0-1-48,0 0-56,0 0-176,-1 0-376,1 0-3593,0 0 905</inkml:trace>
  <inkml:trace contextRef="#ctx0" brushRef="#br0" timeOffset="-55066.203">4790 2547 784,'-39'-43'2969,"41"40"-889,-2 2-335,0-1 759,0 2-1392,0 0-79,0 0-169,0 0-208,2 1-344,0 0-32,1 5-152,9 6-168,-3-7 104,5 5-792,23 34-1224,-26-36-961,4-2-920</inkml:trace>
  <inkml:trace contextRef="#ctx0" brushRef="#br0" timeOffset="-54862.9208">4884 2641 2673,'29'59'2240,"-15"-48"-224,2 3-295,2 1-705,-2-1-264,-9-7-408,3 8-168,5 0-208,-2-4-2144,3-1 648</inkml:trace>
  <inkml:trace contextRef="#ctx0" brushRef="#br0" timeOffset="-54681.2213">5062 2875 4049,'18'76'1688,"-12"-57"161,2-3-1049,3-3-456,-3 1-136,1-1-160,-3-6-384,3 1-1449,2 3 393</inkml:trace>
  <inkml:trace contextRef="#ctx0" brushRef="#br0" timeOffset="-54518.7561">5163 3075 2312,'3'10'2129,"0"0"-305,2 4-183,1 1-681,13 41-120,-15-45-424,-1 5-168,-1-6-80,0-1-688,-2-3-1664,5 3 415</inkml:trace>
  <inkml:trace contextRef="#ctx0" brushRef="#br0" timeOffset="-53895.0606">5139 3427 2513,'-29'-65'3360,"28"65"-671,1 1-1353,3 6 1753,-3-7-1945,-2 1-24,1 4-344,-10 24-79,-25 38-217,7-38-104,3 2-160,-8 4-32,1-12-48,1 5-24,3-7-16,-3 0 8,10-6-8,-4 2 24,11-7 0,0-3-32,14-4-56,0-2-40,6-1-48,-5 0-8,0 0 8,1 0 16,7 1 16,21 6 8,45 10 8,-31-13 8,-3 6 0,11-1 8,-14 0 8,-1 4 24,0 0 24,-5-4 56,-9-6 40,-7 7 88,-4-6 16,-4 3 64,-4 0 16,1 3 40,-2-6-120,-1 0-64,-2-4-39,-1 0-73,1 0-96,0 0-233,-1 0-167,1 0-648,-1 0-592,1-3-2617,0 2 320</inkml:trace>
  <inkml:trace contextRef="#ctx0" brushRef="#br0" timeOffset="-53339.0729">5362 3458 3849,'-3'-14'2392,"-5"0"81,12 9-481,-8 6-543,8 4-233,-7-5-32,2 3-128,-1 12-448,1 20-55,-4 47-137,11-41-240,-4 5-224,4-7 80,-1 0-16,-2-10 0,1-3 0,0-8-8,-4-4-216,1-7-248,-2-11-657,2 2-543,-1 1-1833,0-2-8</inkml:trace>
  <inkml:trace contextRef="#ctx0" brushRef="#br0" timeOffset="-52482.6403">5680 3414 6049,'-7'-90'2737,"8"90"536,5 1-2113,-2 2 48,-4-3-376,0 0-384,0 1-440,8 13 392,-1 12-176,64 47-79,-43-39-89,9-1-24,-7-2-8,0-1-24,-4-8 32,1-2 40,-9-1 40,0 0 72,-4-6 16,-2 3 24,-7-3-16,4 5-40,-5-7-56,2 7 0,-5-1-8,1 3 16,-3 1 16,-1 3 128,-4-1 104,5-1-24,-4-1 48,-5-2 40,6-1-96,-4 7-96,2-3 0,-2 2-63,5-1-81,-8 1-24,5-13-40,-5-2-40,4-4-128,-2-4-425,3-5-375,-2-6-376,5 1-352,-2-19-2465,-10-7 776</inkml:trace>
  <inkml:trace contextRef="#ctx0" brushRef="#br0" timeOffset="-53070.8309">5558 3457 1496,'-7'-16'2705,"3"10"-697,5 1 113,1 3-681,-2 2-664,0 0 216,0 2-247,0 24 423,3 47-104,-1-30-64,-2-5-144,3 6-119,-1-6-577,4 4-40,-1-6-80,-2-1-8,5-7-16,1-5-48,-7-10-152,1-3-616,-3-8-473,3-2-487,-4-1-1697,1 0 88</inkml:trace>
  <inkml:trace contextRef="#ctx0" brushRef="#br0" timeOffset="-52812.0732">5363 3717 5025,'-23'-8'2793,"11"2"111,8 2-1175,-1 1-321,3 3-432,2-1-176,0 1-304,0 0 1,0 0-49,1 0-40,3 0-24,17 2-24,-4 0-96,60 12-48,-51-8-48,2-1-72,-1-1-32,-1-1 0,-16-3-8,5-3-8,-3 2-224,-5-3-976,-4 0-1953,17-3-752,-1 1-1368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2:15:32.15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6152 1968 2929,'-98'-35'2208,"87"35"-111,3 1-553,-2 1-256,2-2-416,0 4-15,1-2-241,3-1-168,4 0-184,0-1 40,0-1-48,0 0 40,1 0 104,17-1 112,3-1-128,41-5-128,-37 5-96,7 2 8,-5 1 0,6 1 112,-4 3 41,7-1 47,-2-1-48,-5 0-56,-7 1-96,4-2-32,-4 1-40,-11-1 8,3 0-8,-2-1-24,-4 2-168,-5-2-568,4 0-424,-1 0-2585,-6-2 184</inkml:trace>
  <inkml:trace contextRef="#ctx0" brushRef="#br0" timeOffset="-772.1639">6169 1971 2312,'2'-1'2121,"-1"-1"-153,0-1-7,-1 1-569,1 2-160,0-2-287,2 1-305,-3-1-304,0 2-200,0 0-136,-3 2 0,0 21 16,-11 39 24,9-34-8,4 9 16,-2-5 0,3-2 8,1-3-8,2 1-8,0-6-24,1-2-40,4-2-16,5-6-16,2-2 0,1-4 16,3-3 48,1-4 32,1-1 56,3-2-8,1 0 8,-7-4 0,2 1-16,-5-3-16,-9 0 24,1-1-192,1 3-312,-1 0-304,-5 0-2065,12 2 281</inkml:trace>
  <inkml:trace contextRef="#ctx0" brushRef="#br0" timeOffset="-1599.4157">6116 306 104,'35'-36'2497,"-32"35"-873,-3-1 232,-2 2 377,1-1-1049,0-1-104,-1 1-200,1 0-255,-1-1-281,0 1-8,-3 1-72,-11 0 80,1 0-32,-36 7-24,36-3-104,-1 5-88,6-1-120,-7 3-32,4 0-32,-1 3 0,3 1 32,0 8 24,4-2 24,-2 3 32,7 2 48,-2 2 16,9-2 0,1 5 8,8-5-16,5 0-8,0-7-16,2-4 0,2-7 0,3 0 72,-3-7 40,0-2 72,-2 2 16,-2-3 8,-6-2-32,-1 2-40,-3 4-64,-3-4 16,-5 3-23,1-1 23,-2 0-232,0 0-1161,0 0-2071,0 1 55</inkml:trace>
  <inkml:trace contextRef="#ctx0" brushRef="#br0" timeOffset="-38475.5783">104 956 1288,'16'-82'2913,"-13"80"-961,-4-2-631,2 3 783,-2 1-1568,-1 0-272,1 0-104,0 1-144,0 8 64,-1 10 72,1 42 96,7-32 32,3 0 56,-6 1-79,7-3-49,-4-7-88,-1-3-40,-1-5-40,4-4 0,-5-4 0,4-2 48,-4 0 72,-3-4 40,0 2 32,0-1 16,0 0-56,1 0-32,0-1-48,0 1-8,0-1-24,1 1-16,0-3-8,5 0 8,1-5 16,4 0 0,33-24 8,-37 25 24,-3 2-24,4 4 0,-5 0-16,4 1 8,-1 3-16,3 3 16,-2 2-24,2 0 16,-4 1-24,7 2 8,0-3-16,-3 4 8,-5-4 24,3 3 16,-12-2 24,0 4 8,4-7 0,-3 2-16,2 0-8,-4 0-16,-4-4 0,-5 5 16,6-2-23,-6-2 7,5-4-16,2 1 16,1-1-24,-6-1 0,1-2 0,-3 2 8,0-5-16,-3 3 16,5-3 24,4-1 48,-1 3 8,1 1 32,4-1-32,2 0-8,-3 3-56,5 0-24,0-1-40,0 2-8,-1-1-16,1 0-8,0 0 0,0 0-392,0 1-440,1 0-2729,1 0 368</inkml:trace>
  <inkml:trace contextRef="#ctx0" brushRef="#br0" timeOffset="-5586.5639">4637 1361 48,'-3'-3'1576,"1"1"-367,-1 0 95,1 0 256,0-1-600,-1 1 73,1 1-209,0 0-24,1 0-192,0-1-40,-1 1-208,1 0-56,0 1-80,1 0 24,-2 0-39,1 0 7,1 0-48,0 0-8,1 1-72,6 12-32,4-4-24,44 40 48,-32-36 0,1 1 8,3 4 8,6 2 0,-6-2-40,5 3 0,-1-3-8,1 2 8,-4 1-8,4 1 0,-7-2-8,2 6 0,-2-6-16,3 1 0,-3-2 0,5 2-16,-5-7 16,4 3-8,-6-5 8,6 4-8,-9 0 0,7 0 0,-8 0-8,0 2 0,0-3 8,2 3-8,-6-3 0,1 1 0,3-4 0,-3-1 0,0-1 8,1 1 0,-1-4 0,-1 6 8,0-6 8,3 3-8,-7 0-8,3 0 8,-1 2-16,-2 2-8,1-5 8,2 3 0,-3 0 0,4-1 0,-3-1-8,1 0 0,-2-3 0,3 0 8,-5 0-8,6-1 0,-2-3 16,2 4 0,-7-1-8,7-1 8,-9 3 8,6 2-8,-7 0 0,4 0 8,-5-2-8,7-3 0,-4 1-8,1-2-8,-1-1 0,3 3 8,-7-3 0,8 1 16,-5 0 0,4-1 16,-6-1 0,-4 0 16,0-2-8,-2-1-224,2 1-248,0-1-1088,0 0-1361,0 0-160</inkml:trace>
  <inkml:trace contextRef="#ctx0" brushRef="#br0" timeOffset="-2831.7155">5010 1891 3113,'-37'-4'1800,"35"2"-32,0 0-743,-1 4-105,2-2-360,1 0-96,0-1-168,0 0-48,0 0-96,0 0 128,0 0 40,0 1 80,1 0 105,1 0-1,6 1-136,11-1-72,32 0-72,-32-3-96,8 3-48,-3-7 96,1 6 8,2 2 48,1 1 48,-7-7 0,-5 6-72,10-2 16,-17-3-16,-1 3-40,-2 7-16,-3-5 16,-16-3 0,15-2-8,-4 4 24,4-6 49,-2 5-33,0 0-24,0 0-24,2 0-16,-1-2-24,4-3 16,5-9 8,36-32 48,-48 35 8,12-1-8,-5 4 32,-4-2 32,-1 0-56,0 1-8,0 2-32,0 2-48,0 1-64,0 0 16,0 4-24,0 1-8,0-3-8,0 2 0,0 0-8,0 0-8,0 0 0,0 1-8,0 0-88,0 0-568,0 0-472,0 0-2737,1 0 200</inkml:trace>
  <inkml:trace contextRef="#ctx0" brushRef="#br0" timeOffset="-17684.0766">3046 37 1256,'-25'-6'2057,"7"4"-329,10 0 184,0-1-423,1 0-489,2 2-40,1-1-264,3 0-272,1 2 49,0 0-169,0 0-176,0 0-88,0 0-64,0 0-56,0 0 104,0 0 40,1 2 24,0-1 16,9 14-16,8 5 0,36 39-24,-31-35-8,-4 0-16,1 2 0,-10-3 24,2 1 24,-6-1 0,-4-2 8,5-5 8,-1-1-16,1-3-16,-5-5-72,8-2-8,-9 3-24,7-8 8,-1-7 24,1 0 80,-2-5 48,4-9 0,-2 2 48,-1 2-24,2-5 8,1 6 56,-5-9 64,1 4 0,-2 0 48,-2 3 16,-1-1 24,-1 6 9,-2 4 47,0-2-72,-1 0-16,-1 1-96,-2 0-88,3 2-72,-2 1-8,-1 1-24,1 0 8,1 1-24,-1-1 8,0 2 0,3-1-16,-1 4 8,2 0 0,-1 0 0,2 1-8,-2 0 0,2-1 24,0 1-232,0 0-1688,0 0-1417,0 0-448,0 0-2032</inkml:trace>
  <inkml:trace contextRef="#ctx0" brushRef="#br0" timeOffset="-32636.1364">1753 1386 4737,'-95'36'1736,"87"-32"225,-2 1-1145,5-3-264,-1 0-96,4 1-128,1-3 0,0 0-64,-1 0-144,2 0-48,0 0 40,0-1-24,2 0-8,-1 0 169,4-2 39,13-5-40,1-4 0,38-27-8,-30 20-32,0-2-56,6-3-32,0 2-32,7-5-48,-2-1-16,12-3-8,-2 5-8,3-8-8,-6 1 8,5-4 0,-10 2 0,9-9 0,-4 7 0,6-3 0,-6 8 8,8-4-8,-9 5 0,4-1 0,-3 4-8,3-3 8,-10 7-8,2 1 8,-8 5-8,4-2 16,-11 3 0,2-7 8,-5 2-8,0 0 0,-5 4 0,1 2 0,-6 6 0,0 1 16,-4 0 0,-2 5 8,0 0 0,-3 1 8,1 3-24,-4 0 16,0 0-16,0 0-72,0 0-64,2 0-1512,-1 0-1201,0 0-176</inkml:trace>
  <inkml:trace contextRef="#ctx0" brushRef="#br0" timeOffset="-28678.3897">2379 730 1624,'7'-47'1513,"-9"40"-97,0 1-240,1 1 16,-2 2-247,3 2-57,-1 0-8,1 1-48,0-1-256,0 0-104,0-1-103,0 1-249,0 0-64,0 1 8,0 0-24,0 0 24,0 0 8,0 0 8,-2 1 8,1 9 8,-2 9-8,-6 35 0,1-32-24,0 6 0,-3-4-16,3 0-16,2-5-16,2 0 0,-2-3-16,5-4-16,0 0 8,-3-3 0,5-2 0,-1-2 8,0-4 8,0-1-8,0 0 0,0 0 0,0 0-8,0 0-24,0 0-16,0 0-16,0 0-8,0 0 16,0 0 40,0 0 72,0 0 40,2 0 48,1 0 24,16-1 8,-4-2-48,41-11-16,-36 7-32,5 2-40,10 1-8,3 0 56,-8 3 16,0 1 24,4 1 24,-9 1 24,-8 0-32,9 2 40,-7-2-8,-7 0 24,-1 2-24,-1 0-8,-9-2-8,4 1 40,-4 2-8,-1-5 24,0 0-8,0 0-328,0 0-424,0 1-376,0 0-2401,0-1 305</inkml:trace>
  <inkml:trace contextRef="#ctx0" brushRef="#br0" timeOffset="-34529.7242">2042 1487 1032,'10'7'0,"-5"-7"2801,2 2-1537,-1-1 713,-2-2-1377,-1 0 1432,-3 1-1768,2-1-64,-1-1-96,5-1-216,14-2-240,36-13-728,-34 7-472,3 3-545,-3 2-447</inkml:trace>
  <inkml:trace contextRef="#ctx0" brushRef="#br0" timeOffset="-34335.3755">2440 1471 1096,'13'1'1681,"3"-1"-337,-2-3-80,4-1 24,-3 0-359,3-3-361,-1 0-64,0 2-112,2-3-240,3 1-232,-3 1-592,-5-4-1169,4 4-15</inkml:trace>
  <inkml:trace contextRef="#ctx0" brushRef="#br0" timeOffset="-34124.3176">2726 1407 1632,'76'18'753,"-67"-22"-17,0-1-392,4-4-192,-2 2-104,0-1-8,0 2-24,1-1-80,-3-3-664,4 3-17,-4 2-295</inkml:trace>
  <inkml:trace contextRef="#ctx0" brushRef="#br0" timeOffset="-33833.9269">2969 1388 840,'87'33'1513,"-77"-36"-289,-3-1 256,5 3-192,-13-6-311,9 4-161,4-2-200,1 0-288,-1 1-216,3-4-32,6 1-24,-1-3-168,-4 1-352,2 6-952,1-1-465,-4 2-511</inkml:trace>
  <inkml:trace contextRef="#ctx0" brushRef="#br0" timeOffset="-33708.1193">3304 1352 1576,'59'15'1521,"-53"-11"-177,1 6-48,-3-9-616,2-1-168,-1 0-143,-5 0-145,0-1-104,0 1 16,1-2-8,0 1-1657,14-5 545</inkml:trace>
  <inkml:trace contextRef="#ctx0" brushRef="#br0" timeOffset="-42715.6825">39 1531 4473,'-38'-33'1248,"39"33"353,1 0-1249,-1 4-56,-1-4 344,0 0 16,0 0 104,2 1 16,-1 0 64,6 4-399,8 3-17,-3-2-104,39 24-88,-33-29-104,0 5-32,3-5-32,7 3-32,-2-8 24,7 4 16,1 0 16,5 0 8,-3 0 8,11 0 56,-7-5-8,8-3 24,-4 1-24,4-5-24,-7 2-40,5 1-24,-10 4-24,9-2 0,-9 6-8,3 0 0,-2 1 0,6 1 0,-11 0 0,2 1-8,-3 1 0,-2-3-8,-3-3 0,4 1 0,2-5 0,-4 0 0,2-1 8,2-1 0,-2 1-8,-1 1 0,-1 2 0,4-3-8,-6 4 0,0 1 8,-2 2-8,2 0 16,-7 1 8,2 2 24,-9-2 8,3 2 24,-7 0-8,-1 1-472,-8-1-656,1 3-2065,-1-5-7</inkml:trace>
  <inkml:trace contextRef="#ctx0" brushRef="#br0" timeOffset="-41649.6982">155 1754 1808,'-80'-23'1065,"75"21"-73,2-3-304,1 2-296,0 1-128,1 1-120,1 0 80,-1 1 16,-1-2 40,0 1 56,1-2 80,0 2-31,-1 0-33,1-1-72,0-1 48,-1 0-24,1 2-40,0-4 152,0 0 88,0 3-40,0 0 16,-1 0-32,1 0-160,0-1-104,0 2-32,0-1-63,0 2 31,0-1 16,-1 0 0,2 0 8,0 0 80,0 1 16,2 0 8,-1 0-16,0 0 8,0 0-80,0 0-48,5 0-56,1 0 0,2 0-16,-1 0 0,4 0 8,-3 0 8,0 0 8,1 0 8,-1 0-8,-6 0 8,7 0-24,0 0 0,1 0 0,2 0-8,3 0-8,39 4 8,-40-4 0,7-2-16,-6 2 0,6-3 0,-1-2-8,5 2 8,-4 3 0,6-2 8,1 1 8,1-4 8,-6 2-8,5 0 0,-2-3-8,0 2 0,0 1-8,1-4-8,1 2 8,2 0-8,-7 1 0,2 0 8,-1-2-8,4 3 8,-6 0 0,5 0 8,1 3-8,2 0 0,-10-2 8,5 0-16,-1 0 8,-9 0 0,3 2-8,2 0 0,-6 1 0,0-5 8,5 3 0,-2 0 8,-4 1 8,5-3 0,-1 3-8,1-2 0,-7 0-16,5 2 0,2 1-8,-3-1 8,-1 1-8,5 0 8,-4-2 0,3 1 0,-1-1 0,3 0 8,-2 1-16,6-1 8,-6-1 16,3 5 16,-3-2 16,5-8 16,-10 9 0,2-6 16,-3 4-24,1 0-7,-5 4-17,6-3 0,-2 4-16,-4-3 8,-1 0-8,1 1 0,-5 2 8,-2-3 8,1 1-8,-3-4 16,0 1 32,0-2 48,0 1-8,0 0-224,0 1-344,0 0-2985,0 0 600</inkml:trace>
  <inkml:trace contextRef="#ctx0" brushRef="#br0" timeOffset="-40108.3792">775 1373 3425,'-67'-52'2416,"65"50"-151,1-1-369,-3-1-664,1 3-159,2-1-209,0 1-160,0 0-288,1 1-128,0-1-128,0 1-152,0 0-24,1 0 8,8 1 48,13 5 16,36 11 16,-30-11 16,-2 2 16,2 5 8,2 0 0,-4 1 16,-4 3-16,-5-3 8,-2-1-32,-5 0 8,2 1-8,-7 2 16,3 1-16,-4 1 24,-6 1-24,-2 4 9,0-3-9,1 1 0,-5 0-8,1 1-16,-1-3-16,-3 5 88,0-3 64,-4 0 112,3-7 32,-4 0 72,2-2-80,-1-2-24,8-3-80,-3 1-64,3-1-72,3-3-24,2-2-48,-1 3-40,2-5 16,1 0 8,0 0-8,0 0 16,-1 0-184,0 0-736,0 1-656,1 0-2329,-3 0-184</inkml:trace>
  <inkml:trace contextRef="#ctx0" brushRef="#br0" timeOffset="-34780.2195">1774 1537 2793,'-1'-3'2400,"0"1"-151,0-1-233,-1-1-464,1-1 17,0-1-425,0 3-128,0-1-152,-1 2-264,2 0-279,0-1-97,0 1-120,0 0-80,0 2-40,0-1 0,0-1-8,2 0-16,-1 1-304,6 0-329,5 0-2687,5-3 471</inkml:trace>
  <inkml:trace contextRef="#ctx0" brushRef="#br0" timeOffset="-33537.4578">3682 1398 304,'9'-3'32,"4"0"-32,7 1-80</inkml:trace>
  <inkml:trace contextRef="#ctx0" brushRef="#br0" timeOffset="-33360.37">3874 1375 2521,'96'16'1448,"-85"-16"16,-2 0-624,0 0-152,-2-2-311,5 2-89,-2-1-168,3-4-24,-5 1-1633,3 2 537</inkml:trace>
  <inkml:trace contextRef="#ctx0" brushRef="#br0" timeOffset="1978.9142">2881 1807 1960,'-2'0'2097,"1"-1"-265,-1-1-287,1 0-137,0 0-352,-2-1-336,1 2-104,0 0-39,-8-1-161,-5-1 48,-3 1-64,-35 1 0,37 5-72,-2 0-40,4 3-144,2-2-48,4 3-72,-1-5-32,4 4-40,1 0-32,-2 2-8,3-3-8,-2 1 16,6 5 8,-1-3 8,3 4-16,-3 1-8,18 5 0,-12-7 32,8 3 16,3 0 40,5 1 24,-8-1 16,15 4 0,-10-4-24,-3 2 16,-1-1-8,-1-1 48,-14-2 32,3 0 248,-3-2 24,-2 2 48,-4-4-32,-1 4 16,-2-1-224,-3 3-16,0-5-32,-7 5 1,0-7-41,0 1 8,2-5-32,-1 2 0,5-2-24,1-3-8,2 0-24,0-2-40,6-2-32,-2-2-40,3-2-24,4-4-209,5 0-207,2-6-872,3-2-1873,12-6 129</inkml:trace>
  <inkml:trace contextRef="#ctx0" brushRef="#br0" timeOffset="2686.86">3023 1896 5057,'61'-35'1664,"-55"33"609,-6 1-1137,0 2-200,0-1-23,-1 0-73,-2 1-320,0 9-240,-6 15-64,-4 32-96,7-31-40,2-3-40,1 5 0,-3-4-32,1-1 16,4-7-8,-1 4 8,1-7 0,0-5 24,1 0-24,1-1-8,0-5-16,1 0-16,-2-2-24,0 0 16,0 0-8,0 0 24,1 0 16,1 0 48,4 2 16,6 2 48,3-1 32,35 11 8,-35-17-8,2 2 8,-1-2-24,2 2 8,2-2-8,-1-1 16,-1 2 80,1 1 56,-5 2-7,-1 0 31,-4-1-8,-2 0-80,0 0-56,0-2 0,-1 1-80,1 3-8,-1 0-24,1-2-8,1 1 0,1-1 40,-1-3 16,-1 4-152,1-1-328,1-2-3241,-2 1 792</inkml:trace>
  <inkml:trace contextRef="#ctx0" brushRef="#br0" timeOffset="3630.982">3672 1924 320,'43'-16'2913,"-39"9"-1105,-1 0-56,-4 2 489,2-4-1169,-5 2-96,-4 0-87,4-1-41,-9-3-152,0 2-160,1 0-136,-4-5-40,1 5-72,2-1-120,1 3-40,-3 0-48,3 3-16,-9 1-32,8 4-32,-2 3-24,8 5-32,-3 2-24,2 5-24,0 3 8,1 7-8,-4-1 24,7 8 0,0-2 16,2 7 0,2 0 16,7 1-8,-1-3-8,3-2-24,2-7-8,5-5-24,-3-6-8,12-5-8,0-7 32,5-4 80,-1-2 72,8-6 144,-12-5 56,3-2 40,-7-1 104,-4-6 96,-5 1-40,2-3 97,-8 0 15,3-2-96,-7 5-64,2-1-32,-5 4-104,1-1-32,-4 3-40,-3-2-24,1-2-40,-3 3-8,0 2-32,-5-2 0,5 4-40,-5 2-8,1 3-88,-2-1-296,6 5-216,-6 3-648,-1 2-625,-2 4-2055,11 4 151</inkml:trace>
  <inkml:trace contextRef="#ctx0" brushRef="#br0" timeOffset="4324.889">3572 1919 3737,'6'68'2352,"-3"-72"145,4 2-377,2 4-1119,4 0-81,1 3-200,7 4-256,3 4-328,2 2 448,-3 2-112,2 7-56,-4-6-88,1 4 48,-2-5-23,2 0-17,-6-5-104,1 1-16,-3-3-88,0-2 0,-4 0-24,-2-1 32,-1-1 0,-1-1 8,-5-2-536,11 2-3177,-2 2 864</inkml:trace>
  <inkml:trace contextRef="#ctx0" brushRef="#br0" timeOffset="-11001.5389">4328 1350 920,'-38'20'2033,"36"-26"-305,2 7 88,0-1-263,0-1-377,0-1-32,-1 2-336,-1 0-31,2 0-121,-1 0-184,0 0-176,1 0-160,0 0-200,0 0 72,0 0 0,0-1 16,1-1 120,2 2 88,12 0-112,3 3 16,35 11-8,-30-13 40,-1-5 16,3 4-512,-6-3 504,1 2 16,-4 1-64,-4 3 16,-3 1 520,-1 1-504,-4-1-16,-1-1 16,-1-1-16,-2-2-344,0-1-496,0 0-2536,0-1 319</inkml:trace>
  <inkml:trace contextRef="#ctx0" brushRef="#br0" timeOffset="-7864.3361">4652 1313 472,'-3'0'640,"0"0"-8,0 0 1,1 0 39,-2 0-56,2 0 8,-1 0-72,1 1 48,0 0-112,-1 0 48,1 0-80,0 1 33,0-1-89,-1 0 8,1 0-104,0 0 0,-1 0-64,1 0-8,0 0-64,-1 0-16,0 1-56,2-1-1680,-2 2 1608,0 2 1632,-2 0-1648,3 1 0,2 0 1640,-1-4-1632,0 2-1624,-1-1 1648,1-2 0,0-1 0,0 1-16,-1 1-24,1-1-24,-1 0 16,1 0 24,1 0 72,0-1 40,0-1 72,1 0 16,4-1 56,4-7-16,18 2 48,32-45 9,-26 29 63,6-3-48,5-5 56,-9 0-32,8-6-16,-6 6-48,4-9 24,-5 3-72,7-3 24,-3 4-24,4-2-16,-5 7-48,7 1-24,-6 2-64,6-1-32,-6 1-24,2-2 0,-5 2-8,1-2-8,-5 7 8,4-2 0,-10 4-8,5-2 8,-7 6-8,5-6 0,-7 5-8,7-4 8,-9 6-8,0-1 0,-10 5 0,2 1 8,0 7 0,-2-1 8,-7 2 8,4 3 24,-2 0 16,-9 0 32,0-2 32,3 2-7,0 0-41,0 0-168,0 0-273,-1 0-1111,0 0-1865,1 2 33</inkml:trace>
  <inkml:trace contextRef="#ctx0" brushRef="#br0" timeOffset="-6706.5468">5070 880 1504,'-57'0'2041,"53"2"-377,0 0 153,1-3-665,2 1-40,0 0-160,0 0-184,0 0-216,1 0-47,0-1-161,0 1-112,0-2 128,1 0 128,8-1 24,12-8-8,39-21-128,-33 17-8,3-2-104,2 3-8,1 0-48,-4 2 56,-7 2-63,1 2-1,-8 0-40,4 4 8,-5 2-64,-2-1 8,-8-1-32,0 1-24,-4 1-16,0 0 8,0 1 0,0 0 8,0 1 8,0 0 16,0 0 8,0 1 8,0 0-24,0 10 8,1 6-16,8 40-16,-3-37-8,4 4 16,-5-3-32,3 3-8,0-6-8,-1 6-8,4-7 0,-2 3 8,-3-7 8,0-3 16,0-4 0,-3 0-8,3-4-152,-4 5-672,0-2-553,-2 5-2335,6 0-65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2:16:22.0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114 1301 1360,'-43'-1'3481,"39"-1"-952,-8 1-665,2 1 1049,0 0-1785,-1 0-176,2 0-296,1 0-56,5 1-192,0-1-80,3 0-87,0 0-129,0 0-128,0 0-40,0 0 8,0 0 16,2 0 72,8 0 88,6-1 24,4 1 24,40-1-8,-31-2-24,-5 0-56,5 1-16,0-1-40,5-2 0,-6 2-8,8 0-8,-6 1 8,7 1 8,-8 2 0,9-1 8,-6 0-8,6 2-8,1 2-8,2-2 0,-4 2-8,10-3 8,-6 1 0,-3-3 16,0 1-16,5-2 8,-12-2-8,4 0 24,-3 1 8,-4-1 8,-3 0 24,1 3 0,-4 1-32,-4 1 8,-2 4 0,-2-3 0,-5 0 8,3 2 8,-6-2-24,4 0 8,-2-2-24,-2 0-240,1-2-256,-2 0-760,-5 1-537,0 0-535,0-1-297,0 1-664,-1 0 361</inkml:trace>
  <inkml:trace contextRef="#ctx0" brushRef="#br0" timeOffset="1005.8933">183 1397 808,'-15'2'616,"1"2"-64,0-3-111,-1 1-105,0 0-8,4 1 160,-1-2 56,2 2 136,4-2 72,-1-1 120,4 1-87,2-1 119,0 0-80,-1-1-8,1 0-120,0 0 0,0-1-192,0 2-47,1 0-97,0 0-96,0 0-104,0 0-56,0 0-56,0 0-16,0 0-8,0 0 40,1 0 32,0 0 48,4 0 0,14 4 16,-2 0-24,43 7 0,-35-7-8,3-4 16,-4 1-24,1 0 32,-2 3-8,4-4-8,-3 2-8,4-2-8,-2 0-40,4 1-8,-1-2-8,6-6-16,-3 2-8,4-1 32,0 1 8,2-3 32,-6 7 48,6-3 40,-3-2-24,3-1-16,-5 4-15,4 1-49,-9-2-32,2 4-8,-5-1-8,1-1-8,-1 0-8,2-1 8,-2 1-8,1-1 8,-2 3 16,0 2 16,-4-2-16,4 0 24,-5-2-16,-1-1 8,-2 2-8,2 0 32,-6 3-24,-2-2 8,-4 3-24,0-5 48,-2 2 0,-4 0 48,0 0 32,0 0 72,0 0-24,-1 0-64,0 0-96,0 0-8,0 0-3881,-1 0 1217</inkml:trace>
  <inkml:trace contextRef="#ctx0" brushRef="#br0" timeOffset="4825.6414">136 734 120,'2'-105'2329,"1"89"-633,-1 5 320,-2 0 137,-8 7-937,8-1 32,-7 3-328,6 2-391,0 0-33,1 0-184,0 1-288,0 13-32,2 18 24,6 47-48,-2-36 48,3 9 56,-1-5-40,0-1-40,-1-9 24,-2-2 0,-1-15-16,3-6-24,-2-8-8,4-5 24,4-7 16,0-8 24,2 1 32,0-8 88,0-1 32,-1 3 32,-5 2 0,1 2-24,1 7-72,-1 1-48,-1 2-48,3 6 16,-1 3 8,0 8 0,3 0 0,2 2 24,-2 2-8,11-1 0,-13-2-8,-1 6 24,-7-3-16,-1 1 8,-10-3 32,3-2 96,1-4 0,-4-2 8,-2 0-8,-8-1-24,-2 2-80,-2-1-16,-2 2-7,-2-4-17,3 1-8,1 0-8,1-2-16,2-2-8,6-2-16,-1-2-56,8-4-32,2-1-65,3-5-15,7 1-552,3 0-2536,9 2 687</inkml:trace>
  <inkml:trace contextRef="#ctx0" brushRef="#br0" timeOffset="13299.9984">1423 1329 472,'-1'0'872,"0"0"8,0 0 265,0 0-153,-1 1 96,-2 1-216,2-1 17,0 1-201,-1-1 48,1 0-120,0 0-8,-1 1-168,2-1-64,0 0-120,-1 6 24,0 0-16,-1-1 121,-1 0 31,3 0 72,-1-4 8,1 0-64,0 0-128,0-1-72,0 0-96,0 0-80,0 0 8,1-1 40,0 0 40,0 0 40,0 0-16,1-1 0,0 0-48,7-4-16,9-5-40,39-24-16,-39 27-16,8-2 0,-3 2-8,7-1-8,-3 3 8,-2 3 8,5-1-8,3 3 24,-8 3 0,4 4 24,6 1 0,-7 7 8,-3 2 0,6 6 0,-3-4-16,0 9 9,-1-3-25,2-1-16,-4-4-8,0-1-16,-1-8-16,1-2-8,-4-4 16,5-5 16,-3-5 8,3-4 24,-4-5 0,6-6 0,-10-1 0,12-2-8,-3-3-8,4-1 8,-3 4-8,8 1 0,-10 3-8,9 1 8,-1 8-8,-9-2 0,6 6 0,-1 1 24,-3 6 0,-10 2 16,11 6 40,-12 2 0,-2 1-16,-4 6 0,5 3-16,-5 4-32,2 1-16,8 3-8,-4-6-24,3-2-24,-2-5 8,7-5-8,-3-6 0,3-6 16,1-6 16,3-8 8,-2-1 0,8-9 8,-2 4 0,1-5-8,4 7 8,2-5-16,-6 6 8,5-2 0,-3 5-16,-2-1 0,-7 2 16,-1 8 0,-9 3 0,0 6 8,-6 5 8,0 4 8,-1-1 8,3 1 0,-2-3-16,0 5 0,3 3-16,9 0-8,-6 0-8,1 3-8,-1-7 0,2-5 0,-10-3-8,9-6 16,1-6 8,5-2 8,0-5 8,1-4 8,-3 2-8,3-3-8,-5 5 0,4 0-16,4 8-8,-4-3 0,0 2 8,-6-4 0,0 3 16,1 1-8,-2-1 16,1 9-8,3 0 0,-2 4 0,-7 1 8,1 4 16,3-1 0,-5 6 8,0-4 0,5 7-16,0-4-16,0-1-8,2 1-8,6-4-8,-5-5 0,5-5 8,-4-2 0,2-6 16,-3 0-8,2-3 16,-1 1-8,1-4 0,3 4 0,1-3 0,-5 4-8,6-6 8,-5 7-8,4-3 0,-2-3 8,1 6-8,-10 6 8,2-2-8,3 5 8,-3 10 0,0-5 8,-2 2-8,-3 2 8,-3 0 0,8 1 0,-4 4-8,6 1 0,2 0 0,3-2-16,-4-1-8,4-7 0,7 1 40,3-7 32,8-5 48,-4-2 32,5-4 8,-10 0-40,7 1-16,-9 1-24,13-4-24,-13 3 24,9-4-272,-13-3-352,10 0-3233,-14 4 688</inkml:trace>
  <inkml:trace contextRef="#ctx0" brushRef="#br0" timeOffset="27055.4831">5032 1208 1784,'-59'-41'2993,"58"40"-841,-2-3-815,2 2 1175,1 1-1567,-1 1-257,-1-1-56,1 1-264,0-2-72,1 2-104,0 0-64,0 0 40,0 0 56,1 2 8,0-1 8,11 8 40,6-3-48,39 46-24,-34-37-32,1 2-16,9 2-56,-2-5-48,9 5-32,2 0 8,10 4 0,-3 3-16,12 3 0,-8-2-8,6 4-8,-11-1 0,7-1 16,-11-3-16,8 4 8,-6-5 0,10 3 8,-7-3-8,7 3 16,-6-4-8,-5 2 16,-10-4-7,0 1 7,-6-5-16,-3 0 16,0-1-16,2 1 0,-4-2-8,-3-1 8,-3-3-8,-1-5 8,-5 0-8,0-2 24,-4-3-8,-5 1 56,1-3 40,-6 0 32,1 0 56,0 0-304,0 0-400,0-1-1001,0-1-1984,-2 1-79</inkml:trace>
  <inkml:trace contextRef="#ctx0" brushRef="#br0" timeOffset="27828.7341">5618 1711 1688,'-39'-24'1881,"39"25"-33,2-2 153,-2 2-417,-2-2-368,0 0-224,1 0-407,0 0-193,1 0-200,0 0 144,0-1 88,0 1 32,0-2 16,0 1-32,0-5 32,2-11-88,3 0-8,7-34-72,-10 31 8,-1 5-127,-2 2 7,-4-4-48,2 0-40,-1 7-40,1 2 56,1-2 0,0 6 8,1-1-16,1 4 8,-1 1-48,0 0-40,1 1-16,-1 0-16,1 0-24,0 0 8,0 0 0,0 0-8,0 0 8,0 0-24,0 0 0,0 0-16,0 0 8,0 0 16,0 0 16,1 0 16,6 0 16,11 3 8,5 0 8,43 8 8,-38-12-16,3 3 24,2 2 0,8-2 40,-3 0 24,5 4 40,-3-3 8,1-3 64,-7 0-32,-6 5 0,-8-6-32,-1 2-16,-10 1-48,2-1 0,-2-3-24,-2 2-96,0-2-192,-3 2-664,-4-1-568,0-1-2449,1 1 80</inkml:trace>
  <inkml:trace contextRef="#ctx0" brushRef="#br0" timeOffset="28782.8268">6549 1781 2705,'-1'-1'2912,"-1"0"-415,0-2-193,2 1-639,0 0-753,0-2-256,2 2-336,0 1-336,-1 0 184,0 0 16,0 1-24,0 1 0,0 2-32,7 20-48,17 34-32,-23-33 0,9 3-8,-11-4-8,8-3-8,-13 1 0,10-3-16,-10-5 0,11-1-16,2 1-16,5-2 0,-1-3-8,3-3 8,1-4 8,-4-3 16,4-10 16,-1 0-8,3-8 304,0-2 80,4-6 184,-5 3 105,1-4 167,-4 4-232,-4 0 48,-3 8-72,-7-2 32,-2 7-232,-5 0-32,-2 5-95,-4-4-137,3 5-128,-6-2 72,2-2-48,-3-1-144,4 6-104,0-4-353,3 2-271,3 1 2657,7 3 543,3-3-6417,1 0 5322</inkml:trace>
  <inkml:trace contextRef="#ctx0" brushRef="#br0" timeOffset="15522.7825">2407 1940 3345,'2'-42'2416,"-5"39"-119,4 3-737,-1-1-200,0 1-551,0 0-161,0 0-280,0 0-48,0 1-120,2 2 32,6 20-16,28 41 0,-14-36 16,0 2 40,-2-3-80,9-3-8,-12 2-24,5-6-64,-6-2-40,1-1-16,-7-4-16,6-2 0,-5-3-16,-1-3 8,-1-4 0,1 2 8,-4-4 16,2-4 16,0 0 160,1-1 64,-3-4 24,0-3 65,-2 2 31,3-7-80,-2-3 8,-1 1 8,4-1-40,6-8 32,-3 3-40,4-1 8,-3-1 16,1-1 32,-6 8-56,2-1-8,-4 9-72,2 5-32,-5 2-48,-1 5 17,-2 2-25,1-1 0,0 0-24,-1 0-432,1 0-329,0 2-871,0-1-2761,0 0 328</inkml:trace>
  <inkml:trace contextRef="#ctx0" brushRef="#br0" timeOffset="16245.4931">3092 1854 5049,'18'-79'2745,"-19"78"-33,-4 0-1295,2 2-225,3-1-576,-1 1-160,1 5-200,0 25-72,3 43-88,-4-33-24,8 1-40,-8 2-24,6 0 8,-5-4 8,0-6-8,1-1 8,-2-8-8,-1-5 32,4-6 16,-2-8 8,-1-4 8,5-1 40,-4-2 24,0-1 80,0 2 24,1-1 64,0 0-15,9 0 23,0 0-64,3-4 48,0 2-40,40-20 56,-39 14-48,6 2 0,-1 0-8,-1 1 24,0 4-56,0 1 0,-7 0-16,3 2-56,-5 0-48,-1 0-16,-4 1-8,2 0-16,-2 0-8,-4-4-16,0 2-136,0-2-504,0 1-384,0 0-3113,1-1 416</inkml:trace>
  <inkml:trace contextRef="#ctx0" brushRef="#br0" timeOffset="16950.8759">3712 1900 3249,'34'-45'2784,"-27"34"-287,-3 0-649,-7 0-223,5 4-625,-1-1-32,-6 2-224,-5-2 80,5 2-88,-9-1-23,4 1-161,3 2-48,-3 1-192,5 2-72,-5-1-96,-11 2-56,-5 2-56,-4 6-32,-1 0-16,8 11-24,7-2-16,4 8-16,7 3 16,2 7-8,2-3 8,5 5 0,2-5 8,3 4-8,-1-10 8,8-1-16,1-3 0,7-7-8,-1-7 0,10-2 24,-5-9 16,4-8 24,-5-4 16,3-10 32,-8 1 40,2-6 40,-11 2 32,0-3 48,-5 4 184,-5-1 80,-3 5 0,-2-1 24,-2 8-32,-4 3-167,0 1-89,-4 7-64,0 2-48,-6 1-24,3-2-32,-6 8-168,2-4-128,3 3-425,-2-1-303,-2 4-1016,9-1-2193,-6 0 288</inkml:trace>
  <inkml:trace contextRef="#ctx0" brushRef="#br0" timeOffset="17496.1275">3645 1901 3361,'29'48'3216,"-23"-52"-55,-1-2-504,2 5-1065,5-2-304,-2 5-560,4 2-464,4 4 137,6 7 39,-5 1-56,5 5 48,0-7-24,4 4-112,-2-7-112,2 3-16,-3-4-80,0 5-64,-6-5 40,2 3-16,-5-2-24,-1 2 16,-2-9-16,-3 8 16,-3-5 16,2-2-184,-2-1-296,-3 0-288,1-5-1585,-5 0-1607,0 0-81</inkml:trace>
  <inkml:trace contextRef="#ctx0" brushRef="#br0" timeOffset="2831.1175">1337 1310 672,'-74'37'1889,"70"-41"-441,2 3 224,-1-1-207,2 1-473,1-1-72,-2 1-200,2 0-184,0 0-152,0-1-80,2 1-160,-1-1-48,16-3-24,3-4 88,39-18 40,-33 10 97,4-4 55,-4-5 120,10 1-56,4-6 0,-3 4-72,9-9-24,-2 3-104,7-9 24,1 6-32,13-11 16,-8 6-48,7-5-8,-8 6-88,7-8-16,-10 8-32,11-5 0,-8 5 0,9-5 16,-5 6 8,12-2 0,-9 5 0,5-7-208,-9 4 200,1-3 192,-16 9-200,-1-4 16,-7 11 185,-1 2-193,-7 5-209,-7 2 210,-4 8-9,-4 2 24,-7 3 16,0 1 16,-5 4 48,-2-1 56,-2 0-336,2 0-833,0 0-831,0 2-1649,-1-1-600</inkml:trace>
  <inkml:trace contextRef="#ctx0" brushRef="#br0" timeOffset="19596.4916">1899 610 1824,'1'-1'2089,"-7"1"-313,-3-3 25,2 0-577,2 2-176,2 0-336,2 1-88,1 0-128,0 0-183,0 0-81,0 0-8,1 0-48,1 0 48,-1 0-8,8 1 96,6 6 24,-2-4 80,40 13 32,-28-17 80,2 2-192,2-1-24,4 1-80,3 2-128,-1 2-104,0-2 112,-1-2-16,0 1 8,-4 2 33,-6-6 55,-9 2 56,-5 2-24,-5-4 8,-3 4 8,-1 0-8,-1-2-24,-1 0-160,0 0-672,0 1-673,0 0-2367,0-1-121</inkml:trace>
  <inkml:trace contextRef="#ctx0" brushRef="#br0" timeOffset="3821.0994">2065 725 352,'-68'11'2625,"67"-11"-777,-1 0-88,6 1 449,-4-1-1177,0 0-120,0 0-216,0 0-127,0 0-209,-1 0-56,0-1-80,1-1-16,0 1 56,0 0 96,1 0 40,16-8 64,-2 1-48,46-30 0,-41 23-64,3-2-8,-3 6-88,2-1-47,-2 4-49,2 2-32,-4 1-48,0 2-16,-5 2 0,-3 1 32,1 3-16,-4 2 64,-3 1 16,0 5 16,0 1-16,-3 6 16,0 3-64,-1 4-8,0-1-40,2 9 0,-1-5-24,1 3-8,1-6 0,0 2 0,-2-6-8,1-2-136,-1-5-208,0-6-624,1-6-529,-4 4-2247,1-6 87</inkml:trace>
  <inkml:trace contextRef="#ctx0" brushRef="#br0" timeOffset="6051.4966">3284 179 2200,'1'-3'2345,"1"0"71,-1-1-255,0 1-241,0 1-407,0-1-425,-1 1-552,0 0-168,0 0-240,0 0-56,0 2-56,0 2-8,0 12 8,0 9 0,2 40 8,3-38 0,0-1-8,4 0 0,-1-4 0,3-3 0,4-3-8,0-4 8,1-1 0,0-9 24,0-4 0,-2-4 40,1-2-8,3-9 24,-2 5-16,0-4 0,-1 5-16,-2-3 0,-2 6-96,-6-2-576,-1 4-656,-4-3-1865,-5 1-159</inkml:trace>
  <inkml:trace contextRef="#ctx0" brushRef="#br0" timeOffset="6556.8744">3288 117 3433,'-93'-46'2088,"90"44"225,4-3-793,-2 2 112,1 3-391,0-1-137,0 1-400,0 0-56,0 0-216,1 0 48,0 0-64,2 0 81,11 1-57,9 2 16,40 3-112,-33-5-24,-2 0-96,2 0 0,-1 0-16,0-2-16,-7 2-48,4 2 0,-5-1-16,-2-1-32,-4 1 56,-2 0-488,-3 0-496,6-1-3081,2 5 368</inkml:trace>
  <inkml:trace contextRef="#ctx0" brushRef="#br0" timeOffset="23497.6631">4998 1182 2080,'-1'0'1473,"-1"0"-25,1 0-288,0 0-279,0 0-73,-1 0-256,1 0-64,0 0-112,0 1-32,-1-1-56,1 1 80,-1-1-24,1 0 72,0 0-8,0 0-864,0 0 848,1 0 9,-1 0-105,0 0-24,-1 0 824,1 0-968,-1 0-80,2 0-16,0 0-32,0 0-8,0 0 16,0 0 32,0 0 24,2-1 24,-1 0 8,7-4 16,12-6 0,44-28 24,-38 17 72,5-3 88,2-1 80,7-9 56,5 1 8,10-8-47,-4 2-81,8-4-64,-8 4-80,8-9-24,-11 11-48,10-9-8,-5 7-32,7-2 0,-5 4-16,7-7 8,-1 13 0,5-7-8,-10 5 0,3-6 0,-7 7 0,-4-9 0,-7 9-8,3-4 8,-8 11-8,1-2 8,-9 8-8,-2-4 16,-7 13-8,-1 0-8,-5 7 16,-7 2 48,-5 5 8,-1-5 40,-1 2 16,-1 0-8,1 0-48,1 0-96,-2 0-128,1 1-816,0 0-416,-3 1-2481,2 0-16</inkml:trace>
  <inkml:trace contextRef="#ctx0" brushRef="#br0" timeOffset="30012.58">5644 588 784,'-46'-40'2009,"39"38"-457,3 2 48,0 0-359,3 0-569,-1 0-56,0 0-176,1 0 40,0 0 88,0 0 120,-1 0-56,-1 0 89,2 1-25,0 0-40,-1-1-104,1 0-40,0 1-144,-1-1 16,1 0-96,0 1-16,0-1-56,0 0-72,0 0-112,0 0 0,-2 0 8,2 0 72,1 0 49,0 0 87,0 0 0,1 0 0,2 0-64,1 0 16,12 0-56,4 0 48,37-3-8,-34-1 64,-3 0-32,3-2 16,-1 1-56,-3 1 0,-3 3-56,-3-3 8,-5 2-24,-5-1 0,0 1-32,-3 2 8,0 0-24,0 0 0,0 0-16,0 0-8,0 0-16,0 0 8,0 0-16,0 0-8,0 0 8,0 0 16,0 0 0,0 0 40,0 0 16,0 0 24,0 0-8,0 0 0,0 2-40,0 0-32,0 5-24,3 12 0,1 2-16,8 42 16,-6-39 8,3 4-16,0-4 8,2 0-8,-1-4 8,0-5 0,-4-5 0,0-1 8,-5-7 8,0 1-16,-1-1-64,0-2-64,0 0-512,0 0-648,0 0-2825,0-1 288</inkml:trace>
  <inkml:trace contextRef="#ctx0" brushRef="#br0" timeOffset="39471.522">6969 24 2721,'3'-1'1760,"-2"0"112,0-2 121,0 2-841,0 0 80,0 0-207,1 0-17,-1 0-96,0-2-320,0 2-264,-1 0-16,0 0-64,0 0 32,-1 0-64,0-1 8,0 1-40,-2 0-8,0 0-56,-15 1-7,2 2-49,-39 18-8,40-8-40,-5 3 8,5-3-24,-2 1-16,2 1-24,3 4-8,4 1-24,0 4-9,3-4-7,6 6-8,5-2-8,2 2-8,8 3 0,2 1 8,4-5 32,8 2 40,2-8 48,7-3 56,1-5 24,8-3 32,-9-6-8,3-2-8,-7-5-24,-2-2-8,-12 0-15,0-3-1,-8 4 16,-1-2 32,-1 4-16,-2-1 16,-4 1-8,1-2 16,-2 3 8,0-1 32,-4 2 24,0 2-3617,1-1 1217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2:19:26.5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1730 1097 2609,'-31'31'2000,"33"-31"-272,2 1-423,0-5-345,-4 3 88,1 0-456,0 0 280,12-4 1,9-5-41,32-23-216,-27 9 8,12-1-176,3-11 24,1 1-56,4-10 40,-4 2-56,-7-10 1,1 7-57,6-2-40,-5 7-120,4-6-32,-3 9-32,3-7-40,-4 6-24,5-3 0,-5 7-24,-1 1 0,-5 8-16,-1 0 8,-6 2-16,-3 3 8,-6 5 0,-2 1 24,-5 4 8,-3 5 16,-3 3 0,-1 2-8,-2-1-104,-1 1-336,0 1-272,1-1-761,-1 0-2271,0 0 335</inkml:trace>
  <inkml:trace contextRef="#ctx0" brushRef="#br0" timeOffset="1300.4651">2117 571 3433,'-55'2'1776,"51"0"-56,3-2-935,2 2-345,-1-2-224,0 0 184,1-1 80,1 0 328,10-3 168,6-4 9,34-17-129,-30 14-216,-4 2-280,2 1-64,-3 0-112,-1 4-112,-5 3 56,-3-1 24,-3 3-8,0 3 56,-4 1 0,-1-5 48,0 0-24,0 1 0,1 12-56,3 10 0,2 34-31,-4-31-9,2-5-16,-1 5-16,4-1-48,-2-3-8,3-1-16,-3-3-8,0-7-48,0-7-264,2-1-233,-6-7-2543,6 4-305,0-5-936</inkml:trace>
  <inkml:trace contextRef="#ctx0" brushRef="#br0" timeOffset="2033.5212">2770 99 2200,'35'-80'1753,"-30"74"87,-1 2-319,1 2 79,-4-2-248,-2 3 40,0 0-175,0 1-361,0 0-384,0 0-224,0 0-256,0 0-256,0 1 160,-1 5 64,0 13 80,-3 42 40,0-34 24,4 7-16,1 2-48,5 0 0,-3-6-24,3-1-8,-1-7 8,-3-5 0,-1-9-8,3-1 0,-4-4 24,1-4 64,0 0 24,0 0 40,0-1 16,0-14 8,0-3-64,-1-38 0,-4 33-40,2-5-16,1 5-32,3-3-8,-2 2-24,3 0 16,-1 7-16,3-1 16,-6 8 16,5 6 16,-4 4 8,1 3-48,0-2-16,0 1-32,0 0-16,1 13-32,3 5 56,9 28-8,-8-34 0,9-3 0,-4-3 16,2-6 8,4 1 24,-2-5 32,-5-3 16,6-4 40,0 4-8,-6-3 16,6 1-16,-10-2-16,2 7-32,-2 2-24,-4-2-48,-1 4-24,0-1 8,0 0 8,0 0 24,1 1 48,4 4 0,6 16 16,35 28-8,-36-36-8,-1-7 0,8 0-176,-4-6-360,4-2-2720,2-2 615</inkml:trace>
  <inkml:trace contextRef="#ctx0" brushRef="#br0" timeOffset="-4370.6592">162 1209 5369,'-52'-12'1937,"51"14"183,0-1-1496,-2 1-120,2-2-224,0 0-168,0 0 72,1 0-64,0 0-8,0 0 72,0 0 9,0 0 135,1 0 64,0 0 72,1 0-48,14 2-48,1-2-152,35 1-32,-28-3-80,4 2 8,0-1 8,12 2 32,-4-2 0,11 0 40,-4-3 0,9 0 8,-10-3-24,13 2 16,-10 0-32,6-2 8,-6 0-24,6 1-8,-8 2-31,9-1-17,-2 6-64,2 1 8,-10-2-16,8-2 0,-12 2 0,1-2 8,0-1 8,7 0-8,-9-2 8,11-1 0,-5 1 0,0-1-8,-8 4 0,4 3 0,-14-1 8,3 1 0,-8 1 8,3 0 8,-5-2-8,2 3 8,-5 0-8,2 2 0,-3-3 0,0 2 0,-3-1-8,-3 2 16,-2-2 0,-3 0 24,-1-1 24,-3-3 64,0 1 16,0 0 40,0 0-64,0 0-312,0 0-320,-2 0 1512,1 0-4745,-1 0 1873</inkml:trace>
  <inkml:trace contextRef="#ctx0" brushRef="#br0" timeOffset="-3325.0921">243 1320 1272,'-70'-35'1273,"60"35"79,3-1-168,0 0 136,5 2-55,-1-4-89,3 3-280,-1 0-8,-1-1-224,2 1-223,-1 0-17,0 0-32,1 0-80,0 0 48,0 0-48,0 0 16,1 1-24,0 0-24,12 4-72,3 1-24,36 13-72,-25-19-16,0 0-40,13 2 40,1-2 24,8 0 40,-2-4 16,12 4 32,-9-2-24,12 0 8,-3-1-23,17 6-33,-8-4-32,14 0-16,-11 1-32,9-2-24,-14-3 72,11 3 32,-8 3 48,3-6 8,-11 5 16,9 3 0,-16-3-32,-3-2-32,-4 6-16,-1-1-16,-11-5-48,0 3 0,-10 2-8,-4-3 8,-8-2 16,-5 2 24,-5 0 24,-1-3 72,-3 3 24,0 0 16,0 0-288,1 0-568,-1 0-424,1-1-2945,0 0 280</inkml:trace>
  <inkml:trace contextRef="#ctx0" brushRef="#br0" timeOffset="-10961.0084">497 938 3217,'-2'-3'2320,"3"3"-175,-2-1-337,0 1-696,1 0-128,0 0-319,-1 0 71,1 1-168,0 0-24,1 7-112,7 8-56,22 34-208,-10-32-888,5-2-888,3 1 1648,0-4-16,3 3-16,-2 1 816,1 0 1016,-2 2-1640,0 3 40,-3-2 16,-1 1 57,-5-3-177,-1 2 24,-5-2 0,-5 1 48,-6-3-24,-5 1 24,-4 0-32,-4-1-8,3 2-64,-9 3 0,5 2-48,-9 0 112,5 1 16,-4 0 64,3-3 0,-4 1 24,6-4-120,-2 2-48,3-5-64,1 0-24,5-4-32,6-2-16,1-4-24,2-1-232,3-2-200,-4-2-664,0-1-2729,0 0 504</inkml:trace>
  <inkml:trace contextRef="#ctx0" brushRef="#br0" timeOffset="5928.4465">1810 1225 656,'-50'34'2521,"46"-36"-705,3 0-248,0-3 673,0 4-1025,1 0-160,0 0-263,0 0-41,0-1-224,0-1-232,0-1 8,1-5-40,0 3-104,0 1 0,0 2-32,0 1-40,1 0-24,-1 0-8,0 0-16,0 1-16,0 1 8,0 1 0,3 9-16,1 7-8,8 30 16,-13-34 24,-1-5 0,-1-2 24,1 0 16,-2-2 24,2-4-16,0 0 8,0 0-8,0 0 0,0 0-32,0 0 0,0 0-32,0-1 0,-1 0-24,1 0-16,1 0-8,0 0 0,0-1-640,0 0-2512,1 0 647</inkml:trace>
  <inkml:trace contextRef="#ctx0" brushRef="#br0" timeOffset="-9916.6027">76 730 1488,'-48'-79'2433,"42"72"-337,3 2-23,1 2-273,2 2-608,-1 1-143,-1 0-401,1 0-232,0 0-232,0 1-88,-1 18-88,-3 47-80,5-31 64,0 8 8,1-2 0,3 1 16,-2-9 0,3 0 0,-3-12 0,1-5-16,-2-6-16,1-7-24,-1-4 0,5-2 24,-6 2 32,0 0 88,1-1 48,1-1 72,7-10 0,0-5 0,32-29-72,-32 29-24,0 4-80,2 0 0,-1 5 16,-1-1 24,4 9 8,-1-3 8,-4 5-8,3 5 32,1 5 24,-4 5-32,-1 2 0,0 2-8,-2-2-48,-4 0-40,-1-6 40,-1 2 32,-2-3 16,-1 0 32,-3-2 1,-2 2-1,-7-3-24,0 0 0,-2-1-40,-4-2 0,3 1-8,-1-1-24,3 0-16,-2-6-16,4-2-16,1-2-40,8-3-8,-3-3-24,3 3-80,4-6-281,1 1-295,2 0-2648,7 0 503</inkml:trace>
  <inkml:trace contextRef="#ctx0" brushRef="#br0" timeOffset="3410.382">1832 1164 592,'-53'40'1744,"48"-40"-463,0 3-129,4 2 440,0-5-839,0 0-33,0 0-56,0 0-32,0 0 48,1 0 136,0 0 8,-1 0-31,0 0-177,-1 0-88,2 0-200,0 0-88,-1 0-120,1 0-24,0 0 96,0 0 88,1-1 32,4-3 32,10-5 104,32-29-64,-27 21-87,3-1-25,-8 4-72,5-2-80,3 8-72,-4-3-16,-2 6-24,3-2 24,-6 5-32,-6 2 8,-5 4 8,4 3 16,1 4 0,-3 3 8,6 1-16,2 7-8,-4-1-8,1 3-8,5 0-8,-2-4 0,2-5 0,6-1 0,-5-4 0,3-10 8,2 0 16,1-5 0,-4-1-8,6-7 8,-1 2-8,4-2 0,-5-1 0,10-4 8,-1 3-8,3-1 0,-2 0 0,3 3 0,-9 0-8,-1 1 8,-3 2 0,1 4-8,-4-1 8,0 1-8,-3 6 0,-1 0 0,-6 0 0,1 6 8,-4 1 8,2 2 0,-3 6 0,4 2 8,-1 1 0,1 1-24,3 4-8,3-1-8,1 0 0,5-2-16,1-3 24,1-7 0,1-2 8,2-9 0,0-3 16,2-3-8,1-2 8,-2-6 0,-2 2 0,2-6-8,-2 1 8,0-6-8,0 5 0,7-1 8,-6 4-8,1-1 0,0 6 0,-2 0 0,-7 1-16,2 3 8,-5 1-16,-5 6 16,-2 1 0,-3 6 16,-3 1 16,3 4 8,0 0 0,5 4-16,2 3 0,3 0-32,0 1-8,-3-5 0,0-4-8,0-1 8,2-5 0,6 1 8,3-1 16,0-7 0,-1-3 0,4-2 0,-5-8 0,5-1-8,2 1 0,1 1 8,-4-1-8,-1 2 0,1 3 8,-2-2-8,-3 3 0,4 3 0,-1 0 0,1 3 0,-3 1-8,-4 2 0,-9 1 0,0 2 16,0 2-8,-1 3 8,5 3 8,3 3-8,-2 1 0,-11 0 8,10 1-16,-8 2 0,11-1-8,-1-2 0,3-5 0,-3 1 8,2-7 0,-3-9 8,5 2 8,1-5-8,-1-5 0,5 3 0,-2 1 8,-1-5-16,1 3 8,0-1 0,-3 1 0,-1 1-8,1 4 0,-2 3-8,-1 4 0,-2 0 0,1 4 0,2 5 8,-4 1 0,1 3 8,6 7 8,-5-1 0,-2-3 16,7 0 16,-4-3 16,9 1-8,-1-6 0,3 0 0,-2-4-8,7-1-16,-11-12 16,8 3 8,-8-6-24,8 4 16,-5-3-56,0 0-64,-6 3 2945,9-5-6554,-14-5 3105</inkml:trace>
  <inkml:trace contextRef="#ctx0" brushRef="#br0" timeOffset="11888.8938">4847 1140 1160,'-71'12'1449,"68"-16"-89,0 1 152,-1 3-336,3 0 1,0 0-281,-1 0 0,1 0-208,-1 0 40,0 0-136,0 0-79,0 0-161,-1 0 72,1 0-56,0 0 104,1 0 0,0 0 32,0 0-128,0 0-64,0 0-136,0 0-56,-1 0-64,1 0-16,0 0-16,0 0 0,1 0-8,0 0-8,0 0 8,1 0 16,5 0 16,10 1 40,2-1 24,36-3 32,-32-2 1,6-1 15,-1 0-32,10 1 0,2-1-40,7 0-16,-2 3-16,9 0-8,-6 1-8,9 3 24,-6 0 8,6-1 16,3 2-8,-1-1 0,-10-1-32,6-1 0,-7 1-16,-2-2 0,-5 0 0,6 0-8,-5 1 8,2 1-8,-10-1 8,6 1 0,-7 0 8,-5-1 8,-4 0 0,3 0 0,-6 1 0,-4 0 0,0 0-8,-5-3 0,-5 1 0,2 1 8,1 1 0,-7 0 8,1 2 32,-1 2 16,-3-6 0,0 1 0,0 0-16,0 0-136,0 0-128,0 1-360,1 0-392,-1 0-2881,1-1 592</inkml:trace>
  <inkml:trace contextRef="#ctx0" brushRef="#br0" timeOffset="13310.854">5366 952 4921,'-33'-31'2000,"33"32"185,2-1-1121,-3 1-376,1-1 40,0 0-135,1 0 79,0 1-88,11 7-8,9 2-184,35 21-72,-29-19-120,1 1 96,-2 3-8,-2 1 48,-2-4 32,-6 2 17,-4-2-89,-4-1-8,-6-2-32,-6 2-32,-2 0 0,-9 3 0,0-1 0,0 6 32,-1-1-48,5-3-40,0-4-48,3 2-112,-4-7-208,15 2-328,-12-9-344,7 2-729,1-2-2159,18-9 287</inkml:trace>
  <inkml:trace contextRef="#ctx0" brushRef="#br0" timeOffset="14144.4898">6412 1003 4089,'66'-45'2448,"-60"36"89,0 2-857,-2-1-15,-8-2-409,-5 1-16,0 4-312,5-4-47,-10 0-289,12 9-32,-6 0-152,0 0-56,-7-1-128,7 4-64,-10-3-104,3 4-32,5-2-32,1 7-24,4 2-16,1-4-16,2 3 0,2 2 8,0 0 8,0 0 0,2 2-8,3 3 16,5 0 8,-1 0 0,0-4 8,12 3 16,-8-3-16,-1 3 0,8-1 0,0 4 8,-8-3 0,12 6 16,-6-4 0,-2 2 16,-1-1 8,-7-3 0,-4-4 16,-2 3 24,-4-4 24,-4-3 16,-1 3 16,-6-2 0,4 2-8,-4-1-8,0-2-32,-3 0 0,1 0-8,-5-6 0,-1-3-16,-3 3-8,6 0-8,-2-3-32,4-1-72,-3-3-288,5 1-232,-1-7-864,4 0-585,6-2-1808,5-2-159</inkml:trace>
  <inkml:trace contextRef="#ctx0" brushRef="#br0" timeOffset="211492.4081">2539 1698 2136,'-53'-96'2537,"44"91"-593,5 1-303,6 1-233,4 6-360,-7-4-352,0 0 41,-1 0 55,1 1-400,0 0-48,1 0-96,0 0 24,0 1-24,0 0 16,0 0-8,9 26-40,16 41-72,-17-34-16,5 0-56,3 9-40,2-7 0,-1-4-8,-1-7-16,2-1 0,-4-10-8,-1-3 0,0 0 0,1-3-8,-3 4 8,-2-3-8,-2-4 8,0 1 0,-1-3 0,-3-4 8,-3 0 0,0 0 0,0-2 0,0 2 8,3-1 0,-2-1 8,8-14 8,4-5 24,27-43 8,-23 30 48,-1-4 48,2-3 80,-3 2 25,5-3 95,-2 7-32,-1-1-8,-4 7-80,1 4-24,-1 12-40,-7 1 40,-5 11 24,-2 3-8,-5 4-16,5-5-80,0 1-232,-5 8-776,-6 14 848,-12 41-3865,17-46 904</inkml:trace>
  <inkml:trace contextRef="#ctx0" brushRef="#br0" timeOffset="212467.5839">3207 1682 576,'-40'-71'1777,"40"67"-289,-2 2 184,-1 2 33,3-1-185,0-1-112,0 1-240,0 0 17,0 1-305,-1 0-312,0 0-88,-1 1-128,1 5-184,-2 17-32,0 44-24,2-25-32,-2-4-8,-1 5-16,-2-8-16,-1 0-16,0-8 0,7 2 0,-4-7-24,9-1-8,0-2-16,3-5-24,-9-7 0,1-6 24,0 2 24,0-6 32,0 2 24,0 0 48,1 0 16,2 0 48,10-2 16,8-3 40,35-10-23,-35 13-17,1-6-32,4 5 16,-2-2-8,5-6 48,-3 6 24,1 5 40,-5-1-24,7-1-8,-11 7-64,-2-9-24,-3-1-48,0 2-8,-5 0-24,0 4 24,0 0-8,-2 3 8,3-5-72,3 4-608,-7-5-544,11 1-2721,-5-2 112</inkml:trace>
  <inkml:trace contextRef="#ctx0" brushRef="#br0" timeOffset="213244.8803">3926 1765 2024,'77'-103'2617,"-70"90"-449,-1-1-279,-1-1-249,-2 0-672,-2 2-191,-1 0-185,-2 0 88,-4 8-144,-1-4 64,-2 3 8,-3 0-40,-1 4-96,0-3-87,0 5-129,-2 2-56,-1 1-96,0 3-96,-2 3 24,-1 2-8,5 2-16,-1 4-8,1 1-8,-1 7 0,2 4 0,-1 8-16,5-1 8,-1 10-24,6-5 8,2 0 0,5-8-24,3 3-32,6-11-24,6-4-24,-2-8-24,8-6 15,-1-8 17,8-13 48,-3-4 8,5-8 80,1-6 80,0-11 88,-2 2 121,-2-7 119,-3 7 0,-2 5-16,-7 7 16,-6 0-24,-1 14-88,-9-2 32,-8 0-8,-8 3-32,5 10-64,-12 0-8,3 5-56,-3 5-48,5 6-56,-9-2-48,9-1-72,-5-1-80,7 1-360,-13 0-488,20-2-432,-1 5-2657,2 2 320</inkml:trace>
  <inkml:trace contextRef="#ctx0" brushRef="#br0" timeOffset="213832.5839">3936 1736 2657,'3'34'2944,"1"-40"-503,0 8-1,-2-8-575,-2 5-521,0 0-152,0 0-232,0 1-207,1 0-217,1 0 0,13 8-112,6 1-8,38 26-136,-33-19-48,-1 0-88,-3-4-8,-1 0-24,-2 1-16,3-3-16,-8-2 0,3 1-8,2-1-8,-1-2 16,-18 0-128,9-2-144,4 0-136,-10-1-1408,6 2-2281,17-2 296</inkml:trace>
  <inkml:trace contextRef="#ctx0" brushRef="#br0" timeOffset="8720.855">5599 61 1904,'13'-33'2705,"-15"34"-577,-3 3-247,1-1-225,3-3-720,0 0-135,0 1-201,-1 0 8,-5 9-184,-5 4-64,-22 31-112,24-28-56,-2-1-104,-10 2-8,6-3-16,-4 9 80,-2-1 16,-4 0 56,6 5 0,-2 6 24,-7-7-64,3 5-32,3-1-48,-3 1-16,1-6-32,-1 6-32,4-5 8,-5 6 0,0-3-8,4 0-96,0-3 96,-5 2 8,6-4-8,-4 1 0,1-5 105,1 10-113,4-2 8,-2-4-8,10 1 0,-8-6 0,7-5 0,-3-6 0,2 0 0,-1 1 0,4 3 32,-2-3 32,3 0-24,0 5 8,2-8 0,1 4-40,0-3-24,3 3 16,0-4-8,-2 3-8,1-1 0,-1 1 0,2-1-8,-2 2 8,4-3 0,1 1 0,-1-5 8,1 3-8,0-5 16,0-2 0,0 0 0,-1 0 0,1 0-8,0 0 0,0 1 0,0 0 8,0 1-8,0-1 8,0 4-8,0 1 0,0-2 0,0 0-16,-1 2 0,1-5-8,0 0-32,0 0-96,0 0-105,0 0-391,1 0-384,0-1-2257,1 0 329</inkml:trace>
  <inkml:trace contextRef="#ctx0" brushRef="#br0" timeOffset="9774.3967">5062 523 1016,'3'-82'1601,"0"80"-137,-1-6 480,-1 4-319,-1 3 231,-1 0-304,0 0 49,1-1-233,-1 1-168,0 0-352,0 0-159,0 1-281,0 0-272,-1 1-72,-1 5-48,-6 12-16,-12 44 8,11-37 0,-2 6-8,1-7 0,-2 1 0,6-8 8,6 1-16,6-8-8,-5-4-16,8-1-16,-8-3 0,-2-2 0,4-1 24,-2 1 32,0-1 16,0 0 16,1-1 16,10 0-8,9 0 0,32-5 0,-30 6 32,-1-1 0,3-1 24,-4-3 8,5 4 24,-6 0-40,-5 1 8,-2 0-8,-2 1-8,-5 1-8,2-1-48,-1 1-176,2-2-184,-4-1-176,6-5-3217,-2 0 896</inkml:trace>
  <inkml:trace contextRef="#ctx0" brushRef="#br0" timeOffset="10548.4644">5755 186 3689,'6'-83'2344,"-5"77"-143,1 3-865,-3-1-160,1 4-360,0 0-351,0 0-65,0 0 32,0 0-64,0 1 24,0 0-48,0 15 32,-1 3-88,0 39-32,4-32-96,-1 7-8,-1-1-32,3 6-56,-2-3-32,-1-4 0,0-6-16,0-4-8,0-8 8,0-5-8,1-2-8,0-3 8,-1 1 0,-1-4 0,0 0 24,0-1 32,0 0 8,0-1 8,0 1 8,0 0-32,0-1-24,0-2 0,1-12-8,0-2 0,4-37 8,-7 29 0,2-2 8,0-3 0,-1 2 8,0-4 0,3 5 0,-1 0 16,2 4 17,-1 4 39,1 5 16,-2 1 16,-3 5-32,1 6 8,0 0-48,-1 1-40,0 2-24,2 0-32,0 0-32,0 1-8,2 6 8,0 4 8,2 8 8,15 30 8,-13-37 0,6-1 0,-2-3 16,4-2 0,-4-3 16,6 0 8,-5-5 8,7 2 16,-7-4 0,4 1 8,-2-3-8,-1 0-8,-10-1-16,0 1 0,-2 2 0,-1 4 32,1 0 40,0 0-24,0 0-16,0 1 8,0 2-40,4 7-48,3-1 24,8-1 16,31 26-8,-26-36-368,-3-3-344,3-1-2785,-2-4 448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2:18:37.15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5217 327 2224,'12'-63'1489,"-6"61"55,-5 1-432,-2 2 73,1-1-161,0-1 128,0 1-160,0 0-24,-2 0-279,1 0-129,0 1-264,-1 1-96,0 10-104,-2 8-8,-2 37-40,8-36 0,0 4-8,2 5 0,4 1-16,-6-1 0,1-2 0,-1-6-8,1-7 8,-6-5-8,6-1-8,-1-3 0,-2 1-8,2-4-8,-2-3 0,0 0 16,0 0 8,-1 0 56,0 0 24,1 0 16,0 0-24,0-1 0,0 0-56,0 0-32,0-1-16,0-2 8,0 2 8,2-19 8,4-45 0,-7 38 8,1-2 16,-4-2 16,2 7 16,-1 1 24,0 2 24,1 0 0,3 5-16,-2-1-8,0 0-24,1 8-16,0 2-8,-4-3 0,4 4 0,-2 3 0,-1 2 8,2 1-24,1 1-8,0 0-8,0 0-16,0 1-16,0 0 16,5 12-16,2 2 8,25 38-16,-21-37 0,5-2-16,-2-7 8,5-2 0,-3-4 24,2-1 8,-4 0 24,1-2 8,-6-1 8,1-2 8,-1 0 8,-1-3-8,-4 1 0,0-3-16,-1-2-8,0 4 0,-1 7 8,-1 1 56,-1 0 24,0 0 24,0 1-8,0 7-16,3 7-56,0 1-40,26 33-24,-12-31-8,-1-10 8,8-2 0,-11-4 32,3-6-280,-4-3-488,10 6-2448,-7 2 375</inkml:trace>
  <inkml:trace contextRef="#ctx0" brushRef="#br0" timeOffset="631994.2639">3990 1320 2136,'-12'43'1433,"8"-41"-33,5 2-240,-2-3 81,1-1-193,0 0 40,0 0-80,0-1-200,0-1-191,0 2-57,-1-1-160,0 0 128,1-1-72,0 1-40,0 1-48,0 0 0,0 0-176,0 0-16,0 0 24,0 0 48,0-1-40,0 0 24,0 1-7,0-1-25,1 0-40,0-1 40,0 0-16,1 1 16,-1 0 32,7-2 0,-3 0-56,1-1-24,-3 1-8,4-2-16,5-3-24,-2 1-8,4-5 0,42-32-8,-38 31-16,1-7 0,-4 0 24,2-4-8,0 0-24,8 3-8,-7-2-16,3 5-8,-1-2 0,0-2 8,-7-1-8,5 1 0,0-3-8,1 6-16,-3 2 16,3-4 8,-5 2 16,2 0 16,-2 3 8,-1-5-32,0 6-16,0-4-16,-3 5-16,0 0 8,0 2 8,2-2 8,-1 5-8,7-4-8,-4-1 8,5-5-8,-3 1 8,0-6 24,-6-1-24,6 7 8,-5-1-8,-2-2 0,9 7-24,1 4 40,-3-4 16,-7 3-16,6 3-16,-1-2 16,-2 2-16,-10-9-24,11-2 32,-5 2 8,-2-2-24,3-2 0,4 8 0,4 4 0,-4-3 8,-5-4-8,1 5-8,4-1-8,-3 1-8,-1-2 0,-2 6 16,1-3 0,-2 0 8,3 0 8,2 4 0,-1-5-8,-3 3 8,4-2-8,-7 3 0,3-1 0,-2 4 8,-2 2-8,1-1 8,-4 2 8,0 1-8,0-1 0,0 0 8,0 1-8,0-1-8,0-1 0,0 1 0,0-1 8,2 2 8,-2-1 16,0 1 16,0-1 56,0 1-80,0 0-64,1 0-648,-1 0-3393,0 0 809</inkml:trace>
  <inkml:trace contextRef="#ctx0" brushRef="#br0" timeOffset="633500.5856">4430 738 2224,'-45'-19'1865,"40"18"-97,1 5-127,2-3-553,1-1-144,0 0-192,0 0-80,-1 0-120,1 0 113,0 0-49,0 0 32,0 0-136,0 0-24,-1 0-152,2 0-48,-2 0-64,2 0-56,0 0-64,0 0 32,0 0 0,2 0-16,0-1 48,6-3 16,5-1-39,5-5 23,36-30 8,-35 20 48,-2-3-16,6 3 16,-2 1-24,0 3-48,-6 2-72,-1 6 0,-2 3-24,-3-1 16,-1-1 8,1 6 8,0-3 0,-5 2 24,-1 2-16,-3 0 8,0 0 16,0 0 16,-2 0-8,1 0-8,0 0-16,0 0-16,0 0-48,1 0-24,-1 0-32,1 0 32,0 0 0,0 0-8,0 2 16,1 0 16,6 16-32,2 6 0,22 40 8,-16-37 0,-11-4-8,3 3 0,0-6 8,3-1 8,-8-4 0,12 2 0,-8-6 8,3 1-24,-11-4 0,4 0 0,-9 0 0,14-1 0,-1 0 0,-5 1 8,8-2-8,-5-2 8,2 3 8,-5-1 0,6 1 0,-11-3 0,5 2-8,0-4 16,-2-2-16,0 0 0,-1 0-24,1 0-176,0 0-136,1 0-560,0 0-592,0 0-593,1 2-1728,3-2-47</inkml:trace>
  <inkml:trace contextRef="#ctx0" brushRef="#br0" timeOffset="-37914.9864">2528 77 2072,'-7'-71'1857,"7"69"-361,2 3-240,1-4-383,-3 2-369,0 1-24,0 0-48,0 1-128,0 5-40,2 18-72,8 42-48,-8-34-32,4 7-8,-2 0 0,-1 2 0,3-4-24,-1 0-8,-2-13-24,5 4 0,0-8-8,-2-8-8,-5-9-8,3 6 24,-5-14 16,1 1 32,-1 1 16,1 1 16,-1 0-16,0 0 0,0 0-40,-1-3 56,-2-7 40,-1-5 25,-11-40-1,9 35-8,3 0-56,-1-6-56,1 3-24,0-1-24,2 3-16,2-2-8,1 5 16,-2 2 64,1 8 80,-1-2-16,2 6 8,-1 3-8,0 1-80,0 1-104,0 0 8,0 1 8,0 0-8,0 1 16,0 0 16,3 9 8,5 5-16,-1-2-8,36 35 8,-26-37-8,-2-4 16,-4-5-8,2 1 16,-1-5 16,-2-4 8,8 1 16,-8-1 8,11-2 0,-13-3-8,6-4 8,-10 0-16,12 4-16,-18-1 88,16 8 72,-11 1 24,7 6 56,-12-3 40,6 4-144,-6-1-120,2-3 24,0 2 8,1 4-128,7 14-16,22 41 88,-12-41-56,-2-2-48,0-6 72,13-7 80,-6-9-24,3-6-16,-2-4-264,-3-2-1336,3 5-1385,-5 5-264</inkml:trace>
  <inkml:trace contextRef="#ctx0" brushRef="#br0" timeOffset="615040.6503">1342 1299 512,'-62'41'968,"57"-36"-103,-1-1 119,4-2-168,1-2-16,0 0-264,-1 0-56,1 0-128,1 0 16,0 0-48,0 0 153,0 0-9,0 0 32,0 0-96,0 0-64,0 0-184,0-2 24,0 1-8,1 0 72,1 0 8,-1 0 48,0 0-24,0-1 16,0 0-144,3 1-16,2-3-48,4 0-48,1-2-56,-2 0 72,1-1-16,6 0 8,34-21 0,-36 16-8,-1 2 8,7-3-8,-7 1-8,1 3 0,-3-2-8,7-7 1,-10 2-9,11-1 0,-2-4-8,3 0 8,0 7-8,0-7 8,-1 4-8,0-1 0,0 4 0,0-5 8,-3 4-8,9-2 0,3 2 0,-10-6 8,-1 2 8,6-2-8,-9 3 8,3-6-8,4 4-8,4-1 8,-8 4 8,4-1-8,-6 2 8,1 3-8,1 0 0,3-2 0,-6 1 0,4-4 0,-4 4 0,4-7 0,-3 3 0,5-1 0,-4 1 0,5-4 0,-4 6-8,3-1 8,-4 1-8,0-1 8,-3 4 8,2 1 0,-3-1-8,2 4 8,-5-2-8,4 2 8,-5 0 0,3 2 0,-5-1 8,6 5-8,-3-4-8,0 4 0,3-1 0,2 2 8,-11-6-8,3 1 8,2 0-8,-3 3 0,1-4 8,0 4 0,-1 1 0,-1-1 32,-4 3 24,0 0 72,0 0 16,0 0 16,1 0-16,1-1-24,-1 2-64,0-1 0,0 0-16,0 1-16,2 0 8,-3 0 8,0 0 8,0 0 24,1 0-24,-1 0-1360,1 0-1433,5 1-24</inkml:trace>
  <inkml:trace contextRef="#ctx0" brushRef="#br0" timeOffset="616450.5128">1758 538 1560,'-10'-13'1873,"16"15"-153,-1-5 209,-11 2-137,6 1-312,0 0-408,0 0-167,0 0-401,0 0-376,0 0 64,0 0 8,0 0-24,0 1 32,0 0 96,8 19 64,2 2 16,4 39-40,-13-40-40,-1 4-56,-4-4-32,-3-6-104,10 4 8,-6-3 8,2-3-56,-1-1-56,4-4 8,-5-4-7,0 0-1,2-4-16,0 0-8,1 0 56,0 0 24,0 2 24,-1-1 32,0 1 8,0-1-32,-1 0-32,1 0-16,0 0-48,0 0-16,-2 1-8,3-1 8,-1 0-8,1 1 16,0-1-8,0 1 16,1-1 0,2 0-8,-2 0 8,0 0 0,-1 0-16,0 1-8,0-1-8,1 0 24,1 1-16,-1-1 8,0 1 8,2-1 0,6 2-16,6 6-8,-5-7-16,41 13 8,-33-16-8,-1-1 16,-2-4 8,3 2 8,4 0 8,-1-4 0,9 6 0,-5-4 0,4 0-8,-5 2 8,7-2 0,-11 1 8,4 3 8,-5-2 0,-1 0 8,1 4 0,-7-1 0,-4-1 16,5 4-16,-1-2 0,-11 0 0,7 1 0,-2-1 0,-6-1 16,0 1 0,0 0 24,0 0 0,-1 0-8,1 0 0,-2 0-16,2 0-32,0 0-208,0 0-689,0 0-2607,0 0 447</inkml:trace>
  <inkml:trace contextRef="#ctx0" brushRef="#br0" timeOffset="-36267.2665">1905 1369 1272,'17'2'1529,"-2"-1"-369,0 2-32,-2-5-632,-3-1-184,-3 0-200,2 5-64,-3 0-144,1-1-1104,0 0 280</inkml:trace>
  <inkml:trace contextRef="#ctx0" brushRef="#br0" timeOffset="-36078.4168">2231 1370 664,'10'7'1376,"2"-5"-399,0-3-289,1 2 408,4-2-800,5-7 0,-5 1-104,1 0-112,2 0 8,-2-2-1176,-4 7 344</inkml:trace>
  <inkml:trace contextRef="#ctx0" brushRef="#br0" timeOffset="-35895.1342">2445 1339 1232,'46'39'1905,"-37"-39"-441,3-3-152,0 1-320,3 4-543,1-2-161,-2-3-176,0 1-40,-4-3-24,7-2-440,-9 4-1177,10-2 241</inkml:trace>
  <inkml:trace contextRef="#ctx0" brushRef="#br0" timeOffset="-35703.9126">2717 1357 1080,'93'29'1481,"-68"-33"-481,-11 4-112,14 0-408,-5-1-416,-2-7-32,-2 5-176,6-4-864,-7-2 232</inkml:trace>
  <inkml:trace contextRef="#ctx0" brushRef="#br0" timeOffset="-35512.973">3210 1359 2681,'9'6'1560,"3"-2"-192,2-3-472,-1 0-632,-1-6-144,4 1-96,11-3-656,-9 2-752,11-4 8</inkml:trace>
  <inkml:trace contextRef="#ctx0" brushRef="#br0" timeOffset="-35329.9638">3472 1338 2497,'81'18'960,"-72"-17"40,-2 0-648,-3-2-1208,1 0 224</inkml:trace>
  <inkml:trace contextRef="#ctx0" brushRef="#br0" timeOffset="-35195.8218">3762 1292 2409,'9'4'1832,"-4"0"-320,-2-2-496,0 3-415,-3-5-409,-1 0-216,1 0-601,0 0-903,0 0-8</inkml:trace>
  <inkml:trace contextRef="#ctx0" brushRef="#br0" timeOffset="-52267.75">222 1420 200,'-4'-4'1872,"0"-4"561,1 5-993,-4-4 529,0 2-1137,-3 1 24,2 4-56,-4-2 72,7 7-255,0-4-57,6 1-216,-2-2-80,1 0-144,0 0-56,0 0-72,0 0 40,0 0 40,1 0 56,1-1 24,27-3 64,34-7 0,-25 9-32,5-3-8,5 5 16,-7-1-16,15-4-72,-5-3-8,3 3 48,-2 2-8,12 1-8,-9 2 32,5 4 24,-3 0-64,12 3-24,-18-5-8,9 2 32,-8-4 16,-4-1 49,-16-2 31,13 2 16,-17-1 0,0-3-32,-4 4-56,-6-3-8,-5 2-16,-4 1-16,-7 2 40,-2-2 0,-1 1-720,0 0-1401,0 0-1663,0-1-633</inkml:trace>
  <inkml:trace contextRef="#ctx0" brushRef="#br0" timeOffset="-51282.9327">299 1459 920,'-71'5'1545,"69"-10"-185,-2 0 32,1 2-32,2 2-343,-1 0 23,1 0-248,0 1-40,0-2-216,0 2 24,0 0-144,0 0 9,-1 0-73,2 0 0,0 0-88,0 0-48,0 0-64,0 0-40,0 0-48,0 0 32,2 0 16,-1 0 32,6 2 8,12 3 16,-2-1-24,45 11 8,-36-14-24,1 0 0,2 1 72,10-1 56,-1 2-56,-3-3 24,2 0-8,1-5-64,-8 1-72,13 1 32,-6 0-24,10 2 9,-6 1 15,2 1 16,-5-1 8,10 2 48,-9-4 0,4 1 8,-4-2-16,0 3-8,-8-1-48,6 0-16,-12 1-32,2 1-8,-6 0-8,-2-1-8,-5 3-8,2-3-8,-3 3 8,-4-1 16,-5 1 16,2-2 40,-6-1 16,0 0 32,0 0-16,0 0-104,-1 0-152,0 0-736,-1 0-600,0-1-2409,1 0-16</inkml:trace>
  <inkml:trace contextRef="#ctx0" brushRef="#br0" timeOffset="-49872.8813">565 1114 1424,'0'-2'2257,"0"1"-281,-2-3-31,2 4-257,0 0-648,0 0-16,-1 0-175,1 0-169,0 0-120,0 0 112,0 0-216,0 0-216,1 1 8,1 1-16,9 13-56,8 4 48,42 47 48,-35-46-8,5 0-47,3 7-25,-3-6-64,5-3-56,-4 0 0,0-3 8,-6-2-8,3 2 0,-10 1 40,1 1 40,-11-3 40,1 4 24,-10-6 16,-7 1-16,-1 2-32,-6 2-24,-5-1-40,2 6-16,4 1-32,-7 1-24,5 3-16,-4-3 0,1-2-8,1-6-16,3-2-88,1-5-288,2-1-192,4-4-648,-3 0-673,5-1-1840,0-5 49</inkml:trace>
  <inkml:trace contextRef="#ctx0" brushRef="#br0" timeOffset="-49020.4849">85 880 2401,'-56'-73'1976,"56"68"-16,0 2-183,2 0-249,-2 3-424,-1 0-208,0 0-375,0 0-329,0 2-8,-7 14 32,1 12 0,-2 49 8,7-41-48,6 10-24,-2-8-96,0-4-24,-2-13-8,4 1-8,-3-14-8,1-6 16,2 0 16,-4-2 56,0-1 32,2 0 24,-1 0 8,2 0 8,7-6-32,-2 1-8,0-1-16,-1 2 0,2-1-24,1-5 48,2 5-8,39-40 8,-39 42 24,4 0 8,-2 2-40,-1 3-8,1 3-16,3 3-16,-3 3-24,2 6 0,-1-2-8,-2 2 9,0 0-17,-4-2 24,-6-3 8,1 0 32,-8 1 8,-2-3 16,-2 1-8,-5-1 0,2-4-32,-6-2-8,3 0-16,-4-4 8,0-4-16,0 8 0,0-8-16,-2-1 0,3-2-8,3 5-8,2-4-16,4 4-40,1 2 0,1-1-160,4-2-144,2 3-512,0 0-505,0-2-2208,0 1 169</inkml:trace>
  <inkml:trace contextRef="#ctx0" brushRef="#br0" timeOffset="-36498.0096">1530 1385 400,'-7'3'2961,"6"-4"-1041,-1 3 1,2-2 391,0 0-1344,0 0-112,0 0-183,0 0-185,0 0-264,1 1 48,0 1-136,0 1-40,7 0-48,5 8 104,4-1-136,39 16-544,-41-28-721,10-4-1439,4 1-305</inkml:trace>
  <inkml:trace contextRef="#ctx0" brushRef="#br0" timeOffset="-33847.4235">4018 1403 752,'-39'-36'1528,"40"38"-295,1 1 231,15 2-160,-2-3-391,-1-2 127,6 2-120,8-4-64,-9 0-184,9-3 40,-3 0-255,2-3-105,-3 5-176,-1-2-32,-3 0-184,2 2-2433,-3-1 761</inkml:trace>
  <inkml:trace contextRef="#ctx0" brushRef="#br0" timeOffset="1974.9461">4334 1346 1192,'-38'-1'1040,"38"1"-71,-4 0-185,3 0-32,-1-1-208,1 1-8,0 0-120,0 0 24,0 0-79,0 0 63,0 0-24,-1 0 80,1 0-32,-2 0 40,1 0-32,-1 0-24,1 0-72,1 0-16,0 0-80,-2 0-72,2 0-24,0 0-16,0 0-55,0 0 23,1 0 8,0 0 32,0 0-64,1 0 8,0 0-8,8 1 24,7 0-16,4-1 48,38-4-8,-34 3 24,5 0-40,2 0 64,1 1 16,8 0 32,-6-1-16,0 0-24,-2 1-72,7 0-16,-6 0-40,1 1 0,5-1-16,3-1 0,-6 2-8,8-1 40,9-3 8,-11 2 24,3-1-8,4 0 24,-8 1-48,-4 1-8,0 1 8,0 0 32,-5 0-8,-2 2 8,-2 0 16,0-1-16,-5-1-24,1 0 9,-4-1-33,3 0-24,-2 0-8,-1 0-24,-1-1-16,0 0 16,-4 1 0,6 0-8,-9 1 8,9-1 24,-2 1-8,-9 1 16,-8-2 8,8-2 16,-12 4-8,-1-4 48,7 2 24,-4-1 48,0 1 40,-1 0-40,-1 0-64,1 0-480,-1 0-424,-6-1-1305,-6 0-1536,-6 0-239</inkml:trace>
  <inkml:trace contextRef="#ctx0" brushRef="#br0" timeOffset="3068.5938">4963 1207 2929,'-58'-36'2032,"52"37"-120,9 3-487,-8 4-321,4-8-400,1 0-104,0 0-152,0 0-176,1 2 9,0-1-33,5 2 0,11 7 8,44 23 0,-41-24 40,3-2-856,6 4 840,-2 3-24,-3-2 32,-4 1-40,-5-1 912,-9-4-832,1 3 72,-12 1-40,2-2 32,-2-1-71,-4 8-49,-4-3-112,2 2-48,-5 0-48,10 1-16,-6-8-16,1 1-8,10 1-8,-7-5 0,2 0-16,1-2-136,0-2-152,3-3-561,1 1-559,-1 0-544,1 0-1361,1-1-96</inkml:trace>
  <inkml:trace contextRef="#ctx0" brushRef="#br0" timeOffset="3852.9983">5874 1208 424,'77'-76'2001,"-75"77"-617,-1-4 64,-2 3 417,1-2-633,0 1-224,0 0 24,0 0-256,1 0 49,0 0-161,0-2 88,2 2-80,-2 0 88,0 0-144,-1 0-32,0 0-175,0 0-33,-1-1-160,-3 1-48,2 0-80,-9-1-40,-2 2-32,3 2-8,0 0-8,0 3-16,0 1 0,3 13-16,-36 35 0,35-35-16,7-1 0,2-1-16,1-4 8,7 2-8,3 2 8,-4-6 0,5 2 8,8-1 0,-6-1 16,7-1 16,-5-5 0,7 0 8,-7 7 8,5-1-8,-6 1 8,7 2 8,-13 2-8,6-9 16,-6 1-8,-1-1 24,-3 0 8,0-1 24,-4 1 8,-4-1 24,1 2 0,-3-1 8,-3 1-16,-3 1-8,0-3-8,-6-3-16,-1 2-8,0-1 0,-2-2-8,0-2-8,3 1 0,-5-1-8,3 0-8,-1-1-8,4 2 8,-2-2-8,8 1 8,1-2-16,1 1 0,3-6-16,1 4-8,1 2-8,1 0 8,0-2 0,0 1-392,0-1-969,-1-2-2151,0-6-9</inkml:trace>
  <inkml:trace contextRef="#ctx0" brushRef="#br0" timeOffset="-32992.9583">2718 1738 1512,'17'-31'2609,"-19"29"-545,-7-3-71,5 10-537,-5-2-664,0-1-128,-4 3-264,1 2 145,-8-4-17,-2 2 40,-2-5-40,-1 8-64,1 1-216,-4 1-72,8 5-88,-3 0-88,5-1 0,1 2-16,5-7 0,1-1 0,5 1-8,3-2-40,0-2 0,8 5-24,1-3-8,4 1 0,4 0 40,9 3 16,-4 1 16,9 1 8,-3 2 16,6 4-8,-10-3 16,3 1 8,-3-2 8,-4 1 64,-2-3 80,-7 2 136,-5-3 32,-8 3 32,-6-6-40,-7 2-64,3 1-112,-6-7-40,-1 1-40,-2 1-8,-1-4-32,1-4-32,5 2-96,1-4-96,8-2-632,2-5-1384,4-1-1049,13-5-664</inkml:trace>
  <inkml:trace contextRef="#ctx0" brushRef="#br0" timeOffset="-32393.5453">2907 1865 3041,'34'-20'2128,"-35"18"1,0 1-577,-1-1-208,0 2-288,1 0-31,0 0-233,1 0-168,0 0-160,-1 1-168,0 0-128,-1 6-136,1 10 40,-1 3-16,-6 36-24,3-32 0,1-3-16,-1 0-8,2 0 8,3 1-8,-2-8 0,-2-2 0,6-3 0,-6-4-24,3-3-16,4 1-8,-3-4 0,0 0-8,0 1 32,2 0 32,0 0 24,-1 0 24,4 0 16,9 0 8,1-1 0,4-1 40,38 1 8,-35 1 8,-3-2 16,2 4 112,0-1 8,1 1 33,-6-1 23,10 0 24,-5 0-88,3 0-80,-4-1-40,8 2-48,-17-4-40,2 1-8,-1-1 24,2-4-8,-12-2-256,13 2-880,-8-7-2593,8-3 304</inkml:trace>
  <inkml:trace contextRef="#ctx0" brushRef="#br0" timeOffset="-31645.0691">3497 1866 1784,'43'-48'3201,"-36"43"-1064,0 5-953,1 0 1240,-7 0-1792,-2-1 129,0-1 23,0 1 112,0 0-96,-2 0 8,1-1-152,0 0-175,0 0-225,-5-3-64,-8-3-96,3 1-112,-32-11 48,31 20-16,2 2 0,5 8-24,-5 0-8,-1-1-24,4 4-16,0 0-16,-3 0 16,8 8-8,-7-1 8,1 7 16,6 1-8,11 6 0,-6-10 0,15 1-8,-2-8 8,5-2-8,-7-10 7,6 1-7,-4-5 16,9-6 64,-3-4 81,4-2 63,-5-6 64,2-2 64,-2 1 24,-3-2 40,-3 5-16,-5-3 48,-2 3 0,-4 3 40,-5-3 8,1-2-80,-3 3-88,-4-4-40,-1 1-112,1 0-104,-5 0 32,0 0-16,1 0 0,-1-1-8,4 4-16,-3-1 16,4 3 0,-1 6-8,0-2 0,3 3-104,-1 6-112,0-3-128,-1-6-584,6 12-1136,-1-5-1337,2 3-608,1-4-1256</inkml:trace>
  <inkml:trace contextRef="#ctx0" brushRef="#br0" timeOffset="-30990.4546">3486 1842 5489,'-10'53'2377,"8"-53"271,5 0-1391,4 2 79,-7-2-208,0 0-152,0 0-104,2 0-63,0 1-273,12 7-128,3 2-200,36 35-64,-37-34-96,4 6-8,-2 0-8,2-4 0,-2 0-8,1 3 24,-1-7 24,1 3-16,-6-9 8,-1 4 16,-4-7-16,1 0 24,-6-6-104,-1 3-592,-2 2-600,0-1-2569,0 0 40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1-22T10:52:21.16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4297 1553 4352,'-6'3'1664,"4"-3"-896,-2 0-256,4 0 512,-2 0-128,2 0-64,0 0-320,0 0-96,0 0-224,2-6 160,4-4 64,3-2-64,2-6 32,3-8-96,7-2 64,-4 0 0,2-6 32,4-7 0,8-9 0,12-9-128,17-10 0,-1 0-96,1 10 64,-8 3-64,-10-1 0,-5 4-96,-3 6-64,-2 6 32,-4 7 32,-5 6-32,-4 3 64,-4 6 0,-4 4 31,-2 5-926,-4 4-321,-5 6-1024,6 0-384,-3 12-864</inkml:trace>
  <inkml:trace contextRef="#ctx0" brushRef="#br0" timeOffset="-3730.0003">1589 1765 4736,'0'0'1824,"0"0"-960,-2 0-576,2 0 512,0 0-32,0 0 96,0 0-352,0 0-128,2-7-224,2 2 160,1-5 96,1-3 64,2-3 128,3-2-160,4-1 0,2 1-128,3-1-32,0-4-96,5 2 32,10-1-64,-4 0 0,0 4-32,-2 2 64,-4 0-160,-2 4-96,0 5 32,-3 5 64,-3 2 64,-3 5 32,0 8-160,-3 3 32,0-1 0,-1 4 0,1 3 0,0 0 64,9 0-32,0-4-32,5 1 32,4-3 32,5-4-96,6-2-64,0-7 64,-3-3 64,0-7 64,-4-5 32,-1-3 0,-3-4 0,-4-4-64,1 2-64,-1-4-64,4 0 32,5 0 32,0 0 0,6 3 0,2 0 64,-2 3-96,-3 7 0,-5 0-32,-4 2 0,-5 7 0,-3 3 0,-3 6 64,-3 4 64,0 5-32,-2 7-32,1 0-64,-1 0 32,-1 0 32,-2-3 0,3-4 0,-1-2 0,3-7-96,0-3 64,4-3 32,7-7 64,1-2-32,2-6 64,6-4-64,6-6-32,-3 0 32,0 0-32,-1 3 0,-2 3 0,-2 3 0,-6 4 0,-4 0 0,-1 2 64,-2 4-96,-2 3 0,0 0 32,-3 3 0,-2 3-96,-3 3 64,-1 3 32,1 7 64,2 3-96,1-1 0,-1 1 32,3 0 64,3-3-96,3-1 0,0-2 32,11-3 64,-3-5-96,-2-1 0,3-1 32,-4-6 0,1-3 0,-1-4 0,1 1 0,-6 0 64,-3-1-96,-3 1 0,-3 2 32,1 4 64,-1 3-96,0 3-64,4 4 64,2 2 64,3 3-64,8 1 0,-3 0 32,2-1 0,9-3 0,-2-3 0,1-6-288,-4-2-64,-3-8-928,-2-3-448,-1-5-1792</inkml:trace>
  <inkml:trace contextRef="#ctx0" brushRef="#br0" timeOffset="849.9659">4226 1562 2432,'-17'-10'960,"34"4"-512,-23 0 384,12 2 576,-9 2-192,0-2-64,3 1-288,6 0-160,0 3 160,2 3-480,3 4 96,0-1-32,4 3-96,5 6-32,3 4-128,-1 6-32,4 7 32,5 2 32,9 1-96,14 5-32,14 17-32,-3-1 32,-7 6-64,-4-2 64,-3-1-128,0-6-64,0-6-32,-2-1 0,-1 2 0,6-1 96,-9-4-64,-5-2 32,-3-7 64,-5-2 64,-4-5-32,-5-1 64,0-4-64,-6-3-32,-3-4 32,-3-2-32,1-4 0,-4-3 64,1-3-320,-1-3-64,-2 0-704,-3-3-288</inkml:trace>
  <inkml:trace contextRef="#ctx0" brushRef="#br0" timeOffset="-17230.3524">1606 1733 3968,'-2'-4'1472,"4"2"-768,-2 2-320,0 0 416,0 0 0,0 0 0,0 0-192,-2 0-32,-1 0-320,0 2 32,-2 5 64,-1 2 0,0 4 96,3-1-32,-2 1 0,-4 0-160,-2 2 0,-9 7-160,3 9-64,-6 7 64,-9-1 0,-8 7 32,-2 0 0,-3 2-64,-1 2 32,4-8-64,4 1-32,5 5 32,-5 5 32,2-1-96,-2-1 0,-4-1 32,5-8 0,-6 7 0,7-13 0,-2 7-96,10-13 64,-3 0-128,8-9 96,0 3 32,6-10 32,0 1 64,5-4-32,-1 1-32,4-4 32,0 3-128,4-6 64,-4 4-32,6-7 0,0 6-704,3-6 384,-6 3-1376,6-3 992,6 0-2592,-3-3 1856,9-3-1344</inkml:trace>
  <inkml:trace contextRef="#ctx0" brushRef="#br0" timeOffset="-16605.3237">1072 2145 6144,'0'-9'2272,"0"6"-1216,3 0-896,-3 3 608,0 0-192,0 3-32,3 3-160,-3 6 0,0 4-224,0 3-32,0 0 64,0-1-96,0 5-64,-3-2 128,0 1 128,3 0-224,0-4-32,0-2-32,0-3 64,0-3 32,3-5 96,0-1-256,5-4 0,-2 0 0,5-4 96,4 1 64,4 1 32,2-2 0,1-2 64,-2 3-32,0 0 0,-3 3-32,3-3 64,0 3-96,2 0 0,-1 0-32,-4 0-64,-3-4-608,0 4-256,-3 0-896,1 0-320,-1 4-1184</inkml:trace>
  <inkml:trace contextRef="#ctx0" brushRef="#br0" timeOffset="11290.4403">121 2644 5632,'0'-9'2112,"0"3"-1152,-4-3-704,4 9 864,0-13-288,0 4-288,0-3-192,-2 2-192,-2 1 32,-7-4 96,0 3-160,-1 1 0,-2 3 0,0 3 64,2 3-256,1 3 0,6 6 0,-7 4 96,9 6 0,3 6 64,6 0-128,3 3 0,-1-3 96,4 0 96,-1 3-64,0 3 0,3 1 32,-5-2 0,3-1 0,-10-5 0,1-1 64,0-5 32,-3-5-32,-3-4-32,-2 1-32,-7-4 0,-5-3-64,0-3-64,2-3-64,2 0-32,1-4-576,6 1-224,1-3-576,10-4-224,1 1-1472</inkml:trace>
  <inkml:trace contextRef="#ctx0" brushRef="#br0" timeOffset="11743.8887">217 2773 6656,'14'0'2464,"-6"0"-1344,1 0-896,-3 0 576,0 0-224,-4 3 64,1 6-160,0 4-32,-3 6-256,-3 6-128,-2 0-32,-1 0-32,0-4 0,3 1 0,-5-6 0,2-3 0,6-1 0,-5-3 0,5 0 0,0-2 0,5 0 64,-2-5 32,8 1 32,-2 1 64,5-1 32,3-3-96,11 0-32,1 0 32,-1 0 64,1 0 96,-1 0 64,-5 0-96,0-3-96,-3-1-64,-3 1-96,0 1-672,-2-5-352,10-2-2880,-14-4-1536,-19 13 2432</inkml:trace>
  <inkml:trace contextRef="#ctx0" brushRef="#br0" timeOffset="6789.9568">5242 456 5120,'6'-12'2016,"-4"5"-1088,4 1-608,-3 3 640,0 0-384,-3 3 0,0 0-128,3 6 32,0 3-256,-3 13-64,0 6-32,0 4 0,0 5 0,0 3 0,0 4 64,0-3 32,0-6 32,2-4-128,-2 0-32,3-3 32,0-3 0,0-3 0,-3-7 0,3-2 0,0-3 0,-1-4 0,-2-6 0,3-6 0,0-1 0,0-2-64,-3-3 32,0-7-128,-3-6 0,0-4-32,0-5-64,-2 0 0,-1-4 0,0 1 96,1-4 0,-1 3-64,1 4 64,1 6-32,2 7-64,-1 2 96,0 6 64,0 4 0,1 2-32,2 7 32,2 4 32,4 1-32,3 2 64,-1-1-64,3 1-32,3-1 96,1-3 0,-1-3-32,-3-3 32,0-3 0,-2-1 32,-1 1 0,-2 3 0,0 3-64,-3 3 32,0 3-64,0 7-32,-1 2 32,2 4-32,-2 0-96,1-1 0,0 2-736,0-1-224,-1-1-608,2 1-256,4-1-1152</inkml:trace>
  <inkml:trace contextRef="#ctx0" brushRef="#br0" timeOffset="7446.2394">5544 681 6784,'11'-13'2528,"-3"7"-1344,1 3-960,-3 3 576,0 0-128,-1 7-32,-2 2-256,0 7-96,-3 2-160,0 4-32,-3 0 96,0-3-96,-2-3-64,-1-1 0,2-2-32,2-1 64,-1-3 32,3-3-128,0 1 32,3-4 64,3 0 96,8-3 0,6 0 64,-3 0 0,3 0 32,-1 3 0,-2 0 0,0 1-128,0-1-32,-2-1-32,-1 5 32,-3-1-64,1 0 64,-3 1-928,-1 2-288,-2 0-928,-3 4-416,-9 3-864</inkml:trace>
  <inkml:trace contextRef="#ctx0" brushRef="#br0" timeOffset="6008.6244">4425 1100 3456,'-3'0'1408,"3"0"-768,0-3-64,0 3 576,0 0-160,0-3 64,0-1-256,0 2-96,0 2-384,0-4-64,0 1-32,3-4 96,0 2 32,3-4 32,-1-1 0,3-3-128,1 1 0,3-1-32,2 1 96,0 3-160,3-1-32,-5 4-128,-1 3-32,1 3 96,-1 0 32,0 3-32,0 6 32,1 4-64,-1-1-32,0 4 32,-2 3 32,3-1-32,1 4 64,2 0-64,-1 0-32,-3 3 96,1-3 64,-3-3 0,-1-3 0,1-4 32,-4 0 32,-2-2-192,3-1 0,-3-3-32,-1 0 64,-2-3-256,3 1-32,0-1-992,0 0-416,-3-3-800,6 0-224,-6-3-160</inkml:trace>
  <inkml:trace contextRef="#ctx0" brushRef="#br0" timeOffset="9102.6704">5629 2437 4224,'0'-12'1664,"-9"6"-896,18-4-352,-6 4 608,0 0-224,-3 6 0,0 0-96,2 3 32,1 4-416,-3 5-32,0 10 32,0 2-128,0 8 64,0 2-96,6 1 64,-3 5-128,2-6-64,1-2 64,-3-4 0,0 0-32,-1-3-64,1 0 32,0-6 32,-3-3 32,3-4 32,-3-3-64,2-2 32,-2-5 0,0-2 32,0-2-64,0-5-64,0-2 32,0 0-32,0-1 0,0-2 0,-2-4-224,-1-6 0,-5-2-64,2-5 96,-5-2 64,2-1 64,4 2-32,-1-5-32,0 3 96,3 2 0,1 2 32,-2 3 0,4 2 0,0 5 64,0 6 160,0 2 128,0 4-128,0 6 32,6 3-96,6 3 0,-1 3-32,0 4 64,1 0-160,1-4-96,2-3 32,-1-3 64,1-6 64,-1-6 32,0-4-64,0 1-64,1-4 32,-4 4-32,-3-1 64,1 4 32,-3 2-128,0 4-32,-1 3 96,1 7 96,-4 5-96,1 4-32,0 2-512,0 4-192,0 0-576,3-3-224,-4-1-1248,7-2-1184,2 3 1440</inkml:trace>
  <inkml:trace contextRef="#ctx0" brushRef="#br0" timeOffset="9805.8822">5967 2550 6528,'15'-7'2464,"-10"7"-1344,7 0-832,-7 0 608,-2 7-256,0 5 32,0 4-256,0 9-96,-3-3-160,0 3-64,-3-3 96,-3-3-96,0-3-64,0-1 0,-2-3 32,5-2 96,3-4 128,0 0-64,9-2 32,-3-4-96,2 0 64,1 0-128,10 0-64,4 0 0,2 0 32,2 0 32,-2 0 32,-2 0-160,-1 2 32,-1-2 0,-5 0 64,-1 0 32,2 4 96,-3-1 32,-3-3-192,0 0-64,1 0-1408,-3 0-576,-1 0-1088,-2-3-1440,-9-3 1504</inkml:trace>
  <inkml:trace contextRef="#ctx0" brushRef="#br0" timeOffset="8290.1179">4805 2344 3584,'-2'3'1408,"4"-3"-768,2 0-256,-4 0 416,0 0 64,0 0 32,0 0-128,5-3-96,-2-1-352,0-2 64,3 0 128,-4 0-64,4-1 64,-3 2-160,-1-5-32,2-3-64,-4-3 0,0-2-128,0-1-96,0 1 128,0-1 32,0 3 64,0 0 0,0 4-64,0-1 32,0 4-64,0 0 64,0 3-64,0 2 64,0 1-64,0 3 0,0 0-96,0 0 32,0 0-128,0 0 0,0 0-32,2 3 0,2 1 64,1-1 64,1 0-32,0 0-32,-1 0 32,1 0-32,2 1-96,4-2 64,2 5 32,6-4 64,0 0-32,3 3-32,-4-2 32,4-1-32,-6-1 128,-3 2 160,-2-4-161,-1 0 1,-2 0-64,-1-4 32,7 2-480,-4-1-159,6-1-1185,0 1-512,0 3-1632</inkml:trace>
  <inkml:trace contextRef="#ctx0" brushRef="#br0" timeOffset="-1639.9966">2591 893 7168,'-9'-3'2720,"15"-4"-1472,3 1-1024,-4 3 640,1 0-32,5 0 128,3 0-320,3 3-64,0 0-320,15 0-96,-1 3 32,-2 0-96,-4 0-64,1-3 64,-3 0 0,-4 0-320,1 0-96,0 0-1248,-3 0-576,0 0-1696</inkml:trace>
  <inkml:trace contextRef="#ctx0" brushRef="#br0" timeOffset="-2100.037">2519 740 5120,'-8'0'1920,"8"-4"-1024,-3 1-544,3 3 576,0 0-128,0-3 0,0 0-160,0 0-64,0 3-320,6-3 32,2 0 64,4 0 0,7-1 96,4 1-32,6 1 0,5 2-160,6 0 0,0 5-160,-4 2-64,-2 2 0,-5 0 32,-6 4 32,-8 2 96,-10 5-32,-5-2 0,-3 4-96,-14 6 32,-6 3-64,0 4-32,4 2-64,2-5 32,0-4 32,5-7 64,3 2-96,7-5 0,2-6 32,5 1 0,7-3 0,7-4 0,4-3-96,0-3 0,0 0 128,0 0 32,-3-3 0,-1-1-64,-1 2 96,-5-5 0,2 4-384,-4-3-224,-5-1-768,0 2-320,-4-2-640,-7 1-224</inkml:trace>
  <inkml:trace contextRef="#ctx0" brushRef="#br0" timeOffset="-1399.9985">3000 830 8064,'6'-6'2976,"2"-6"-1600,4-7-896,-3 6 768,2-3-256,3-5 64,6-1-321,2 0-127,4-3-352,9 3-96,-7 0-32,-3 1-64,-2 5 32,-6 0 0,0 4 32,-3 3-160,-3 2 32,-2 0-1632,3 5-639,-1-2-1217,-5 1-1568,-6 3 1568</inkml:trace>
  <inkml:trace contextRef="#ctx0" brushRef="#br0" timeOffset="-20261.7031">168 61 4224,'0'-16'1568,"0"7"-832,0-4-384,0 7 576,0 0-256,0-1-64,0 4-224,0 3 0,0 0-224,4 7 32,-2 5 32,1 7-32,0 6-32,0 6-32,3 7 0,-1-4-64,4 4 32,-6-4-64,2-3-32,1-2-64,-6-5 32,3-2 96,-1 0 32,-2-7-32,4-1 32,-4-2-64,5-3 64,-5-6 0,0-3 32,0 0-64,3-3-64,0-4 96,-1 2 0,4-2-128,0-2-32,3 0-64,-7-4 96,4 1 0,0-1 96,3 0-96,-1 4-64,1 0-96,4 2 32,-1 2 96,8 5 32,0 2 96,-3 5 32,0 2 32,-3 1 64,0-1-96,-5 0 0,-4 1 32,-1-1 0,-4 4 0,-4-1 64,-19-3 32,4 1 32,-4-4-128,0 0-32,-2-3-96,5 0-32,-3-3 32,12 0 0,-3 0-96,5-3 64,3 0-320,6 0-96,0-4-416,9 2-160,2 1-736,9 1-1664,6-6 512</inkml:trace>
  <inkml:trace contextRef="#ctx0" brushRef="#br0" timeOffset="-19621.2696">595 355 5504,'3'-3'2112,"2"-4"-1152,1 4-640,-6 3 544,3 0-64,0 0 0,0 3-384,-1 4-96,2-2-192,-4 5-32,0 0 32,-4 2-64,2 0-64,-1 4 96,0 0 64,0 0-128,1-1-96,-2 0 96,4-5-32,-2 3 0,4-8 32,-2 5 32,0-7-32,0 4 128,4-7-96,-2 5 32,1-5-32,3 7 96,0-4-96,2 3 320,1-3-192,2 7 256,3-7-256,1 3 96,2-3-160,-3 4 0,3-7-64,-3 6-64,0-6 32,-5 3-1536,2-3 832,0 3-3936,4-3 2560</inkml:trace>
  <inkml:trace contextRef="#ctx0" brushRef="#br0" timeOffset="-18824.1918">1046 798 3328,'3'-10'1312,"-3"10"-704,0-3-96,0 3 928,0 0-768,0 3 288,3-3-576,-1 6 160,1-2-320,0 5 64,3-3-160,0 10 0,-1-7-64,1 16 32,2-3-64,3 19 128,7-4-96,4 11-32,4-8 0,11 10 32,6-4 32,0-5 32,-3-3-64,-6-1-64,0 1 32,-3-1-32,-6 1 0,-2-4 0,-3 1 64,-3-4 32,-3-3 32,-2 0 0,-1-3 64,4-3-96,-4 0 0,0-3 32,1-3 0,-4-1 0,0-2 0,1-4-160,-3 0 32,-1-2 0,1-5 0,-3 2-576,-3-4-160,0 0-576,0-4-192,0-2-1248</inkml:trace>
  <inkml:trace contextRef="#ctx0" brushRef="#br0" timeOffset="-18074.2306">1142 1310 2816,'-2'0'1120,"2"0"-576,0 0 128,0 0 544,0 0-288,0 0-64,2 0-224,4 0-96,0 0-288,-1 0-96,4 3 32,3 1 96,-1-1 64,3 0-96,1 0 0,-1 0-160,5 0 0,1 1 32,9-4 64,-12 2 32,0-2 32,0 0-64,-3 0-32,-3 0 32,1-2 32,-1-2-32,1-2 32,-1-3 64,-2-4 64,-1 1 32,0-1 64,-2 1-160,0 2-32,-1 1-192,1 0-64,0 2-64,-1 1 0,1 0-928,3 2-384,-1 2-1280,4 2-1728,-12 2 1056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18T05:16:10.632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9182 360 8704,'-7'3'3232,"7"-1"-1728,2 0-1760,3 11 864,1-1-96,4 2 96,0 3 96,4 4-384,0 5 32,3 3 63,9 2-159,2 4 0,0 1-128,3 2-96,5 2 0,-1 7 32,4 1-96,1 0 0,0-3 32,3-1 0,-1 0 64,1 3 32,0-2 32,-3-3 0,0 3 64,1-3 96,0-2 160,-2-2 32,2-2-128,-3 2 32,-2-2-32,-3-3 32,0-3-64,-3-1-32,2-2-96,-6-3 32,0-1-64,-3-3 0,1-1-96,-1-1 32,-1-2 64,-3-2 128,-2-2 0,2-4 0,-5-1-96,2 2 32,-1-4-64,-4-2 0,-1-1-96,-3-2-64,-2-4-480,-7-1-160,-1-3-1376,-4 1-608,-3-2-1887,-1 2-1985,-6-3 2240</inkml:trace>
  <inkml:trace contextRef="#ctx0" brushRef="#br0" timeOffset="1">696 470 7808,'-12'-9'2880,"9"7"-1536,2-1-1216,-2 3 672,-2 0-384,1 0 0,1 0-96,1 0 32,0 0-192,-1 0 32,1 2 32,7 1-96,-1 4-32,3 3-32,2 1-64,4 7 32,1 2-32,1 2 64,8 2 32,6 6-32,-1-3 32,5 4 0,5 4 96,5 3-160,-1 3-32,6-4 0,-3 4 64,-2-5-32,1-1 64,2 1 64,3-1 127,-2 1-63,-4 0 32,-2-3-160,4-6 0,-9-1 96,-4-2 96,2-1-64,-4-4 32,-1-3-160,-2-2 0,-4-2 160,0-4 160,-1-1-160,-5 0 0,-4-2-64,2-2 96,-3 1-96,-3-2-96,1 0-64,-6-1-96,2 1-32,-3-2 320,-3 0-192,3 0 32,-3 0-64,3 0 64,-3-2 32,-3 1-128,-1-3 32,-1 0 64,-2-1 32,0-1-32,-3 2 32,1 1-128,-1 1 0,4 0 32,-2 4 0,1 1-96,0 1 64,2 1-32,3 2-64,2 2 96,2 1 64,3 0 0,2-1-32,0 0-64,3-3-32,-1-1 128,5 1 32,-4-5-96,0-1 32,-1-1 0,-2-5 64,-2 1-32,-1 0 64,-1 1 64,-3-4 128,0 1 0,0 2 0,0 0-96,0 1-32,0 1-32,0 0 0,0 1-64,-3 0 32,3 2-128,0 0 0,3 4 32,-1-1 0,0 0 0,-2 1 0,0 1 64,0-1 32,0-1-32,0 2-64,-2-2-64,2 2-32,-2-2-32,-5 0 0,-4-1 96,2-1-64,2 1-32,0 0 0,2-1 96,1-1 0,1 2 32,1-2 0,0 0 0,-1 0 0,3 0 0,0 0-96,0 0 64,0 0 32,0 0 64,0 0-32,0 0 64,-2 0-64,0 0-32,-1-2 96,0 2 0,0 0-128,-5 2-32,-1 6 32,-3-4 64,-2 4-64,-3 0 0,0 10 32,-1-1 0,-4 2 0,-2 0 0,-2 3 0,-2-1 0,-8 1 0,1 1 0,-4 1 0,2 0 0,1 4-96,-2-1 64,5 1 32,0-2 0,0 0 64,-1-2 32,-1 0-128,2-1 32,2-3 0,2-1 64,3 0-32,2-2 64,3-1-128,2-2 0,3-2 32,1-2 0,3-1 0,3-1 0,-1-1-96,3 2 64,0-4 160,3 0 64,-3 0 0,-1-1-128,1 3-32,1-2 64,-2 0-128,3-2 0,5 1-1312,0-2-896,0-2-415,10-9-5569,-6-1 3584</inkml:trace>
  <inkml:trace contextRef="#ctx0" brushRef="#br0" timeOffset="2">2576 568 5504,'5'-14'2112,"-3"11"-1152,3 0-928,2-2 448,-2 1-128,-1-2 96,-1 2 192,-1-1 64,-4-1-352,-1 1 288,1-1 192,-3-2-256,0 1 0,-2 0-256,0 2-64,-4 0 64,-1 0 128,-3 1-64,-1 3 32,-3 1-161,0 3-95,0 2-160,2 2 0,-2 2 0,3 1 0,-1 9 0,3-1 64,2-1-32,3 0 64,1 2-128,4 2 0,1-1 32,3-2 64,5-1-32,2 0-32,5-1 160,2-3 32,3 0 64,7-3 0,-1-3-64,1-3-32,0-3 96,2-1 96,-2-1-128,-3-5-64,1 1 0,-1-1-32,-3-4-160,4 1 32,-1-2-1344,-2 3-607,0 2-3041</inkml:trace>
  <inkml:trace contextRef="#ctx0" brushRef="#br0" timeOffset="3">9056 1682 8192,'-12'3'3072,"12"-1"-1664,0 0-1504,0-2 512,0 0-288,0 0-96,0 0 256,0 0 128,0 0-192,0 0 0,5 0 96,0 0 0,1-2 128,1-1-32,3-3 64,5-2-129,1-4-31,3-4 64,5-3 160,4-4 0,3-1-32,9-3-128,3-6-64,-3-1-192,5-2-32,-2-1-32,2-5 32,2-1-64,8-3-32,-3-1 32,-2 1-32,2 2 64,-2-4 96,0 2-224,0-5 0,2 6 64,-5 2 64,-2 3 0,-2 4-64,0 6 160,-8-2 128,1 4-160,-8 6 0,1 3 64,-3 2 32,-3 1-96,-1 4-96,-3 2 64,0 1 64,0 1-64,-3 1-64,-2 2 64,1-1 0,-1 1-128,-5 2-32,1 1-192,-3 1-64,-7-1-1536,-2 2-608,-5 3-2911,-5 6-1249,-4 1 3456</inkml:trace>
  <inkml:trace contextRef="#ctx0" brushRef="#br0" timeOffset="4">4186 1244 4736,'-5'0'1760,"5"1"-960,-2 8-512,2-8 448,0 1-64,-3 0-32,1 0-64,0-4-32,-1 4-288,1-2 128,0 0 96,2-4 416,0 1-352,2-2-64,0-2 0,3 0 0,2-2 0,3-1 32,1-2-64,11-5 31,-1-2 33,3-4-32,0-1-32,2 0-32,5-8-96,-3 1 32,1 1-64,-1 2 64,1-5-128,-2 2 32,-2 3-160,-1 2-64,-3 4 64,-5 1 0,0 4-32,-1 2-64,-3 2 32,-3 5-32,-2-3-160,-2 6-32,0 0-896,-3 2-320,-4 3-2527,-3 4-833</inkml:trace>
  <inkml:trace contextRef="#ctx0" brushRef="#br0" timeOffset="5">1768 1343 6912,'-2'2'2624,"4"-2"-1408,0 2-1056,-2-2 544,0 0-320,5 0 32,0 0 96,0-2 128,-1-1-320,4-2 256,-4-1 64,3-1-128,0-1-32,3-4-160,-3-1-33,0-2-31,2 0 64,3-2-96,0 1 32,0-3-96,0-2 64,2 1 0,0-2 32,4 2-64,-2-1 32,3 2-128,-1 2 0,-1 3-32,9-3-64,-2 3 32,0-1-32,-1 2 0,1 2 64,0 0-96,0 3 0,-1-2 32,1 5 0,2 3 0,0 0 0,3 2 0,1 0 0,4 4 0,-2 1 0,2 2 0,-1 1 64,3 0-32,-3 1-32,-3-1 32,4 3-32,-1-1-96,1 2 64,-6 2 96,5 3 32,-2 1-32,0 2-64,-3 1 96,-2 0 0,-3 0 96,-3-2 32,1 2-96,-4 1-32,-3-3-32,0 1 32,-1 1 64,-4 0 128,-2-1-128,0 3-96,-2 4 32,-3-4 0,0-1-32,-4-1-64,0 0 32,-1 0 32,-4-1 96,0-1 64,-1 0-32,-1 1-32,0-4-32,-1 2 64,-1-2-32,-2-2 64,2 2-128,-6 2-64,-1-4 0,-2 3-32,1-3 0,1-2 64,-2 0-32,-2-2-32,2-1 32,-2-3 32,-1 0 96,-1-1 64,0-2-96,-2 1-32,2-3 32,1 1 0,-6-2-64,1 0-64,2-2 32,0 2 32,0-1-32,-7-1-32,4 0-64,3-1-32,2 0 128,-2-5 32,2 1-96,3-3 32,-1 0 0,4 0 64,1-1 32,0 1 32,1 0-160,-3-1 32,-3 1 64,6 0 32,-1-3-32,4 3-64,-2 0 32,0 0-32,3 0 64,1-2 32,-1-1-128,0 1 32,-2 1 64,4 1 32,1 1-32,0 1-64,-1 1-64,3-2-32,-1 2 64,1 0 0,1 1 96,1-1 32,-2 0 32,0 0 0,-1-9-224,4 2 64,-4 4 0,7-2 32,-5 2 64,2 0-32,-1 0-32,0 2-64,3-3 32,0 3 96,-1-4 96,3 3-64,0 2-64,-2 0 64,0 1 0,2-2-128,0 3 32,-3 0 64,1 0 96,-1 1-128,3-1-96,0 2 32,0 0 64,0-1 0,0 2-32,0 1 32,-2-1-32,2 0-512,0 1-192,0-1-160,-2 2-384,2 0-96,0 0-672,0-4-2495,2 1 223,-2-2 224</inkml:trace>
  <inkml:trace contextRef="#ctx0" brushRef="#br1" timeOffset="6">6251 1026 5504,'-42'-3'2112,"32"1"-1152,-2-2-640,8 4 640,-4-2-224,1 1-32,-2-3-128,2 1 32,0 1-320,2 1 192,3-1 128,-1 0-256,3 0-32,0 2-128,5 0-32,2 0-96,3 2 32,1 0 64,5 0 64,6 1 96,2-1 128,4-1-129,6 1 1,9-2-128,2 0 32,6 2 64,4-1 64,4 1-160,10 0-64,0 2-64,5-1-64,-1-1-128,5-1 0,0 3 128,0-1 128,-5 1-96,1-1-32,0 1 64,-1-1 96,-4 2 0,-1-1 0,-3-1-32,-1-1 64,0-1 32,-5 1 32,-7 0 0,-3-2 64,0 0-96,-7 0 32,-4 0-96,-5 0 64,-5-2-64,-4 0 0,-5 1-96,-2 1 32,-5 0-64,-3 0 64,-2 0 0,-2 0 32,-3-2-224,-2 0-64,-2 1-736,-3-1-192,1-3-576,-1 1-255,-5-1-289,1 0-160,-5 0 32,0 1 64,-1 1-128</inkml:trace>
  <inkml:trace contextRef="#ctx0" brushRef="#br0" timeOffset="7">4133 1206 5888,'0'1'2176,"4"-1"-1152,-1 2-768,3 0 512,-2-2 32,4 0 128,-1 0-64,2 1-64,0-1-416,4 2 32,-2 0 32,4 1-160,4 1-32,0 1-64,-1 0-32,4 2-32,-1 3 64,3 2-160,2 0-32,-2 2 0,2 3 64,2 1-32,0-1 64,1 10 64,7-4 63,-6 1-31,-1-1 32,-3-3 0,0 5 32,-5-3 128,1-3 160,-1 0-160,0-1-64,-1-2-32,-4 0 32,-1-3-32,-3 0 64,-1-1-64,1-2 0,-3-1-32,1 1 64,-3-2-96,0-3-64,-2 0 0,0-2 32,-1 1-96,-1-3 0,-3-1-32,0 0-64,0 0 32,0 0 32,0 0-544,0 0-192,0-1-960,0-1-384,-3 0-1215,1-1-417,0-2-352</inkml:trace>
  <inkml:trace contextRef="#ctx0" brushRef="#br0" timeOffset="8">3031 1382 3584,'0'0'1408,"0"0"-768,0 0-416,0 0 416,0 0-192,0 0 0,0 0-192,0 0 0,0 0-160,0 0 288,0 0 160,0 0-96,0 0 0,0 0-64,0 0 64,0 0 256,0 0 128,3-3-192,-1 2 32,3-3-256,-1 1 0,1-2-64,2 0 96,1-2-224,1-2-128,0 2 0,3 0 64,1 2-64,0-2-64,6 0 0,0 2-32,-2-2 0,-1 4 0,2-3-96,-2 5 64,-2-1 32,0 0 0,1 2 0,-4 0 64,3 4-96,-2 1 0,3 2 32,-4 1 64,1 1 32,0 1 32,-3 3 64,3 0 31,0-2-31,0-3 32,0 1-64,2-2 64,1-3 0,-2-2 32,1-4 64,8-2 128,-3-3-320,0-2-64,0-1-64,0 0 0,-3-2 0,1 1 64,-3 1-32,-2-1 64,0 3-128,2 1 0,-1 0 32,0-1-96,2 4 64,-4 2 96,-1 6-96,0-1-64,-1 1 64,1 1 64,-1 0-64,0 2 0,1 1 32,2 3 0,0-1 0,-1 1 64,4-3-320,-1 3-64,7-5 352,-2 0 288,3-5-160,-3-1-64,2-3-64,-2-2 32,2-3 32,3-3 32,-3 1 0,-1-1 64,-2-1-96,-1-2 0,0 2 32,-3 2 64,0 0-160,-3 1-32,-1 2 64,-3 2 32,1 0-32,-4 1-64,1 1-128,-3-1-64,-2 1-1312,0 0-543,0-1-2977</inkml:trace>
  <inkml:trace contextRef="#ctx0" brushRef="#br0" timeOffset="9">9833 1116 8320,'4'-11'3168,"-4"9"-1728,3-1-1472,5 1 640,-3 1-128,-8-3 96,1 0-32,0 1 32,-4 0-288,3-1-32,-5 3-33,1-1-95,0 2-32,-1 2-96,2 1-96,1 0 192,0 1 96,0 1-96,3 0-64,2 2 64,0-2 0,2 1-32,3-6-64,0 1 96,0-2 0,-1-2 32,1-2 64,0 0-96,-3 0 0,-2-2 96,0 0 96,-2 1-64,-1-2 32,-2 2 32,1 1 64,-1 1-96,1 1 0,-2 6-224,2 1-96,-1 2 32,3 1 0,-1 2 32,3 1 64,0-1 32,0 1 32,3-1-64,-1-2-64,0-1 96,1-1 0,-1-2 32,0 2 0,-2-5 64,0 0 32,3 1-96,-3-1-32,0-1 32,3-1-416,-3 0-224,0-6-4159,2-1-865</inkml:trace>
  <inkml:trace contextRef="#ctx0" brushRef="#br0" timeOffset="10">4958 1748 6784,'-2'0'2528,"2"2"-1344,0-2-832,0 0 672,0 0-416,2 0 192,6-5-256,-2-3-288,6-1 64,-2-3 64,-1 3-128,3-9 0,0-1-64,2-1 32,0-4-128,1 2-64,-4-1 0,-2-1 32,1 2 96,-3-4 128,-2 3 63,-3 3 33,0 1-192,-4 1-64,0 2 0,-3 3 64,1 2-96,-3 5-64,-3 2 64,1 6 0,-1 3-128,-4 9 32,-3 3-64,3 2 0,0 2 64,2 6 0,3 1 0,1 3 64,4 0-96,1 7 0,3-5 96,5 0 96,6-4 64,4-3 32,1-2-64,1-3-32,2-4-32,3-3 64,1-6-96,-1-1 0,-3-5 96,2-4 96,-2-1-64,-2-2 32,-1-4-224,1 0-32,-3-1-160,0-4 32,-2-3-1152,0 2-416,-2-1-1535,3-1-609,7 0 64</inkml:trace>
  <inkml:trace contextRef="#ctx0" brushRef="#br0" timeOffset="11">4798 651 6016,'3'0'2272,"-1"1"-1216,7-1-1152,-3 0 416,-3 1-32,1 2 64,-2-3 256,0 1 64,1-1-320,-1 0 0,3 0 64,-1-1-32,1-3 32,2-1-224,1-2-64,1-3 128,0-6 96,1-3-64,-1 1 0,-2-2 32,0 1 128,-1 0-192,-4 2-64,-2 1-32,0 3-32,-2-3 63,-4 3 33,2 4-32,-3 2 32,-3 5-192,1 1-96,-1 2 32,0 3 64,3 2-64,-2 3 0,0 3 32,2 2 0,-5 3 0,4 5 0,1 3 0,3 2 0,-1 4 0,3 1 0,-1-1 0,6 0 0,-1-2 64,5-1 32,1 3 32,-1-7 64,0-5 32,0-5 32,2-4 0,3-3 0,-1-5 64,2-7 32,1-2-160,0-2-64,1-3-128,1-4-96,4-1 64,-2 1 64,-2 3-576,2-3-192,-8 2-1311,3 0-609,-1 4-1760</inkml:trace>
  <inkml:trace contextRef="#ctx0" brushRef="#br0" timeOffset="12">13381 1182 6656,'4'-3'2528,"-1"-1"-1344,3 1-1088,0 1 544,-2-1-192,1-4 0,0 0 224,-3-3 128,1-1-416,-3 1 192,0-2 160,-3 1-256,-1 0-96,-4-2-320,-2 2-32,-3 3 96,-7 0 63,4 4-63,-3 3-32,0 1-32,-5 2 32,3 6-64,3 2 64,-2 6-64,-3 4-32,1 3 160,1 1 32,2 2-64,2 1-32,5 1-32,3 0 32,1-2-64,7-2 64,1-3-128,1-1 0,9 3-32,2-9 0,2 1 128,2-8 96,4-7 64,1-3 32,3-5 64,3 0 128,1-4-64,0-2 32,-7 2-96,4-3 32,-4-3 96,-3 1 32,-4 0-64,1-1 0,-3 2-160,-5 3 0,-3 0-96,1 0 0,-3-3-96,-2 5-64,-2 0 32,0 1-32,-1 3-160,-1-2-32,-1 2-608,-2 2-224,0 5-448,-2 0-192,-6 5-671,-1 1-257,-2 0-1664</inkml:trace>
  <inkml:trace contextRef="#ctx0" brushRef="#br0" timeOffset="13">13179 1234 6656,'-5'2'2464,"5"2"-1344,0-3-544,0-1 800,0 0-288,5 0 0,0 1-192,-1 2-96,3 1-417,3 2 97,0 1 96,1-3-192,1 4-64,0-1-160,5 2-64,4 2 160,0 3 96,1 0-64,-1 2 0,-2 3-32,1 0 64,1 0 32,2-2 96,-4-4-160,-2-1-96,-1-1-32,-1-3 32,-3 0-96,-1-5-192,-1-1-32,-3-2-1152,0-4-416,-2 0-1119,-3-3-3265</inkml:trace>
  <inkml:trace contextRef="#ctx0" brushRef="#br0" timeOffset="14">13703 1467 6144,'19'-1'2368,"-14"1"-1280,2-3-928,-7 3 896,7-1-384,0 0-32,-2-7 0,0 2-384,0-3-64,-4 0-64,-1-1-64,-1-1-64,-2 1-64,-2 0 32,1-1-128,-6 3-32,-4-1 0,-1 4 128,3 0 448,1 3 224,-3 5-224,2 6-64,0 0 0,0 5 128,3 3-256,2-2-32,2-1-32,5 0 0,2-2-160,3-4 32,2 0 288,7-5 96,5-3-33,-2-2 33,1-2-224,2-3-32,-4-5 0,-1 2 64,-2 2-32,-3 1 64,0 0-64,-3 2 64,-3 1 0,1 3 32,-2 1-64,-3 5 32,0 3-64,0 4 64,-3 3-64,1 0 64,2-3 0,-3 12 32,2-1-64,1-3-32,0 1 32,1 0 32,2-4-96,-1-2-96,1-1 0,1-2-32,2 4 0,-2-8 64,-1-1-192,-1 1 32,0-5-960,-2-3-352,0 0-1375,0-1-577,-2-3-1024</inkml:trace>
  <inkml:trace contextRef="#ctx0" brushRef="#br0" timeOffset="15">11644 1513 6656,'-6'-6'2464,"6"2"-1344,4-3-608,-2 3 768,-1-3-320,5-5-64,-2-5-160,4-2 0,-1-3-416,2-3 256,0-3 127,-1-4-159,-1 1-64,2-4-64,1-1 32,-1 2-160,0 1-32,4 4-128,-1 3-32,-1 4-32,2 4 32,-4 2 0,0 6 32,1 3-64,-1 4 32,3 3-64,0 5-32,0 8 96,2 5 0,-2 4-32,0 4-64,2 2-64,0 1-32,1 1 64,-2-1 0,0 0 32,4-1 0,1-2 0,-1 5 64,0-3-96,-4-4 0,0-5 32,-4-4 64,-2-3-32,-3-1 64,1-3 0,-3 2 96,-2-3-96,-2-1-64,-3-3 0,-2 0 32,-4-2-32,-4 0-32,-6-1 32,0-1 32,-6 1 96,1-1 128,-2-2-64,0 1 32,2 2-32,0-1 32,-1-1-64,6 0 32,0 0-64,2 2 0,2-1-192,3 1 32,2 0 0,2 0 0,4 1-96,-1-1 0,4 0 64,3 0 64,0 0-64,0 0-64,5 0 64,0 0 0,-1-1-768,1-1-320,2-1-1408,0-6-607,2 2-1889</inkml:trace>
  <inkml:trace contextRef="#ctx0" brushRef="#br0" timeOffset="16">12436 1090 6656,'0'-3'2464,"2"4"-1344,-2-4-1024,0 3 544,0 0-32,0-1 96,0-1 32,-5 0 32,1 0-416,-8 0 128,3 2 160,-4 2-288,1 2-32,1 1-256,-3 3-64,-1 6 192,-4 2 127,-2 1 33,-1 2 96,4 3-96,1 1 32,0-1-32,3 2 32,2 0-128,5 1 0,3-2-96,4-1 64,1 4-64,5-8 0,3-2-192,5-5 32,3-3 64,2-3 32,0-1-32,-1-10 32,0 1-416,3-1-96,0-2-1088,-2 2-383,0-1-1345,-4 1-576,-2 3 320</inkml:trace>
  <inkml:trace contextRef="#ctx0" brushRef="#br0" timeOffset="17">12753 1434 7040,'17'-11'2624,"-15"11"-1408,10-14-1504,-7 11 384,0 0 128,-3-2 160,0-1-32,-2-1 32,0 1-224,-4-1 32,-1 0 32,-4-2 256,-1 1 64,0 1-192,-1 1-64,-1 3-32,0 1 0,0 4-64,-2 3-32,-3 4-96,2 3 32,-5 3 0,6 4 32,2-2 0,2-1 0,4-2-64,0-4-64,4 1-64,4-5 32,7-1 160,1-5 64,2-3 0,0 0-32,3-6-97,1-1 33,-2 0 64,-2 1 64,2 2-32,-2 0 32,0 2-128,-3 1 0,-2 3 96,-1-1 32,-3 9 32,5 8 128,-6 1-256,3 3-64,0 3 0,0 2 32,-3 1 96,0-3 32,1 1 32,1-3 64,-1-1-32,1-3 64,-1-2-128,0 3 32,-2-5-160,2-2 0,0 0 32,-1-4 64,-2-1-96,0-2-64,0-6-96,-2-2-800,-1 0-320,0-2-1312,2-2-543,1 0-1665</inkml:trace>
  <inkml:trace contextRef="#ctx0" brushRef="#br1" timeOffset="18">7915 1000 6016,'-18'0'2272,"15"0"-1216,-9 2-800,10-2 576,2 0-192,0 0 0,4-5-288,1-2-192,3 0-128,-1 2 64,-3 1 64,1 1 64,-8 1 384,1 1-128,0 2 64,-3 1-192,3 0 32,-3-2-224,0 0-32,4 0 288,-3-5-256,2-1-32,0 1-32,-3 2 64,3-2-1,-3 0 65,0 3 0,0-2 96,3 1-96,0 1-64,0 0 0,-2 2-32,3 0-160,1 0-32,1 2 32,5 2 64,3-2-64,6 6 0,-2-1 32,4 1 0,2 1 64,1 0 96,-2-1 0,9 2 0,-4 1-192,0-1 32,2 2 64,-2 1 32,-2 0 224,-4-1 128,-3-1 256,-5 2 128,-1 3-192,-8-2-32,-2-2-224,-4 0 0,-1-1-224,-2-1-96,0-1-32,2-3 32,-3 1-192,-1-2 32,-2-3-192,4 0-32,0-2-896,1 0-352,1-2-800,3-1-287,-2-1-2017</inkml:trace>
  <inkml:trace contextRef="#ctx0" brushRef="#br0" timeOffset="19">6 17 6400,'-5'-5'2368,"7"2"-1280,1 0-992,0 1 480,-2 0-352,-1 1-64,6 1 32,-6 0 96,0 0 416,0 5-352,2 3-128,0 4 0,3 6-128,0 3-64,0 3-96,-1 2 32,1 0 96,3 3 32,-2-1-32,1-4 32,-2-6-64,0-1-32,0-5 32,-3-4 32,0-1 160,3-2 128,2-3 0,-5-7 32,4-4-192,-2 1-64,1-3 0,-1 0 0,-1 3-64,1-4 32,4 0-64,1 1-32,0 3-64,1-1 32,2 4-32,0 2 0,2 3 64,0 1 64,8 4-96,-1 4-64,-2 1 128,0 4 32,-2 3-96,-3 1-32,-2-2 96,-3 1 32,-4 0 0,-3-3 32,-4-2-64,-1-2-32,-1-1 96,-3-2 64,-12-6 128,-3-1 159,-2 0 97,1-1 0,-1-1 32,3-1-160,2-1-96,5 1-160,-3-1-64,5 1-192,0-1 0,5 1-32,0 0 64,3-1-128,-2 0 64,5 3-640,2-1-224,-1 2-703,6 2-193,-2 1-2176</inkml:trace>
  <inkml:trace contextRef="#ctx0" brushRef="#br0" timeOffset="20">556 1846 8960,'-5'-3'3328,"10"-8"-1792,-3 1-1568,1 7 576,-3-1-256,0 1 0,-3-2-32,1 0 0,-10-1-128,3 1 64,-3 2 0,-3-2-64,-3-1-96,-1 2 0,3 4-32,-1 0 0,0 4 0,0 2 64,3-1 32,0 2 32,2 1-1,2 3-63,3-1-64,5 0-64,0 2-32,2 1 128,4 0 32,3 1-96,3 0 32,2 0 0,0-1 0,2 3 0,3 4 64,-1-4-96,-2-2 0,-2-1 32,-2-5 64,-3 1 160,-2-2 128,-3-2 288,-2 0 160,-2-2-224,-6 1 0,-1-3-224,-2 1 32,-6 0-160,0 1 32,-2 1-160,-4-1 0,-4 1-32,4-1-64,1-1-64,3-1 32,2 1-672,4-2-256,0 0-864,6 0-351,5-2-961,4 1-352,15-3 160</inkml:trace>
  <inkml:trace contextRef="#ctx0" brushRef="#br0" timeOffset="21">8740 137 8320,'-7'-4'3168,"7"4"-1728,0 0-1696,0 0 576,0 0-288,2 4-32,0 0 384,-2 1 128,0 1-256,0 7 0,3-1-32,-3 5-96,3 5-32,-3 1-32,0 1-64,2-1 32,-2-3 32,2-1-32,0-3-32,1-8 32,0 3-32,4-8 0,0-3 0,-3-1 128,3-3 160,0-1-32,1 0 32,-4-2-96,1 0-32,2 0-33,-2 2 1,2 0-160,0 1 32,2 1 0,1 1 0,1 0 0,2 4 64,-1 2-96,0 1-64,1 3 64,-3 2 64,0 4-64,-3 2 0,0 0 32,-2-1 0,-2 0 0,-3 1 64,-3-2-32,-2-2 64,0 1 0,-2-3 32,-2-4-64,-4 2 32,0-6 0,-2 2 32,3-4 192,1-1 192,-4-2-128,-1 1-64,2-3-32,2 2 32,2 0-160,3 0-32,0-1-64,2 0 32,3 1-128,0 1 0,-2-1-32,3 1-64,1-1-960,0 3-480,0 0-1663,0 5-737,0-2 224</inkml:trace>
  <inkml:trace contextRef="#ctx0" brushRef="#br0" timeOffset="22">8830 1595 9216,'-5'-2'3520,"5"0"-1920,-2 1-1504,2 1 736,-7-2-480,-5-2-96,0 1-32,-2 1-128,0 0 0,-3 4 32,0 2-65,1-1-63,-8 4 32,3 0-32,2 0 128,2 1 160,3 1-160,3-1 0,1 1-64,2 0 32,7 0-128,1-3 0,1 1 32,7 4 0,6 1-96,0-2 64,1 1-32,1-3 0,1 1 64,-3-1 64,0 1-32,-2-2-32,0 0 32,-3-2 32,1-1-32,0-1 64,-10 0 352,0 3 128,-3-3 32,-2 1-160,1-1-32,-4 0-128,-1 1 64,-3-1-128,0 1 32,-2-2-160,-5-1 0,3-1-96,-2 0-32,2 0-384,2 0-224,-1 0-1504,1-1-671,3 1-2049</inkml:trace>
  <inkml:trace contextRef="#ctx0" brushRef="#br0" timeOffset="23">10584 503 4480,'-13'-2'1760,"13"0"-960,-1 4-736,1-2 448,0 0 160,0 2 160,0-2-96,0 0 0,0 0-384,0 0 0,4 0 64,3-2 192,3-2 96,-1-1-160,4-3-64,0-3-32,6-1 128,2-7-192,1-2-64,1-1 96,4-2 127,-4-5-159,1 1-64,-5 2-96,-4 3 0,-6 1-64,-4 3 0,-5 4-32,-5 2 64,-7 5-96,-2 5-64,-3 4 0,-4 8-32,0 6-96,-4 9 64,4 5 32,-4 3 0,3 4 64,3 2 96,4 2 0,6 0 0,7-3 96,7-3 96,1-7 0,7-5 32,3-3-192,5-5-64,3-5 0,7-6 0,0-4-64,2-5-64,-5-4-192,-1-4-128,-2 0-672,1 1-224,-4 2-959,-5 3-353,-5 0-4288,-7 12 2912</inkml:trace>
  <inkml:trace contextRef="#ctx0" brushRef="#br0" timeOffset="24">10629 1678 7552,'2'2'2816,"0"0"-1536,3-2-1216,0 0 608,0 0-128,2-2-32,2-3 96,1-2 0,1-3-320,1-4 96,0 0 128,0-5-192,0 0-96,0 0 127,0 2 97,-2 0-96,-3 1 32,4 0-96,-6-2 0,-3 0-160,-4 4-96,0 3 128,-6 2 32,4 0-64,-1 4-96,-2 1-160,0 3 0,-3 4 64,-1 6 32,-1 1 32,-1 4 0,2 2 64,-1 3 32,0 3-32,2 0-64,1 3 96,2-2 64,2 6-128,3 0-96,4 0 96,3-5 96,2-1-96,2-3-32,6-1 64,-1-3 96,2 1 64,9-3 96,-7-4-96,8-1 32,3-3-96,-5 0 64,-3-2-192,3-4-32,-1-2 0,-2-2 0,1-1-224,-1 0-96,0-4-960,3-1-416,1-2-1055,9-11-417,2-2-864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7-03T02:11:25.9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2352 1500 3456,'0'0'1408,"0"0"-768,0-5-416,0 2 896,0 6-640,0-6 480,0 3-544,0-5 384,0 5-448,0-3 320,3 3-384,-3-5 64,7 2-224,-2-5 224,7-1-224,4-7 608,2 5-448,9-13 448,2 4-416,5-12 320,-1 4-352,9-13 192,0 8-256,15-16 480,0 5-385,6-11 353,-2 6-384,-1-11 64,-6 10-224,0-7 160,0 10-192,0-2 256,-5 11-224,-2-7 160,-1 10-160,-5-3 0,-2 10-64,-2-2 32,-4 5-64,-3-2 64,-3 5-64,0-6-32,-3 7 32,7-9 32,-4 8-32,2-6 64,1 9-64,-2-3-96,-1 12 32,-3-10 96,-4 12-32,2-6 64,-5 3-64,-1 1-96,-1 4 32,-3-2 96,0 5-32,0-2 64,-3 5-64,-3-4 64,0 4-64,-6 0-32,0 0-1536,-3 0-4735,3 6 3327</inkml:trace>
  <inkml:trace contextRef="#ctx0" brushRef="#br0" timeOffset="1">479 1487 4992,'-6'-3'1920,"3"3"-1024,3 0-352,0 0 704,0 0-160,0 0 32,0 0-384,0-3-32,3 1-416,3-1-32,-3 0-32,3 1 32,6-1 64,-3 3-32,0-3 64,3-5-192,9 0-32,-3 2 64,7 0 96,-1 1-64,-1 2 31,1 1-159,3-1 0,1-5-32,-1 2 32,-3 1-64,0-1 64,3 1-64,0 2-32,3 0 32,-6 1 32,6-2-32,6 2-32,-3 0 32,0-2-32,0 2 64,1-1 32,-2 0-128,-1 1-32,-1-1 32,-6 0 64,3 1 0,0-2 64,0 2-64,0-1-32,0 0-64,0 1 32,0-1 32,0 0 0,9 3 0,-11 0 0,2 0 64,0 3 96,-3 0-128,0-1-96,3 1 32,-6 0 0,3-3-64,-3 0 64,-3 0 96,0 0 32,3 0 32,0 0 0,0 0-64,0 0-64,3 2 32,-3-2-32,3 4 0,-2-2 64,5 1-32,0 0-32,-3-1 32,3-2-32,-3 0-96,0 0 64,0 0 32,3 0 0,-6 0 0,0 0 0,0 0 0,0 0 64,0 0-32,0 3 64,-3 0-128,3-3-64,-3 0 192,-3 0 96,1 0-96,-4 0-64,-4 0 0,-1 0 32,-7-3-1792,-10-2-735,-2-3-2113</inkml:trace>
  <inkml:trace contextRef="#ctx0" brushRef="#br0" timeOffset="2">684 1542 1792,'0'0'704,"0"0"-384,0-3 96,-7 0 576,7 6-544,-3-3 224,3 0-416,-12 0 288,12 3-320,-9-3 320,-3 2-320,4-2 160,-2 3-224,1-3 224,6 0-256,-6-3 256,1 3-256,-2-5 160,7 2-160,-3-3 224,6 4-224,-6-4 256,6 6-256,-6-2 256,6 2-256,-3-3 32,3 6-96,-5-3 32,5 2-64,-4-2-32,8 4 32,-4-4 32,5 2-32,-5-2 192,6 2-128,3 2 96,0-2-96,3-2-64,3 0 0,-3 0-32,3 3 0,0-3 0,6 0 0,-6 0 0,4 3 0,-2-1 128,5 1-64,-5-3 128,5 0-128,-10 0 32,6 0-32,3-3 32,-6 3-64,3-5-32,3 5 32,-3-3-32,3 3 0,0-2 0,0 2 0,0-4 128,3 4-64,0-2 128,-2 0-128,-2-4 32,-1 6-32,-2-3 96,2 3-96,-1-3 32,-4 3-32,1-2 32,1 2-64,-1-3-32,0 3 32,0-3-32,-6 3 0,3-3-96,-3 3 64,2-3 96,-1 6-32,-1-3 128,3 0-96,-6 0-32,3 0 0,0 0-128,3 3 64,-3 0 32,3 0 0,3-3 0,-6 0 0,3 0 64,3 2-32,0-2-32,-3 3 32,6-3-128,3 0 64,-9 0 96,7 3-32,-5-3-32,4 2 32,1 2-128,-7-2 64,0-2 32,3 2 0,-3-2 64,3 4-32,-3-4-32,0 2 32,0-2-32,3 0 0,-3-2 0,3 2 0,-3-4 0,6 4 0,-6-4 0,6 0 0,-6-1 64,3 5-32,3-5-32,0 5 32,0-3-32,3 6 0,-6-3-96,4 0 64,1 0 32,4 0 0,0 0 64,-2 2-32,-2 1-96,2 0 32,-1-1 32,-3 2 0,3-4 64,-3 2-32,0 0-96,0 2 32,-3-2 32,-3 1 0,0-3 64,3 0-32,-3 0 64,3 0-64,-3 0-32,6 0 32,-6 0 32,3 0-32,-3 0 64,0 0-64,-6 0 128,3 0-96,-6 3-1984,0-1 1024,-6 1-3712,0 0 2560</inkml:trace>
  <inkml:trace contextRef="#ctx0" brushRef="#br0" timeOffset="3">2858 2961 4480,'-6'2'1760,"6"-2"-960,-4 14-384,2-14 1184,4 0-928,-2 0 352,0 0-640,0 0 0,0 0-224,4 0 256,4 6-224,4-3 320,3-1-288,1 1 96,2 2-192,-1 1 160,5 2-192,-1 0 96,3 0-96,0 4 0,3-2-32,3 9-64,4-2-64,-2 0 32,4 2 32,6 0 128,1 0-64,1 3-32,2 3 0,-1 2-32,-6-2 0,6-1 0,-6 1 0,3-6 192,1 0-96,8 0 256,0 1-224,-3-4 32,-3 0-96,3 1-64,-6-1 32,-3 1-32,-3-4 64,-2 1 32,-5 0 32,1-1 64,-2-1 96,-5 2 63,1-4 33,-5-2-128,-1 1-96,-4-4 0,-2 1-32,-2-3-64,-1-1 32,-3 1 64,-6-3 128,0 3-64,-3-1-64,-3 1-1056,-3-3-511,-6 0-2049,-1 0-896,1-3 864</inkml:trace>
  <inkml:trace contextRef="#ctx0" brushRef="#br0" timeOffset="4">2918 764 4736,'-18'5'1760,"18"-5"-960,-9 8-384,9-8 736,3 3-640,0-3 384,6 0-544,3-3 608,3 0-544,6-2 480,0 0-480,3-7 384,0 4-448,3-6 384,0 6-416,0-5 256,-3 5-320,3-4 287,-3 7-319,-2 0 384,-5 1-352,-1 4 160,-4 6-256,-3 0 64,-3 8-128,-3-1-64,0 1 0,-3 10-32,2 1 0,2 3 192,-1-1-96,0 3 96,3-2-96,0-1-64,0 0 0,0-5 32,0 0-32,0-5 128,-1-1-96,-1-5 192,-1-1-160,-3-6-1856,3-2 928,0-12-5279,3 1 3391</inkml:trace>
  <inkml:trace contextRef="#ctx0" brushRef="#br0" timeOffset="5">4432 113 5888,'7'-14'2176,"-7"14"-1152,6-14-352,-4 6 1504,2 3-1216,-4-9 896,3 6-1120,-6-6 479,-1 6-703,-4-3 128,-1 6-352,-9-1 160,-1 3-224,-10 1-128,5 4-64,-13 7-32,10 5 0,-6-1 0,6 6 0,-3 3-160,6 0 96,0 3-96,9-1 64,0 3 0,6 1 32,3 5 0,3-5 0,9-1 64,6 0 0,6-5 0,6 0 0,6-3 128,3 0-64,0-11 128,0 1-128,-3-6 128,1 5-128,-7-8 128,0 2-128,-6-2 32,0 0-32,-3-2-1472,0 2 800,-3 0-5055,3 0 3135</inkml:trace>
  <inkml:trace contextRef="#ctx0" brushRef="#br0" timeOffset="6">2897 1916 4992,'0'-11'1824,"2"-2"-960,2 5-1024,-4 2 2144,0 0-672,0 1-288,0 2-256,0 1-480,0-2-32,0 2 64,3 2-192,-3 0 0,3 6 64,-1-1 96,5 6-64,-1-1-64,-4 7-64,5 5 0,-4 2-128,3 2 0,0-2 32,0 1 64,0-1-32,0 1 64,0-3-64,3 0-32,-3-6-64,3-5 32,-3-3 384,3-8 160,0-5-128,0-3 31,3-3-191,3-8-64,-3 2-64,0 1-96,0-1 32,-3 1-32,0 3 64,-3 1 96,0 4-64,-3 2 0,0 6-96,0 3-96,0 6 64,0 5 0,3 2 96,0 0-32,0 1 64,0-4-64,0 1-32,3-1-64,1-4 32,-2-4 32,1-5 0,0-2 192,4-4 128,-1-10 32,0-4 96,0-1 64,0-1-32,0-3 128,0-8 0,-4 3-128,2 5 32,-5 1-160,-1 1 32,-1 5-160,-3 1-64,-3 3 0,-1 4 32,-1 4-160,-1 4-96,-3 2-1376,0 5-640,-1 17-3615,2 0-1921,1 0 3680</inkml:trace>
  <inkml:trace contextRef="#ctx0" brushRef="#br0" timeOffset="7">3606 1761 3328,'-6'2'1312,"3"-4"-704,0 4-288,3-2 384,-6 4 32,0-2 96,3 1-160,1 0-32,-2-3-352,1 5 256,0-5 96,3 0-128,0 5 32,0-5-128,0 0 64,0 0 384,0 0-352,6 6 256,-2-9 32,-2 0-288,1 1-256,0-1-128,0 0 63,3 1 97,-3-4-64,0 0 32,3 4-96,-3-4 64,4 1 0,-2-4 32,2-1-128,-2-1-32,2 0 32,-2 0 64,1 3 96,1-6 160,-2 0-256,4-2-96,1 2 0,-1 1 64,-1-1-64,4 0 0,-2 0-96,-1 1-32,-1-1 96,2 3 96,-4 0 0,0 3 64,-4 0 160,2 2 128,-1 0-128,0 4-64,-3-1-160,0 0-128,0 1-96,0 2-32,0 0 64,0 0 64,0 0 0,0 0-32,0 0 32,0 0-32,-3-3-1408,0 0-576,-3-5-3103,0 0-2049,-3-9 3040</inkml:trace>
  <inkml:trace contextRef="#ctx0" brushRef="#br0" timeOffset="8">2351 1514 3840,'-4'-5'1472,"4"-1"-768,0 3-416,0 3 512,0-2-32,0-1 96,0 0 64,0 1 64,0 2-512,0 0 192,0 0 192,0 0-192,0 2-64,0 4-224,0-1 0,0 1-224,0-1-32,0 3 0,0 0 0,0-2 0,4 2 0,-4 1 64,0-4 32,0 1 32,0 5-1,0-3-63,3 2 96,3 2-96,-3-4-160,3 0-32,0 0-64,3 1 0,0 1 0,3-2 0,6-2 64,-3 0 64,3 0-32,-3-2-32,-3 2 32,0 2-32,0 3 64,-2 3 96,-5 0-64,2 2 0,-7 4 32,0 1 0,-7 7-64,2-1-64,-8 3 96,4-2 0,0-4-32,3 1 32,6-6-64,-3-2-32,6-1-64,3-2-32,0-3 64,3-1 0,3-2 32,0-2 0,3 0 0,1-4 0,-4 1 64,0 0 32,3 0-128,-3 2-32,-4 3 160,-1 1 96,-2-1-32,-1 2 0,-1 8-96,-6-5-64,-1 6 32,1 0-32,1 3 0,-5 0 64,4 3 32,0 3 32,1-4-224,-2-2 0,1-1 32,3-1 32,0-1 32,3-5 0,1 0-96,-2-1 64,4-2 32,3-3 0,1 0 0,-1-2 0,-1-1-96,2-2 64,-1 0 96,-1 0 32,1 0-128,1-1-32,-1 1 96,-1 0 32,2 2-96,-5 0 32,5 1 0,-8 2 64,-2 3-32,0 0 64,0 3 0,-2-1 32,2 1-160,-6 3 32,-1 2 0,5 0 64,-1-3-32,0 1-32,-1 0 32,2-4-32,-1-2-96,3 0 64,0-3-32,3 0-64,-1-2 96,5 0 64,-2-4 0,2 1-32,1 0 32,2-3-32,-1 0 0,3 0 0,0 0-96,-4 2 64,2 1 96,-1 0 32,-3 0 32,0 2 0,-3 3 64,0 6 32,-3 3-96,0-1-32,0 0-96,0 3-32,0-2 32,0 2 64,0 3-32,3-3-32,-3-5 32,0 2-32,0-2 0,0-6 64,0-2-1792,-3-1-831</inkml:trace>
  <inkml:trace contextRef="#ctx0" brushRef="#br0" timeOffset="9">3501 3500 3712,'-3'5'1472,"3"-5"-768,-3 0-192,3 0 512,0 0-128,3-3 0,-3 1 0,0-4 0,0 0-480,0 1 160,-3-12 576,0 1-128,0-1-64,0-5-64,-3 1-321,0-1 1,0 0-224,0 0 32,0 3-160,0 3-64,0 2-64,3 0 0,0 3-64,0 3-32,0 0 32,3 2-32,3 3-96,3 1 0,0-1-32,3 3 96,3 0 0,3 0 32,6 0-96,0 0 64,0 3 32,0-1 0,-3 1 64,1 0 32,-2-3-32,2 0 32,-1 0 0,-1 0 32,-1-3-1760,-1-2-799,0-6-2241</inkml:trace>
  <inkml:trace contextRef="#ctx0" brushRef="#br0" timeOffset="10">4420 3356 3840,'-8'-11'1472,"4"5"-768,-1-4 32,2 7 672,-1-2 64,1-1 96,0 0-384,1 1-96,2 2-608,0 1-160,2-1 32,-2 3-224,3 5 0,4 3-128,-2 6-32,2 2-32,1 4 0,1 5 64,1-1 0,2 4-96,-4-1 64,1 1 32,1-4 0,-5-2-96,2 0 64,-2-9 32,2-1 64,-1-4-32,3-5-32,0-9 224,3-5 160,3-3 0,3-5 32,0-6-32,0 1-1,-3-3 225,-3 2 64,0 0-64,-6 0-32,-3-5-64,-6 5 0,-3 3-192,-6 6-64,0 5-64,0 6-32,3 2-192,0 9-32,0-1-608,3 3-1408,2 0-31,4-2-705,7 0-192,2-1-640</inkml:trace>
  <inkml:trace contextRef="#ctx0" brushRef="#br0" timeOffset="11">4674 3613 4096,'-3'-5'1568,"3"5"-832,0-3 64,0 1 1120,0 2-1024,0-3 352,3 3-768,0-3 64,3 1-288,0-4 320,0 6-320,3-3 640,0 3-480,3-2 352,3 4-448,3-4 256,0 2-321,0-3 65,0 6-192,-3-3 64,0 0-96,-3 0 96,3 0-128,-6 0 32,3 2-32,-6 1-1471,0 0 799,-3-3-4640,0 0 2912,-3-3-2368,4 3 2720</inkml:trace>
  <inkml:trace contextRef="#ctx0" brushRef="#br0" timeOffset="12">4800 3633 5760,'0'-3'2176,"0"3"-1152,0 0-832,0 0 608,0 0-480,0 0 64,0 0-256,-3 0 64,3 5-96,-3 1 160,6 0-160,-6 2-32,3 0-32,-3 3 32,3 3-32,-3 0-96,6 2 32,-3-3-32,3 4 0,0-6 128,3 3-32,1-6 64,1 3-64,-2-8 64,3-1-64,-3-4-32,4 2 32,-5-3-192,4 0 96,-3-3-1376,0 4 800,-6-4-2784,3 4 1920</inkml:trace>
  <inkml:trace contextRef="#ctx0" brushRef="#br0" timeOffset="13">5011 3460 4480,'3'-5'1760,"-3"5"-960,3 0-96,-3 0 864,0 0-864,0 2 160,0 4-544,-3 2 160,3 0-256,-7 4 224,5 1-256,-4 6 160,2 6-192,-1 2 128,5 1-160,-3 4 160,3 1-192,0 1 96,6-5-96,0-1 0,2-6-32,4-3 32,1-3-64,-1-8-1216,2 0 640,-1-8-3712,2 4 2336</inkml:trace>
  <inkml:trace contextRef="#ctx0" brushRef="#br0" timeOffset="14">5107 3635 5376,'3'-2'2112,"0"2"-1152,0 2-640,-3-2 544,0 0-416,3 6-96,0 0-96,-3 2 64,0 3-160,0 8 128,0 3 96,0 2-192,0 1-32,0 0-96,0 5 32,3 0-64,0-3-32,0-5 96,0-3 0,0-2 32,-3-4 0,0-1-64,0-7-64,0-5 32,0 0-32,0-8 64,-3-9 32,0 1-32,0-6 32,0-3-128,0-11-64,0 4 128,0 1 32,0 2 0,0 4-64,0 3 160,0 3 128,3 2-96,0 4 64,0 2-160,0 3-64,3 2-96,0 4 32,3 2 32,0 4 0,0 5-96,3 0 64,0-1-32,3 0-64,0-3 160,6 1 96,-3-4 32,-2-2 128,-2-5 64,1-3 64,-3 0 96,-2-4-224,-2 4-32,-2 2-192,3 2-64,-3 0 0,-3 4 63,3 6-31,-3 5-32,0 0-63,0 3-33,0-1-1344,4 7-640,-2-1-1984</inkml:trace>
  <inkml:trace contextRef="#ctx0" brushRef="#br0" timeOffset="15">5374 3734 6016,'3'17'2272,"9"-15"-1216,-5 6-544,-10-4 704,3 0-512,3 8-128,0-1-352,-3 2-96,0 4-64,0-1 32,2 0 0,-2 1-32,4-6 32,-4-3-480,3-10-2752,0-7-1568,6-2 1824</inkml:trace>
  <inkml:trace contextRef="#ctx0" brushRef="#br0" timeOffset="16">5459 3657 6144,'0'3'2272,"3"0"-1216,3 0-736,-6-3 640,6 2-96,0 1 64,0 0-320,3-3-32,-1 0-352,2-3 64,2 0 128,0-2-96,0-3 0,0-3 160,-3 0 64,0-1-65,-3 2 33,-3-1-160,-3 3-32,-3 0-192,-3 2-32,-3 3-32,-3 3 32,0 3-128,0 3-64,3 2-32,0 3 0,3 3 0,3-1 96,-1 1-64,4 2-32,7 0 0,-1 4 0,3-4 160,3 1 32,3-4-160,0-2 0,0-3 96,3-2 128,3-8-32,-3-2-64,0-4-928,-2 0-351,-5-3-865,1 0-352,-3 0-1152</inkml:trace>
  <inkml:trace contextRef="#ctx0" brushRef="#br0" timeOffset="17">5712 3386 6656,'8'0'2464,"-2"6"-1344,7 0-192,-5-2 960,1 5-256,0 2-64,4 5-833,-1 9-351,0 8-256,0 3 96,0 7 160,-4 3-64,-1 1 64,-4-3-160,-3 0-64,0-5 0,-3-7-32,0-1-288,-1-1-128,4-3-1760,0-3-703,-3 1-1953</inkml:trace>
  <inkml:trace contextRef="#ctx0" brushRef="#br0" timeOffset="18">1358 1107 3712,'-2'-6'1408,"2"6"-768,-3 0 32,3 0 1120,0 0-992,-6 0 640,6 0-896,-3 0 384,6 0-576,-3 0 128,0 3-320,0 0-64,0 2-64,6 1-192,-3 2 96,6 0 32,6 3 32,9-3 0,-3 1 0,6 1 64,6-1-32,-2-1-32,1 2 32,-1-1-32,-7 2 0,3 0 64,-7 0-32,2 0 320,-5 0-160,-1-3 448,-1 0-352,-3 1 512,-3-1-480,-3-3 160,3 4-320,-6-1 63,2 0-127,-5 0 0,0 3-32,-2 0 32,2 2-64,-6 4 128,2 2-96,-10 0 128,8 3-128,-15 0 32,6 3-32,-7-1 96,7-2-96,-6 1 192,3-1-160,-3-1 256,1 1-224,-4 2 96,9-4-128,-4-1 96,4 0-128,-3 0-32,6-2 0,-9-3-32,12-1 0,-9-2 64,9 0-32,-3-6-96,3 4 32,0-6-1952,3-1 1089,0-7-4865,3 2 3232</inkml:trace>
  <inkml:trace contextRef="#ctx0" brushRef="#br0" timeOffset="19">34 709 4992,'-6'-22'1920,"6"22"-1024,0-19-64,-6 13 1664,6 4-1376,-3-4 480,3 6-992,-9-2-128,9 2-288,-6 0 96,6 5-192,-3 0-32,6 6-32,-3 9-32,0-2 0,0 13 64,0-1-32,0 11 128,3-3-96,0 6 32,6-5-32,-9-7-64,9-1 32,-9-7 96,3-5-64,0-5 191,3 0-159,-3-9 96,3-2-96,-6-6 0,3 3-32,0-5-64,3 2 32,3-5-32,0 5 0,-6-3-96,6 4 64,0-6 32,3 5 0,0-3 0,6 4 0,-3-1-96,3 3 64,0 0-32,3 3 0,0-1 64,-2 7 0,2-1 64,-9 3-32,-1 0 128,1-1-96,-5 2 128,2 2-128,-16-4 128,7 4-128,-5-3 32,1 0-32,-1-6 96,-5 7-96,-7-10-32,7 1 0,-11-3-32,6 3 0,-9-3 256,9 2-128,-6-4 32,3 2-96,0-3 32,6 0-64,0-5-96,3 2 32,0-4-32,6 4 0,-6-2 128,9 2-32,0-2-800,3 5 416,3-5-5055,-3 6 2975</inkml:trace>
  <inkml:trace contextRef="#ctx0" brushRef="#br0" timeOffset="20">2957 2969 2432,'0'0'960,"0"-3"-512,-3 6-320,3-3 448,-4 6-160,-4-1 128,-1 3 96,-3 0-32,0 0-64,2 0-32,2-2 96,2 0-352,0-4 0,2 2 64,1-2 0,3-2 64,7-6 64,-1 4 64,6-4-96,2-2 64,1 0 32,1-3 64,2-3-192,0-2-64,3-4-32,3 2-32,0-2 64,6-7 32,1-1-96,1 1 0,4-3-96,6-3 0,6-3-32,1 4 0,-1 1 0,0-1 0,-6 1 64,0-1 95,0 1 1,0 1 0,0-2-160,0-1-32,4 3-32,-1-1-64,-3 1 32,0 0-32,0 3 192,-6 2 192,-6 0-64,0 0 64,-3 3-224,0 4-96,-3 1 32,0 1 0,-2 2 32,-5 3 0,-2 0 128,-3 3 160,-2 2-160,-4 1-64,0 2 32,-6 0 0,0 1-32,-3 2-32,0 5-96,-3-2-64,0 2-64,2-2 32,2 0-1376,-1-1-640,0 4-3295,3-9-1537,3-10 3424</inkml:trace>
  <inkml:trace contextRef="#ctx0" brushRef="#br0" timeOffset="21">3381 2493 3584,'-18'0'1408,"18"0"-768,-3-4-320,-1 2 672,8 4-576,-4-2 320,0 0-448,0 0 352,0 0-384,0-2 448,6 2-416,0-3 288,3 0-320,0-2 192,3 2-224,3-5 0,0 2-128,6-5 96,0 3-128,3-2 480,-3 1-320,0-4 544,-3 4-448,-3-4 512,0 2-512,-6 2 416,3 4-416,-5 5 63,1 2-255,-4 4-64,1 5-32,-2 0-32,1 0 0,-1 3 0,2 0 0,-2 4 0,1 2 0,-1 1-96,-1 1 64,1 0 96,1-3-32,-1 3 192,-1 0-128,1-5 256,1-1-224,-1-2 32,-1 0-96,-2-6 32,3 3-64,-3-6 64,4 4-64,-4-7-288,0 1 128,0-6-2623,6 3 1503,0-2-4192,0-1 3040</inkml:trace>
  <inkml:trace contextRef="#ctx0" brushRef="#br0" timeOffset="22">4443 1903 4736,'0'-6'1760,"2"-7"-960,-2 8-384,0 5 608,0 0-160,0 0 32,0 0-64,0 0-32,0 0-448,0 0-64,-2 10 96,-2 2-160,1 2-32,-3-1-32,0 3-32,0 4 0,0-4-64,0 3-64,4 0 32,-2 0 32,1-2-32,3 0-32,3-4-64,1 1 32,1-4 32,4 4 64,1-6-32,-2-2-32,4-3 32,0 0 32,0-3 32,0-3 32,-2 0-64,-2 1 32,1-4-64,1-2-32,-5-4-128,2 7 0,-5-6-1344,1 3-608,-3 0-1504</inkml:trace>
  <inkml:trace contextRef="#ctx0" brushRef="#br0" timeOffset="23">4262 1804 2944,'-16'-2'1120,"16"2"-576,0 0 0,0 0 448,0 0 32,0 0 32,0 0-160,0 0-96,0 0-416,0 0-32,0 0 64,0 0 64,0 0 96,4 0-128,5 0 0,6 0-192,3 0 0,0 0-160,3 0-64,3 0 64,0 0 0,3 0 96,-3 0 96,1 0-128,-1 0-32,-1 0 224,1 0 64,0 0 160,0 0 31,-5 0-63,-1 0 64,-3 0-32,-3 2-64,0-2-128,-6 0-64,-3 4-192,-3-4-32,0 0 96,0 0 32,0 0-192,0 0-64,-3 0-640,-1-4-288,2 4-1599,-1-2-673,3-1-1152</inkml:trace>
  <inkml:trace contextRef="#ctx0" brushRef="#br0" timeOffset="24">4893 1602 4992,'0'9'1920,"0"-9"-1024,-3 0-704,1 2 544,-1 4-160,-4-1 32,2 3 32,-5 6 0,1 5-352,-3 6-32,0 5 64,-3 5-128,0 4 64,0 5-96,6-3 0,3 0-96,9-3 32,3 0-128,0-2 0,3-3-32,3-6 0,0 1 64,0-9 64,0-5-32,0-6-32,-3-6-1536,1-4-704,-2-4-864</inkml:trace>
  <inkml:trace contextRef="#ctx0" brushRef="#br0" timeOffset="25">4995 1868 11040,'-2'21'1152,"-1"5"-416,0-2-384,3 15-192,-4-4-64,4 3-96,0 1 32,0-1 32,0-5-32,4-6-32,-1-2 32,0-6-32,-1-3 0,-2-4 64,0-4-32,4-2 64,-4-6-64,0-4-32,0-4 96,0-3 0,0-5-128,0-4 32,0 2 64,0-13 32,0 1-32,0 0-64,-4 3 32,2 2 32,-1 0-96,0 3-64,-1-3 64,4 3 64,-3 6-64,3 3-64,0 2-32,0 2 96,0 4-64,0 2 32,3 6 64,1 2 64,-1 1-32,0 0-32,3-1-64,0 0 32,3-2 32,0-3 0,2 0 0,1-11 0,0-3 192,7 0-96,-1-4 96,-3 1 192,-3 3 256,0 4-320,-3 2 0,-6 4-160,0 8-96,-6 4-224,3 8 64,-3 9-256,0-1-1696,3-2-768,0 0-928,3-3-256</inkml:trace>
  <inkml:trace contextRef="#ctx0" brushRef="#br0" timeOffset="26">4995 1854 4480,'0'-19'1760,"4"19"-960,-4 0-96,0 0 640</inkml:trace>
  <inkml:trace contextRef="#ctx0" brushRef="#br0" timeOffset="27">5267 1991 7168,'2'3'2720,"-2"2"-1472,3 1-608,-3-1 768,0 3-640,-3 1-192,1 5-288,-2-1-128,1 1-64,0-1-160,1 4 32,2 2 32,0-6 0,0-1-576,2-4-160,-2-8-1984,10 0-2112,-5-3 1344</inkml:trace>
  <inkml:trace contextRef="#ctx0" brushRef="#br0" timeOffset="28">5330 1972 3712,'3'2'1472,"2"2"-768,-1-2-64,1 0 672,-2 2-64,4-2 32,-2-2-352,5 0-160,2-2-448,0-4 160,0 0 128,0-2 32,0 0 96,3-6-128,-3-5 0,0 3-129,0 2 33,-4 0-160,-1 4-32,-4-2-64,-3 1 64,-3 1-160,-4 2-96,2-1-32,-1 4-32,-3 2 64,2 6 32,2 2-192,-2 6-64,2 8-32,2 1 128,-1-2 32,4 2 32,0-1-96,4-3 0,-1-2 64,0 0 0,3 0 32,0-4 0,0-1-96,3-4 64,0-2-192,0-3 0,-1-6-1119,5-2-385,-1-3-1728,0-3-1664,0-16 1792</inkml:trace>
  <inkml:trace contextRef="#ctx0" brushRef="#br0" timeOffset="29">5624 1566 5120,'3'0'1920,"3"3"-1024,9 3-128,-9-4 768,6 4 64,0 4 160,0 4-256,0 6-129,0 15-767,-2 3 0,2 12-32,-4 4-128,1 4 0,-3 0-256,0-4-64,-3-4 0,-3-3 64,0-10-160,0-1-96,-3-11-1600,1-3-703,-5-3-2625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1-22T10:52:21.16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4297 1553 4352,'-6'3'1664,"4"-3"-896,-2 0-256,4 0 512,-2 0-128,2 0-64,0 0-320,0 0-96,0 0-224,2-6 160,4-4 64,3-2-64,2-6 32,3-8-96,7-2 64,-4 0 0,2-6 32,4-7 0,8-9 0,12-9-128,17-10 0,-1 0-96,1 10 64,-8 3-64,-10-1 0,-5 4-96,-3 6-64,-2 6 32,-4 7 32,-5 6-32,-4 3 64,-4 6 0,-4 4 31,-2 5-926,-4 4-321,-5 6-1024,6 0-384,-3 12-864</inkml:trace>
  <inkml:trace contextRef="#ctx0" brushRef="#br0" timeOffset="-3730.0003">1589 1765 4736,'0'0'1824,"0"0"-960,-2 0-576,2 0 512,0 0-32,0 0 96,0 0-352,0 0-128,2-7-224,2 2 160,1-5 96,1-3 64,2-3 128,3-2-160,4-1 0,2 1-128,3-1-32,0-4-96,5 2 32,10-1-64,-4 0 0,0 4-32,-2 2 64,-4 0-160,-2 4-96,0 5 32,-3 5 64,-3 2 64,-3 5 32,0 8-160,-3 3 32,0-1 0,-1 4 0,1 3 0,0 0 64,9 0-32,0-4-32,5 1 32,4-3 32,5-4-96,6-2-64,0-7 64,-3-3 64,0-7 64,-4-5 32,-1-3 0,-3-4 0,-4-4-64,1 2-64,-1-4-64,4 0 32,5 0 32,0 0 0,6 3 0,2 0 64,-2 3-96,-3 7 0,-5 0-32,-4 2 0,-5 7 0,-3 3 0,-3 6 64,-3 4 64,0 5-32,-2 7-32,1 0-64,-1 0 32,-1 0 32,-2-3 0,3-4 0,-1-2 0,3-7-96,0-3 64,4-3 32,7-7 64,1-2-32,2-6 64,6-4-64,6-6-32,-3 0 32,0 0-32,-1 3 0,-2 3 0,-2 3 0,-6 4 0,-4 0 0,-1 2 64,-2 4-96,-2 3 0,0 0 32,-3 3 0,-2 3-96,-3 3 64,-1 3 32,1 7 64,2 3-96,1-1 0,-1 1 32,3 0 64,3-3-96,3-1 0,0-2 32,11-3 64,-3-5-96,-2-1 0,3-1 32,-4-6 0,1-3 0,-1-4 0,1 1 0,-6 0 64,-3-1-96,-3 1 0,-3 2 32,1 4 64,-1 3-96,0 3-64,4 4 64,2 2 64,3 3-64,8 1 0,-3 0 32,2-1 0,9-3 0,-2-3 0,1-6-288,-4-2-64,-3-8-928,-2-3-448,-1-5-1792</inkml:trace>
  <inkml:trace contextRef="#ctx0" brushRef="#br0" timeOffset="849.9659">4226 1562 2432,'-17'-10'960,"34"4"-512,-23 0 384,12 2 576,-9 2-192,0-2-64,3 1-288,6 0-160,0 3 160,2 3-480,3 4 96,0-1-32,4 3-96,5 6-32,3 4-128,-1 6-32,4 7 32,5 2 32,9 1-96,14 5-32,14 17-32,-3-1 32,-7 6-64,-4-2 64,-3-1-128,0-6-64,0-6-32,-2-1 0,-1 2 0,6-1 96,-9-4-64,-5-2 32,-3-7 64,-5-2 64,-4-5-32,-5-1 64,0-4-64,-6-3-32,-3-4 32,-3-2-32,1-4 0,-4-3 64,1-3-320,-1-3-64,-2 0-704,-3-3-288</inkml:trace>
  <inkml:trace contextRef="#ctx0" brushRef="#br0" timeOffset="-17230.3524">1606 1733 3968,'-2'-4'1472,"4"2"-768,-2 2-320,0 0 416,0 0 0,0 0 0,0 0-192,-2 0-32,-1 0-320,0 2 32,-2 5 64,-1 2 0,0 4 96,3-1-32,-2 1 0,-4 0-160,-2 2 0,-9 7-160,3 9-64,-6 7 64,-9-1 0,-8 7 32,-2 0 0,-3 2-64,-1 2 32,4-8-64,4 1-32,5 5 32,-5 5 32,2-1-96,-2-1 0,-4-1 32,5-8 0,-6 7 0,7-13 0,-2 7-96,10-13 64,-3 0-128,8-9 96,0 3 32,6-10 32,0 1 64,5-4-32,-1 1-32,4-4 32,0 3-128,4-6 64,-4 4-32,6-7 0,0 6-704,3-6 384,-6 3-1376,6-3 992,6 0-2592,-3-3 1856,9-3-1344</inkml:trace>
  <inkml:trace contextRef="#ctx0" brushRef="#br0" timeOffset="-16605.3237">1072 2145 6144,'0'-9'2272,"0"6"-1216,3 0-896,-3 3 608,0 0-192,0 3-32,3 3-160,-3 6 0,0 4-224,0 3-32,0 0 64,0-1-96,0 5-64,-3-2 128,0 1 128,3 0-224,0-4-32,0-2-32,0-3 64,0-3 32,3-5 96,0-1-256,5-4 0,-2 0 0,5-4 96,4 1 64,4 1 32,2-2 0,1-2 64,-2 3-32,0 0 0,-3 3-32,3-3 64,0 3-96,2 0 0,-1 0-32,-4 0-64,-3-4-608,0 4-256,-3 0-896,1 0-320,-1 4-1184</inkml:trace>
  <inkml:trace contextRef="#ctx0" brushRef="#br0" timeOffset="11290.4403">121 2644 5632,'0'-9'2112,"0"3"-1152,-4-3-704,4 9 864,0-13-288,0 4-288,0-3-192,-2 2-192,-2 1 32,-7-4 96,0 3-160,-1 1 0,-2 3 0,0 3 64,2 3-256,1 3 0,6 6 0,-7 4 96,9 6 0,3 6 64,6 0-128,3 3 0,-1-3 96,4 0 96,-1 3-64,0 3 0,3 1 32,-5-2 0,3-1 0,-10-5 0,1-1 64,0-5 32,-3-5-32,-3-4-32,-2 1-32,-7-4 0,-5-3-64,0-3-64,2-3-64,2 0-32,1-4-576,6 1-224,1-3-576,10-4-224,1 1-1472</inkml:trace>
  <inkml:trace contextRef="#ctx0" brushRef="#br0" timeOffset="11743.8887">217 2773 6656,'14'0'2464,"-6"0"-1344,1 0-896,-3 0 576,0 0-224,-4 3 64,1 6-160,0 4-32,-3 6-256,-3 6-128,-2 0-32,-1 0-32,0-4 0,3 1 0,-5-6 0,2-3 0,6-1 0,-5-3 0,5 0 0,0-2 0,5 0 64,-2-5 32,8 1 32,-2 1 64,5-1 32,3-3-96,11 0-32,1 0 32,-1 0 64,1 0 96,-1 0 64,-5 0-96,0-3-96,-3-1-64,-3 1-96,0 1-672,-2-5-352,10-2-2880,-14-4-1536,-19 13 2432</inkml:trace>
  <inkml:trace contextRef="#ctx0" brushRef="#br0" timeOffset="6789.9568">5242 456 5120,'6'-12'2016,"-4"5"-1088,4 1-608,-3 3 640,0 0-384,-3 3 0,0 0-128,3 6 32,0 3-256,-3 13-64,0 6-32,0 4 0,0 5 0,0 3 0,0 4 64,0-3 32,0-6 32,2-4-128,-2 0-32,3-3 32,0-3 0,0-3 0,-3-7 0,3-2 0,0-3 0,-1-4 0,-2-6 0,3-6 0,0-1 0,0-2-64,-3-3 32,0-7-128,-3-6 0,0-4-32,0-5-64,-2 0 0,-1-4 0,0 1 96,1-4 0,-1 3-64,1 4 64,1 6-32,2 7-64,-1 2 96,0 6 64,0 4 0,1 2-32,2 7 32,2 4 32,4 1-32,3 2 64,-1-1-64,3 1-32,3-1 96,1-3 0,-1-3-32,-3-3 32,0-3 0,-2-1 32,-1 1 0,-2 3 0,0 3-64,-3 3 32,0 3-64,0 7-32,-1 2 32,2 4-32,-2 0-96,1-1 0,0 2-736,0-1-224,-1-1-608,2 1-256,4-1-1152</inkml:trace>
  <inkml:trace contextRef="#ctx0" brushRef="#br0" timeOffset="7446.2394">5544 681 6784,'11'-13'2528,"-3"7"-1344,1 3-960,-3 3 576,0 0-128,-1 7-32,-2 2-256,0 7-96,-3 2-160,0 4-32,-3 0 96,0-3-96,-2-3-64,-1-1 0,2-2-32,2-1 64,-1-3 32,3-3-128,0 1 32,3-4 64,3 0 96,8-3 0,6 0 64,-3 0 0,3 0 32,-1 3 0,-2 0 0,0 1-128,0-1-32,-2-1-32,-1 5 32,-3-1-64,1 0 64,-3 1-928,-1 2-288,-2 0-928,-3 4-416,-9 3-864</inkml:trace>
  <inkml:trace contextRef="#ctx0" brushRef="#br0" timeOffset="6008.6244">4425 1100 3456,'-3'0'1408,"3"0"-768,0-3-64,0 3 576,0 0-160,0-3 64,0-1-256,0 2-96,0 2-384,0-4-64,0 1-32,3-4 96,0 2 32,3-4 32,-1-1 0,3-3-128,1 1 0,3-1-32,2 1 96,0 3-160,3-1-32,-5 4-128,-1 3-32,1 3 96,-1 0 32,0 3-32,0 6 32,1 4-64,-1-1-32,0 4 32,-2 3 32,3-1-32,1 4 64,2 0-64,-1 0-32,-3 3 96,1-3 64,-3-3 0,-1-3 0,1-4 32,-4 0 32,-2-2-192,3-1 0,-3-3-32,-1 0 64,-2-3-256,3 1-32,0-1-992,0 0-416,-3-3-800,6 0-224,-6-3-160</inkml:trace>
  <inkml:trace contextRef="#ctx0" brushRef="#br0" timeOffset="9102.6704">5629 2437 4224,'0'-12'1664,"-9"6"-896,18-4-352,-6 4 608,0 0-224,-3 6 0,0 0-96,2 3 32,1 4-416,-3 5-32,0 10 32,0 2-128,0 8 64,0 2-96,6 1 64,-3 5-128,2-6-64,1-2 64,-3-4 0,0 0-32,-1-3-64,1 0 32,0-6 32,-3-3 32,3-4 32,-3-3-64,2-2 32,-2-5 0,0-2 32,0-2-64,0-5-64,0-2 32,0 0-32,0-1 0,0-2 0,-2-4-224,-1-6 0,-5-2-64,2-5 96,-5-2 64,2-1 64,4 2-32,-1-5-32,0 3 96,3 2 0,1 2 32,-2 3 0,4 2 0,0 5 64,0 6 160,0 2 128,0 4-128,0 6 32,6 3-96,6 3 0,-1 3-32,0 4 64,1 0-160,1-4-96,2-3 32,-1-3 64,1-6 64,-1-6 32,0-4-64,0 1-64,1-4 32,-4 4-32,-3-1 64,1 4 32,-3 2-128,0 4-32,-1 3 96,1 7 96,-4 5-96,1 4-32,0 2-512,0 4-192,0 0-576,3-3-224,-4-1-1248,7-2-1184,2 3 1440</inkml:trace>
  <inkml:trace contextRef="#ctx0" brushRef="#br0" timeOffset="9805.8822">5967 2550 6528,'15'-7'2464,"-10"7"-1344,7 0-832,-7 0 608,-2 7-256,0 5 32,0 4-256,0 9-96,-3-3-160,0 3-64,-3-3 96,-3-3-96,0-3-64,0-1 0,-2-3 32,5-2 96,3-4 128,0 0-64,9-2 32,-3-4-96,2 0 64,1 0-128,10 0-64,4 0 0,2 0 32,2 0 32,-2 0 32,-2 0-160,-1 2 32,-1-2 0,-5 0 64,-1 0 32,2 4 96,-3-1 32,-3-3-192,0 0-64,1 0-1408,-3 0-576,-1 0-1088,-2-3-1440,-9-3 1504</inkml:trace>
  <inkml:trace contextRef="#ctx0" brushRef="#br0" timeOffset="8290.1179">4805 2344 3584,'-2'3'1408,"4"-3"-768,2 0-256,-4 0 416,0 0 64,0 0 32,0 0-128,5-3-96,-2-1-352,0-2 64,3 0 128,-4 0-64,4-1 64,-3 2-160,-1-5-32,2-3-64,-4-3 0,0-2-128,0-1-96,0 1 128,0-1 32,0 3 64,0 0 0,0 4-64,0-1 32,0 4-64,0 0 64,0 3-64,0 2 64,0 1-64,0 3 0,0 0-96,0 0 32,0 0-128,0 0 0,0 0-32,2 3 0,2 1 64,1-1 64,1 0-32,0 0-32,-1 0 32,1 0-32,2 1-96,4-2 64,2 5 32,6-4 64,0 0-32,3 3-32,-4-2 32,4-1-32,-6-1 128,-3 2 160,-2-4-161,-1 0 1,-2 0-64,-1-4 32,7 2-480,-4-1-159,6-1-1185,0 1-512,0 3-1632</inkml:trace>
  <inkml:trace contextRef="#ctx0" brushRef="#br0" timeOffset="-1639.9966">2591 893 7168,'-9'-3'2720,"15"-4"-1472,3 1-1024,-4 3 640,1 0-32,5 0 128,3 0-320,3 3-64,0 0-320,15 0-96,-1 3 32,-2 0-96,-4 0-64,1-3 64,-3 0 0,-4 0-320,1 0-96,0 0-1248,-3 0-576,0 0-1696</inkml:trace>
  <inkml:trace contextRef="#ctx0" brushRef="#br0" timeOffset="-2100.037">2519 740 5120,'-8'0'1920,"8"-4"-1024,-3 1-544,3 3 576,0 0-128,0-3 0,0 0-160,0 0-64,0 3-320,6-3 32,2 0 64,4 0 0,7-1 96,4 1-32,6 1 0,5 2-160,6 0 0,0 5-160,-4 2-64,-2 2 0,-5 0 32,-6 4 32,-8 2 96,-10 5-32,-5-2 0,-3 4-96,-14 6 32,-6 3-64,0 4-32,4 2-64,2-5 32,0-4 32,5-7 64,3 2-96,7-5 0,2-6 32,5 1 0,7-3 0,7-4 0,4-3-96,0-3 0,0 0 128,0 0 32,-3-3 0,-1-1-64,-1 2 96,-5-5 0,2 4-384,-4-3-224,-5-1-768,0 2-320,-4-2-640,-7 1-224</inkml:trace>
  <inkml:trace contextRef="#ctx0" brushRef="#br0" timeOffset="-1399.9985">3000 830 8064,'6'-6'2976,"2"-6"-1600,4-7-896,-3 6 768,2-3-256,3-5 64,6-1-321,2 0-127,4-3-352,9 3-96,-7 0-32,-3 1-64,-2 5 32,-6 0 0,0 4 32,-3 3-160,-3 2 32,-2 0-1632,3 5-639,-1-2-1217,-5 1-1568,-6 3 1568</inkml:trace>
  <inkml:trace contextRef="#ctx0" brushRef="#br0" timeOffset="-20261.7031">168 61 4224,'0'-16'1568,"0"7"-832,0-4-384,0 7 576,0 0-256,0-1-64,0 4-224,0 3 0,0 0-224,4 7 32,-2 5 32,1 7-32,0 6-32,0 6-32,3 7 0,-1-4-64,4 4 32,-6-4-64,2-3-32,1-2-64,-6-5 32,3-2 96,-1 0 32,-2-7-32,4-1 32,-4-2-64,5-3 64,-5-6 0,0-3 32,0 0-64,3-3-64,0-4 96,-1 2 0,4-2-128,0-2-32,3 0-64,-7-4 96,4 1 0,0-1 96,3 0-96,-1 4-64,1 0-96,4 2 32,-1 2 96,8 5 32,0 2 96,-3 5 32,0 2 32,-3 1 64,0-1-96,-5 0 0,-4 1 32,-1-1 0,-4 4 0,-4-1 64,-19-3 32,4 1 32,-4-4-128,0 0-32,-2-3-96,5 0-32,-3-3 32,12 0 0,-3 0-96,5-3 64,3 0-320,6 0-96,0-4-416,9 2-160,2 1-736,9 1-1664,6-6 512</inkml:trace>
  <inkml:trace contextRef="#ctx0" brushRef="#br0" timeOffset="-19621.2696">595 355 5504,'3'-3'2112,"2"-4"-1152,1 4-640,-6 3 544,3 0-64,0 0 0,0 3-384,-1 4-96,2-2-192,-4 5-32,0 0 32,-4 2-64,2 0-64,-1 4 96,0 0 64,0 0-128,1-1-96,-2 0 96,4-5-32,-2 3 0,4-8 32,-2 5 32,0-7-32,0 4 128,4-7-96,-2 5 32,1-5-32,3 7 96,0-4-96,2 3 320,1-3-192,2 7 256,3-7-256,1 3 96,2-3-160,-3 4 0,3-7-64,-3 6-64,0-6 32,-5 3-1536,2-3 832,0 3-3936,4-3 2560</inkml:trace>
  <inkml:trace contextRef="#ctx0" brushRef="#br0" timeOffset="-18824.1918">1046 798 3328,'3'-10'1312,"-3"10"-704,0-3-96,0 3 928,0 0-768,0 3 288,3-3-576,-1 6 160,1-2-320,0 5 64,3-3-160,0 10 0,-1-7-64,1 16 32,2-3-64,3 19 128,7-4-96,4 11-32,4-8 0,11 10 32,6-4 32,0-5 32,-3-3-64,-6-1-64,0 1 32,-3-1-32,-6 1 0,-2-4 0,-3 1 64,-3-4 32,-3-3 32,-2 0 0,-1-3 64,4-3-96,-4 0 0,0-3 32,1-3 0,-4-1 0,0-2 0,1-4-160,-3 0 32,-1-2 0,1-5 0,-3 2-576,-3-4-160,0 0-576,0-4-192,0-2-1248</inkml:trace>
  <inkml:trace contextRef="#ctx0" brushRef="#br0" timeOffset="-18074.2306">1142 1310 2816,'-2'0'1120,"2"0"-576,0 0 128,0 0 544,0 0-288,0 0-64,2 0-224,4 0-96,0 0-288,-1 0-96,4 3 32,3 1 96,-1-1 64,3 0-96,1 0 0,-1 0-160,5 0 0,1 1 32,9-4 64,-12 2 32,0-2 32,0 0-64,-3 0-32,-3 0 32,1-2 32,-1-2-32,1-2 32,-1-3 64,-2-4 64,-1 1 32,0-1 64,-2 1-160,0 2-32,-1 1-192,1 0-64,0 2-64,-1 1 0,1 0-928,3 2-384,-1 2-1280,4 2-1728,-12 2 1056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22T02:12:07.843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916 718 4096,'-2'0'1568,"2"0"-832,-2 3-448,2-3 512,0 0-32,0 0 96,0 0-128,-2 0-64,2 0-352,0 0 160,-4 3 64,4-3 192,0 0 192,0 0-320,0 0-32,0 0-128,0 0-32,4-3 32,0 3 127,2-4-127,-2 0 0,3 0-128,1 1-32,-1-3-32,4 0 64,5-1-160,-2 0-32,0 2-128,2 0-32,-2 1-32,1 0 0,-3 3 64,-1 1 0,2 1 0,-1 3 64,-2 0-32,1 1 64,-1 2-128,0 0 0,-1 1 32,2 1 0,-1-2 0,1-2 64,4-2-32,0 0-32,4-3 32,0-3-32,0 0-96,9-3 64,-2-1 32,1-4 64,3 2-32,-7 0 64,-1 3-64,0-2-32,-2 4 32,-4-2-32,-1 3 0,-1 0 0,-2 3 0,1 0 0,-1 0-96,-2 0 0,-1 6 128,1 1 32,0 0 0,0 0 32,-1 0-128,1-2 0,2 1 96,0-1 32,1-1-32,-1 1 32,9-5-64,-1-4 64,2 3-128,-5-2-64,7-2 192,-2 2-64,-3-2 64,0-3-192,1 3 0,-1 0 32,-4 0 96,0 2 0,-3-1-32,0 2 32,-3 2-32,4 0 0,-3 3 0,-1 1 64,1 1 32,-1 1 32,6-1 0,-5 0-160,1 0 32,2-1 64,4-1 32,5-1-32,-12 1-64,9 0 32,-5-3 32,6 0 32,2 0-192,5 0 192,-5 0-64,-3 1 64,0-1-32,0 4-64,-2-4-64,1 0-32,-1 0-384,0-4-160,0 3-1408,-2-5-607,-6-1-2081</inkml:trace>
  <inkml:trace contextRef="#ctx0" brushRef="#br1" timeOffset="0.9949">3750 693 6784,'-3'-5'2528,"6"5"-1344,-3-10-736,0 8 1280,5-1-416,-1 3-512,1 0-256,3 5-352,2 6-128,1 2 32,9 0-128,4 3-64,12 4 64,8 2 0,7 4-64,2 4 0,9 1 64,8 5 64,0-1 0,1-3 64,-6-2-128,3 3-64,2-6 64,3 0 64,-3 0 64,-6-3 32,-3 0-64,-3-2-64,-3 3 32,-1 0 32,-4-1-32,-6-1-32,-4-3 32,-7-2 32,2-2-32,-11-4 64,-3-2 0,2-1 32,-10-2 64,0-2 31,-3-1 33,-1 0 0,0-1-416,-5-3-192,1-2-4287</inkml:trace>
  <inkml:trace contextRef="#ctx0" brushRef="#br1" timeOffset="1.9949">4954 1442 5888,'-3'-3'2272,"6"3"-1216,-1-1-608,-2 1 640,3-4-64,2 3 96,-1-1-416,4 0-160,2 0-320,-1 0-160,6 1-32,4-1-128,0-1 64,0 1 32,3-2 0,1 3 64,4-3 32,-1 3-32,-2-2-64,1 0 32,-6 1-32,-5 1 416,-1-2 256,-4 2 159,-1 1 65,-2 0-128,-1 0-32,0-2-32,-2 1-64,0-1-192,-3 1-128,0 1-160,0-8-128,0 1 64,-3-2 64,0 1 64,2-7 160,-4-3 160,0 0 64,2 1 32,1 1-160,-1 0 32,3 2-352,0 2-192,0 2 32,0 1-32,3 0-1184,2 2-512,1 2-4767</inkml:trace>
  <inkml:trace contextRef="#ctx0" brushRef="#br0" timeOffset="2.9949">6415 873 5120,'-9'-8'2016,"6"7"-1088,-4-1-160,7 2 704,0 0-320,-3 0-32,3 0-640,0 0-224,0 0-160,3 3 0,7 3 0,-1 3-32,5 3 32,3 4-128,6 8 0,8 6 96,1 1 32,3 4-32,0 3-64,7 3-64,-2 9 32,10-1 96,0 0 32,3-1-32,-1 2 32,1 0-128,-5 5 0,6-5 32,-3 1 64,7-3-32,-5 1-32,1 0 32,-1 3 32,-4-7 32,-8-5 32,5 2-64,-4-4-64,-6-1 32,6 0 32,-4-4 32,-6 5 32,-3-7-160,-5-1-32,1-3 384,-8-5 160,4-1 32,-1-4 31,-3 1-159,-3-4-64,-4-4-192,0-1-32,2-2-32,-5-2 32,-2 1 0,2-2 96,-7-2-1024,0-11-4543</inkml:trace>
  <inkml:trace contextRef="#ctx0" brushRef="#br0" timeOffset="3.9949">6296 2212 4352,'-2'2'1664,"4"-2"-896,-2-2-416,0 2 480,2 0-192,-2-2-32,4 1 128,-4 1 96,1-3-448,2 3 192,-1-1 96,1-1 0,-1-1 64,-2-4-64,10 2-32,-3-6 32,3 1-33,-1-2-223,1 0-96,3-4 96,1-2 128,6 1-352,2-2-128,0-4 32,6-2 64,7 0-64,-2-2 0,4 0-96,-1-3-96,-2-2 128,2 1 32,0-1 0,6-3 32,4 3 64,-2-4 128,-3 2-128,1 0-96,-3 1 32,-3 0 0,-3 2-32,9 1-64,0-1-64,-1 0 32,5-1 96,-2 1 32,-3-3 32,0 3 0,-7 1-64,5 1-64,-2 1-64,-6 3-32,3-1 128,-1 4 96,-3 2 96,-3 1 32,2 4-128,-3 0-32,-1 3-32,-1 0-64,1 0 32,-6 1-32,3-1 0,-6 2 64,-4 1 32,3-1 32,-5 1 64,-3 2 32,-2 2-96,0 0-32,-5 1-32,5 0 32,-5 1-1408,-10 12-5407</inkml:trace>
  <inkml:trace contextRef="#ctx0" brushRef="#br1" timeOffset="4.9948">3679 2511 4224,'0'0'1568,"0"3"-832,0-3-288,0 0 480,5 0-32,0 0 32,0 0-160,2 0-32,3-3-384,2 3 64,0-4 32,0-1-96,3-4-32,5-3 0,4-1 128,2 0 32,9-5 0,3 1-32,3-1 32,6 2-256,-2-3-128,6-3 0,6 0 64,1 3 223,1-1 65,-1 0-96,-3-6-32,0 3-128,4 1-32,-1-1-96,3 1-64,-6-1-64,-1 3-32,-2 1-32,-2 0 96,-4-2 64,1 4 128,-4 1-64,-2 0-64,-4 3 0,-4-1-32,-2 2 0,-5 3 64,-2 0-32,0 3 64,-4 0-128,-3 3 0,-5-1 32,-2 0 64,-1 3 32,-2-1 32,-2 0-160,0 2-32,-5 0-544,0 0-160,3 2-1887,-6 0-737,-4-1-576</inkml:trace>
  <inkml:trace contextRef="#ctx0" brushRef="#br0" timeOffset="5.9948">878 1949 3584,'-5'0'1408,"2"1"-768,2-2-192,1 1 544,-3 1-64,0-1 96,0 0-224,2 2-32,1-2-416,0 0-288,0 0-64,0 0 64,4 0 96,3 2 128,6-2 160,1 0-256,9-2-32,5 0 32,7 1 32,5-2-32,5-2-32,8 2-32,12-1 0,8 0-64,0 2 32,6-1-64,7 3-32,-1-3 32,-5 3-32,-2 0 0,0 0 64,7 0-96,-11-1 0,0 1-384,-17 0-160,-5 0 256,-11 0 128,-5-2 160,-7 2 96,-4 0-32,-6-2-32,-4 2-672,-5 0-288,-6 0-2208</inkml:trace>
  <inkml:trace contextRef="#ctx0" brushRef="#br0" timeOffset="6.9949">800 2931 3072,'-15'0'1216,"13"1"-640,-9-1-128,7 0 480,2 0-32,0 0 32,0 0-32,-2 0 64,2 0-512,0 0 96,2 0 32,0 0-192,0 0 32,4 0-192,4 0 32,2 0 32,-1 0 64,4-1-160,4-2-64,5 3-64,4-4 32,11 0-64,4 0 64,5 3-64,0-2 64,3-3-128,4 1 0,8 0 32,0 0 64,5-3-32,-6 3-32,1 5 32,9-4-32,1 1-96,-2 0 64,-3-1 96,2-1 32,-2 1-128,5-1 32,-1 0 64,-8 2 32,-3-1-32,-6 1 32,-1-1-128,-5 1 0,4-1 32,-4 3 64,-6-2-96,-2 2-64,-5-1 128,0 2 96,-7 2-96,0-2-32,-6 0 480,-4 0 320,-5 0-288,-2 0-33,2 0-287,-4 0-64,-8 0-1343,0-2-2369,2 0-2208,-9-1 1952</inkml:trace>
  <inkml:trace contextRef="#ctx0" brushRef="#br0" timeOffset="7.9949">1376 494 9216,'10'-3'3424,"-3"-1"-1856,5-4-1184,-5 8 832,6-4-417,-1 0-95,3 3-384,-1 1-192,3 0-96,-3 0-32,3 1 64,1 1-448,-4-2-160,0-2-1695,2 1-673,-4-3-1152</inkml:trace>
  <inkml:trace contextRef="#ctx0" brushRef="#br0" timeOffset="8.9949">2335 724 3328,'0'-1'1312,"0"1"-704,0 0-160,0 0 480,0 0-160,0 0-64,0 0 160,0 0 96,0 0-512,0 0-32,0 0-64,0 0 224,0 0 96,0 0 96,0 0 0,0 0-160,0 0-32,3-2-192,2-1-64,2-3 64,3 0 95,1-9-63,7 2 0,0-4-32,10-5 0,1-4-64,2-2 32,3-1-128,-2-1-64,-3 2 0,0-2-32,2 5-160,-4 1 32,0 2 64,-5 5 32,-3 2-32,-4 3-64,-3 3 96,-2 0 64,-3 3-352,-2 3-96,-2 0-1280,-3 3-575,-5 4-1857,-3 4-1728,-2 4 2112</inkml:trace>
  <inkml:trace contextRef="#ctx0" brushRef="#br0" timeOffset="9.9949">3102 287 4992,'5'-2'1824,"-3"1"-960,1-14-224,-3 14 1248,-3-8-352,-3 3-128,0-2-96,-4 3-736,0 1-64,-4 3-32,-6 4-65,4 4 1,-4 1-96,3-1-32,0 5 32,-1 0 128,8 2-256,-1-1-32,6 2-96,5 0 32,3-1-128,7 0 0,3 0 32,5-2 64,-1 0 32,0-3 32,0-3 0,0-3 0,2-1-160,-2-2 32,0 0-2048,-2 1-863,-5 5-1761</inkml:trace>
  <inkml:trace contextRef="#ctx0" brushRef="#br0" timeOffset="10.9949">3219 967 6784,'2'-4'2528,"8"-1"-1344,-15-2-832,10 7 736,-12-2-96,-1 0 64,-1 1-160,0-1-96,-4 2-416,-1 5-32,-1 2 63,0 0-95,0 1 64,1 3-96,2 1 0,2 4-96,3-2 32,2 0 0,3-2 32,4-2-128,5 1-96,6-2 128,3-2 128,5-2-32,1 1 32,1-3-160,1-1-32,-2-2-96,-2 0-32,-1 0 32,0-2 0,-4 0-576,-3 1-256,-3-3-1951,-1 0-833,-3-1-832</inkml:trace>
  <inkml:trace contextRef="#ctx0" brushRef="#br0" timeOffset="11.9949">2344 701 4736,'-3'-4'1824,"3"3"-960,0-1-1024,0 2 2272,0 0-576,0 0-352,0 0-256,0 0-576,5 2 224,1 2 128,0-1-64,2 6-64,4 0-192,3 7-65,4 5-287,7 4 0,6 1-32,2 2 64,4 4-32,-2-5-32,4 1 32,1-1 32,-5-2-32,4 1-32,-4-1-64,-5-4 32,-4-1 96,-3-2 32,-2-2 32,-5-2 0,1-4 0,-7-2 0,1 1 0,-1 0 64,-4-2-32,0-1 0,-2-3-96,0 1 32,-5-4-64,2 1 64,1 1-352,-3-2-128,0 2-1727,-3 0-737,-3-4-1472</inkml:trace>
  <inkml:trace contextRef="#ctx0" brushRef="#br0" timeOffset="12.9949">2743 1842 5632,'0'-5'2176,"2"5"-1152,-2-5-640,0 3 672,-2 0 96,-4 0 96,0 0-192,-4 1 0,0 1-608,-5 1 32,-4 3 32,0 1 31,1 8-31,-1 0-192,4 3-64,6 0 0,1 1 64,6 3-160,4-2-32,8 1-128,5-4-32,2-3 96,5-4 32,-3-2 32,3-2 64,0-3-512,-1-2-192,1-5-2271,5 1-1057,-7 2-416</inkml:trace>
  <inkml:trace contextRef="#ctx0" brushRef="#br0" timeOffset="13.9949">2905 2710 6144,'2'-6'2368,"1"4"-1280,-6-3-576,3 2 704,-2 2 0,-1-1 544,-11 2-480,0 2-640,-1 2-193,-2 1-31,0 2-160,-1 3 0,2 4 160,1 2 96,3 1 32,2-1-32,3-2-352,5 4-64,2-1-32,8-3 32,3-2 32,6-4 0,5 1-160,3-5 32,1-4 128,-1-2 64,-2 0-640,2-7-256,2 3-2176,-3-3-991,-2 2-641</inkml:trace>
  <inkml:trace contextRef="#ctx0" brushRef="#br0" timeOffset="14.9949">1558 1954 4864,'-3'-2'1824,"3"2"-960,0-3-512,0 3 576,0-3-128,0 3 96,0 0-96,0-3 0,3 1-448,-3 1 64,0-1 96,0 1 32,0 1 32,0 0 128,0 0 96,0 3-225,0 3 1,0 0-288,0 5-32,0 2-64,0 3 32,2 5-64,0 4 64,1 4-192,-1 5-96,0 0-64,1 6 96,0 3 0,-1-2 96,3 2-192,0 2-32,0-2 192,0-5 192,-1 2-96,1-6-64,0 2-32,0-1-32,-1-4 0,1 0 0,0 3 64,0-5 32,-2-2-128,-1-3 32,1-3 0,-1 2 0,1-4 0,-1-2 64,-2-1-32,2-3-32,0-3 32,1 0-32,0-1 64,-1-2 32,0 0-128,0-2 32,2 1-64,-3-3-64,-1 1 160,0-4 96,0 0-736,0 0-384,0-3-2463,0-10-2657</inkml:trace>
  <inkml:trace contextRef="#ctx0" brushRef="#br0" timeOffset="15.9949">1827 2245 6656,'2'-7'2464,"1"8"-1344,-3-4-480,0 3 768,0 0-224,2-2-64,-2 2-480,0 4-224,0 1-256,0 4-64,-2 3 96,2 5-96,0 1-64,0 5 64,0 2 0,2 4-33,1-4 33,-1-1-64,1-3 64,1-4-64,-1-3-32,-1-1 96,1-7 0,-1 0-384,1-12-1823,-1-3-417,5-6-1504</inkml:trace>
  <inkml:trace contextRef="#ctx0" brushRef="#br0" timeOffset="16.9949">1931 2247 6528,'-2'-2'2464,"4"4"-1344,1-4-736,-3 2 672,0 0-128,0 0 512,0 11-384,0 2-544,0 3-160,0 3-128,2 3-32,1-1-32,2 4-97,0 0-63,-1-2 32,1-5 32,-1-1-671,0-4-225,-2-2-1568,-2-4-672,0-2-384</inkml:trace>
  <inkml:trace contextRef="#ctx0" brushRef="#br0" timeOffset="17.9949">1820 2402 8448,'-10'-7'3168,"8"5"-1728,-1-1-832,3 3 832,0 0-320,0 0-97,0 0-319,0 0-32,0 0-384,0 0-32,5 2-32,-1-1-32,2 3-32,1-3-96,3 2 32,-1-3 0,6 0 96,-3-3-32,0 2 0,1-1-96,-2 0-64,-1 1 96,0 1 0,0 0 96,-3 0 32,0 0-96,-2 0-32,-1 0-32,0 0-64,-2-2-960,0 0-416,4 0-2111,-2-1-897,1 0 128</inkml:trace>
  <inkml:trace contextRef="#ctx0" brushRef="#br1" timeOffset="18.9949">5116 1862 4224,'-13'1'1568,"8"-1"-832,1 0-576,-1 2 352,1 0 64,1-2 96</inkml:trace>
  <inkml:trace contextRef="#ctx0" brushRef="#br1" timeOffset="19.9949">5075 1868 9536,'-3'0'928,"1"0"-64,-1 0-64,3 0-32,0 0-160,0 0 32,5 0 128,3 0-288,-2-1-32,2 1-256,1 0-64,4 0 0,1 0 0,1 0-1,4 0 65,1-4-96,1 6-64,-2 0 0,2-1 32,-1 2-32,-4 3 64,-1 0 0,-3 0 96,-2 1 192,-3 1 64,-2 0-96,-3 1 32,-2 1-288,-2 5-64,0 0-32,-4-1 64,2-1 32,-2 3 96,2 2 96,-2 1 160,5 2-192,-2-4-64,1 2-96,-1-3 0,3 2-64,0-4-800,0-4-352</inkml:trace>
  <inkml:trace contextRef="#ctx0" brushRef="#br0" timeOffset="20.9949">6032 2239 4864,'-5'-4'1824,"5"2"-960,0-3-448,0 4 544,0-2-192,-3 0-64,1 0-32,-1-1-32,1 2-352,-5 0 96,-3 1 128,1 1-128,-1 3-64,0 1-96,0 1 0,3 2-64,0 0 64,2-2-288,2 3 0,3-2 0,3 1 96,4 1-64,3-2 0,2 3-32,0 0 0,2-2 64,1 0 64,2 0-32,0-2-32,-3-1 96,-4 0 64,-2 1 416,-4-2 256,-4 0-65,-4-2-63,-4 2-192,-3-2 0,-2-1 64,-1 0 96,-3-1-224,-2-2-32,2 2-384,-1-1-96,4 1-32,1-2 32,4 3-672,2-3-288,4 0-1471,3-3-545,7-4-1312</inkml:trace>
  <inkml:trace contextRef="#ctx0" brushRef="#br0" timeOffset="21.9949">8163 2188 5760,'-8'-3'2176,"8"3"-1152,-4 2-288,-2-1 768,4-1-288,-5 3 0,-2-2-384,-5 1-128,-2 1-416,-1 4-32,0 1 64,0 1-64,0 0 31,0 6 33,2 0 32,3 1-96,5-2 0,2 1-96,12 1 0,3 0-96,14-2 32,1 0 64,9-5 64,-3-4 32,3-2 0,5-1-128,-2-2-32,-6-2 32,3-1 64,-5-1-96,0 1-64,-6-1-1152,-5 1-512,-3 0-3487</inkml:trace>
  <inkml:trace contextRef="#ctx0" brushRef="#br0" timeOffset="22.9949">8238 879 6016,'0'-3'2272,"0"1"-1216,0 0-544,0 2 768,0-1-96,-3-1 0,1 0-384,-3 0-64,-9 0-448,4 1 256,-7-1 159,0 2-223,-2 2-96,-4 1-32,-1 4 96,5 4-128,-3 2 64,3 3-32,4 2 32,5 3-192,5-2-128,5 0 32,5-2 0,8-1-32,4-3-64,7-4 160,0-1 32,0-4-64,6-4-96,-4 0 64,1 0 0,2 0-1792,-3 0-864,-6 0-2719</inkml:trace>
  <inkml:trace contextRef="#ctx0" brushRef="#br0" timeOffset="23.9949">7090 1567 6144,'-3'0'2272,"3"-9"-1216,-10 5-544,5 4 896,5-1-640,5-1-320,-2-2-224,-1 1-160,-2 0 224,-2-1 128,-1-1 352,-2 1 224,0 0-224,-1 3-161,-2 1-255,-1 1-96,-4 3-64,6 1-32,-3 4-32,3 2 64,4-1-32,3 1 64,3-4-128,4-1-64,3-2 0,5-8-32,1-2 64,0-3 32,-3-1-32,0-1-64,-3 1 96,-6 1 64,-1 0 64,-3 2 96,-10 2 32,1 2 32,-2 0-192,-1 3-64,5 3-64,-3 0 32,8 0-128,-3 3-64,5-2-32,5 0 0,3 0 160,2-4 32,-1 0-96,1-3-32,-3 2 160,0-3 96,-2 1-32,-5-1 64,-5 1 160,-2 0 128,0 0-192,-1 3-32,-2 0-384,9 0-160,1 0-1920,24-6-4831</inkml:trace>
  <inkml:trace contextRef="#ctx0" brushRef="#br0" timeOffset="24.9949">5979 625 5504,'-5'-12'2112,"-3"6"-1152,4-1-480,4 6 640,3 1-320,-2 0-96,3 3-320,-2 4-160,0 3-128,3 8 0,-1 5 64,1 2 0,0-1 64,0-3 0,0 0 96,0-4-32,0 0 128,0-4-160,0-6-64,0-7-32,0-3-96,-4 0-64,2-2 96,-3 0 64,2 0-64,-2-1-64,3 1-160,-1 0 0,4 0 64,-2-1 96,3 3 0,1 0-32,1 0 32,4 3-32,1 0 0,-1 0 0,1 4 128,3 1 64,-3 2 0,-4 1-32,-6-2-32,0 1 0,-4 2 64,-5-1 31,0 0-95,-3-4-32,-1-1-32,-4-2-64,2 1 160,-1-2 128,-1-2 32,1 1 128,0-2-224,2 0-128,0 2-64,3-1-32,0 0-96,2 1 0,0-2 64,2 3 64,2-3-1568,1 2-607,4-1-2401</inkml:trace>
  <inkml:trace contextRef="#ctx0" brushRef="#br0" timeOffset="25.9949">336 257 5120,'-8'-17'2016,"7"4"-1088,-3 3-256,4 8 800,0-1-192,0-3 32,0 3-320,0 0-128,0-1-480,0 2-32,0 1 0,0 1-128,5 1-64,0 5 64,3 0-1,-1 5-95,5 5-32,3-1 32,-1 3 0,4 0-64,-1 2-64,2 2 32,5-4-32,1 3 0,-2 3 64,7 1-32,-1-2-32,-2-1 32,0 3 32,-4-3-96,-1-2-64,-2-3 64,1-1 0,-4-2 32,1-2 64,-6-2-96,0 1 0,-3-2 96,1-2 32,0-1-32,-3 0-64,0-1 32,1-1 32,-1 2-32,1-1-32,-1 3-64,-1-5 32,2 2 32,0 1 64,-1-3-32,1 0-32,-4 1-64,2-1 32,-2 1 32,1-3 0,-1 2 64,-1-2 96,-3-1-128,0 0-32,0 0 0,0 0 0,0 0 0,0 0 64,0 0-32,0 0-32,0 0 32,0 0-32,0 4 0,-3 1 64,-1-1-96,-5 1 0,-1 2 96,-3 2 32,1-1-32,-7 4 32,-1 1-128,-1 3 0,-1 1 32,0 0 64,-5 3-96,-2-2 0,2 2 32,0 3 64,1-3-32,-1-1-32,2 1-64,4-3-32,4 1 64,2-3 0,1 3 96,4-5 32,1 0-128,0-3 32,5-1-64,-1 0 0,0-3 64,3 0 64,0-3-32,-1 0 64,3 1-64,-2-2 64,2 0-64,0-1 64,0-1 0,0 0 32,-3 0-64,3 0 32,0 0-640,0 0-256,0 0-1439,0-1-545,5-3-1376</inkml:trace>
  <inkml:trace contextRef="#ctx0" brushRef="#br0" timeOffset="26.9949">1462 355 6016,'-3'-2'2272,"3"6"-1216,0-4-448,0 0 672,0 0-160,0 0 0,0 0-288,3-2-128,-2 2-384,4 0 64,-1 0 128,5 0-65,0-2 1,0 2-192,5-1-96,-5-1 0,3 2-32,0 0-160,-2 0 32,0 2 0,0-1 64,-3 1 32,-7 8 96,-3 1-32,-1 2-96,-6 2 64,0 0-160,-2 1 0,2 1 96,0-5 96,3 5-128,-1-4-96,6 3-128,4-4 32,3-1 96,3-1 32,-1-1 32,3-2 0,1-4 64,2 1-32,0-1-32,-1-1 32,0 0-32,-1-2-160,-1 0-32,-2 0-960,-3 0-447,-5 0-1857,-3 2-1952,-2-2 1728</inkml:trace>
  <inkml:trace contextRef="#ctx0" brushRef="#br0" timeOffset="27.9949">1680 381 9984,'2'-4'3776,"14"-4"-2048,0-2-1088,-6 6 1023,2-1-319,4-4 0,0 3-640,-2-3-160,-2 2-352,-1-1-64,-1 1 0,0 2-64,-3 0 32,3-4-576,-2 2-192,-4 1-2496,-4-3-3935</inkml:trace>
  <inkml:trace contextRef="#ctx0" brushRef="#br0" timeOffset="28.9949">3 32 4736,'0'-14'1824,"5"10"-960,-2 0-320,-1 2 640,0-1-256,-2 0 0,2 2-224,-2 1-128,0 0-320,0 5-32,0 3 96,0 4-64,0 7 32,0 1-160,0 5-32,5 1-32,-2-3-64,-1-1 96,3-2 0,-2-5-128,-1-2 32,3-10 128,-5-5-64,0-2 32,0-2-32,0-3 32,0 0-64,0 1-32,3-1-64,1 0 32,1 2 32,0 2 0,0 0 0,2 1 64,0 3 32,1 1 32,2 1 0,2 4 64,-2 2-32,0 1 64,-6 0 0,-4 0 32,-4 2 64,-5-3 31,0-1-95,-3 0-96,-5-1 192,-2-1 96,2-1-320,4 0-32,2 0-384,3 0-128,3 2-1183,5-2-481,3 1-1920,7-2-1056,-1-2 2304</inkml:trace>
  <inkml:trace contextRef="#ctx0" brushRef="#br0" timeOffset="29.9949">175 1013 5632,'3'-2'2112,"-1"0"-1152,1-3-416,-1 5 640,1-2-320,-3 0-32,-3-1 160,1-1 64,-6-1-544,-2 0 128,-1 1 96,-4 1-97,1 1-63,-3 1-192,0 1-64,2 1-192,-2 3-96,5-1-96,2 2 32,5 1-32,0 1-64,8-1 96,2 3 0,2-2-64,3 1 64,2 0 32,5 0 0,0 0-96,0-2 64,0 2 32,-2-1 64,-3-1-32,-2 1 64,-6 2 0,-2-1 96,-4 3 32,-6 0 32,-1-3 0,-5 1 0,0-2 64,-4 1 32,-1-4-160,-1 0-128,1-4-192,4 1-64,0-1-1312,4-1-543,1-7-2881</inkml:trace>
  <inkml:trace contextRef="#ctx0" brushRef="#br0" timeOffset="30.9949">411 1799 6272,'0'-10'2368,"3"5"-1280,-3-4-512,4 5 736,2 1-480,-5 0-64,2-1-320,-1 2-128,-2 0-160,0 2-64,3 2 96,-3 5-160,0 4-32,0 2 0,0 12 0,0 0 0,2-1 64,1 0-96,-1 1-64,-2-1 64,3-3 64,-3-3 0,0-7 64,0 0-64,2-4 64,1-2 0,-1-5 32,1-5-160,-1-1-32,0 0 32,0 0 0,1 1 32,2-1-96,3-1 64,-2-1 32,4-1 64,0 3-96,2-1 0,0 2 32,1 1 0,-1 2 0,2 4 0,4 3 0,-4 2 64,-3 3-32,-1 3 64,-8-2-64,-2 4 64,-4-2 64,-1-2 64,-2 0 32,-3-4 64,-1-2 319,-5-2 161,0-3-64,-2 0-64,4-1-352,2-3-192,0-1-96,2 0-32,2-4-864,7 0-288,-3 0-2463,9-1-993,3 1 896</inkml:trace>
  <inkml:trace contextRef="#ctx0" brushRef="#br0" timeOffset="31.9949">573 2806 6400,'0'-8'2368,"-4"4"-1280,-2 0-416,0 2 704,-1 1-128,-5-5 0,0 1-512,-3 2-128,1-1-352,2 6-160,2 2 0,-3-3-64,4 3-32,2 0-64,5 0 32,2 4-32,2 0-64,2 1 96,6 1 0,5 2 32,4 3 64,0-1-96,4-4 0,1 1 96,-5-3 32,-2 1 319,-5-1 193,-6 1 96,-10-1 128,-2-1-160,-6-1-32,-6 2-352,-1-4-96,-3 2-64,2-1 0,1-4-864,5-2-352,1-4-2079,12-2-833,2-5-256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22T02:41:49.658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7602 342 8704,'-6'3'3232,"6"-1"-1728,2 0-1760,2 10 864,1 0-96,3 1 96,1 3 96,2 4-384,1 5 32,2 2 63,7 3-159,3 3 0,-1 1-128,2 2-96,5 2 0,-1 7 32,4 1-96,0-1 0,0-2 32,2-1 0,0 0 64,1 2 32,-1-1 32,-2-3 0,1 3 64,-1-3 96,1-2 160,-1-2 32,1-2-128,-3 2 32,-1-2-32,-3-2 32,1-4-64,-4 0-32,3-3-96,-6-2 32,1-1-64,-3-3 0,1-1-96,-1-1 32,-1-2 64,-2-1 128,-2-3 0,2-3 0,-5-2-96,3 3 32,-2-4-64,-3-3 0,-1 0-96,-2-2-64,-2-3-480,-5-2-160,-2-3-1376,-3 2-608,-2-3-1887,-1 2-1985,-5-2 2240</inkml:trace>
  <inkml:trace contextRef="#ctx0" brushRef="#br0" timeOffset="1">576 447 7808,'-10'-9'2880,"8"7"-1536,1-1-1216,-1 3 672,-2 0-384,0 0 0,2 0-96,0 0 32,0 0-192,0 0 32,0 2 32,6 1-96,0 4-32,2 2-32,1 2-64,4 6 32,0 2-32,2 2 64,6 2 32,5 5-32,-1-2 32,4 3 0,5 4 96,3 4-160,0 2-32,5-4 0,-3 4 64,-1-5-32,0-1 64,2 1 64,3 0 127,-2 0-63,-4 0 32,-1-3-160,4-5 0,-9-1 96,-2-2 96,1-2-64,-3-3 32,-1-2-160,-2-3 0,-3-2 160,0-3 160,-1-1-160,-3-1 0,-5-1-64,3-2 96,-3 1-96,-3-2-96,1-1-64,-4 0-96,1 1-32,-3-2 320,-2 0-192,3 0 32,-3 0-64,2 0 64,-2-2 32,-2 1-128,-2-2 32,0-1 64,-2-1 32,1-1-32,-4 3 32,2 0-128,-1 1 0,3 0 32,-2 4 0,1 1-96,0 1 64,2 0-32,3 3-64,1 1 96,1 2 64,3-1 0,2 0-32,0 0-64,2-4-32,0 0 128,3 1 32,-2-5-96,-1-1 32,-1-1 0,-1-5 64,-2 1-32,0 1 64,-2 0 64,-2-4 128,0 1 0,0 3 0,0-1-96,0 1-32,0 1-32,0 0 0,0 2-64,-2-1 32,2 2-128,0 0 0,2 3 32,0 0 0,-1 0 0,-1 1 0,0 1 64,0-1 32,0-2-32,0 3-64,-1-2-64,1 2-32,-2-2-32,-4-1 0,-3 0 96,2-1-64,1 1-32,0 0 0,2-1 96,1-1 0,0 2 32,2-2 0,-1 0 0,-1 0 0,3 0 0,0 0-96,0 0 64,0 0 32,0 0 64,0 0-32,0 0 64,-1 0-64,-1 0-32,0-2 96,-1 2 0,1 0-128,-5 2-32,0 6 32,-3-5 64,-2 5-64,-2 0 0,0 9 32,-1-1 0,-3 2 0,-2 0 0,-2 3 0,-1-1 0,-7 1 0,1 1 0,-3 0 0,1 1 0,2 4-96,-3-2 64,5 2 32,0-2 0,-1-1 64,0-1 32,-1 0-128,2-1 32,1-3 0,2-1 64,3 0-32,1-2 64,2-1-128,3-1 0,1-3 32,2-1 0,2-2 0,3 0 0,-2-2-96,3 3 64,1-4 160,1-1 64,-1 1 0,-2-1-128,1 3-32,1-3 64,-1 1-128,1-2 0,5 1-1312,0-2-896,0-2-415,9-9-5569,-6 0 3584</inkml:trace>
  <inkml:trace contextRef="#ctx0" brushRef="#br0" timeOffset="2">2133 540 5504,'4'-13'2112,"-2"10"-1152,2 0-928,2-2 448,-2 1-128,-1-1 96,0 1 192,-2-1 64,-2-1-352,-2 2 288,1-2 192,-2-2-256,0 2 0,-2-1-256,1 2-64,-5 0 64,0 1 128,-2 0-64,-1 3 32,-3 1-161,0 3-95,1 2-160,1 1 0,-2 3 0,3 0 0,-1 9 0,2-1 64,2 0-32,3-1 64,0 2-128,4 2 0,0-1 32,3-2 64,4-1-32,2 0-32,4-1 160,2-2 32,2-1 64,6-2 0,-1-4-64,0-2-32,1-3 96,2-1 96,-2-1-128,-3-5-64,1 2 0,0-2-32,-3-4-160,3 2 32,-1-3-1344,-1 4-607,0 1-3041</inkml:trace>
  <inkml:trace contextRef="#ctx0" brushRef="#br0" timeOffset="3">7498 1598 8192,'-10'3'3072,"10"-1"-1664,0 0-1504,0-2 512,0 0-288,0 0-96,0 0 256,0 0 128,0 0-192,0 0 0,4 0 96,0 0 0,1-2 128,1-1-32,2-2 64,5-3-129,0-3-31,3-5 64,3-2 160,5-3 0,1-2-32,8-3-128,3-5-64,-3-2-192,4-1-32,-1-1-32,1-5 32,2-1-64,7-2-32,-3-2 32,-2 1-32,2 2 64,-1-3 96,-1 1-224,0-4 0,2 5 64,-4 2 64,-1 3 0,-3 4-64,1 5 160,-7-1 128,1 3-160,-7 6 0,1 3 64,-3 2 32,-2 1-96,0 3-96,-4 3 64,1 0 64,0 2-64,-3 0-64,-1 2 64,0 0 0,0 0-128,-5 2-32,1 1-192,-2 1-64,-6-1-1536,-2 2-608,-3 3-2911,-5 6-1249,-4 0 3456</inkml:trace>
  <inkml:trace contextRef="#ctx0" brushRef="#br0" timeOffset="4">3466 1182 4736,'-4'0'1760,"4"1"-960,-2 8-512,2-8 448,0 1-64,-2-1-32,0 1-64,0-4-32,0 4-288,0-2 128,0 0 96,2-3 416,0 0-352,2-2-64,0-2 0,2 1 0,2-3 0,2 0 32,1-3-64,9-4 31,0-2 33,2-4-32,-1-1-32,3 1-32,4-9-96,-3 2 32,1 0-64,-1 3 64,1-6-128,-2 3 32,-1 2-160,-1 2-64,-3 4 64,-3 2 0,-1 2-32,-1 3-64,-2 2 32,-2 4-32,-3-2-160,0 5-32,-1 0-896,-3 2-320,-2 3-2527,-3 4-833</inkml:trace>
  <inkml:trace contextRef="#ctx0" brushRef="#br0" timeOffset="5">1464 1276 6912,'-2'2'2624,"4"-2"-1408,0 2-1056,-2-2 544,0 0-320,4 0 32,0 0 96,0-2 128,-1-1-320,4-1 256,-4-2 64,3-1-128,0 0-32,2-5-160,-2 0-33,0-2-31,1-1 64,3-1-96,0 1 32,0-3-96,0-2 64,1 1 0,1-2 32,3 2-64,-2-1 32,3 2-128,-1 2 0,-1 3-32,7-4-64,-1 4 32,0-1-32,-1 2 0,1 1 64,0 1-96,0 2 0,-1-1 32,1 4 0,1 3 0,1 0 0,2 2 0,1 0 0,3 4 0,-2 1 0,2 1 0,0 2 64,2-1-32,-3 2-32,-2-1 32,3 2-32,-1-1-96,1 3 64,-4 1 96,3 3 32,-1 1-32,-1 2-64,-2 1 96,-1 0 0,-3 0 96,-2-2 32,0 2-96,-3 1-32,-2-3-32,-1 1 32,0 1 64,-4 0 128,-1-1-128,0 3-96,-2 4 32,-2-4 0,-1-1-32,-2-2-64,-1 1 32,0 0 32,-4-1 96,0-1 64,-1 0-32,0 2-32,-1-5-32,0 2 64,-1-2-32,-2-2 64,2 3-128,-5 1-64,-1-4 0,-1 3-32,0-3 0,1-1 64,-1-1-32,-3-1-32,3-2 32,-2-2 32,-2 0 96,1-2 64,-1-1-96,-2 1-32,2-3 32,1 1 0,-5-2-64,1 0-64,2-2 32,-1 2 32,1-1-32,-7-1-32,4 0-64,3-1-32,1 1 128,-2-6 32,2 1-96,3-2 32,-1-1 0,3 1 64,1-2 32,0 2 32,1-1-160,-3 0 32,-2 0 64,4 1 32,0-3-32,3 2-64,-1 1 32,0-1-32,2 1 64,1-3 32,-1 0-128,0 0 32,-2 2 64,4 0 32,0 2-32,1 0-64,-1 2-64,2-3-32,-1 2 64,1 1 0,2 0 96,-1-1 32,0 1 32,-1-1 0,-1-8-224,4 2 64,-4 3 0,6-1 32,-4 1 64,2 1-32,-1-1-32,0 3-64,2-4 32,1 3 96,-2-3 96,3 3-64,0 1-64,-2 0 64,1 2 0,1-3-128,0 3 32,-3 0 64,2 1 96,-2 0-128,3-1-96,0 2 32,0 0 64,0 0 0,0 1-32,0 1 32,-2-1-32,2 0-512,0 1-192,0-1-160,-1 2-384,1 0-96,0 0-672,0-4-2495,1 1 223,-1-1 224</inkml:trace>
  <inkml:trace contextRef="#ctx0" brushRef="#br1" timeOffset="6">5175 975 5504,'-34'-3'2112,"25"1"-1152,-1-2-640,7 4 640,-3-1-224,0 0-32,-2-3-128,3 1 32,-1 1-320,2 1 192,2-1 128,-1 0-256,3 0-32,0 2-128,5 0-32,0 0-96,4 2 32,0 0 64,4 0 64,5 1 96,2-1 128,3-1-129,5 1 1,8-2-128,1 0 32,6 2 64,2-1 64,4 0-160,8 1-64,0 2-64,4-1-64,0-1-128,3-1 0,1 3 128,0-1 128,-5 0-96,1 0-32,1 1 64,-2-1 96,-3 2 0,-1-2 0,-2 0-32,-1-1 64,0-1 32,-4 1 32,-6 0 0,-2-2 64,-1 0-96,-5 0 32,-4 0-96,-3 0 64,-5-2-64,-3 0 0,-4 1-96,-2 1 32,-4 0-64,-3 0 64,-1 0 0,-2 0 32,-2-2-224,-2 0-64,-2 1-736,-2 0-192,1-4-576,-2 1-255,-3-1-289,1 0-160,-5 1 32,0 0 64,0 1-128</inkml:trace>
  <inkml:trace contextRef="#ctx0" brushRef="#br0" timeOffset="7">3422 1146 5888,'0'1'2176,"3"-1"-1152,0 2-768,2 0 512,-2-2 32,4 0 128,-2 0-64,3 1-64,-1-1-416,4 2 32,-2 0 32,4 0-160,2 2-32,1 1-64,-1 0-32,3 1-32,0 4 64,1 1-160,3 1-32,-2 1 0,1 3 64,3 1-32,-1-1 64,1 10 64,6-4 63,-6 1-31,0-1 32,-2-3 0,-1 4 32,-3-2 128,0-3 160,-1 0-160,1 0-64,-2-3-32,-2 0 32,-2-3-32,-2 1 64,-1-2-64,1-1 0,-3-2-32,2 2 64,-3-3-96,-1-2-64,0 0 0,-1-2 32,-1 0-96,-1-2 0,-2-1-32,0 0-64,0 0 32,0 0 32,0 0-544,0 0-192,0-1-960,0-1-384,-2 1-1215,0-2-417,1-2-352</inkml:trace>
  <inkml:trace contextRef="#ctx0" brushRef="#br0" timeOffset="8">2510 1313 3584,'0'0'1408,"0"0"-768,0 0-416,0 0 416,0 0-192,0 0 0,0 0-192,0 0 0,0 0-160,0 0 288,0 0 160,0 0-96,0 0 0,0 0-64,0 0 64,0 0 256,0 0 128,2-3-192,0 3 32,2-4-256,-1 1 0,1-2-64,2 0 96,1-1-224,0-3-128,1 3 0,2-1 64,0 2-64,1-2-64,5 1 0,0 1-32,-2-2 0,-1 5 0,2-4-96,-2 5 64,-1-1 32,-1 0 0,2 2 0,-4 0 64,2 4-96,-1 1 0,3 1 32,-4 2 64,1 0 32,0 2 32,-3 2 64,3 1 31,0-3-31,0-2 32,0 0-64,1-1 64,2-3 0,-2-2 32,0-4 64,7-2 128,-2-3-320,0-1-64,0-2-64,-1 1 0,-1-3 0,0 2 64,-3 0-32,-1 0 64,0 2-128,2 2 0,-2-1 32,1-1-96,2 5 64,-4 1 96,-1 6-96,0-2-64,0 2 64,0 1 64,0 0-64,-1 1 0,1 2 32,2 2 0,0 0 0,-1 0 64,4-2-320,-2 2-64,7-4 352,-3 0 288,4-5-160,-4-1-64,3-3-64,-3-2 32,3-2 32,2-4 32,-3 2 0,0-2 64,-2 0-96,-1-3 0,0 3 32,-3 2 64,1-1-160,-3 1-32,-1 3 64,-2 1 32,1 0-32,-4 2-64,1 0-128,-2-1-64,-2 1-1312,0 0-543,0-1-2977</inkml:trace>
  <inkml:trace contextRef="#ctx0" brushRef="#br0" timeOffset="9">8141 1061 8320,'3'-11'3168,"-3"9"-1728,3-1-1472,3 1 640,-1 2-128,-8-4 96,1 0-32,1 1 32,-4 0-288,2-1-32,-3 3-33,0 0-95,0 1-32,0 1-96,1 2-96,0 0 192,1 1 96,0 1-96,3-1-64,1 3 64,0-2 0,1 1-32,3-6-64,0 1 96,1-2 0,-2-2 32,1-2 64,0 0-96,-2 0 0,-2-1 96,0-1 96,-2 1-64,0-1 32,-2 1 32,0 1 64,0 2-96,1 0 0,-2 6-224,2 0-96,-2 3 32,4 1 0,-2 1 32,3 2 64,0-2 32,0 2 32,3-2-64,-2-1-64,1-1 96,1-1 0,-2-3 32,1 3 0,-2-5 64,0 0 32,2 1-96,-2-1-32,0-1 32,3-1-416,-3 0-224,0-5-4159,1-2-865</inkml:trace>
  <inkml:trace contextRef="#ctx0" brushRef="#br0" timeOffset="10">4105 1661 6784,'-2'0'2528,"2"2"-1344,0-2-832,0 0 672,0 0-416,2 0 192,5-5-256,-2-2-288,5-2 64,-2-2 64,-1 2-128,3-8 0,0-1-64,2-1 32,-1-4-128,2 2-64,-4-1 0,-2 0 32,2 1 96,-4-4 128,-1 3 63,-2 3 33,0 1-192,-4 1-64,0 2 0,-2 2 64,1 3-96,-3 4-64,-2 2 64,1 6 0,-2 3-128,-2 8 32,-3 4-64,2 1 0,0 2 64,2 5 0,3 2 0,0 2 64,4 1-96,1 6 0,2-5 96,4 1 96,5-5 64,3-2 32,1-2-64,2-3-32,0-4-32,4-3 64,0-5-96,-1-2 0,-3-4 96,3-4 96,-2 0-64,-2-3 32,-1-4-224,1 1-32,-2-2-160,-1-3 32,-1-3-1152,0 1-416,-2 0-1535,3-1-609,6 0 64</inkml:trace>
  <inkml:trace contextRef="#ctx0" brushRef="#br0" timeOffset="11">3973 619 6016,'2'0'2272,"0"1"-1216,5-1-1152,-2 0 416,-2 1-32,0 1 64,-1-2 256,-1 1 64,2-1-320,-2 0 0,3 0 64,0-1-32,0-2 32,2-2-224,0-2-64,2-2 128,-1-6 96,2-4-64,-2 2 0,-1-2 32,0 1 128,-1 0-192,-4 2-64,-1 1-32,0 3-32,-1-4 63,-4 4 33,1 3-32,-2 3 32,-2 4-192,1 1-96,-2 2 32,1 3 64,2 1-64,-1 4 0,-1 2 32,3 3 0,-5 2 0,3 5 0,1 2 0,3 3 0,-1 4 0,2 0 0,0-1 0,4 1 0,0-3 64,4 0 32,0 3 32,0-8 64,0-4 32,0-4 32,1-5 0,3-2 0,-1-5 64,2-7 32,1-2-160,-1-1-64,2-4-128,0-3-96,3-1 64,-1 1 64,-2 2-576,2-2-192,-6 2-1311,1 0-609,0 3-1760</inkml:trace>
  <inkml:trace contextRef="#ctx0" brushRef="#br0" timeOffset="12">11079 1123 6656,'3'-3'2528,"-1"0"-1344,3 0-1088,0 1 544,-1-1-192,0-4 0,0 1 224,-2-4 128,0 0-416,-2 0 192,0-1 160,-2 0-256,-2 1-96,-2-2-320,-3 1-32,-1 4 96,-7-1 63,4 4-63,-3 3-32,0 1-32,-4 2 32,3 6-64,2 1 64,-1 6-64,-3 4-32,0 3 160,2 1 32,1 2-64,2 0-32,4 2-32,3 0 32,0-3-64,6-1 64,1-3-128,1-1 0,7 3-32,2-9 0,2 2 128,1-9 96,4-6 64,0-3 32,3-4 64,2-1 128,1-3-64,1-3 32,-7 3-96,4-3 32,-4-3 96,-2 1 32,-3-1-64,0 0 0,-2 2-160,-4 3 0,-3-1-96,1 1 0,-2-3-96,-2 4-64,-2 1 32,1 0-32,-2 4-160,0-3-32,-1 3-608,-2 1-224,0 5-448,-1 0-192,-6 5-671,0 0-257,-2 1-1664</inkml:trace>
  <inkml:trace contextRef="#ctx0" brushRef="#br0" timeOffset="13">10911 1173 6656,'-4'2'2464,"4"1"-1344,0-2-544,0-1 800,0 0-288,4 0 0,0 1-192,0 2-96,2 1-417,2 2 97,0 0 96,1-2-192,1 4-64,0-2-160,4 3-64,4 1 160,-1 4 96,1-1-64,0 2 0,-3 3-32,2 0 64,0 0 32,2-1 96,-3-5-160,-2-1-96,-1 0-32,0-4 32,-3 1-96,-1-5-192,-1-1-32,-2-2-1152,0-4-416,-2 0-1119,-3-3-3265</inkml:trace>
  <inkml:trace contextRef="#ctx0" brushRef="#br0" timeOffset="14">11345 1394 6144,'16'-1'2368,"-12"1"-1280,2-3-928,-6 3 896,6-1-384,-1 0-32,0-6 0,-1 1-384,0-2-64,-3-1-64,-1 0-64,-1-2-64,-2 2-64,-1-1 32,1 0-128,-5 2-32,-4-1 0,0 5 128,2-1 448,1 3 224,-3 5-224,2 5-64,0 1 0,0 4 128,3 3-256,1-1-32,2-2-32,4 0 0,1-1-160,4-5 32,0 1 288,7-5 96,4-3-33,-2-2 33,1-2-224,1-3-32,-3-4 0,0 2 64,-2 1-32,-3 1 64,0 1-64,-2 1 64,-3 1 0,1 3 32,-1 1-64,-3 5 32,0 2-64,0 5 64,-3 2-64,2 0 64,1-2 0,-3 11 32,2-2-64,1-2-32,0 1 32,1 0 32,2-3-96,-2-3-96,2-1 0,0-2-32,2 5 0,-1-9 64,-2 0-192,0 1 32,-1-6-960,-1-2-352,0 0-1375,0-1-577,-1-2-1024</inkml:trace>
  <inkml:trace contextRef="#ctx0" brushRef="#br0" timeOffset="15">9640 1438 6656,'-5'-6'2464,"5"2"-1344,4-2-608,-3 2 768,0-3-320,4-4-64,-1-5-160,2-2 0,0-3-416,1-3 256,1-3 127,-2-3-159,0 0-64,2-3-64,0-1 32,-1 2-160,1 0-32,3 5-128,-1 2-32,-1 4-32,1 4 32,-2 2 0,-1 5 32,2 4-64,-2 3 32,3 3-64,0 5-32,0 7 96,2 5 0,-3 4-32,1 4-64,2 1-64,0 2-32,0 0 64,-1 0 0,0-1 32,3 0 0,0-2 0,1 4 64,-1-2-96,-4-4 0,1-5 32,-3-4 64,-3-3-32,-1 0 64,0-4 0,-2 3 96,-2-3-96,-2-2-64,-2-2 0,-2 0 32,-3-2-32,-4 0-32,-4-1 32,0-1 32,-6 1 96,2-1 128,-2-2-64,-1 1 32,3 2-32,-1-1 32,0-1-64,5 0 32,-1 1-64,2 1 0,2-1-192,3 1 32,1 0 0,2 0 0,3 1-96,-1-1 0,3 0 64,3 0 64,0 0-64,0 0-64,4 0 64,1 0 0,-2-1-768,1-1-320,2-1-1408,0-6-607,1 3-1889</inkml:trace>
  <inkml:trace contextRef="#ctx0" brushRef="#br0" timeOffset="16">10296 1036 6656,'0'-3'2464,"2"4"-1344,-2-4-1024,0 3 544,0 0-32,0-1 96,0-1 32,-4 0 32,0 0-416,-6 1 128,3 1 160,-4 1-288,1 3-32,1 1-256,-2 3-64,-2 5 192,-3 2 127,-1 1 33,-1 2 96,3 3-96,1 1 32,0-1-32,2 2 32,2 0-128,4 0 0,3-1-96,3-1 64,1 4-64,4-8 0,2-2-192,5-4 32,2-4 64,2-2 32,0-1-32,-2-10 32,1 1-416,3 0-96,-1-3-1088,-1 2-383,0 0-1345,-4 0-576,-1 3 320</inkml:trace>
  <inkml:trace contextRef="#ctx0" brushRef="#br0" timeOffset="17">10559 1363 7040,'14'-11'2624,"-13"11"-1408,9-13-1504,-6 10 384,1 0 128,-4-1 160,1-2-32,-2-1 32,0 1-224,-3 0 32,-2-1 32,-2-1 256,-1 0 64,-1 1-192,0 2-64,-1 2-32,0 1 0,0 4-64,-1 3-32,-3 3-96,1 4 32,-3 2 0,4 4 32,2-2 0,2-1 0,3-1-64,0-5-64,3 1-64,4-4 32,6-1 160,0-5 64,2-3 0,0 0-32,2-5-97,1-2 33,-1 1 64,-2 0 64,1 2-32,-1 1 32,0 1-128,-2 1 0,-2 3 96,-1-1 32,-3 9 32,5 7 128,-6 2-256,3 2-64,1 2 0,-1 3 32,-3 1 96,1-3 32,1 1 32,0-3 64,-1-1-32,2-3 64,-2-2-128,1 4 32,-3-6-160,3-2 0,-1 1 32,0-4 64,-2-2-96,0-1-64,0-6-96,-2-1-800,0-1-320,-1-2-1312,3-1-543,0-1-1665</inkml:trace>
  <inkml:trace contextRef="#ctx0" brushRef="#br1" timeOffset="18">6553 950 6016,'-15'0'2272,"13"0"-1216,-8 2-800,8-2 576,2 0-192,0 0 0,3-5-288,2-1-192,1-1-128,0 2 64,-3 2 64,1 0 64,-6 1 384,0 1-128,1 2 64,-3 1-192,2 0 32,-2-2-224,0 0-32,3 0 288,-3-5-256,3-1-32,-1 1-32,-2 3 64,2-3-1,-2 0 65,0 3 0,0-2 96,2 2-96,1 0-64,-1 0 0,-1 2-32,2 0-160,1 0-32,1 2 32,4 1 64,2-1-64,6 6 0,-3-1 32,4 0 0,2 2 64,1-1 96,-2 0 0,7 1 0,-3 2-192,0-2 32,2 3 64,-2 0 32,-2 1 224,-3-2 128,-2-1 256,-5 3 128,0 2-192,-7-2-32,-2-1-224,-3-1 0,-1-1-224,-1 0-96,0-1-32,1-4 32,-3 2-192,0-2 32,-1-3-192,2-1-32,1-1-896,0 0-352,1-1-800,3-2-287,-2-1-2017</inkml:trace>
  <inkml:trace contextRef="#ctx0" brushRef="#br0" timeOffset="19">5 16 6400,'-4'-5'2368,"6"3"-1280,0-1-992,1 1 480,-3 0-352,0 1-64,5 1 32,-5 0 96,0 0 416,0 5-352,2 2-128,0 5 0,2 5-128,0 3-64,0 3-96,-1 1 32,2 1 96,1 3 32,-1-2-32,1-3 32,-2-6-64,0-1-32,0-4 32,-2-5 32,0 0 160,2-2 128,2-3 0,-5-7 32,4-4-192,-1 2-64,0-4 0,-1 1 0,0 2-64,0-3 32,3-1-64,2 2-32,-1 2-64,2 0 32,1 3-32,0 2 0,1 3 64,1 1 64,6 4-96,-1 3-64,-1 2 128,0 3 32,-2 3-96,-3 1-32,-1-1 96,-2 0 32,-4 0 0,-2-3 32,-4-1-64,-1-3-32,0 0 96,-3-3 64,-9-5 128,-4-1 159,0 0 97,-1-1 0,1 0 32,1-2-160,3-1-96,3 1-160,-2-1-64,4 1-192,0 0 0,4 0-32,0 0 64,3-1-128,-2 0 64,4 3-640,2-1-224,-1 2-703,5 2-193,-2 1-2176</inkml:trace>
  <inkml:trace contextRef="#ctx0" brushRef="#br0" timeOffset="20">460 1754 8960,'-4'-3'3328,"8"-7"-1792,-2 0-1568,1 8 576,-3-2-256,0 1 0,-3-2-32,1 0 0,-7 0-128,1 0 64,-2 2 0,-2-2-64,-3 0-96,-1 1 0,3 4-32,-1 0 0,0 4 0,0 1 64,2 0 32,0 2 32,3 0-1,0 4-63,3-2-64,5 1-64,-1 1-32,2 2 128,3-1 32,3 1-96,3 1 32,0-1 0,1-1 0,2 3 0,2 4 64,-1-3-96,-1-3 0,-2-1 32,-2-4 64,-2 0 160,-2-1 128,-2-2 288,-2 0 160,-2-3-224,-5 2 0,0-3-224,-2 1 32,-5 0-160,0 1 32,-2 1-160,-3-1 0,-3 0-32,3 0-64,0-1-64,4-1 32,1 1-672,3-2-256,0 0-864,5 0-351,5-2-961,2 1-352,13-3 160</inkml:trace>
  <inkml:trace contextRef="#ctx0" brushRef="#br0" timeOffset="21">7236 130 8320,'-6'-4'3168,"6"4"-1728,0 0-1696,0 0 576,0 0-288,2 4-32,0 0 384,-2 1 128,0 0-256,0 8 0,2-2-32,-2 5-96,3 5-32,-3 1-32,0 1-64,1-1 32,-1-3 32,2-1-32,0-3-32,0-7 32,1 2-32,2-7 0,1-3 0,-3-1 128,3-3 160,0 0-32,1-1 32,-4-2-96,1 0-32,2 1-33,-2 1 1,2 0-160,0 1 32,1 2 0,1 0 0,2 0 0,0 4 64,0 2-96,0 0-64,1 4 64,-3 1 64,0 5-64,-2 1 0,0 0 32,-2-1 0,-1 1 0,-3 0 64,-3-2-32,-1-1 64,0 0 0,-2-3 32,-1-3-64,-4 2 32,0-6 0,-1 1 32,2-3 192,1-1 192,-4-1-128,0 0-64,1-3-32,2 2 32,2 0-160,2 0-32,1 0-64,0-1 32,4 1-128,-1 1 0,-1-1-32,2 1-64,1-1-960,0 3-480,0 0-1663,0 5-737,0-2 224</inkml:trace>
  <inkml:trace contextRef="#ctx0" brushRef="#br0" timeOffset="22">7311 1516 9216,'-4'-2'3520,"4"0"-1920,-2 1-1504,2 1 736,-6-2-480,-4-2-96,0 1-32,-1 2-128,-1-1 0,-2 4 32,0 1-65,1 0-63,-7 4 32,2 0-32,3-1 128,1 2 160,2 0-160,3 0 0,1 0-64,1 1 32,6 0-128,1-4 0,1 2 32,6 3 0,4 2-96,1-3 64,0 2-32,1-4 0,2 2 64,-4-1 64,1 0-32,-2-1-32,0-1 32,-3-1 32,1-1-32,1-1 64,-9 0 352,0 2 128,-3-2 32,-1 1-160,1-1-32,-4 0-128,0 0 64,-3 0-128,0 1 32,-2-2-160,-4-1 0,3-1-96,-2 0-32,2 0-384,1 0-224,0 0-1504,0-1-671,3 1-2049</inkml:trace>
  <inkml:trace contextRef="#ctx0" brushRef="#br0" timeOffset="23">8763 478 4480,'-11'-2'1760,"11"0"-960,-1 4-736,1-2 448,0 0 160,0 2 160,0-2-96,0 0 0,0 0-384,0 0 0,4 0 64,1-2 192,4-2 96,-2 0-160,4-4-64,0-2-32,4-2 128,3-6-192,0-2-64,1-1 96,3-2 127,-3-4-159,1 0-64,-4 3-96,-4 2 0,-4 1-64,-4 3 0,-4 3-32,-4 3 64,-6 5-96,-2 4-64,-2 4 0,-3 7-32,-1 6-96,-2 9 64,2 5 32,-2 2 0,1 4 64,4 3 96,2 1 0,6 0 0,5-3 96,6-3 96,1-6 0,6-5 32,2-3-192,5-5-64,2-5 0,5-5 0,1-4-64,1-4-64,-4-5-192,0-3-128,-3 0-672,2 0-224,-4 3-959,-4 2-353,-4 1-4288,-6 10 2912</inkml:trace>
  <inkml:trace contextRef="#ctx0" brushRef="#br0" timeOffset="24">8800 1595 7552,'2'2'2816,"-1"-1"-1536,4-1-1216,-1 0 608,0 0-128,2-1-32,1-4 96,1-2 0,1-2-320,1-5 96,0 1 128,0-5-192,0 0-96,0 0 127,0 2 97,-2 0-96,-2 0 32,3 1-96,-5-2 0,-2 0-160,-4 4-96,1 2 128,-6 3 32,4-1-64,-1 4-96,-2 2-160,0 2 0,-2 3 64,-1 7 32,-1 0 32,-1 5 0,2 1 64,-1 3 32,0 3-32,2 0-64,0 3 96,2-3 64,2 7-128,3 0-96,2-1 96,3-4 96,2-1-96,2-3-32,4-1 64,0-3 96,1 1 64,8-2 96,-6-5-96,6 0 32,3-4-96,-4 1 64,-3-2-192,3-4-32,-1-2 0,-1-2 0,0-1-224,-1 1-96,1-5-960,2 0-416,0-3-1055,8-10-417,2-1-864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22T02:39:17.934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9182 360 8704,'-7'3'3232,"7"-1"-1728,2 0-1760,3 11 864,1-1-96,4 2 96,0 3 96,4 4-384,0 5 32,3 3 63,9 2-159,2 4 0,0 1-128,3 2-96,5 2 0,-1 7 32,4 1-96,1 0 0,0-3 32,3-1 0,-1 0 64,1 3 32,0-1 32,-3-4 0,0 3 64,1-3 96,0-2 160,-2-2 32,2-2-128,-3 2 32,-2-2-32,-3-3 32,0-3-64,-3-1-32,2-2-96,-6-3 32,0-1-64,-3-3 0,1-1-96,-1-1 32,-1-2 64,-3-2 128,-2-2 0,2-4 0,-5-1-96,2 2 32,-1-4-64,-4-2 0,-1-1-96,-3-2-64,-2-4-480,-7-1-160,-1-3-1376,-4 1-608,-3-2-1887,-1 2-1985,-6-3 2240</inkml:trace>
  <inkml:trace contextRef="#ctx0" brushRef="#br0" timeOffset="1">696 470 7808,'-12'-9'2880,"9"7"-1536,2-1-1216,-2 3 672,-2 0-384,1 0 0,1 0-96,1 0 32,0 0-192,-1 0 32,1 2 32,7 1-96,-1 4-32,3 3-32,2 1-64,4 7 32,1 2-32,1 2 64,8 2 32,6 6-32,-1-3 32,5 4 0,5 4 96,5 3-160,-1 3-32,6-4 0,-3 4 64,-2-5-32,1-1 64,2 1 64,3-1 127,-2 1-63,-4 1 32,-2-4-160,4-6 0,-9-1 96,-4-2 96,2-1-64,-4-4 32,-1-3-160,-2-2 0,-4-2 160,0-4 160,-1-1-160,-5 0 0,-4-2-64,2-2 96,-3 1-96,-3-2-96,1 0-64,-6-1-96,2 1-32,-3-2 320,-3 0-192,3 0 32,-3 0-64,3 0 64,-3-2 32,-3 1-128,-1-3 32,-1 0 64,-2-1 32,0-1-32,-3 2 32,1 1-128,-1 1 0,4 0 32,-2 4 0,1 1-96,0 1 64,2 1-32,3 2-64,2 2 96,2 1 64,3 0 0,2-1-32,0 0-64,3-3-32,-1-1 128,5 1 32,-4-5-96,0-1 32,-1-1 0,-2-5 64,-2 1-32,-1 0 64,-1 1 64,-3-4 128,0 1 0,0 2 0,0 0-96,0 1-32,0 1-32,0 0 0,0 1-64,-3 0 32,3 2-128,0 0 0,3 4 32,-1-1 0,0 0 0,-2 1 0,0 1 64,0-1 32,0-1-32,0 2-64,-2-2-64,2 2-32,-2-2-32,-5 0 0,-4-1 96,2-1-64,2 1-32,0 0 0,2-1 96,1-1 0,1 2 32,1-2 0,0 0 0,-1 0 0,3 0 0,0 0-96,0 0 64,0 0 32,0 0 64,0 0-32,0 0 64,-2 0-64,0 0-32,-1-2 96,0 2 0,0 0-128,-5 2-32,-1 6 32,-3-4 64,-2 4-64,-3 0 0,0 10 32,-1-1 0,-4 2 0,-2 0 0,-2 3 0,-2-1 0,-8 1 0,1 1 0,-4 1 0,2 0 0,1 4-96,-2-1 64,5 1 32,0-2 0,0 0 64,-1-2 32,-1 0-128,2-1 32,2-3 0,2-1 64,3 0-32,2-2 64,3-1-128,2-2 0,3-2 32,1-2 0,3-1 0,3-1 0,-1-1-96,3 2 64,0-4 160,3 0 64,-3 0 0,-1-1-128,1 3-32,1-2 64,-2 0-128,3-2 0,5 1-1312,0-2-896,0-2-415,10-9-5569,-6-1 3584</inkml:trace>
  <inkml:trace contextRef="#ctx0" brushRef="#br0" timeOffset="2">2576 568 5504,'5'-14'2112,"-3"11"-1152,3 0-928,2-2 448,-2 1-128,-1-2 96,-1 2 192,-1-1 64,-4-1-352,-1 1 288,1-1 192,-3-2-256,0 1 0,-2 0-256,0 2-64,-4 0 64,-1 0 128,-3 1-64,-1 3 32,-3 1-161,0 3-95,0 2-160,2 2 0,-2 2 0,3 1 0,-1 9 0,3-1 64,2-1-32,3 0 64,1 2-128,4 2 0,1-1 32,3-2 64,5-1-32,2 0-32,5-1 160,2-3 32,3 0 64,7-3 0,-1-3-64,1-3-32,0-3 96,2-1 96,-2-1-128,-3-5-64,1 1 0,-1-1-32,-3-4-160,4 1 32,-1-2-1344,-2 3-607,0 2-3041</inkml:trace>
  <inkml:trace contextRef="#ctx0" brushRef="#br0" timeOffset="3">9056 1683 8192,'-12'3'3072,"12"-1"-1664,0 0-1504,0-2 512,0 0-288,0 0-96,0 0 256,0 0 128,0 0-192,0 0 0,5 0 96,0 0 0,1-2 128,1-1-32,3-3 64,5-2-129,1-4-31,3-4 64,5-3 160,4-4 0,3-1-32,9-3-128,3-6-64,-3-1-192,5-2-32,-2-1-32,2-5 32,2-1-64,8-3-32,-3-1 32,-2 1-32,2 2 64,-2-4 96,0 2-224,0-6 0,2 7 64,-5 2 64,-2 3 0,-2 4-64,0 6 160,-8-2 128,1 4-160,-8 6 0,1 3 64,-3 2 32,-3 1-96,-1 4-96,-3 2 64,0 1 64,0 1-64,-3 1-64,-2 2 64,1-1 0,-1 1-128,-5 2-32,1 1-192,-3 1-64,-7-1-1536,-2 2-608,-5 3-2911,-5 6-1249,-4 1 3456</inkml:trace>
  <inkml:trace contextRef="#ctx0" brushRef="#br0" timeOffset="4">4186 1245 4736,'-5'0'1760,"5"1"-960,-2 8-512,2-8 448,0 1-64,-3 0-32,1 0-64,0-4-32,-1 4-288,1-2 128,0 0 96,2-4 416,0 1-352,2-2-64,0-2 0,3 0 0,2-2 0,3-1 32,1-2-64,11-5 31,-1-2 33,3-4-32,0-1-32,2 0-32,5-8-96,-3 0 32,1 2-64,-1 2 64,1-5-128,-2 2 32,-2 3-160,-1 2-64,-3 4 64,-5 1 0,0 4-32,-1 2-64,-3 2 32,-3 5-32,-2-3-160,-2 6-32,0 0-896,-3 2-320,-4 3-2527,-3 4-833</inkml:trace>
  <inkml:trace contextRef="#ctx0" brushRef="#br0" timeOffset="5">1768 1344 6912,'-2'2'2624,"4"-2"-1408,0 2-1056,-2-2 544,0 0-320,5 0 32,0 0 96,0-2 128,-1-1-320,4-2 256,-4-1 64,3-1-128,0-1-32,3-4-160,-3-1-33,0-2-31,2 0 64,3-2-96,0 1 32,0-3-96,0-2 64,2 1 0,0-2 32,4 2-64,-2-1 32,3 2-128,-1 2 0,-1 3-32,9-3-64,-2 2 32,0 0-32,-1 2 0,1 2 64,0 0-96,0 3 0,-1-2 32,1 5 0,2 3 0,0 0 0,3 2 0,1 0 0,4 4 0,-2 1 0,2 2 0,-1 1 64,3 0-32,-3 1-32,-3-1 32,4 3-32,-1-1-96,1 2 64,-6 3 96,5 2 32,-2 1-32,0 2-64,-3 1 96,-2 0 0,-3 0 96,-3-2 32,1 2-96,-4 1-32,-3-3-32,0 1 32,-1 1 64,-4 0 128,-2-1-128,0 3-96,-2 4 32,-3-4 0,0-1-32,-4-1-64,0 0 32,-1 0 32,-4-1 96,0-1 64,-1 0-32,-1 1-32,0-4-32,-1 2 64,-1-2-32,-2-2 64,2 2-128,-6 2-64,-1-4 0,-2 3-32,1-3 0,1-2 64,-2 0-32,-2-2-32,2-1 32,-2-3 32,-1 0 96,-1-1 64,0-2-96,-2 1-32,2-3 32,1 1 0,-6-2-64,1 0-64,2-2 32,0 2 32,0-1-32,-7-1-32,4 0-64,3-1-32,2 0 128,-2-5 32,2 1-96,3-3 32,-1 0 0,4 0 64,1-1 32,0 1 32,1 0-160,-3-1 32,-3 1 64,6 0 32,-1-3-32,4 3-64,-2 0 32,0 0-32,3 0 64,1-2 32,-1-1-128,0 1 32,-2 1 64,4 1 32,1 1-32,0 1-64,-1 1-64,3-2-32,-1 2 64,1 0 0,1 1 96,1-1 32,-2 0 32,0 0 0,-1-9-224,4 2 64,-4 4 0,7-2 32,-5 2 64,2 0-32,-1 0-32,0 2-64,3-3 32,0 3 96,-1-4 96,3 3-64,0 2-64,-2 0 64,0 1 0,2-2-128,0 3 32,-3 0 64,1 0 96,-1 1-128,3-1-96,0 2 32,0 0 64,0-1 0,0 2-32,0 1 32,-2-1-32,2 0-512,0 1-192,0-1-160,-2 2-384,2 0-96,0 0-672,0-4-2495,2 1 223,-2-2 224</inkml:trace>
  <inkml:trace contextRef="#ctx0" brushRef="#br1" timeOffset="6">6251 1026 5504,'-42'-3'2112,"32"1"-1152,-2-2-640,8 4 640,-4-2-224,1 1-32,-2-3-128,2 1 32,0 1-320,2 1 192,3-1 128,-1 0-256,3 0-32,0 2-128,5 0-32,2 0-96,3 2 32,1 0 64,5 0 64,6 1 96,2-1 128,4-1-129,6 1 1,9-2-128,2 0 32,6 2 64,4-1 64,4 1-160,10 0-64,0 2-64,5-1-64,-1-1-128,5-1 0,0 3 128,0-1 128,-5 2-96,1-2-32,0 1 64,-1-1 96,-4 2 0,-1-1 0,-3-1-32,-1-1 64,0-1 32,-5 1 32,-7 0 0,-3-2 64,0 0-96,-7 0 32,-4 0-96,-5 0 64,-5-2-64,-4 0 0,-5 1-96,-2 1 32,-5 0-64,-3 0 64,-2 0 0,-2 0 32,-3-2-224,-2 0-64,-2 1-736,-3-1-192,1-3-576,-1 1-255,-5-1-289,1 0-160,-5-1 32,0 2 64,-1 1-128</inkml:trace>
  <inkml:trace contextRef="#ctx0" brushRef="#br0" timeOffset="7">4133 1207 5888,'0'1'2176,"4"-1"-1152,-1 2-768,3 0 512,-2-2 32,4 0 128,-1 0-64,2 1-64,0-1-416,4 2 32,-2 0 32,4 1-160,4 1-32,0 1-64,-1 0-32,4 2-32,-1 3 64,3 2-160,2 0-32,-2 2 0,2 3 64,2 1-32,0-1 64,1 10 64,7-4 63,-6 1-31,-1-1 32,-3-3 0,0 5 32,-5-3 128,1-3 160,-1 0-160,0-1-64,-1-2-32,-4 0 32,-1-3-32,-3 0 64,-1-1-64,1-2 0,-3-1-32,1 1 64,-3-2-96,0-3-64,-2 0 0,0-2 32,-1 1-96,-1-3 0,-3-1-32,0 0-64,0 0 32,0 0 32,0 0-544,0 0-192,0-1-960,0-1-384,-3 0-1215,1-1-417,0-2-352</inkml:trace>
  <inkml:trace contextRef="#ctx0" brushRef="#br0" timeOffset="8">3031 1383 3584,'0'0'1408,"0"0"-768,0 0-416,0 0 416,0 0-192,0 0 0,0 0-192,0 0 0,0 0-160,0 0 288,0 0 160,0 0-96,0 0 0,0 0-64,0 0 64,0 0 256,0 0 128,3-3-192,-1 2 32,3-3-256,-1 1 0,1-2-64,2 0 96,1-2-224,1-2-128,0 2 0,3 0 64,1 2-64,0-2-64,6 0 0,0 2-32,-2-2 0,-1 4 0,2-3-96,-2 5 64,-2-1 32,0 0 0,1 2 0,-4 0 64,3 4-96,-2 1 0,3 2 32,-4 1 64,1 1 32,0 1 32,-3 3 64,3 0 31,0-2-31,0-3 32,0 1-64,2-2 64,1-3 0,-2-2 32,1-4 64,8-2 128,-3-3-320,0-2-64,0-1-64,0 0 0,-3-2 0,1 1 64,-3 1-32,-2-1 64,0 3-128,2 1 0,-1 0 32,0-1-96,2 4 64,-4 2 96,-1 6-96,0-1-64,-1 1 64,1 1 64,-1 0-64,0 2 0,1 1 32,2 3 0,0-1 0,-1 1 64,4-3-320,-1 3-64,7-5 352,-2 0 288,3-5-160,-3-1-64,2-3-64,-2-2 32,2-3 32,3-3 32,-3 1 0,-1-1 64,-2-1-96,-1-2 0,0 2 32,-3 2 64,0 0-160,-3 1-32,-1 2 64,-3 2 32,1 0-32,-4 1-64,1 1-128,-3-1-64,-2 1-1312,0 0-543,0-1-2977</inkml:trace>
  <inkml:trace contextRef="#ctx0" brushRef="#br0" timeOffset="9">9833 1117 8320,'4'-11'3168,"-4"9"-1728,3-1-1472,5 1 640,-3 1-128,-8-3 96,1 0-32,0 1 32,-4 0-288,3-1-32,-5 3-33,1-1-95,0 2-32,-1 2-96,2 1-96,1 0 192,0 1 96,0 1-96,3 0-64,2 2 64,0-2 0,2 1-32,3-6-64,0 1 96,0-2 0,-1-2 32,1-2 64,0 0-96,-3 0 0,-2-2 96,0 0 96,-2 1-64,-1-2 32,-2 2 32,1 1 64,-1 1-96,1 1 0,-2 6-224,2 1-96,-1 2 32,3 1 0,-1 2 32,3 1 64,0-1 32,0 1 32,3-1-64,-1-2-64,0-1 96,1-1 0,-1-2 32,0 2 0,-2-5 64,0 0 32,3 1-96,-3-1-32,0-1 32,3-1-416,-3 0-224,0-6-4159,2-1-865</inkml:trace>
  <inkml:trace contextRef="#ctx0" brushRef="#br0" timeOffset="10">4958 1749 6784,'-2'0'2528,"2"2"-1344,0-2-832,0 0 672,0 0-416,2 0 192,6-5-256,-2-3-288,6-1 64,-2-3 64,-1 3-128,3-9 0,0-1-64,2-1 32,0-4-128,1 2-64,-4-1 0,-2-1 32,1 2 96,-3-4 128,-2 3 63,-3 3 33,0 1-192,-4 1-64,0 2 0,-3 3 64,1 2-96,-3 5-64,-3 2 64,1 6 0,-1 3-128,-4 9 32,-3 3-64,3 2 0,0 2 64,2 6 0,3 1 0,1 3 64,4 0-96,1 7 0,3-5 96,5 0 96,6-4 64,4-3 32,1-2-64,1-3-32,2-4-32,3-3 64,1-6-96,-1-1 0,-3-5 96,2-4 96,-2-1-64,-2-2 32,-1-4-224,1 0-32,-3-1-160,0-4 32,-2-3-1152,0 2-416,-2-1-1535,3-1-609,7 0 64</inkml:trace>
  <inkml:trace contextRef="#ctx0" brushRef="#br0" timeOffset="11">4798 651 6016,'3'0'2272,"-1"1"-1216,7-1-1152,-3 0 416,-3 1-32,1 2 64,-2-3 256,0 1 64,1-1-320,-1 0 0,3 0 64,-1-1-32,1-3 32,2-1-224,1-2-64,1-3 128,0-6 96,1-3-64,-1 1 0,-2-2 32,0 1 128,-1 0-192,-4 2-64,-2 1-32,0 3-32,-2-3 63,-4 3 33,2 4-32,-3 2 32,-3 5-192,1 1-96,-1 2 32,0 3 64,3 2-64,-2 3 0,0 3 32,2 2 0,-5 3 0,4 5 0,1 3 0,3 2 0,-1 4 0,3 1 0,-1-1 0,6 0 0,-1-2 64,5-1 32,1 3 32,-1-7 64,0-5 32,0-5 32,2-4 0,3-3 0,-1-5 64,2-7 32,1-2-160,0-2-64,1-3-128,1-4-96,4-1 64,-2 1 64,-2 3-576,2-3-192,-8 2-1311,3 0-609,-1 4-1760</inkml:trace>
  <inkml:trace contextRef="#ctx0" brushRef="#br0" timeOffset="12">13381 1183 6656,'4'-3'2528,"-1"-1"-1344,3 1-1088,0 1 544,-2-1-192,1-4 0,0 0 224,-3-3 128,1-1-416,-3 1 192,0-2 160,-3 1-256,-1 0-96,-4-2-320,-2 2-32,-3 3 96,-7 0 63,4 4-63,-3 3-32,0 1-32,-5 2 32,3 6-64,3 2 64,-2 6-64,-3 4-32,1 3 160,1 1 32,2 2-64,2 1-32,5 1-32,3 0 32,1-2-64,7-2 64,1-3-128,1-1 0,9 3-32,2-9 0,2 1 128,2-8 96,4-7 64,1-3 32,3-5 64,3 0 128,1-4-64,0-2 32,-7 2-96,4-3 32,-4-3 96,-3 1 32,-4 0-64,1-1 0,-3 2-160,-5 3 0,-3 0-96,1 0 0,-3-3-96,-2 5-64,-2 0 32,0 1-32,-1 3-160,-1-2-32,-1 2-608,-2 2-224,0 5-448,-2 0-192,-6 5-671,-1 1-257,-2 0-1664</inkml:trace>
  <inkml:trace contextRef="#ctx0" brushRef="#br0" timeOffset="13">13179 1235 6656,'-5'2'2464,"5"2"-1344,0-3-544,0-1 800,0 0-288,5 0 0,0 1-192,-1 2-96,3 1-417,3 2 97,0 1 96,1-3-192,1 4-64,0-1-160,5 2-64,4 2 160,0 3 96,1 0-64,-1 2 0,-2 3-32,1 0 64,1 0 32,2-2 96,-4-4-160,-2-1-96,-1-1-32,-1-3 32,-3 0-96,-1-5-192,-1-1-32,-3-2-1152,0-4-416,-2 0-1119,-3-3-3265</inkml:trace>
  <inkml:trace contextRef="#ctx0" brushRef="#br0" timeOffset="14">13703 1468 6144,'19'-1'2368,"-14"1"-1280,2-3-928,-7 3 896,7-1-384,0 0-32,-2-7 0,0 2-384,0-3-64,-4 0-64,-1-1-64,-1-1-64,-2 1-64,-2 0 32,1-1-128,-6 3-32,-4-1 0,-1 4 128,3 0 448,1 3 224,-3 5-224,2 6-64,0 0 0,0 5 128,3 3-256,2-2-32,2-1-32,5 0 0,2-2-160,3-4 32,2 0 288,7-5 96,5-3-33,-2-2 33,1-2-224,2-3-32,-4-5 0,-1 2 64,-2 2-32,-3 1 64,0 0-64,-3 2 64,-3 1 0,1 3 32,-2 1-64,-3 5 32,0 3-64,0 4 64,-3 3-64,1 0 64,2-3 0,-3 12 32,2-1-64,1-3-32,0 1 32,1 0 32,2-4-96,-1-2-96,1-1 0,1-2-32,2 4 0,-2-8 64,-1-1-192,-1 1 32,0-5-960,-2-3-352,0 0-1375,0-1-577,-2-3-1024</inkml:trace>
  <inkml:trace contextRef="#ctx0" brushRef="#br0" timeOffset="15">11644 1514 6656,'-6'-6'2464,"6"2"-1344,4-3-608,-2 3 768,-1-3-320,5-5-64,-2-5-160,4-2 0,-1-3-416,2-3 256,0-3 127,-1-4-159,-1 1-64,2-4-64,1-1 32,-1 2-160,0 1-32,4 4-128,-1 3-32,-1 4-32,2 4 32,-4 2 0,0 6 32,1 2-64,-1 5 32,3 3-64,0 5-32,0 9 96,2 4 0,-2 4-32,0 4-64,2 2-64,0 1-32,1 1 64,-2-1 0,0 0 32,4-1 0,1-2 0,-1 5 64,0-3-96,-4-4 0,0-5 32,-4-4 64,-2-3-32,-3-1 64,1-3 0,-3 2 96,-2-3-96,-2-1-64,-3-3 0,-2 0 32,-4-2-32,-4 0-32,-6-1 32,0-1 32,-6 1 96,1-1 128,-2-2-64,0 1 32,2 2-32,0-1 32,-1-1-64,6 0 32,0 0-64,2 2 0,2-1-192,3 1 32,2 0 0,2 0 0,4 1-96,-1-1 0,4 0 64,3 0 64,0 0-64,0 0-64,5 0 64,0 0 0,-1-1-768,1-1-320,2-1-1408,0-6-607,2 2-1889</inkml:trace>
  <inkml:trace contextRef="#ctx0" brushRef="#br0" timeOffset="16">12436 1091 6656,'0'-3'2464,"2"4"-1344,-2-4-1024,0 3 544,0 0-32,0-1 96,0-1 32,-5 0 32,1 0-416,-8 0 128,3 2 160,-4 2-288,1 2-32,1 1-256,-3 3-64,-1 6 192,-4 2 127,-2 1 33,-1 2 96,4 3-96,1 1 32,0-1-32,3 2 32,2 0-128,5 1 0,3-2-96,4-1 64,1 4-64,5-8 0,3-2-192,5-5 32,3-3 64,2-3 32,0-1-32,-1-10 32,0 1-416,3-1-96,0-2-1088,-2 2-383,0-1-1345,-4 1-576,-2 3 320</inkml:trace>
  <inkml:trace contextRef="#ctx0" brushRef="#br0" timeOffset="17">12753 1435 7040,'17'-11'2624,"-15"11"-1408,10-14-1504,-7 11 384,0 0 128,-3-2 160,0-1-32,-2-1 32,0 1-224,-4-1 32,-1 0 32,-4-2 256,-1 1 64,0 1-192,-1 1-64,-1 3-32,0 1 0,0 4-64,-2 3-32,-3 4-96,2 3 32,-5 3 0,6 4 32,2-2 0,2-1 0,4-2-64,0-4-64,4 1-64,4-5 32,7-1 160,1-5 64,2-3 0,0 0-32,3-6-97,1-1 33,-2 0 64,-2 1 64,2 2-32,-2 0 32,0 2-128,-3 1 0,-2 3 96,-1-1 32,-3 9 32,5 8 128,-6 1-256,3 3-64,0 3 0,0 2 32,-3 1 96,0-3 32,1 1 32,1-3 64,-1-1-32,1-3 64,-1-2-128,0 3 32,-2-5-160,2-2 0,0 0 32,-1-4 64,-2-1-96,0-2-64,0-6-96,-2-2-800,-1 0-320,0-2-1312,2-2-543,1 0-1665</inkml:trace>
  <inkml:trace contextRef="#ctx0" brushRef="#br1" timeOffset="18">7915 1000 6016,'-18'0'2272,"15"0"-1216,-9 2-800,10-2 576,2 0-192,0 0 0,4-5-288,1-2-192,3 0-128,-1 2 64,-3 1 64,1 1 64,-8 1 384,1 1-128,0 2 64,-3 1-192,3 0 32,-3-2-224,0 0-32,4 0 288,-3-5-256,2-1-32,0 1-32,-3 2 64,3-2-1,-3 0 65,0 3 0,0-2 96,3 1-96,0 1-64,0 0 0,-2 2-32,3 0-160,1 0-32,1 2 32,5 2 64,3-2-64,6 6 0,-2-1 32,4 1 0,2 1 64,1 0 96,-2-1 0,9 2 0,-4 1-192,0-1 32,2 2 64,-2 2 32,-2-1 224,-4-1 128,-3-1 256,-5 2 128,-1 3-192,-8-2-32,-2-2-224,-4 0 0,-1-1-224,-2-1-96,0-1-32,2-3 32,-3 1-192,-1-2 32,-2-3-192,4 0-32,0-2-896,1 0-352,1-2-800,3-1-287,-2-1-2017</inkml:trace>
  <inkml:trace contextRef="#ctx0" brushRef="#br0" timeOffset="19">6 17 6400,'-5'-5'2368,"7"2"-1280,1 0-992,0 1 480,-2 0-352,-1 1-64,6 1 32,-6 0 96,0 0 416,0 5-352,2 3-128,0 4 0,3 6-128,0 3-64,0 3-96,-1 2 32,1 0 96,3 3 32,-2-1-32,1-4 32,-2-6-64,0-1-32,0-5 32,-3-4 32,0-1 160,3-2 128,2-3 0,-5-7 32,4-4-192,-2 1-64,1-3 0,-1 0 0,-1 3-64,1-4 32,4 0-64,1 1-32,0 3-64,1-1 32,2 4-32,0 2 0,2 3 64,0 1 64,8 4-96,-1 4-64,-2 1 128,0 4 32,-2 3-96,-3 1-32,-2-2 96,-3 1 32,-4 0 0,-3-3 32,-4-2-64,-1-2-32,-1-1 96,-3-2 64,-12-6 128,-3-1 159,-2 0 97,1-1 0,-1-1 32,3-1-160,2-1-96,5 1-160,-3-1-64,5 1-192,0-1 0,5 1-32,0 0 64,3-1-128,-2 0 64,5 3-640,2-1-224,-1 2-703,6 2-193,-2 1-2176</inkml:trace>
  <inkml:trace contextRef="#ctx0" brushRef="#br0" timeOffset="20">556 1847 8960,'-5'-3'3328,"10"-8"-1792,-3 1-1568,1 7 576,-3-1-256,0 1 0,-3-2-32,1 0 0,-10-1-128,3 1 64,-3 2 0,-3-2-64,-3-1-96,-1 2 0,3 4-32,-1 0 0,0 4 0,0 2 64,3-1 32,0 2 32,2 1-1,2 3-63,3-1-64,5 0-64,0 2-32,2 1 128,4 0 32,3 1-96,3 0 32,2 0 0,0-1 0,2 3 0,3 4 64,-1-4-96,-2-2 0,-2-1 32,-2-5 64,-3 1 160,-2-2 128,-3-2 288,-2 0 160,-2-2-224,-6 1 0,-1-3-224,-2 1 32,-6 0-160,0 1 32,-2 1-160,-4-1 0,-4 1-32,4-1-64,1-1-64,3-1 32,2 1-672,4-2-256,0 0-864,6 0-351,5-2-961,4 1-352,15-3 160</inkml:trace>
  <inkml:trace contextRef="#ctx0" brushRef="#br0" timeOffset="21">8740 137 8320,'-7'-4'3168,"7"4"-1728,0 0-1696,0 0 576,0 0-288,2 4-32,0 0 384,-2 1 128,0 1-256,0 7 0,3-1-32,-3 5-96,3 5-32,-3 1-32,0 1-64,2-1 32,-2-3 32,2-1-32,0-3-32,1-8 32,0 3-32,4-8 0,0-3 0,-3-1 128,3-3 160,0-1-32,1 0 32,-4-2-96,1 0-32,2 0-33,-2 2 1,2 0-160,0 1 32,2 1 0,1 1 0,1 0 0,2 4 64,-1 2-96,0 1-64,1 3 64,-3 2 64,0 4-64,-3 2 0,0 0 32,-2-1 0,-2 0 0,-3 1 64,-3-2-32,-2-2 64,0 1 0,-2-3 32,-2-4-64,-4 2 32,0-6 0,-2 2 32,3-4 192,1-1 192,-4-2-128,-1 1-64,2-3-32,2 2 32,2 0-160,3 0-32,0-1-64,2 0 32,3 1-128,0 1 0,-2-1-32,3 1-64,1-1-960,0 3-480,0 0-1663,0 5-737,0-2 224</inkml:trace>
  <inkml:trace contextRef="#ctx0" brushRef="#br0" timeOffset="22">8830 1596 9216,'-5'-2'3520,"5"0"-1920,-2 1-1504,2 1 736,-7-2-480,-5-2-96,0 1-32,-2 1-128,0 0 0,-3 4 32,0 2-65,1-1-63,-8 4 32,3 0-32,2 0 128,2 1 160,3 1-160,3-1 0,1 1-64,2 0 32,7 0-128,1-3 0,1 1 32,7 4 0,6 1-96,0-2 64,1 1-32,1-3 0,1 1 64,-3-1 64,0 1-32,-2-2-32,0 0 32,-3-2 32,1-1-32,0-1 64,-10 0 352,0 3 128,-3-3 32,-2 1-160,1-1-32,-4 0-128,-1 1 64,-3-1-128,0 1 32,-2-2-160,-5-1 0,3-1-96,-2 0-32,2 0-384,2 0-224,-1 0-1504,1-1-671,3 1-2049</inkml:trace>
  <inkml:trace contextRef="#ctx0" brushRef="#br0" timeOffset="23">10584 503 4480,'-13'-2'1760,"13"0"-960,-1 4-736,1-2 448,0 0 160,0 2 160,0-2-96,0 0 0,0 0-384,0 0 0,4 0 64,3-2 192,3-2 96,-1-1-160,4-3-64,0-3-32,6-1 128,2-7-192,1-2-64,1-1 96,4-2 127,-4-5-159,1 1-64,-5 2-96,-4 3 0,-6 1-64,-4 3 0,-5 4-32,-5 2 64,-7 5-96,-2 5-64,-3 4 0,-4 8-32,0 6-96,-4 9 64,4 5 32,-4 3 0,3 4 64,3 2 96,4 2 0,6 0 0,7-3 96,7-3 96,1-7 0,7-5 32,3-3-192,5-5-64,3-5 0,7-6 0,0-4-64,2-5-64,-5-4-192,-1-4-128,-2 0-672,1 1-224,-4 2-959,-5 3-353,-5 0-4288,-7 12 2912</inkml:trace>
  <inkml:trace contextRef="#ctx0" brushRef="#br0" timeOffset="24">10629 1679 7552,'2'2'2816,"0"0"-1536,3-2-1216,0 0 608,0 0-128,2-2-32,2-3 96,1-2 0,1-3-320,1-4 96,0 0 128,0-5-192,0 0-96,0 0 127,0 2 97,-2 0-96,-3 1 32,4 0-96,-6-2 0,-3 0-160,-4 4-96,0 3 128,-6 2 32,4 0-64,-1 4-96,-2 1-160,0 3 0,-3 4 64,-1 6 32,-1 1 32,-1 4 0,2 2 64,-1 3 32,0 3-32,2 0-64,1 3 96,2-2 64,2 6-128,3 0-96,4 0 96,3-5 96,2-1-96,2-3-32,6-1 64,-1-3 96,2 1 64,9-3 96,-7-4-96,8-1 32,3-3-96,-5 0 64,-3-2-192,3-4-32,-1-2 0,-2-2 0,1-1-224,-1 0-96,0-4-960,3-1-416,1-2-1055,9-11-417,2-2-864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5-23T04:27:56.891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2349 2570 3057,'-69'32'1520,"68"-30"168,1 0-567,-2-4-209,0 2-56,1-2-272,0 1-56,1-1-96,0 1 16,0-1 153,1-1 63,5-9-24,6-24-32,47-45-88,-35 37-192,2 8-136,5-3-48,-1 9-64,2-8-16,-2 10-40,1-3-8,-1 10-16,-1 2-8,-2 5 0,2 4-8,-5 7 8,6 7 0,-7 5 16,3 8 0,-1 6 32,4 6 16,-9 0 16,8 4-24,-6-5 0,2 0-24,5-8-16,-1-7-24,3-10 32,9-1 8,-7-12 0,4-10 16,1-3 0,5-3 0,4-8 0,5-12 0,-2 4 0,7-4-8,-12-1-8,0-2-8,-3 12-8,3-1 0,-10 11-8,6 2 0,-12 10-8,7 5 8,-12 4 0,1 4-8,-3 10 8,0 3-8,-7 3 16,6 7 0,-5 3 8,9 0 8,-6-3-8,9 3-16,-10-8-8,17 0-8,-5-3 0,6-6 8,-4-13 16,9-4 8,-9-7-8,3-5 8,5-4 8,1 0-8,-1-4 0,3-4-8,-3 2 8,7-1-8,-11 6-8,2 2-8,-6 11 0,2 10 0,-15 2 0,7 9 0,-5 3 8,-2 6-8,-5-4 16,6 8-8,-6-6 0,8 6 0,-3-8 8,9-2 40,-1-9 16,7-5 40,0-7 16,9-8 16,-4-4-24,4-13-7,-5 7-25,5-2 0,-9 0-24,-6-7-136,-10 7-225,0-3-663,-23-9-456,-1 3-1625,-9 12-175,-16-8-681</inkml:trace>
  <inkml:trace contextRef="#ctx0" brushRef="#br1" timeOffset="38201.0038">1089 3111 2617,'-7'-13'1680,"1"-4"328,6 2-543,-2-2-73,1 3 48,-1-4-488,5 7-367,-3 2-113,2 9-112,3 2-208,-5-2-32,0 1 64,6 14 32,7 25 120,18 55 24,-17-41 24,1-5 24,-1 4-80,2-11-104,-2-6-24,-2-13-40,1-6-32,-1-5 32,-6-8-23,0 3 7,-3-5-8,-4-4 0,1 1 72,0-2 40,0 1 24,0-1-8,1-11-16,3-15-64,8-63-32,-9 46-40,2-2 8,-2 3-8,0-5 32,2 8 16,-3 2 40,0 0 0,-1 4 48,0 13-8,-2 1 0,2 15 16,-1 3-48,0 4-72,0-2-56,0 2-64,0 0-72,0 0 16,0 0-216,0 2-216,0-1-928,4 15-2169,2 5-576,8 47-1256</inkml:trace>
  <inkml:trace contextRef="#ctx0" brushRef="#br1" timeOffset="38926.0023">1556 3313 2553,'2'-7'2376,"-3"4"-279,5 3-153,-6 0-600,1 0-208,0 0-471,-1 0-121,-4 0-264,-12 9-104,-4 1-128,-37 35 64,42-22 40,0 7 88,1-7 48,12 13 96,3-8-48,1 3 0,5-5-32,8-2 0,-1-8-48,8 0 8,1-8-56,6-8-7,-2-3-25,1-5-16,-3-4-24,-7-2 16,-6 1 0,5-9-152,-7 5-328,-1-4-953,0 0-967,6-3-1289,-8 2-696</inkml:trace>
  <inkml:trace contextRef="#ctx0" brushRef="#br1" timeOffset="39315.0009">1653 3174 600,'-2'7'2337,"1"0"-641,2 9 24,1 10 521,-2 4-873,-2 6-352,7 4-87,0-6-353,-2 4-104,0-8-176,5 2-40,-8-10-112,3 2-16,-2-15-56,2-4 24,-3-6-8,0-2 32,0 2 24,0-1 24,0-1-80,2-2-16,2-10-40,1 2-40,-2 6-48,-1-1 48,-1 5-16,5-2-8,2-5-8,3 3 8,-5 1 8,5 2 8,2 3 16,5 2 8,39 15 0,-41 3 24,-2-1 8,-6 1 88,-8 1 104,2 2 88,-2-8-96,-3 3 40,2-7-80,1 5-48,-2-5-80,-4-3 120,-3-3-7,-1 0-17,-4-5-24,-2-2-24,0-4-24,-2 0-24,2-3 16,0-2 56,4 4 8,-1-2 48,6 4 8,-2-3-24,5 6-40,0-1-48,3 3-72,1-1-16,0 1-192,0-1-976,0 2-2425,1-1 320</inkml:trace>
  <inkml:trace contextRef="#ctx0" brushRef="#br1" timeOffset="35695.0012">2338 2438 1408,'-3'-1'1769,"1"-1"-233,-1 1 152,1-2 33,-2 2-313,3-1 16,0-1-143,0 0-305,0 1-256,-1-6 64,2 0-184,0-2 32,0 4-55,-1-1-25,0 2-120,0 1-96,0 1-112,-1-1-56,0 1-88,0 0-120,-1 2 0,1 1-48,0 0-16,-2 1 24,-4 21 32,0 4 0,-5 48 24,18-49 16,2-8-32,4-3-8,0-5 16,1-5 24,-3-4 0,6-7 24,-5 0 16,5-9 16,-2 2 0,-3-6 32,-5 1 0,0-3 16,-7 7 8,-3-3 16,0 8 0,-4 0-16,-3 7-16,-2 1-24,3 6-32,-4 2-32,6 7-16,-3-1-40,2 3-8,3 6-16,2 2-16,2 3 8,1-4 16,7 4 0,1-8 16,3-3 8,-1-5 24,4 0 8,-5-4 16,3-2 8,-2-4 8,1-4 16,1-1 0,1 1 16,-4-6 8,0 3 24,-3-2 0,-4-5 32,-3 2 8,-3 1 0,0-1-16,-4 2 0,-2 3-40,2 3-24,-1-2-8,-1 6-24,8 1-40,-2 4-40,2 0-16,3-5-32,1 3 16,0-1 0,0 5 32,1 10 16,2-1 8,-1 0 16,23 44 8,-17-54 16,1 0 8,3-8 16,-3-6 16,1-5 16,-3-2 8,2-5 0,-4 0 0,-2-4-8,-5 2 32,-2 2 16,-4 4 16,-5 6 0,1 7-8,-3 5-64,3 3-48,-4 5-24,7 2-40,-1 7-24,7-2 0,-2 3 0,9 2 8,-1 3 24,1-6 32,3 0-8,-1-6 16,3-3 8,1-7 0,1-9 8,-1-1 32,4-8 8,-5-2 8,1-4 8,-2 3-8,-3-3 24,-3 8 8,-2-2 32,-6 4-8,-1-1 24,-3 7-32,0 0-8,-2 3-32,0-3-16,4 10-48,-3 2-32,2 4-24,3 2-24,5 4-8,1 3 8,3-1 0,1 0 32,4 0 16,4-5 0,-4-3 24,5-6 32,-3-5 8,1-7 16,-1-4 8,-2-3 32,0 0 0,-5-6 8,-2 4 0,-3-4 16,-5 1 0,-2 2-8,0 5-16,-4-2-8,0 7-16,2 5-40,1 4-24,0 3-16,2 6-56,4 7-24,1 1 0,2 5 16,2 2 0,3 6 48,3-9 24,0 4 8,2-7 8,1-5 0,-3-8 8,3-7 16,-2-7 16,1-8 8,-5-3 8,1-8 24,-2 6-8,-6-5 16,-4-1-16,0 8 8,-4 3-8,-3 1 0,1 7-24,-2 8-40,3 3-16,2 6-48,3 5-24,2 6-16,4-2 16,2 1 8,5 2 24,0-5 16,2-7 16,3-1 8,-3-8 8,4-5-8,-1-6-8,2-8-1008,-2 0-2761,1-5 576</inkml:trace>
  <inkml:trace contextRef="#ctx0" brushRef="#br0" timeOffset="16670.0008">5242 1766 2377,'-92'-45'1512,"84"47"112,2-2-464,1 4-7,4-4-169,0 0-216,0 0-200,-1 0 0,2 0-192,0 0-24,0 0-79,2 0 15,-1 0-64,21 6 16,40 17-24,-33-20 40,0 4-24,7 3-32,2-2-56,6 1-16,0 3-56,12-5-24,-5-4-24,16 11 0,-3-1-16,11 3 8,-12 1-16,11 6 16,-14-6 0,12 6-8,-7-4 8,5 2 0,-4-5 0,14 12 0,-17-7 0,12-1 8,-6 0-8,5 9 0,-15-12 8,10 3-248,-15-5 240,3 3 0,-9-5 0,8 5-8,-16-7 248,3 6-240,-13-9 0,4 9 16,-20-13 0,6 3 8,-5 5 8,-3-4 24,-5 1 0,0 0 40,-6-1 8,0-3 72,-1-3 16,-1-2 24,0-1-112,0 0-96,-1-1-576,0 1-1296,-10-4-1305,-12-10-440</inkml:trace>
  <inkml:trace contextRef="#ctx0" brushRef="#br0" timeOffset="17526.0001">6161 2259 1712,'-13'87'1105,"14"-90"159,3 3-304,-1-1 112,-3 1-135,0-1 79,0 1-104,0 0 80,0 0-240,0 0-40,0 0-175,0 0-185,0 0-184,0-2 24,-2 1-40,1-1 56,-1 1 8,1-2 16,0 1-24,0 1 8,0 0-48,-1-1 16,0 1-64,-2-2 8,2 0-32,0-1-8,-1 1-24,1 0 56,-2 0 16,2 0 32,0-1 8,-1 1 48,1 0-8,-2 0 0,2 0-24,-1 1-24,1-3-55,0 1 15,0 0 0,-1-8-8,2 8 16,-2-6 24,2 1-16,-1-4 0,1 2-24,-2-5 8,0 1-40,1 1-16,0 1-8,0-3-24,0 8-16,1 1-8,0-1 0,0 3-16,-2 2 0,2-6 16,0 2 0,0 4 8,0 0 8,-1-1 0,1 1 0,0 0-8,0 0 0,0 0-8,0-1 8,-2 1 0,2 0-8,0 0-8,0 2-16,1 0-8,0-1-8,0 1-24,0-2 8,0 0-8,1 0 0,8-3 0,9-9 0,51-31 0,-35 34 24,4 1-8,-5-4 24,3 4 0,1-1 8,4 1 24,-7-2 16,2 1 32,-5-2 24,-6 2 24,-6 4-8,-4 3 16,-7 4-16,-1 2 8,-3 2-8,-3-3 8,-1-1-24,-1 1-24,1 0-176,-1 0-512,-1 0-360,2 0-1161,0 0-1688,0 1-7</inkml:trace>
  <inkml:trace contextRef="#ctx0" brushRef="#br0" timeOffset="18713.0013">7509 1997 1680,'15'-6'1905,"-8"-2"-265,-5-1 193,-4 5-433,0-1 72,0 4-288,1 0-39,-1 1-313,-1 0-160,-4 0-312,-7 2-80,-2 7-128,-42 39-48,39-23-72,-1 10-24,3 2 96,0 5 24,6-2 32,4 8 16,6-10-32,5 3-120,5-4-24,7-1-24,5-16-16,7 0 80,1-4 24,7-5 32,2-5-8,3-10 32,-4-5-16,-1-5 8,-5-5-24,-1-2 24,-11 3-24,-4 0-296,-5-7-336,-7-2-1264,-4 4-1473,-1-9-256</inkml:trace>
  <inkml:trace contextRef="#ctx0" brushRef="#br0" timeOffset="19232.0042">7333 1767 3897,'-35'-96'1368,"45"93"409,0 0-873,8 3 312,1-1 48,5-2-16,4 1-103,8 0-97,-3 0-336,10 2-128,-6 0-88,4-6 8,-6 5-175,6-1-33,-11 2-40,2 2-112,-5-1-96,1-2 32,-10-2 0,3 3 0,-6-4-8,-4-2-192,-5 6-200,0-1-417,-3-4-391,-3 5-2408,-1 0 479</inkml:trace>
  <inkml:trace contextRef="#ctx0" brushRef="#br1" timeOffset="51721.0332">5401 2913 2961,'-38'12'2440,"35"-17"-143,1-1-561,2 3-96,-3 2-575,2-1-57,0 1-320,0-1-64,0 1-128,-1-1-40,1 1-96,0-2-8,-1 2-96,-2-1-79,2 1-57,-5 1-32,-7 1-56,7 2-8,-6 6 0,8 5-16,-9 8-16,-16 51 8,25-54-8,10 7-8,1-9 8,0 0 0,1-3-8,2-6 0,0 0 0,1 1 16,1-6-8,-1 0 16,-1 1 0,-2-7 24,-1 3-80,3-1-521,-2-2-527,5 0-2264,-1-3 39</inkml:trace>
  <inkml:trace contextRef="#ctx0" brushRef="#br1" timeOffset="52229.0038">5502 2885 1784,'78'-64'2305,"-78"61"-217,-1-2-143,-3 2-73,3 2-536,0 0-119,-1 1-361,1 0-88,-1-2-272,-1 1-24,0-1-136,-8 2-56,2 0-112,1 0-32,5 0-72,-4 3-16,1-1-16,1 0 0,-1 11-952,-4 0 920,3 0-24,-18 46-8,30-47-8,-1 2 936,-1-5-912,0 1 8,3-3 8,0 3 0,-1-6 0,5 6 0,1 0 0,3-1 8,-2 3 0,2-4 0,-4 2 8,2-1 8,-9-1 0,2 1 32,-4 1 16,3-4 65,-3 1 31,-1-7 96,-1 0 8,-1 0 32,0 2-48,1-1-16,0 0-88,0 1 16,-2-1-48,1 1 8,-8 2-16,-1 3-32,-4 0-32,7-4-16,-1 0-64,7-3-264,-4 0-192,1 0-752,-1-3-585,-2 0-1904,1-1-31</inkml:trace>
  <inkml:trace contextRef="#ctx0" brushRef="#br1" timeOffset="40902.0004">5190 1711 3553,'-8'-14'2872,"2"9"-175,3 0-217,-5-4-991,-3 2 55,0 0-560,-2-3-95,1 2-249,-1 4-88,1-2-240,-1-1-72,1 7-120,1 3-72,2 6-56,-2 8-40,4 6-8,-3 7-16,5 3 32,5 5 24,2-5 16,2 1 0,6-11-8,-1-4 16,1-9-8,1-7 24,3-3 8,-2-7 24,8-4 16,4-3 24,-10-6 0,2-7 16,-4-4-24,-11 1 32,-8 3-16,2 3 24,-9 3 8,4 14 8,-9 0-40,4 4-48,0 6-56,1 7-56,2 4-32,6 11-16,1 5 16,4 3 8,4-1 16,1-6 0,0-9 16,5-1 0,-1-12 24,8-4-8,-4-6 32,4-5 16,3-2 32,-7-12 0,1 4 0,-10-12 16,3 8-8,-7-3 8,1 10 32,-12 0 0,11 12 0,-13 3-32,1 2-48,3 12-64,1-1-32,-1 13-24,8-1 0,0 6 0,7-3 40,4 1-8,-3-10 16,3-5 0,13-2 24,-6-8 8,-4-5 24,3-9 24,-4-1 24,-15-15 24,5 6 8,2 0 8,-6-2-8,1 2 24,-13 5-8,0 2 8,-4 4 8,0 10 16,-3-1-64,9 13-16,1-2-32,1 11-16,6 5-24,7 8 32,2 0 0,0-1-8,10-6 0,-3-11-8,6-2 8,5-10-48,0-3-152,-4-6-864,8-3-2905,-12-10 512</inkml:trace>
  <inkml:trace contextRef="#ctx0" brushRef="#br1" timeOffset="59061.0013">5266 2408 2921,'-25'59'1984,"18"-65"-40,14 13-639,0-8 207,4 1-304,-6-11-7,4-2-145,-2-8 48,-2 1-296,-3-11 0,14 12-151,-8-8-25,-1 2-144,-2-3-24,4 9-160,-2-1-56,0 4-72,-2-1-48,-1 4-56,4 0 0,-4 0-24,1 3 0,-1 0-8,1-2 0,-3 9 0,1-4-56,1 1-184,-4 5-624,0 0-504,0-1-2545,0 1 112</inkml:trace>
  <inkml:trace contextRef="#ctx0" brushRef="#br1" timeOffset="58042.0006">4910 2525 1992,'-76'-97'2033,"76"90"-329,-5 6-95,2-1-65,3 1-432,-2-2-56,1 3-143,1 0-297,0 0-256,0 0-72,0 0-144,0 0-8,0 0-24,0 0 24,0 0 32,0 3 56,4 10-8,4 14 24,11 45-40,-10-41-32,-2 1-24,4 3-24,-2-5-48,2 3 0,0-2-16,2 2-8,-3-10 0,2 3 8,-4-8 0,0-3 8,-3-6-8,2 2-8,-5-2 8,2-2 0,-2 2 8,1-6 0,-3-3 0,0 0-16,0 0-16,0 0-8,0 0 16,0 0 24,0 0 17,0 0-9,0 0 16,0 0 0,0 0 16,0-2 16,0 1-24,0-2 8,1 0-24,1-4-32,6-25-32,19-58 40,-19 45-24,6-11 16,-5 3-16,1-4 24,-4-1 32,6 3 88,-1 7 8,7 0 64,-10 12 0,9 9 0,-15 4-64,-3 7 24,-6 5-48,7 6-8,-6 2-48,6 3-56,-1 0-48,1 0-40,1 0-40,0 2-440,1-1-368,4 11-384,-2-4-385,-3 1-2184,1-2 649</inkml:trace>
  <inkml:trace contextRef="#ctx0" brushRef="#br1" timeOffset="59496.0019">5308 2091 1120,'-74'2'2097,"68"1"-257,2-1 56,1 1-175,0-3-481,3 0-160,0 0-327,0 0-81,0 0-208,0 0-8,0 1-64,3 0-56,-2 4-56,7 15-16,4-3-88,44 51-16,-44-51-32,10 6-24,-8-4-24,4 2-8,-6-4-16,1-1 16,-6-1 0,3-4-16,-6-4 32,4 2 16,-7-1-8,1-5-8,-1 6-152,-1-9-624,0 0-576,0 0-1953,0 0-135</inkml:trace>
  <inkml:trace contextRef="#ctx0" brushRef="#br1" timeOffset="59950.001">5173 2338 2873,'-11'0'2384,"9"0"49,2-3-473,0-3-720,0 6-207,0-1-377,0-1-304,1 1 56,0-1 104,9-1-48,14-5 88,34-17-104,-34 17-16,1 5-136,-2 0-32,-3-1-135,6 4-41,-4 0-32,0-5 32,-4 4 8,4-2-280,-12-1-473,2-8-2687,-3 1 447</inkml:trace>
  <inkml:trace contextRef="#ctx0" brushRef="#br0" timeOffset="-15602.9977">40 1 8530,'-3'24'1320,"-2"-18"-3288,-9 89 5056,9-147-2400,3 34-3320,-3-1 4056</inkml:trace>
  <inkml:trace contextRef="#ctx0" brushRef="#br0" timeOffset="-15492.0008">1 25 5905,'0'-1'4705,"0"1"-1152,2 16-3553,2 31 3569,8 97-3545,-6-56 8,2 12-8,1-16 0,-1 5-8,0-15 0,7 8 0,-5-20-8,2-2 16,1-14 0,-1-8 8,-5-17 0,-3-6 8,-2-7 0,0-6-8,0 2 8,-2-5 32,0-1 8,0 1-8,0-1 8,0-5-16,4-23-32,3-53-8,-5 48-8,8-1-16,-4 2-8,2 2 0,2 9-8,3-1-8,-4 5 0,4-1-8,1 5 8,6 1-16,-5 7-16,7 0 0,-4 11-8,2 8 8,-3 2 16,14 6 24,-11 7 24,9 5 16,-4-2 8,0 9 24,-17-6 8,8 4-8,-10-5-8,-3 1 72,-4-9-8,1 1 16,-4-8-80,-6-1 152,0-2-72,-4-1-8,-2 0-16,-3-6 104,-1 2-144,-5-8-8,1 4 8,-6-8-24,5 6-8,-2-9-8,5 3 0,4-1 16,6 0-16,-3-8 0,4 5-16,3-5 0,-2 2-8,1 0 0,3 7 8,-2-2-8,5 3 8,2 1-8,0-1 0,-1 1 0,1-1-24,0 1-128,-1 0-200,0-1-736,1 2-560,1 0-2329,0 0-16</inkml:trace>
  <inkml:trace contextRef="#ctx0" brushRef="#br0" timeOffset="-13389.9995">993 1066 1584,'-18'-14'2473,"5"-1"-417,-2 2-71,6 9-497,6 1-512,3 2-144,-1 1-351,0 0-57,1 0-136,0 0-88,0 0-104,0 0 16,1 0-8,0 1 32,18 16 0,42 45 0,-42-32-24,8 3 8,-1 2-16,3 2-16,0-5-16,10 8 8,-5-1-24,6 8-16,0-2 0,5 17-16,-6-14 0,11 0 0,-4 5-16,0-4 16,-1-6-8,2 7 0,-9-1 0,2-6 0,2-1-8,-1-2 0,-6-2 0,7 0 8,-7 1-8,3 0 0,-6-3 0,6-2 8,-7-5-8,9 1-8,-4-2-8,-1 3 0,-5-4 24,5 2 0,-15-4 0,-2-5 8,-2 1 8,-1-1-16,-8-5-8,3-1 24,-2-1-8,-3-1 16,0-7-8,-2 4 24,0-5-8,-3-4 72,0 0 8,0 0-128,-2 0-232,1-1-1040,0-1-1377,-1 0-431,-10-10-1201</inkml:trace>
  <inkml:trace contextRef="#ctx0" brushRef="#br0" timeOffset="-12445.9688">1326 1911 16,'1'-4'2048,"-1"1"-607,0 0 143,0 0 272,0 0-855,0-1-121,0 1-296,0 0-112,2 0-208,-1 2 0,1-1-32,1 1 48,9 1-8,1 1-8,0 2-48,4 4 1,39 22-65,-30-15-24,2-2-32,3-2-24,-8 1-32,0 1 24,-5-5-8,1 2 16,-3-3 0,8-4 32,-3 0-8,0-4 16,-7-3 8,-1-4 56,-2 3 48,-2-5 136,-3 2 16,4-2 32,-2-1 24,0-2-16,-2 2-120,2 1-8,-5 1-32,2 0-63,-4-2-57,2 4-16,-3-1-40,1 2-32,-1 1-40,0 5-336,0-1-273,0 1-759,0-1-784,0 1-1233,0-1-280</inkml:trace>
  <inkml:trace contextRef="#ctx0" brushRef="#br0" timeOffset="-3266.9992">2383 2614 240,'-48'-52'520,"42"49"24,-1-1 304,2-1 161,4 4 239,0-1 88,-2 1-400,2 0-191,0-1-89,0 1-184,0-1-112,0 1 360,-1-1 64,1 0-136,0 0 25,0 1-137,0-1-16,-2 1-152,2-1-40,0 1-112,0 0-72,-1 1-96,2 0-8,0 0-24,0 0-8,0 0 40,2 0 48,-1 0 0,5 2 8,8 6-16,5 3-8,41 25-40,-33-23 0,-5 1-16,9 2-8,-3 4 0,6 6-8,-4-6 0,13 12-8,-4-1 8,6 4-8,1-5 0,5 6 0,-9-6 0,8 10 0,-4-5 0,7 9 0,-7-2 8,9 3-8,-1-15-8,11 7 8,-9-2 0,4-2 0,1 0-8,-7 0 8,-11-3 0,9-1 0,-4-2 8,1 0-8,-5-2 0,5 1 0,-9-3 8,-2 4 0,-2 2 0,7 2 8,-11 0-8,-1-3 0,2-2 0,-4-1 0,-14-11 0,6 8 8,-3-11 0,-4 3 8,-7-8 16,-1 7 40,-6-10 8,1 1 16,-4-4-136,0 0-496,2-1-448,0-1-2065,-2 1 41</inkml:trace>
  <inkml:trace contextRef="#ctx0" brushRef="#br0" timeOffset="-2098.9989">3049 3384 3273,'-77'19'1136,"79"-18"240,2-2-608,0 1-55,-4-2 191,0 2-32,1 0 56,0-3-136,5 2 8,10-1-239,4 1-57,36-5-104,-33 2-96,1 1-136,4-3 8,1 2-56,7 0-8,1-5-32,1 2 8,-7 0-8,-1 1 0,-4 2 0,-1-1 80,-8 1 8,6 1 104,-8-1 56,-2-3 120,-6-1-8,2-5 137,-7-1-57,5 1 24,-6-4-112,1-6-56,2 4-176,-4-4-16,2 5-88,-1-4 8,5 12-16,-4 0-8,3 0-40,-5-3-16,2 11-16,-4-3-24,1-1-8,0 3-8,1 3 0,-2-1-1080,2 1-424,0 0-2321,0 0-440</inkml:trace>
  <inkml:trace contextRef="#ctx0" brushRef="#br0" timeOffset="22500.0008">4718 3555 3833,'37'-55'2224,"-43"42"-63,-1 6-745,6 1-400,-4-4-136,-6 5-287,-3 5 55,0-8-112,-10 8-24,2 0-160,-5 0-72,2 3-144,0 7-96,0 0-56,-3 11-24,9 7 8,3 11 16,-5-6 16,9 13 24,3 0 24,3 2 32,3-1 32,8 12 56,5-9 16,6 0 32,2-12 8,13-2 0,-4-12-32,12-7 24,2-9 1,5-10 71,-10-2 80,2-13 80,-9-2-160,-3-4-8,-3 1-96,-3-5-72,-2 7-120,-4-12 80,-8 8-752,1-3-3001,-4-1 704</inkml:trace>
  <inkml:trace contextRef="#ctx0" brushRef="#br0" timeOffset="1244.0018">3182 1520 1496,'21'-121'2081,"-18"110"-361,2-1 25,0 5-553,0 3-72,-2 4-384,-3 0 24,0 0-88,0 1-47,3 21-201,1 21-96,11 43-120,-5-38-56,0-10-88,9 5-32,-8-17-16,0 0-16,-2-14 8,15-5 24,-7-7 24,5-7 64,5-5 24,-2-4 24,-11 1 24,-5-3 0,0 0-48,-3 2-24,-3 3-24,3 3-40,0 1-48,1 12 0,1 0-8,-1 10-16,1-2 0,5 15 8,-3-8 8,10 9 0,-3-4 0,4 3 8,-4-12-8,4 2 32,-6-6 40,5-10 48,-6-7 184,2-9 192,-3-1 168,3-16 73,-3 0 63,0-9-32,-6-3-48,-2-9-208,-4 5-120,-3-3-64,-2 13-136,2 2-144,-1 10 16,0 2 0,-2 11-32,-1-5-48,0 5-88,0 2-264,1 5-200,3 0-208,1 6-1176,1-1-2145,0 2 392</inkml:trace>
  <inkml:trace contextRef="#ctx0" brushRef="#br0" timeOffset="14560.0041">5094 1619 2016,'-18'94'1217,"21"-102"263,4 4-368,-2-2 16,-5 3-95,1 2-41,0-2-296,14-8 40,6-18-152,50-59 40,-42 44-95,14-15-9,1 6-136,13-14-24,-5 0-104,15-12 80,-2 11-40,15-19 8,-6 0-32,8-9-32,-2 19-120,4-20-40,-14 21-40,11 3-8,-13 12-8,2-2-1648,-15 26-1457,-3-2 3105,-10 16 0,-12-6 8,-12 12 1665,-2-2 1463,-4 12-3080,-9-6 48,3 19 40,-4-2-80,-4-1-184,0-6-584,0 3-552,-2 0-2065,2 0 1</inkml:trace>
  <inkml:trace contextRef="#ctx0" brushRef="#br0" timeOffset="15188.0307">5586 928 3369,'-66'49'1120,"67"-51"424,6-2-656,1 3 185,-8 1 119,2-2 48,9 1-120,16-5-119,46-11-249,-30 2-88,2 8-216,5-6 16,-13-3-112,4 2 24,-12 11-40,-7-1-8,-9 7 9,5 14 143,-12 0-16,-2 9 48,-5 7-32,-3 6-80,-8 3-200,0 4-72,-1-8-80,4 3-264,4-11-264,5-6-1072,3-8-961,7-3-1360,2-9-680</inkml:trace>
  <inkml:trace contextRef="#ctx0" brushRef="#br0" timeOffset="15791.0005">6927 86 3769,'6'-12'1976,"-2"5"489,-2 0-1033,-7 0-8,4 5-23,0-1-425,-3 2-416,-6-2 48,-8 0-168,2 0-232,-40 2-64,41 5-56,3 2-56,1 3-32,4 4-8,1-1-32,3 4-24,3 4-16,3 6-24,1-1-16,5 1 0,4 5 80,2-2 32,2-5 24,1 5 48,-1 0 16,0-2-24,-3 3-8,4-1 0,-10-5 48,2-1 168,-6-5 32,0 2 104,-12-4 33,2 5-1,-7-4-136,-7 5-16,4-5-96,-2 1-32,-6-7-48,0 3-32,3-2-88,-10-5-432,2 2-336,-3-2-1657,0-1-1224,-9 1-400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4-21T00:32:45.76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864 645 7808,'-15'-12'2880,"12"10"-1536,1-3-1216,-1 5 672,-3 0-384,0 0 0,3 0-96,0 0 32,1 0-192,-2 0 32,1 3 32,10 1-96,-2 6-32,4 4-32,2 0-64,4 10 32,3 5-32,0 1 64,11 3 32,7 8-32,-1-3 32,6 4 0,6 6 96,6 4-160,1 5-32,4-7 0,-2 6 64,-2-5-32,1-4 64,1 3 64,6-3 127,-3 3-63,-6 0 32,-3-6-160,6-5 0,-11-4 96,-5-2 96,2-2-64,-4-4 32,-3-6-160,-2-2 0,-4-3 160,0-4 160,-2-3-160,-6 1 0,-4-3-64,1-2 96,-3 0-96,-3-3-96,-1 1-64,-5-1-96,0 1-32,0-3 320,-6 0-192,3 0 32,-3 0-64,3 0 64,-3-3 32,-3 1-128,-3-3 32,0 0 64,-3-2 32,1-3-32,-5 5 32,2 1-128,-1 1 0,3 1 32,1 4 0,-2 3-96,2 0 64,2 2-32,3 3-64,3 2 96,3 2 64,3 0 0,2-2-32,2 0-64,1-3-32,1-2 128,5 0 32,-4-5-96,-1-2 32,-1-2 0,-2-5 64,-3 0-32,0 0 64,-3 0 64,-3-3 128,0 1 0,0 2 0,0 0-96,0 2-32,0 1-32,0-1 0,0 2-64,-3 1 32,3 2-128,0 0 0,3 5 32,0 0 0,-1-1 0,-2 1 0,0 2 64,0-2 32,0-1-32,0 3-64,-2-2-64,2 0-32,-3 0-32,-6-1 0,-3-1 96,0-1-64,3 0-32,1 1 0,2-1 96,0-2 0,3 2 32,0-2 0,0 0 0,0 0 0,3 0 0,0 0-96,0 0 64,0 0 32,0 0 64,0 0-32,0 0 64,-3 0-64,0 0-32,0-2 96,0 2 0,-3 0-128,-2 2-32,-4 8 32,-3-3 64,-3 3-64,-2 2 0,-1 12 32,-3-1 0,-2 3 0,-4 0 0,-2 5 0,-3-2 0,-10 1 0,2 1 0,-5 3 0,1-1 0,3 4-96,-3 2 64,5-2 32,2-1 0,-2 0 64,1-3 32,-4 0-128,5-3 32,1 0 0,4-5 64,2 1-32,4-2 64,2-3-128,4-1 0,2-4 32,4-2 0,2-2 0,3 0 0,0-3-96,4 3 64,-2-5 160,5 0 64,-4 1 0,0-4-128,0 6-32,1-3 64,-2 0-128,5-2 0,5 0-1312,0-3-896,0-2-415,12-12-5569,-7-2 3584</inkml:trace>
  <inkml:trace contextRef="#ctx0" brushRef="#br0" timeOffset="7539.3998">3199 780 5504,'7'-19'2112,"-5"15"-1152,4-1-928,3-2 448,-3 2-128,0-2 96,-3 0 192,0 0 64,-6-1-352,0 1 288,-1-2 192,-1-1-256,-1 1 0,-3-1-256,1 3-64,-7 0 64,0 0 128,-3 2-64,-2 3 32,-4 2-161,1 5-95,-1 2-160,3 2 0,-2 3 0,2 2 0,0 12 0,4-1 64,2-2-32,4 1 64,1 1-128,5 4 0,2 0 32,3-6 64,6 1-32,2 0-32,7-3 160,2-2 32,5-2 64,6-3 0,2-5-64,0-4-32,0-3 96,2-2 96,-3-2-128,-2-5-64,-1 0 0,1-2-32,-4-3-160,4-2 32,-1-1-1344,-2 3-607,-1 5-3041</inkml:trace>
  <inkml:trace contextRef="#ctx0" brushRef="#br0" timeOffset="10006.2093">5199 1708 4736,'-6'0'1760,"6"2"-960,-2 10-512,2-10 448,0 0-64,-3 1-32,0-1-64,-1-4-32,2 4-288,-1-2 128,0 0 96,3-5 416,0 1-352,3-3-64,0-3 0,3 1 0,2-3 0,5-2 32,1-3-64,12-7 31,1-2 33,3-4-32,-1-4-32,3 1-32,7-10-96,-4 1 32,1-1-64,-1 5 64,0-7-128,0 2 32,-5 6-160,-1 1-64,-2 5 64,-7 2 0,1 6-32,-3 2-64,-4 4 32,-2 5-32,-3-3-160,-3 8-32,-1 0-896,-1 3-320,-8 4-2527,-1 7-833</inkml:trace>
  <inkml:trace contextRef="#ctx0" brushRef="#br0" timeOffset="2223.8932">2196 1845 6912,'-3'2'2624,"6"-2"-1408,0 3-1056,-3-3 544,0 0-320,6 0 32,-1 0 96,2-3 128,-2-1-320,4-3 256,-3 0 64,3-3-128,0-2-32,3-4-160,-4-1-33,1-5-31,3 1 64,2-2-96,1 1 32,0-4-96,0-3 64,3 1 0,-1 0 32,4 0-64,-1-1 32,4 3-128,-1 2 0,-2 5-32,11-5-64,-2 5 32,0-2-32,-1 4 0,0 1 64,1 2-96,-1 2 0,1 0 32,-1 5 0,3 2 0,1 3 0,2 2 0,4 0 0,2 7 0,0 0 0,0 3 0,1-1 64,2 3-32,-3 0-32,-3-1 32,3 3-32,1 1-96,-1 1 64,-6 4 96,7 3 32,-4 1-32,0 4-64,-3 1 96,-2 0 0,-4-1 96,-5-2 32,2 5-96,-5-3-32,-4-2-32,1 2 32,-3 1 64,-3 0 128,-3-1-128,0 3-96,-4 7 32,-1-7 0,-1-1-32,-6-1-64,-1-1 32,1 1 32,-5-1 96,-1-2 64,0 0-32,-3 1-32,0-4-32,1 1 64,-4-3-32,0 1 64,1-1-128,-7 3-64,-3-5 0,1 4-32,-1-4 0,1-2 64,-1 0-32,-3-3-32,1-2 32,0-3 32,-4-2 96,0 0 64,1-2-96,-3 0-32,2-3 32,1 0 0,-7-2-64,1 0-64,3-2 32,-1 2 32,1-2-32,-9-1-32,6 1-64,2-3-32,3 1 128,-2-6 32,2-1-96,4-1 32,-1-2 0,4-1 64,3 0 32,-2 1 32,2 0-160,-3 0 32,-4 0 64,7 0 32,-1-3-32,4 3-64,-1-1 32,0 1-32,3 2 64,1-4 32,-1-3-128,0 3 32,-3 1 64,6 1 32,1 2-32,-1 0-64,0 2-64,4-1-32,-2 1 64,2 1 0,-1 0 96,3-1 32,-3 1 32,1-1 0,-2-12-224,5 3 64,-5 5 0,8-2 32,-4 2 64,0 0-32,0 2-32,0 0-64,3-3 32,0 3 96,0-4 96,3 4-64,0 3-64,-3-1 64,1 1 0,2-1-128,0 3 32,-3 0 64,-1 0 96,1 2-128,3-2-96,0 2 32,0 0 64,0 0 0,0 3-32,0 0 32,-2-1-32,2 1-512,0 0-192,0-1-160,-3 3-384,3 0-96,0 0-672,0-5-2495,3 1 223,-3-3 224</inkml:trace>
  <inkml:trace contextRef="#ctx0" brushRef="#br0" timeOffset="10616.1903">5135 1655 5888,'0'3'2176,"3"-3"-1152,2 2-768,1 1 512,0-3 32,3 0 128,0 0-64,3 2-64,-1-2-416,4 3 32,0-1 32,3 3-160,5-1-32,1 3-64,-1 1-32,4 1-32,-1 5 64,4 2-160,2 1-32,-2 2 0,2 5 64,4 0-32,-1-1 64,0 15 64,10-7 63,-7 2-31,-3-2 32,-3-2 0,1 4 32,-7-2 128,1-5 160,0 0-160,-2-2-64,0-1-32,-5-1 32,-2-4-32,-3-1 64,-1 0-64,1-3 0,-4-2-32,1 2 64,-3-4-96,0-3-64,-3 0 0,0-2 32,0-1-96,-4-1 0,-2-3-32,0 0-64,0 0 32,0 0 32,0 0-544,0 0-192,0-3-960,0 1-384,-2 0-1215,-1-3-417,0-2-352</inkml:trace>
  <inkml:trace contextRef="#ctx0" brushRef="#br0" timeOffset="8649.9622">3765 1898 3584,'0'0'1408,"0"0"-768,0 0-416,0 0 416,0 0-192,0 0 0,0 0-192,0 0 0,0 0-160,0 0 288,0 0 160,0 0-96,0 0 0,0 0-64,0 0 64,0 0 256,0 0 128,3-3-192,-1 1 32,5-3-256,-2 0 0,1-2-64,3 0 96,0-3-224,3-2-128,0 3 0,3 0 64,0 1-64,2-1-64,6 0 0,1 2-32,-3-3 0,-1 5 0,1-2-96,-1 5 64,-2-1 32,0 1 0,0 2 0,-4 0 64,4 5-96,-4 2 0,4 3 32,-3 1 64,0 1 32,-1 2 32,-2 3 64,3 1 31,0-3-31,-1-3 32,1 0-64,3-3 64,-1-4 0,1-2 32,0-6 64,8-2 128,-2-4-320,0-3-64,-1-3-64,1 1 0,-4-2 0,1 2 64,-4-1-32,-2 1 64,0 3-128,3 1 0,-3 0 32,2-2-96,1 7 64,-3 3 96,-4 7-96,1 0-64,0-1 64,0 4 64,-1-1-64,1 3 0,0 1 32,3 3 0,-1 1 0,1-1 64,2-3-320,1 4-64,9-6 352,-4-2 288,4-4-160,-4-3-64,4-5-64,-4-2 32,4-5 32,3-2 32,-4 0 0,-2-1 64,-1-1-96,-2-3 0,0 2 32,-3 3 64,-1 0-160,-2 2-32,-4 2 64,-2 3 32,0 0-32,-3 3-64,0-1-128,-3 0-64,-3 0-1312,0 1-543,0-1-2977</inkml:trace>
  <inkml:trace contextRef="#ctx0" brushRef="#br0" timeOffset="44564.6252">6158 2401 6784,'-2'0'2528,"2"3"-1344,0-3-832,0 0 672,0 0-416,2 0 192,7-7-256,0-5-288,6 0 64,-3-4 64,-1 4-128,4-12 0,0-3-64,2-1 32,1-5-128,0 2-64,-4 0 0,-2-2 32,0 3 96,-3-6 128,-4 5 63,-1 3 33,-1 2-192,-6 2-64,-1 2 0,-1 3 64,-1 5-96,-3 5-64,-3 4 64,1 7 0,-1 5-128,-6 12 32,-2 5-64,2 3 0,0 1 64,4 9 0,2 2 0,3 3 64,3 1-96,3 9 0,3-7 96,6 0 96,8-4 64,4-6 32,3-2-64,0-4-32,2-5-32,4-5 64,2-8-96,-2-1 0,-4-8 96,4-4 96,-4-3-64,-2-2 32,0-5-224,-1 0-32,-2-2-160,-1-5 32,-2-5-1152,0 3-416,-3 0-1535,6-3-609,5 1 64</inkml:trace>
  <inkml:trace contextRef="#ctx0" brushRef="#br0" timeOffset="43540.4943">5960 893 6016,'3'0'2272,"0"2"-1216,9-2-1152,-6 0 416,-1 3-32,-2-1 64,0-2 256,1 3 64,-1-3-320,-1 0 0,4 0 64,0-3-32,0-2 32,3-2-224,0-2-64,3-5 128,-1-8 96,1-4-64,0 0 0,-4 0 32,1 0 128,-3 0-192,-3 3-64,-3 1-32,0 3-32,-3-3 63,-3 4 33,1 6-32,-4 2 32,-3 8-192,0 0-96,0 4 32,0 3 64,4 4-64,-4 3 0,0 4 32,4 3 0,-7 5 0,6 7 0,0 2 0,3 5 0,0 5 0,3-1 0,0 1 0,6 0 0,0-3 64,6-2 32,0 5 32,0-10 64,-1-7 32,2-7 32,1-4 0,4-6 0,-1-6 64,1-11 32,3-1-160,-1-3-64,1-5-128,3-4-96,3-3 64,-1 3 64,-2 2-576,0-3-192,-7 3-1311,1 0-609,-1 5-1760</inkml:trace>
  <inkml:trace contextRef="#ctx0" brushRef="#br0" timeOffset="13755.9549">7 22 6400,'-6'-7'2368,"9"4"-1280,0-1-992,0 1 480,0 1-352,-3 0-64,6 2 32,-6 0 96,0 0 416,0 7-352,3 4-128,0 6 0,3 7-128,0 5-64,-1 4-96,2 2 32,-2 1 96,4 4 32,0-2-32,0-4 32,-3-9-64,-1-3-32,2-6 32,-4-4 32,-1-3 160,4-1 128,3-6 0,-6-9 32,3-5-192,0 0-64,0-2 0,0 0 0,-3 2-64,2-4 32,4-1-64,3 3-32,0 1-64,0 2 32,2 4-32,1 2 0,3 5 64,-1 2 64,10 5-96,0 5-64,-4 3 128,0 4 32,-1 4-96,-5 1-32,-2-3 96,-4 3 32,-4 0 0,-5-5 32,-4-3-64,-2-2-32,-2-2 96,-2-2 64,-16-8 128,-2-2 159,-4 0 97,1-2 0,-1-1 32,4-1-160,2-1-96,6 0-160,-2 0-64,5 1-192,0-1 0,7 0-32,-2 1 64,5-1-128,-1 0 64,3 3-640,6 0-224,-3 2-703,6 2-193,-1 3-2176</inkml:trace>
  <inkml:trace contextRef="#ctx0" brushRef="#br0" timeOffset="14780.5688">691 2536 8960,'-6'-4'3328,"12"-11"-1792,-4 1-1568,1 9 576,-3 0-256,0 0 0,-3-2-32,1 0 0,-13 0-128,3 0 64,-3 2 0,-3-2-64,-5 0-96,0 2 0,2 5-32,0 0 0,1 5 0,-1 2 64,4 0 32,-1 3 32,3 1-1,3 4-63,3-1-64,6 1-64,0 1-32,3 1 128,6 2 32,3-1-96,3 1 32,3 1 0,-1-1 0,4 2 0,3 7 64,-1-7-96,-2-2 0,-3-2 32,-3-5 64,-4 0 160,-2-2 128,-2-3 288,-4 0 160,-4-3-224,-5 1 0,-3-3-224,-2 1 32,-7-1-160,1 3 32,-4-1-160,-5 1 0,-4 0-32,4 0-64,2-3-64,4 0 32,2 1-672,4-3-256,2 0-864,6 0-351,6-3-961,6 1-352,18-3 160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4-21T00:47:50.9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803 334 7808,'-17'3'2880,"20"0"-1536,-3-3-1568,0 0 448,3 6-224,4 0 64,0 6 32,4 3 32,2 0-64,1 3 96,3 0 32,11 6 0,-1 1 32,4 4-128,6 11 0,7 4 32,12 1 64,6 6-160,-2-2-32,6-2-64,3-1 0,-8-4 128,1 0 32,-1-3 160,1 0 96,3-3 0,-6 3 32,-5-6-64,-6-3 32,-3-3-64,-4 0 64,-3-3 95,-5-6 33,-5-3-256,-4 1-128,-4-5-64,-3-2 32,1-3 32,-5 1 32,-2-5 64,-1 1 96,-3 1 0,-4-2 0,-3-2 32,0 0 32,0 0-96,0 0 0,0 0-32,0 0 32,0 0-288,0 0-128,0 0 96,0 0 0,0 0 128,-3 0 32,0 3-32,-1 1-64,1-2 96,-11 7 64,-3 3-64,-1 7 0,-2 1-32,-4 1 32,-3 0 0,-8 4 32,-6 2-160,0-1 32,1 5 0,-5 1 64,1 8-96,2-1-64,-3 0 64,1 0 64,3 3 0,0 0 64,3-6-128,1 0 0,-2 0 96,2-3 32,3 0-128,3-3 32,-3 0 0,6-3 0,4 0 0,3-3 0,1 3 0,3-6 0,0-3 0,3 0 0,1-2 64,3-2 32,-1 1-32,4-6 32,0 0-128,1-3-64,2 1 128,1-2 32,-1-1-224,1-2-64,0 5-576,-1-5-288,0 2-928,2-4-383,-2-4-2241,-3-7-1088,-13-23 2848</inkml:trace>
  <inkml:trace contextRef="#ctx0" brushRef="#br0" timeOffset="3468.857">2218 1308 6400,'-10'0'2464,"4"0"-1344,2 0-1024,4 0 544,-3 0-448,-1 0-128,1 0 96,-4 0 128,0 0-160,1 0 160,-2 0 32,2-4-32,-1 4 0,0 0-32,4 0 0,-1 0 128,0-3 96,2 3-64,-2-2 64,0-2-64,1 1 0,3-3-96,0 0-33,0-3-95,0 0 32,3-5 0,1-8 96,0 1-32,-2-5 64,6-2-192,-1 1-96,3-3 32,0 0 0,4 3-32,-1-9-64,4 3 32,-3 2 32,3 5-96,7-1 0,0 0 32,4 0 0,-1 3-96,4-3 0,0 0 64,3 3 0,4 0 32,0 6 0,-1 0 0,7 5 64,1 4-32,10 4 64,0 1-128,-1 11-64,-2-1-32,6 8 96,-3 8-64,0-4-32,0 2 160,3 2 32,4 2 0,-8 0 32,-2 6 0,-5 0 96,-2 0-32,-7 3 0,3 3-32,-3 0 0,-5 3 0,-2 6 64,-3-6-32,-4 0 0,0-2-96,-3 1 32,-4 7 0,0-3 32,-3-3-64,-4 0 32,0 0 0,-3-3 96,-1 0-32,-2 4 0,0-1 32,-4-3 32,-4 0-96,0-6-32,-2 2-32,-5-4 32,1-1-64,0 3 64,-4 3-64,1-3-32,-4-3 32,-4 0 32,1 0-32,-1-3 64,0 0 0,-3 0 96,1-3-32,-2-3 0,-6 0-32,0-6 0,-9 3 0,2-3 0,0-3-64,4 0-64,0-2 96,-1-2 0,5 4-32,-1-3 32,-4-6 64,5 3 64,-4-6-192,3 0 0,4 0-32,-1-2 64,-6-4-32,-4-4-32,4 1 32,-1-3 32,1 0-32,3-3-32,0 0-64,0 3 32,4 0 32,3 0 0,4-6-96,-4 3 64,-3-3 96,2 3 32,2 0-32,2 3-64,1-3 32,-1 3 32,0 0-192,1-3 32,3 0 32,-1 3 96,-2-1-64,3-4 0,-4-7 32,4 3 0,0 6-96,3 0 64,4 3 32,0-3 0,-1 2 0,5 1 0,-1 1 0,0-4 64,0 3-192,1 0-32,-2-1 128,2 2 160,-1-1-64,-1 2 32,2 1-32,-4-3-64,6 0 32,1-3-32,-1 0-96,1 3 64,-4 1 96,4-2 32,-1 1-256,1 3-64,0 4 192,-1-1 160,0 2-64,2-2-32,-2 3 0,0 1-32,1-2 0,3 1 64,-3 0-96,3 0-64,0 3 64,0-2 64,0-2 0,0 5-32,-4-2 32,4 1 32,-3-3-32,-1 0-32,0 3 96,2 3 0,-2 0-256,0 0-128,-2 0 160,2 3 32,1 3 224,-1 0 64,1 1-224,3 2-32,0 2-64,0 1 64,3 3 32,4 0 96,0 9-96,0-6-64,3-2 64,-3-5 0,0-4 96,0-2 32,-1-1-32,-2-17 32,0 1 0,-4-3-192,-4 0 0,-2-3 160,-2 0 192,2 0-128,-1 6-64,-3 0-32,2 3 32,2 4-96,-1-2 0,3 5-32,1 2 0,0 0 0,-1 2 0,4 5 0,0-2 0,4 1-96,-1 3 32,0 0 64,4 0 96,0-3-160,0-3-32,-1-3-800,2-3-256,-1-3-992,-1-6-351,2-12-2593</inkml:trace>
  <inkml:trace contextRef="#ctx0" brushRef="#br0" timeOffset="6875.4023">3764 1451 7168,'-10'0'2720,"6"4"-1472,4-4-960,0 0 608,0 0-320,0 0 0,0 0-288,0 0-96,0 0-96,0 0 192,0 0 192,0 0 128,0 0 32,0-4-1,0 1 1,-4 1-96,4-7 160,0-7-128,4 1-256,0 0 64,2 1 32,4-4-224,5-1-96,-2 1-64,7-3 32,5 0-32,2-2 64,0-2-64,0 1-32,4 0-64,-3 6 32,6 0 32,-3 3 0,-4 6 0,0 3 64,1 3-96,-1 6 0,1 3-32,-1 6 0,1 0 64,-1 9 0,-3 0 64,4 3 96,3-3-224,-4 1 0,-4-5 64,5 1 64,-1-2 0,1-2 32,-4-5-64,-1 0-32,-2-3 96,10-9 64,-4-3 64,-2-3-96,-1 0-96,-1-2 64,2-5 0,-2 1-128,2-5-32,-2-2 32,-2 1 64,-1 3-64,1 1 0,-1 4 32,1 1 0,-4 3 0,7 6 0,-7 3 64,-3 9-96,-1 3 0,1 4 96,0 1 32,0 1-128,-4 0-32,4 0 32,-1 0 0,5-3 32,-5 1 0,5-5 0,2-2 64,1-2-96,-1-5 0,0-2 32,1-2 64,0-5 32,-1 1 32,1-3 0,-1 0 0,1 0-160,-4 3 32,0 0 0,-3 0 64,-4 0-32,0 3-32,1 1 32,-5 2-32,2 0-224,-2 0 0,1 0-960,3 0-352,0 0-832,7 0-351,1 0-1857</inkml:trace>
  <inkml:trace contextRef="#ctx0" brushRef="#br0" timeOffset="8019.6726">5761 1026 9728,'-3'0'3584,"6"0"-1920,1 0-1728,-1 0 640,4 3-352,3 0 32,1 3-160,2 3 0,5 2-32,-2 2 96,1 2 31,0 12 65,4 0 0,7 3-128,-5 3-96,2 3 0,-2 3-32,2 3 64,-5 3 32,1 1 96,-4-2 96,-1 4 0,-1 0 0,-5-3-96,-4-3 32,2-6-64,-5-3 0,-3 0-96,-3-8 32,-1-5-64,-2-1 64,-5-5-64,1-5-32,-4-5 96,-3-4 64,0-4 64,-3-1 96,2-1-96,1-6-64,0-12-64,3-7-96,4 2 32,3-7 32,3 3-32,4-4 64,11-4-128,6-1-64,7-4 64,3 1 0,4 0 32,0 1 64,6-5-32,1 7 64,0 3 64,0 0 128,-1 3-64,1 6 32,-4 3 32,4 3 160,-1 3 32,-2 3 0,-4 3-224,-4 2-160,-3 2-64,-4-1-32,-2 0 0,-1 0 0,-3-3-576,-1-1-256,-3 2-1120,1-1-416,-1-7-3295</inkml:trace>
  <inkml:trace contextRef="#ctx0" brushRef="#br0" timeOffset="1199.3196">46 48 5376,'-3'-11'2112,"3"8"-1152,0-3-640,0 3 640,0 0-384,0 0 0,0 0-32,-7 0 32,3 0-320,0-1 0,2 2-32,-2-1 96,0 3 128,1 3-192,0 6 0,-1 6 0,1 5 0,-1 20 0,4 2 0,0 3-224,0 3-64,0 6 64,0-3 96,0-3-96,0-3-32,0-3 64,0-6 32,0-9-32,0-5-64,0-4 32,0-3 32,0-6-32,0-4 64,0-5 64,0 0 64,0-3-32,4-5-32,-1-4-97,4-3 33,0-3-128,3 0 0,1-1 32,-1-2 0,3 3 0,1-3 0,0 3 0,-1 4 0,1 1 0,0 4 64,10 6-192,-4 6 33,5 6 31,-5 4 32,0 5 32,-2 2 64,-5 4 32,-3 3 31,1 0-63,-8 4-64,-3-4 32,0-1-32,-3 1 0,0-5 64,-11 2-96,3-6 0,-5-4 160,-2-5 64,-2 1 64,-1-5 64,1 2-32,6-5 64,-7-2-192,4 0-32,3-2 64,1-10 32,-1 0-192,4-4 0,3 2-96,0 1 0,0-2 0,4 6 0,0 0-512,3 4-256,0-1-959,3 3-481,0 12-1952</inkml:trace>
  <inkml:trace contextRef="#ctx0" brushRef="#br0" timeOffset="2296.5728">467 2073 7936,'-4'-15'2976,"8"6"-1600,-4-3-1408,0 6 640,0-3-288,-6 0 64,2-3-160,-3-3-64,0 3-64,-4-3 64,2 3 32,-5 0 64,-7 3 0,5 3 0,-2 6 64,-6 0-160,-3 6-96,-1 0 32,5 3 64,2 0 0,0 0 0,4 0-96,0 3 31,4-3-63,2 3-32,4 0-63,0 3 31,4 0-32,3 0 0,3 0 64,4 0 0,0-3 0,6 7 0,8-5-96,0 4 64,-1 0 32,-3-3 0,1 0 0,-1-3 64,0 3-32,-3 3-32,-1-3 32,-3-3-32,0 3 0,1-2 0,-4-2 191,0 1 129,-3-3-96,-4 1 32,-4-1 32,0 0 64,-3-4-32,1 1-32,-4 1-96,-1-5-32,-3 1-32,-3-3 0,-7-3 0,1 1 64,-2-2 32,2-1 96,-2 1-32,5-1 0,-7-1-256,6-1 0,4 5-32,-1-5 64,5 5-192,-1-2 32,8 1-256,-9 1-32,9-2-704,2 1-256,1-3-863,3-3-353,7-3-1536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4-21T00:50:49.1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4258 1754 5376,'-3'3'2112,"3"-6"-1152,0 3-832,0 0 480,0 0-64,0 0-32,0 0 96,6 0 64,0-3-352,0 0 32,0-3 64,3 1 64,0-4 96,6-2-128,5-6 64,4-7-96,3-4 64,3-4-128,5-3 32,4-6-97,-1 0 65,7-12 96,2 7 96,10-3-352,-1-1-128,-2-8 32,2 5 64,-2 4-64,-4 0-64,1 2-96,-4 6-32,-2 0 128,-1-2 32,-2 8 64,-3 6 0,-4 3 0,-5 5 64,-3 1-32,-4 2 0,-1 4-96,-5-1-64,1 6-64,-3-2 32,-3 2 32,0 0 64,0 3-1088,-1 4-768,-7 4-1983,-4 7 511,-4 6-288</inkml:trace>
  <inkml:trace contextRef="#ctx0" brushRef="#br0" timeOffset="-3562.4438">2065 1621 5632,'-5'0'2176,"5"-3"-1152,-3 3-1184,0-6 1216,0 1 64,0-7-256,0 0-480,3 1 64,0 2 32,0-3-32,0 1 64,3-1-96,0-3 64,3 1-192,2-3-32,7-4 160,0-3 32,3 2-161,0-2-95,0 1 32,2-7 0,2 4-32,1-2-32,4-2-96,-3-5 32,3 1-64,-1-1 64,7 3-64,0 0-32,-1 0 32,1-1-32,6 5 64,-4 1 32,1 1-32,-3 6-64,-1-1 32,3 4-32,-1 2 0,-4-5 64,2 5 32,3 1 32,2-1-64,1 7-64,3-1 32,1 0 32,0 3-32,-1 4-32,1-2 96,-1 2 64,1 2-128,0 0-32,-1 2 0,0 2 0,7 4 0,-3 1 0,-1-4-96,-2 1 64,-3 3 32,5 3 0,-5-3 0,-1 0 64,1 2-32,-3 0 64,-1 1-64,-2 3 64,3 2-128,-1 3 0,1 1-32,-6 2 0,2 0 64,-2 7 0,-3-4 64,-3 3 32,2 0-128,-5-3 32,2 0 64,-1-2 32,-5 8-128,1-4 32,-3-1 0,0-1 0,0 0 0,-3 1 64,0 2-96,0 0 0,-1-3 32,1 3 0,-3 6 0,0-5 0,0-2 64,0-2 96,0-2-64,-3-4 0,0-2-96,-1-1-32,2-3 96,-4-2 32,-1 0 32,1-4 0,1-2-64,-1 3 32,-1-3-64,-2-1-32,0 1 32,0-6-32,0 0 0,0 0 64,0 0-96,0 0 0,0 0 32,0 0 64,0 0 32,3-2 32,-3-4-64,0 0-64,-3-3 32,1 0-32,-5 4 0,-1-4 64,-2 3-32,2 0-32,-1-2-64,0 5 32,3 0 32,-3 9-160,3 2 32,1 4 128,1 2 64,1 1-96,3 5-32,3-6 32,1 7 64,1-7 0,1-2-32,0-4 32,3-1-32,0-11 64,-4 1 96,2-8-64,-2-4-64,-2 3 0,-3-2-32,0-3 64,-3 3 96,1-1 64,-4 1 32,0 5 64,0 0 128,0 9-256,0 4-32,0 4-96,3 4-64,0 3-64,3 4 32,6 4 32,3-3 64,3-2-192,0-7 32,0-2-896,6-6-288,5-8-1184,-2-8-447,-3-1-1921</inkml:trace>
  <inkml:trace contextRef="#ctx0" brushRef="#br0" timeOffset="-1906.7283">2191 1639 1536,'-15'-4'608,"6"4"-320,-3-5-480,9 5 32,-9 0-224,-3-3 0,0 3 192,3-9 160,1 0 256,-1 3 128,0-5 768,0 0 416,0 2-256,3 0-32,-3 3-160,0 0-32,4 0-224,-4 4-128,2-1-384,2-1-64,-1 2 64,3 2-64,0 0 96,0 0-64,3 0 64,0 2-192,3 7-160,6 12 128,0-1 128,3-3 64,0 4 64,2-3-192,1 2-64,0 3 64,3 7 96,3-5-128,3 1-32,0 6-64,-1 3 32,4 3 0,0-1 32,0 4 0,0 6 0,2-4-64,1-2 32,-3 2 0,0 2 32,2-5 0,4 1 0,-3-1 63,2 1 33,4-3-96,3 0-96,-1 3 128,1-3 32,0-4 0,-4-4 32,1-1-128,0-3 0,-3-3 32,2-2 0,1 5 0,-1-6 0,1 1-64,3-4 32,2-3 0,1-2 32,0 0 0,-1 0 64,1-1-32,-4-2 64,4-3-64,-6 0 64,2-3-192,1-3-32,3 0 64,-1-3 96,7-1 0,-3 2 0,-4-4-96,-2 0 32,-1 0 0,-2-2 32,0-1-160,-3 0 32,-1 1 64,1-2 96,0 1-64,-4-2 0,1 2 32,0-2 64,0-4-96,-4 3-64,4-2 0,-3 2-32,3 1 64,-7-1 32,1-2 32,-3-1 0,3-2-160,-4-4 32,2 1 64,-4-1 32,2 1-32,-2 0-64,3-1-64,-3-2 32,-1 5 32,-1 1 64,-1 0-32,-1-4-32,1-2 32,-3 0 32,-1 2-32,2 1-32,-1-1 96,-1-1 0,2 1-128,-2 1 32,1-12-64,1 2-64,-2 4 96,1 3 64,-3 3 64,0-1 32,3-2-64,-3 0-64,0 2 32,-1 4-32,2-3 0,-2 5 0,2 4 0,-4-2 0,2 5 0,-2-1 0,6 0 0,-6 3 64,4 1 32,-2-1 32,1 0-160,-3 1-32,0-1 32,0 2 0,0 2 32,-3-1 64,0-1 32,0 2 32,0-4-160,0 1 32,-6 1-576,6-1-160,0 1-768,0-4-256,-6-1-639,0 3-161,1 1-1792</inkml:trace>
  <inkml:trace contextRef="#ctx0" brushRef="#br0" timeOffset="916.3796">4290 1737 6656,'-8'-3'2464,"8"3"-1344,-3 3-1184,3-3 544,0 0-64,0 0 64,0 0-64,0 0 64,0 0-256,6 3 224,-1-3 96,2 0-160,1 0 32,2 2-128,2 2 64,5-2-64,1 1 0,0 3-32,3 3 64,2-1-97,1 1 33,6 3-96,2-1 0,1 4-96,6-1-64,0 7 32,5 2-32,7 3 0,-7 1 0,1 13 0,-4-5 64,4 3-32,-3-3 64,-1-3-64,-2-3-32,0 3 96,-1 0 0,3-2 96,1-8 32,-3 2-32,-4-1-32,1 1 32,-3-4 96,-3 0 0,-1-2 0,1-4-96,-4 0 32,-2-1 0,0-2 96,-6-2-160,-3-1-32,-3 1-64,-4-3 32,2-3 0,-5 0 32,-5-3-352,0 0-96,0-3-1600,-3-3-671,-6 0-2465</inkml:trace>
  <inkml:trace contextRef="#ctx0" brushRef="#br0" timeOffset="-5133.645">2033 1708 2176,'-9'40'864,"9"-14"-448,0 13-1408,3-26-288</inkml:trace>
  <inkml:trace contextRef="#ctx0" brushRef="#br0" timeOffset="-4786.6894">2048 1746 7936,'-6'-12'2976,"6"6"-1600,-3-2-1472,0 3 608,0-4-256,-3 0 96,0-3-64,-2 1 64,1 2-192,1-6 32,0 9 32,0 4-32,4-1 32,-1-1 0,-1 11 32,4-1-128,0 2-96,4 1 64,1-4 0,5 1-32,-2-2 32,4-4-64,0-6-32,3-3 96,0-14 0,-3-3-32,-4-4 32,-1-2-64,-4 1 63,-6 1 1,-4 7 32,2-1 288,-5 7 192,2 3-192,-1 4-64,-3 8-128,3 4-64,0 8-192,0 4-32,0 3-64,3 7 96,0-7 64,4 4 64,2 2-128,0-3-32,2-2-64,1-6 96,4-4 0,-2-8 96,1-3 32,0-6 32,0 1-64,-3 2-64,0-3 32,-3 4 32,0-1-32,-3-1-32,0 5 32,0-1-32,0 3 0,-3 3 64,0 6-96,1 8 0,-2 4 32,4-1 0,1-3 0,-1 0 0,3 1 0,0-3 0,3-7-96,-1 1 0,4-6 64,0 0 0,0-6 96,1-3 96,-5-2-64,1-7-64,0 0 64,-3-5 0,0 3 32,0-1 0,0 4 0,-3 2 64,3 3-96,0 4 0,0 1-96,0 4-32,0 0-32,3 9-64,3 9 96,0-4 0,3 1 96,0-4 32,-3-2-32,2-3-64,2-6 32,-5 0 32,2-3-608,-4-5-192,-3-1-1599,-7-6-705,2 0-1472</inkml:trace>
  <inkml:trace contextRef="#ctx0" brushRef="#br0" timeOffset="16980.9699">6624 1906 7808,'-18'0'2880,"18"3"-1536,0 0-1568,0 3 448,0 0-96,0 2 64,0 4 288,-2 6 64,-1 4-256,-4 11 320,-1-1 224,-1 2-320,0 5-96,0 4-192,0 1-1,3 2-191,4 1-32,2-3 0,0-1 64,2 2-32,4-6 64,3-9-128,0-4 0,6-5-735,0-7-385,3-2-736,-1-7-352,-2-5-1248</inkml:trace>
  <inkml:trace contextRef="#ctx0" brushRef="#br0" timeOffset="18091.906">7079 2328 4480,'15'-6'1664,"-25"6"-896,20-6-544,-7 1 416,-1 2-128,2 0 448,2-8-160,-6-1-416,0 0 128,-10 0 448,2 1-160,-4 2-128,0 0-96,-3 3-64,-3 1 0,4-1-128,-1 6-64,0 0-192,3 0-96,0 3 64,0 0 0,3 2 32,0 1 0,3 6-64,1 0-64,1 2 32,4 1 31,0-3-94,4-1-1,1 0-32,1 4 0,3-3 64,3 2 64,0 1-32,3 0 63,0-1-63,0 0-32,3-2-63,2 3-33,-2-4 64,-4 4 0,1-6 160,-5 2 63,-5-2 65,-13 3 224,-1-1-128,-4-2-192,-1 6-32,-1-4 0,-3-2 64,1-3-160,-1-6-32,3-3 0,0 0 0,0 0-640,3-6-288,-5 1-575,2-4-289,3 0-864,2 1-384,-4-4 128</inkml:trace>
  <inkml:trace contextRef="#ctx0" brushRef="#br0" timeOffset="18765.7991">6871 1991 8704,'-18'0'3328,"18"0"-1792,0 0-1728,0 0 768,9 0-224,3 0 32,0 0 64,3 0-224,2 0 160,1-3 32,6-1-129,0 2-31,2-1-128,4 0-32,0 3-32,-3-3-64,-3 1 32,-1 2 32,-2-4-32,0 2-32,-4-1-64,5-1 32,-5 2-735,4-4-385,-3 3-736,-3 0-288,0 3-1440</inkml:trace>
  <inkml:trace contextRef="#ctx0" brushRef="#br0" timeOffset="20059.0047">7358 1752 7936,'-12'-3'2976,"12"3"-1600,0 3-1600,0-3 448,0 0-96,3 8 64,4 1 192,-2 3 160,4 0-288,3 0 224,0 2 128,2 3-192,4 6-64,1 3-192,-2 1-64,4 8 32,3 9 0,-7-4-64,1 1 32,-3 0-64,-6 2 63,-3-2-63,-9 0 64,-6 0-64,-2 0-32,-4-4 96,-4 4 64,-1 3-352,-1-3-95,0-6-1089,1-3-352,-5-3-832,-1 0-320,0-3 0</inkml:trace>
  <inkml:trace contextRef="#ctx0" brushRef="#br0" timeOffset="16123.5425">6053 2361 5376,'3'-7'2016,"0"5"-1088,1-4-736,-2 3 480,1 0-64,0 0 96,0-3 32,-3-3 96,0 1-448,0-4 192,-3 0 96,-3 4 64,0-1 32,-3 0-224,0 0-64,1 1-225,-2 5 1,1 0-96,-2 3 64,2 3-192,0-3-32,-3 5 0,0 4 64,0 0-96,3 3 0,1-1 32,-2 1 0,5 0 0,-2 0 0,4-1-96,1 0 64,2 2-32,0 0-64,0 2 160,2 0 32,8 0-96,-2-4-32,4 1 96,-3-1 32,4 4 0,-2-3-64,1 2-64,0 1-32,0 2 64,0-2 0,-1-1 96,-2-2 32,-3 0-32,0-4 32,-3 1-64,-3 0 64,-3-3-128,-3 0 0,0 2 96,-3-2 32,1 0-32,-4 0 32,0-4 0,-3 4 96,0-3-32,0 1 0,3-2-192,1-2-32,2 0 32,-1 0 0,2 0-128,1 0-32,2 0-959,2-2-385,0-2-608,3 1-192,3 1-1152</inkml:trace>
  <inkml:trace contextRef="#ctx0" brushRef="#br0" timeOffset="1892.9457">5669 279 7296,'-4'-9'2720,"8"13"-1472,-1-4-1472,-3 0 448,2 2-96,1 4 64,-3 6 352,0 5 128,0 6-352,0 10 96,-3 5 96,3 14-320,0-3-128,0-2-32,0-3-32,0-9 64,0-3 32,0 0-128,3-9 32,0-3 64,1-11 32,-2-3 160,-2-6 96,6 0-128,-3 0 32,1-3-32,4 0 32,1-3-128,3 1-32,-3-1-96,3-1-96,0 2 64,0-1 0,-4 0 32,4 6 0,0 0 0,0 4 0,0 1-96,-1 3 64,2 1 32,-1 9 64,0-4-32,-4 4-32,4 2-64,-3 0 32,-6 1 32,0-1 64,-3 1-32,-3-4 64,0 1 0,0-3 31,-3-1-63,1-2 32,-5-4-64,-2-2-32,0-3 32,-3 0 32,1-3 32,-4 0 96,-3 0 32,0-3 32,3 0 0,1-3 0,2 0-128,0-2-96,3-7 0,4 4-32,-2-2 64,5 2 32,-2 0-32,5-4-64,-1 0 32,3-2-32,0 0 0,0 5 64,0 0-320,0 3-64,0 1-896,0 5-351,0 0-3041</inkml:trace>
  <inkml:trace contextRef="#ctx0" brushRef="#br0" timeOffset="11651.8877">6325 90 6400,'-3'-3'2368,"3"-8"-1280,0 5-864,0 6 576,0 0-128,0 0 64,-3-3-224,0 3 32,0 0-320,0 0 64,-3 9 128,-3 5-160,-3 4 0,0 5-64,-5 3 32,-1 3-64,0 9 64,3 0-64,1 6 64,2 5-64,2 12 0,5 3 31,2-3 33,3 3-32,0-5 32,8-4-64,2-3 0,4 0-32,-2-5 0,0-9-64,3-6-64,0 0 32,3-9-32,-7-5 0,1-3 0,0-9 0,0-6 64,0 0-736,-3-4-255,0-5-1025,3 1-384,0-4-1568</inkml:trace>
  <inkml:trace contextRef="#ctx0" brushRef="#br0" timeOffset="12100.1919">6515 521 5504,'-3'-12'2112,"6"3"-1152,3 1-928,-3 5 512,3-3-288,0 0-64,-3 3 96,0 1 128,-3 2-224,0 5 256,0 4 96,0 5-224,-3 7-96,0 11-128,0 0 0,0 3-128,0 6 0,3-10 32,0 1 64,0-5-32,0-7-32,3-2 96,3-7 0,0-2 160,3-3 160,0-6 64,-1-6 0,2 0-224,-1-2-160,2 2-64,1-3 32,3 3 32,0 1 32,-3-1-64,0 0 32,-4 3-128,1 3 0,1 3 32,-2 3 0,1 2-96,0 4 64,-3 2 96,0-2 96,-3 0-64,-3 3-64,-3-1 0,-3 0 32,0 1 256,-6 0 96,1-4 0,-4 0-1,0-1-95,0-5-32,-3 1-96,3-6 32,0 0-64,1-2 0,2-4-32,2-3 64,2 0-160,2-3-32,3 1-64,3-4-64,3-2 0,-1-1 0,2 1-352,-1-1-64,-3 4-1087,0-1-449,0 0-2080</inkml:trace>
  <inkml:trace contextRef="#ctx0" brushRef="#br0" timeOffset="12835.9304">6563 279 5888,'-12'-9'2176,"9"9"-1152,0-2-832,3 2 480,0 0-64,-3 2 32,0-2-96,0 0 0,3 0-288,0 0 128,0 0 32,0 0-64,0 0 32,0 0-96,0 0 0,0 0-32,3 4 0,3-2 0,0 1 0,3 0 64,-1 0 127,4 0-191,3 0 0,9 0 64,-1 0 32,4-3-96,0 0 0,-3 3-96,6-6 64,0 3-128,-4 0-64,1 0 192,-6 0 96,-3 0-160,-1 0-32,-2 0 64,-3 5 32,-3 1-96,-3-3-32,0 1-192,-6-4 0,0 0-1536,0 0-575,0 2-705,-3-4-224,3 4-416</inkml:trace>
  <inkml:trace contextRef="#ctx0" brushRef="#br0" timeOffset="13356.8787">6958 131 6144,'0'-27'2368,"3"25"-1280,5-13-928,-1 12 608,1 9-288,4 0 0,0 8 64,6 4 32,3 3-288,0 5 256,-1 6 160,-1 3-160,-4 8-64,-1 10-192,-2 2-128,-3 9 0,-6-6 32,-3-6-160,0 1-96,-3-7 160,-9-1 96,-6-8-608,-2-5-160,-2-3-1504,2-2-576,-7-5-960</inkml:trace>
  <inkml:trace contextRef="#ctx0" brushRef="#br0" timeOffset="-10742.186">4 354 5888,'-3'-18'2176,"3"15"-1152,3-9-704,-3 6 640,3 1-288,-3-1-64,3 3-352,-3 0-96,0 0-96,0 1 160,0 2 96,0 11 320,0 4-192,0 5-96,6 9-128,0 6-64,0 17-32,3 4 64,-3-1 32,0 6 32,0-5-64,0-7 32,-1-3-128,2-5-64,-2-6 0,2-6-32,-2-5 0,1-4 64,0-5 32,0-1 32,0-8 128,-3-3 95,0-6-63,3-3 0,0-6-96,0 1-32,0-1-96,3-2 32,0-4-64,-1 4-32,4-4-64,0 1 32,0 2 32,0 0 64,3 7-96,3 2 0,0 3 32,-1 3 0,5 6 0,-2 5 0,-2 2 0,-1 0 0,2 5-96,-4-1 0,-4 4 128,1-1 32,-6 1 0,0-1 32,-3-3-64,-3-2-32,-3 0 96,-6 2 64,0-2-64,-5-4-64,-8-2 192,2 0 160,-1-1-192,0-2-32,1 0 192,-2-3 64,2 0-128,-1 0-32,3 0-64,3 0-32,0-3-96,4 0-64,2 0 32,-1 0-32,2 0-96,1 0 64,2 0-672,2 0-1120,3-3-511,0 3-5697,6 17 3520</inkml:trace>
  <inkml:trace contextRef="#ctx0" brushRef="#br0" timeOffset="-9622.3757">418 2590 6400,'-3'-6'2368,"3"-14"-1280,3 8-1280,-3 3 1632,0-2-640,0 2 64,-3 0-96,-3 3-416,-3 0 128,-3 1 96,-5 1-128,-5 2 0,2 2-192,-1 0 0,0 2-97,1 5 1,-2-1-32,5 5 64,-1 6 32,3 1 32,3-1-64,0 4 32,4-4-128,1 3-64,5 1 0,2-4 32,2 7-96,5-1 0,1-3 32,4 0 0,3-2-96,0 0 64,9-1 32,-1 3 0,4 1 64,-3-4 32,0 1-32,-3-1-64,-3-2-64,-4 0-32,-2-4 128,-3 0 32,-3 1 192,-6 0 160,0-4-32,-6 1 96,-3 3-128,-3-3 32,-2 0-96,-11-3 64,5-1-64,-4-8 64,1 1-192,-1-2-32,-1 2 64,2-4 32,2-1-192,3 2-64,3-3 0,0-1 0,3 0-608,4-6-288,-1 3-1440,6-2-607,3 0-2081</inkml:trace>
  <inkml:trace contextRef="#ctx0" brushRef="#br0" timeOffset="-12231.3408">839 680 7296,'-18'-12'2816,"15"9"-1536,6-5-1440,-3 8 544,0-4-224,3 2 64,0-1-128,0 0-64,3 3 0,0 0-32,3 6 0,0 2 0,3 1 64,3 3-32,2 2-32,1 4 96,3 5 0,3 3 32,3 1 0,5 2 0,7 3 64,6 2-32,2 1 64,0 15-128,4-1 0,-1-2 32,1 0 64,2 2-160,1-3-96,2-1 32,1-2 64,-7-2 128,-5-4 64,3-5 160,-10-2 96,-2 5-64,-7-1 64,-2-4-65,-3-7 1,-3-3-32,-1 0 0,-2-5-192,-3-4-128,-3 2 160,0-5 96,-4 1-32,-1-3 0,-2-6-32,-2 3 64,-3-3 32,4 2 32,-1 2 0,-3-4 0,0 0-288,0 0-32,0 0 0,0 0 32,0 0-128,0 0 32,0 0 0,2 0 0,1-4 0,-3 2 0,0-1 0,3 0 64,-3 3-96,0-3 0,0 3 32,0 0 64,0 0-32,0 0-32,0-3 32,0 3 32,0 0-32,0 0-32,0 0 32,0 0 32,0 0 32,-3 0 32,-2 3-160,-5 3 32,-2 5 0,-2 2 64,-1-2-32,-3 4-32,-5 5 32,-4 2-32,-3 4 0,-2 0 0,-10 6 0,0 0 0,-2 1 64,-1 4 32,3 10-32,4-9-64,-7-1 32,7 2 32,-1-5 32,1 4 32,-7-3-64,1 0 32,2-3-128,0 0 0,4 0 32,2 0 0,3-5 0,4-1 64,2-6 32,3 6 32,3 1-64,-3-5-64,3-1 32,4-4-32,2-2 0,3-1 64,0 1 32,4-7 96,1 1-96,1-3-64,0 3 64,3-3 64,0-3-224,1-1 0,-1 2 0,3-2 32,-4-2-192,4 0-96,-3 0-1440,1-6-608</inkml:trace>
  <inkml:trace contextRef="#ctx0" brushRef="#br0" timeOffset="25223.7184">3198 1 6784,'-18'0'2528,"18"0"-1344,0 3-1248,0-3 448,0 0-128,3 2 64,0 4 128,2 0 96,2 0-288,-2 0 224,-2 2 128,0 1-32,1 3-32,-1-1-224,-1 16-64,1-1 0,0 1-128,-3-1-96,0 0-96,0-6 32,0 9 320,0-3-256,0-5-64,4-1-256,-4 1-160,0-1-1024,0 0-416,0 1-1632,0-1-992,0 3 2176</inkml:trace>
  <inkml:trace contextRef="#ctx0" brushRef="#br0" timeOffset="25686.7121">3228 839 5120,'-4'15'2016,"4"-15"-1088,0 2-736,0-2 544,0 7-160,0 1-32,0 4-96,0 2-32,0 4-224,0-1 160,4 6 64,1-3 160,-2 13 96,0-4-64,0 0-64,0-2-160,0-1 0,0 0-96,-3-3 0,0-3-96,3 4-32,-3-4-192,0-2-32,0 2 32,3-5 64,0-4-64,0-2-352,0-1-128,0-2-1248,0 0-2976</inkml:trace>
  <inkml:trace contextRef="#ctx0" brushRef="#br0" timeOffset="26154.7211">3239 1851 7936,'-11'3'2976,"19"6"-1600,-2 2-1248,-3-2 672,0 3-576,0 2-128,0 1 224,0 2 64,0 4-160,0 1-128,0 8 0,0-4 0,0-2 96,-3-5-160,0-1-32,3 0-352,-3-4-96,3-2-832,-1-3-288,-2 0-1664,4-1-992,-1 1 1920</inkml:trace>
  <inkml:trace contextRef="#ctx0" brushRef="#br0" timeOffset="26589.467">3287 2625 7808,'0'-6'2976,"3"6"-1600,0 3-1408,-3-3 576,5 0-384,2 3-32,-5 0-224,1 0 0,0 3 32,1 0 160,-1 2 192,-1 1-320,1 2-96,-3 2-224,0 7-32,0 3-1280,0 0-576,0 4-608</inkml:trace>
  <inkml:trace contextRef="#ctx0" brushRef="#br0" timeOffset="26918.2643">3290 3199 7168,'-6'8'2720,"9"-2"-1472,0 0-1472</inkml:trace>
  <inkml:trace contextRef="#ctx0" brushRef="#br0" timeOffset="26971.4396">3295 3251 12448,'3'21'768,"1"-1"-352,-1 3-192,2 0-32,2 1-160,-4-4-32,2 1 0,-2-4 64,1-3-32,-2-2-32,1-3-320,0-3-1472,-3-1-384,0-5-1152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4-17T16:30:42.578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1" units="cm"/>
      <inkml:brushProperty name="height" value="0.1" units="cm"/>
      <inkml:brushProperty name="color" value="#FF8000"/>
    </inkml:brush>
    <inkml:brush xml:id="br2">
      <inkml:brushProperty name="width" value="0.035" units="cm"/>
      <inkml:brushProperty name="height" value="0.035" units="cm"/>
      <inkml:brushProperty name="color" value="#3165BB"/>
    </inkml:brush>
  </inkml:definitions>
  <inkml:trace contextRef="#ctx0" brushRef="#br0">4727 2861 1816,'-42'1'2185,"36"1"-433,1 1-215,1 1-57,-1-1-344,2-1-240,3 0 97,-1-2 79,0 0-224,0 0-56,1 0-280,-2 0-96,1 0-192,1 0 16,0 0-32,1 0 105,1 0-1,1 0 16,7 4-72,6 0-8,30 10-72,-16-10-16,-5-2-56,5 0-24,1 1-32,7-6-16,-6 3-8,9-5-8,-5 5-8,12-2 0,-5 7 0,7 0 0,-2 2-8,13-3 8,-2-4-8,6-2 8,-4-1 0,21 3-8,-8-1 8,-3 3 0,-5-2 0,4-5 0,-17 3 0,12-1 0,-1-4 0,7 0 0,-9 5 0,6-2 0,-11 4 0,2-1-8,-10 0 16,4 1-8,-9 1 0,4 2 0,-5-1-8,7 3 8,-9-2-8,4 3 8,-9-3-8,-2 4 8,-9-1 0,8-1-8,-8-2 16,2 2-8,-5 1 8,-1-4 0,-11 0 0,0 0 8,-3 0 8,0-2 8,-5 0 24,2 6-112,-6-6-128,2-2-440,-1 1-368,-1-1-2201,-5 0-472,-15-3-768</inkml:trace>
  <inkml:trace contextRef="#ctx0" brushRef="#br0" timeOffset="1">1788 3480 984,'-70'-33'1248,"68"33"-119,-1 4 223,2-2-296,1-2-56,0 0-159,0 0 63,0-1-240,0 1-40,1-1 24,13-1-56,5 2-176,30-2 9,-26-1-49,5 2-104,-5 2-48,8-2 0,-2-2-64,8-1 0,-5-1-16,10-2 0,-4-2-40,14 4-24,5 0-24,2-2-16,-7 2-8,11 1-8,-15-3-8,5 2-8,-2 2 8,11 1 0,-5 2-8,11 5 8,-10-1-8,9 1 8,-12 0-8,12 2 0,-12-2 8,10 2-8,-6 0 0,6 2 0,-12-2-8,9 4 0,-14 1 0,9-2 8,-6 1-8,9 1 0,-7-5 8,9 2-8,-11 2 0,7-3 8,-12-2-8,12 4 0,-9-6 0,5 2 0,-1 2 0,2-1 0,-9-4 8,4 6-8,-2 1 0,0-2 8,-1-2-8,10 0 8,-7-8 0,1 8 0,-2-5-8,-2 2 0,-7 4 8,8 0-8,-4-3 0,4 4 8,-3-7-8,8 7 0,-7-5 0,8 5 8,-11-11-8,11 7 8,-9-8 0,6 1-8,-3-3 8,6 4-8,-6 5 8,7-1-8,-7 3 8,2 0-8,0 2 0,0-3 0,-2 6 0,4-4 0,-7-1 0,8-1 0,-4-5 0,1-2 0,-4 3 0,6 2 8,-7 0 0,3-1 0,0 1 8,0-1-16,-7-2 8,6 3 0,-10 3 0,1-5 0,-3 0 8,4 3 8,-4-4 0,4-1 8,-3 2 0,8 0 0,-6 0-8,4 0 0,-8 2-8,4 0 16,-7-1 0,1 4 8,-7-3 0,7 2 0,-5-4-8,1 3 8,-4 1-8,3-4 24,-7 3 8,4-1 40,-4-4 8,2 2 16,-4 2 8,1 0-16,-4 0-32,4 3 0,-7-2-16,2-4-8,-9-1 8,6 3 0,-6-2 16,2 1 8,-1 1 8,2 2 8,-5-2-7,-2 1 15,2-1-24,-3-1-8,0 0-24,0 0-8,0 0-16,0 0 0,0 2-8,0-2 0,0 0-128,1 0-657,-1 0-495,0 0-2169,0 0-95</inkml:trace>
  <inkml:trace contextRef="#ctx0" brushRef="#br1" timeOffset="2">2906 2526 3897,'-30'77'1624,"25"-80"289,2 3-849,-2-5 40,-1-4-144,3 2 0,-3-1-103,1-4-121,0 0-64,-1-6 8,1-1-160,0-5-8,1-4-72,2-2-72,0 1-71,5-2-9,-2 2-56,6 2-72,-3-4-88,4-3 0,-1 10-32,0-5-40,-1 9 8,6 3 16,-2 11-32,4 1 0,-3 7 8,3 5-8,-4 5 16,4 6 16,-6 3 8,-2 5 24,-3-1 16,-3 2 16,-3-7 0,0 1 16,-5-8 0,1-4 8,1-4-32,-2-5-32,0-2-16,-1-8-24,-1-5-32,0-10 8,-1-3 0,2-9-24,4 3 0,4 2-8,3 4 8,3 2-8,3 4 8,0-2-8,2 3 0,2 2 0,2-1 16,3 5-8,0 4 8,5 6 0,0 7 8,1 3 0,0 7 8,3 3 8,-6 1 8,-6-2 16,2 3 0,-10-7 16,-6 4 8,4-3 8,-2 1 8,0-2-8,2-1 16,-5-13-24,0 3-16,-1-12-8,-6-7-24,-3-8-32,8 3 8,2-7-16,3 3 0,6 4 8,7-1 8,-3-2-8,-3 0 8,9 1 0,1 2-8,2 0-8,-1 4-3273,5 7 3273,-4 5 0,3 6-8,-2 10 8,2 5 3289,-4 2-3265,2 8 24,-8-1 0,1 3 32,-7-4 8,-1 3 16,-5-5-8,0-4 8,-4-8-8,4 4-8,-2-9-16,0-4 0,0-3-8,0 4-8,0 0-8,2-18-8,8-45-24,-5 34-8,1 1-8,6 3-8,-1 3 16,14 7-8,-4-1 16,7 11-8,-8-7 8,6 9-8,-11-1 0,5 17-8,-8-9 8,8 19 8,-9-4 8,3 11 16,-5-9 16,2 9 8,-5-6 8,1 1 8,-4-6-24,1-1 32,-1-4-8,-2-2 0,-2-6-8,-2-4 32,3-2-40,0 2-8,0-2-16,0 1-16,2-13-8,2-11-16,9-32 0,-6 38-8,-1 1 8,2 0 0,4 8 8,0 3-8,-2 1 0,5 4-8,-2 5 0,0 2-8,2 1 16,1 5 8,0 3 8,4 4 24,-5 0 16,-1 6 0,-8-7 16,2 1 24,-6-6 0,-1-5 0,-2-5 0,4-2-16,-4-1 16,1 0 0,0 0 8,0-1 0,1-2-16,2-14-32,1 4-24,6-33 0,-6 39-16,1-3 16,4 6 0,2-1 0,3 3 8,-2 0-8,-1 2-8,5 2-8,-6 4 8,0-2 0,2 3 8,-1 8 16,-2-6 8,0 4 0,-4 3 8,0 2 16,-1-2 8,-2 0 32,0-3-192,0-1-1097,0-3-2199,3-4 167</inkml:trace>
  <inkml:trace contextRef="#ctx0" brushRef="#br0" timeOffset="3">2464 2439 520,'15'-43'1320,"-17"36"185,2 6 143,-2-3-8,1 4 97,1 0-393,-1-1-360,0 1-80,-1 0-151,0 0-249,0 0-112,0 0-40,0 0-120,0 0-48,1 0-40,-2 0-96,3 0-32,-2 1 0,2 1-8,0 0 0,5 5-8,4 7 16,35 33 0,-28-33 8,0-2 0,-1 0-16,-1 1 8,2 3 0,-4-3-8,4 3 16,-7-5 0,-3-3 176,-2 0 48,-4 0 64,-3 3 80,2 8 120,-1-1-127,-5-1-17,0 3-40,-7-4-8,1-1-80,-2 6 0,2-5-16,0-2 24,3-2-80,-1 1 32,3-5-16,-1-1-8,1 0-32,2 2-24,3-7-64,-1 4-24,2-4-24,2-2-256,0 0-312,0 0-1072,0 0-1073,0 0-1208,0-2-784</inkml:trace>
  <inkml:trace contextRef="#ctx0" brushRef="#br0" timeOffset="4">1202 2934 4649,'-66'-66'2312,"58"65"201,2 1-1129,-1-3-39,3 1-337,1 1-64,0 1-304,3-1-88,0 0-160,0 0-8,0 0-15,12-3 39,7-2-16,30-15-32,-24 15-72,4-1-136,-6 5-48,9 2-8,0 2-40,-3 0-24,-3 1 32,2 2 8,-7-3 0,-3 4 8,-2-3 8,-6 1 0,1-2-8,-7 1 16,0-1-16,-2-2-8,-2 0-40,0 0-736,0 0-1657,1 0-1495,7 0-777</inkml:trace>
  <inkml:trace contextRef="#ctx0" brushRef="#br0" timeOffset="5">1244 1939 1000,'-3'-10'2249,"0"-2"-473,2 2-480,-1 2 801,2 5-1161,0-1-120,0 4-344,0 0-96,-1 0-168,1 2-40,-1 21-72,2 56-8,2-32-224,1 7-224,1 0 448,0 2 80,0-12 32,0-5 265,-2-8 231,-1-3-384,-1-11-56,1-6 8,-2-2-64,0-7 32,1-2-56,-1 0 8,0-2-32,0 0-8,0 1-40,0-1-24,1 0-40,4-12 0,0-1-16,15-38-8,-11 43-8,0-2 0,-3 2-8,-3 1 0,5 6 0,-6-5 0,2 6-8,3 10 8,5 1 8,1 7 8,1 3 8,-2 3 0,0-4 8,0 2 16,-7-7 16,-5-2 48,3 1 40,0 2 72,-7-3-8,0 0 32,-3 2-48,-6-8 9,-5-1-57,-1 0 16,0-3 0,4-1 0,1-2-24,-2-4 8,2 2-24,1-1-8,2-3-16,-2 0 16,6 1-64,2 0-16,0 2-32,0-3-32,5 3-32,-1-1-344,2 0-384,-1 6-1225,0-1-1576,0-1-263</inkml:trace>
  <inkml:trace contextRef="#ctx0" brushRef="#br0" timeOffset="6">3524 2754 1016,'-41'1'1272,"41"-8"-87,0 2 247,-2 5-248,0 0 81,2-2-225,-1 2 0,0 0-288,0 0-72,0 0-176,0 0-23,0 0-169,0 0 0,0 2-8,0-2-24,1 2 0,-1 0 56,0 6-48,0 1 16,1-5-16,0 5-24,0-6-48,2 1 56,-1-1 0,-1-3 48,13 9-48,5-2 41,22-4-57,-14-14-24,-1 0-48,0-9 56,1 6-24,7-2-56,-8 2-32,3 1-24,-8 5-48,4 0-48,-7 2 24,-1 7 0,-6 1 0,3 9 32,-8 4 16,-2 4 8,-1 5 0,1 6 0,-3-5-40,2 2-24,1-7-8,3 1-16,0-7-8,3 0 0,1-2-8,6-3 8,-3-6 8,12-5 8,-4-8 8,-1-6 0,0 3 8,6-3-8,-10 2-8,3-1 16,2 5-8,1 0-8,-8-1 0,1 2 0,-3 6 0,-3 1-16,-3 4 16,1 4 8,-5 2 0,1 3 8,-3 2 8,3 0-24,-1 1 0,2 4-16,0-4 0,1 1-16,2-7 16,2 1 0,0-3 0,5-1 0,-3-4 8,4-2 8,-2-3 0,2-2 0,-3-4 8,6-5-8,-3 1 0,2-2 8,-5 2-8,7 2 0,-3 4 8,-4 2-16,3 2 8,-7 1-16,2 3 0,-10 0 0,11 3 0,-1 2 0,3 1 8,-9 3-8,4-1 8,1 3 0,-4-6 0,5 0 0,2-5 0,5 0 16,-4-5 0,2-6-32,4 1-144,-4-6-144,-1 0-168,4-6-3313,-5 6 928</inkml:trace>
  <inkml:trace contextRef="#ctx0" brushRef="#br0" timeOffset="7">1818 2346 2577,'-12'-2'1552,"-1"2"136,6-2-536,-1 2 25,-1 0-97,6-2-72,1 2-240,-7-1-55,9 2-153,-3-2-216,1 1-120,2 0-104,0 0-112,0 0-56,0 0 0,0 0 16,2 0 32,10 3 32,5 1-32,28 8 0,-28-7 0,9-1 0,-10 1-8,10 0 0,0 0 8,8 4 8,-6 0-8,7-2 0,-4 0 0,5 4 0,-6-3-8,11 3 0,-1 3-8,4 2 8,-4-4-8,6 2 8,-6-6 0,3 3 8,-3-4 0,12 5 0,-5-5 8,10 1-8,-10-5 0,8 4 0,-9-8 0,2 2 8,-6 3 0,5 4 0,-6-3-8,5 6 0,-7-2-8,2 1 8,-3-1 0,2 5-8,-7-4 16,3-1-8,-8-1 0,1-5 8,-8 2-8,4 0 8,-1-1 0,-2-1 0,-5-3 8,2 0 8,-6 2 8,-3-2 16,-3 3 0,-1 2 32,-3-3 16,-2-1 80,-1 2 24,0-3-56,-1 0-200,-1 0-672,1 0-905,-1-2-1183,-7 1-481</inkml:trace>
  <inkml:trace contextRef="#ctx0" brushRef="#br0" timeOffset="8">7298 2659 3185,'4'-5'1856,"-4"1"64,2 1-719,-2 3 79,-1-3-208,0 2 40,1 0-175,-3 0-25,1 0-192,-6-3-64,-2-1-152,-6 1-8,-27-1-56,31 6-71,-3 4-97,-2 5-88,2-1-96,2 5-40,3 2-48,1-1-56,4-3 24,2 5 0,3-2 16,0 1 8,5 2 16,3 1 8,2-5 8,7 5 0,2-3-16,8 1 8,2 1 8,3 5 40,-4-8 16,5 7 64,-9-4 56,-1 4 104,-9-8 64,-5 7 184,-9-7-16,-2 2 0,-7-3-96,-2 7-88,-5-4-184,-4 4-47,-7-7-89,-8 2-265,-4-6-231,-13 3-760,-9-12-376,-10 6-337,-1 1-2032,-12 2 473</inkml:trace>
  <inkml:trace contextRef="#ctx0" brushRef="#br2" timeOffset="9">8402 2906 4361,'3'-12'2312,"-5"1"-143,4 6-897,2-1-400,-4 3-408,0 2-15,-2 1-73,2 0-96,-1 1 56,0-1 16,-2 28 96,0 37 48,-2-26-72,1-4-128,3 10 56,2-9-72,-5-2-48,13 1 32,-6-2 40,1-12-103,1-4-41,3-3-56,-5-10 0,2-6-32,2-6-8,0-3 16,1-3 0,0-2-32,2-4 0,1 0-16,2-6-8,-1 7-8,4-11 0,-2 9 16,5-3 16,-2 3 8,1-2 16,-3 5 0,1-1-8,-3 4-24,-3 2 16,-4 5 0,-2 0-24,-5 2-144,-3 7-904,-2 0-705,-5 3-1872,-3 3-495</inkml:trace>
  <inkml:trace contextRef="#ctx0" brushRef="#br2" timeOffset="10">8538 2999 2433,'-33'46'2016,"40"-36"-72,-2-1 1,4 0-361,1 6-56,-3-1-239,7 6-9,0 2-400,0 3-144,3-4-144,1 5-47,-4-9-1,3 3-144,-4-4-48,-1-2-16,-4-7-160,-1 1-200,-4-5 112,2-1 16,-3-1-32,-2-1-280,0-1-376,0 0-1345,-2 0-1855,2 0-217</inkml:trace>
  <inkml:trace contextRef="#ctx0" brushRef="#br2" timeOffset="11">8319 2621 4329,'5'2'1736,"-8"-10"337,3 3-953,4-4-72,0 4 0,7-2 201,7 2-225,11 0-40,-3 1-296,10 2-64,-3-6-232,5 6-15,-3-2-49,7 4 16,-7-1-96,6 2-16,-5 1-16,1 5-24,-13-2-32,1 1 16,-10-1-24,-10-5-8,-6 0-16,5 0 0,-4-2-32,0 2 0,0 0-168,0 0-696,0 0 2784,1-1-5896,0-2 2199</inkml:trace>
  <inkml:trace contextRef="#ctx0" brushRef="#br2" timeOffset="12">8801 2886 1504,'0'-3'2081,"0"2"-225,1-1-135,0 0-33,0-5-472,4-4-24,-4 5-167,-1-2-137,0 3-256,0 0-80,0 3-208,-1 0-200,0 1 8,-1-2-16,-5 0-48,4 2-16,-12 2-16,-29 18 0,37 4-24,1-4 24,0 4 24,12 0 16,1-4 24,3-10 32,4 2 8,3-11 16,0-4 33,1-8 31,-2-2 40,2-8 8,-6 3-8,-2 1 24,-3 0-24,-6 0 24,-2 8-8,-4-1 0,-2 4-88,-3 1-48,-5 3-88,-2-1-24,4 4-160,-6-4-488,4 0-376,1 1-1225,-2 0-1719,-3-3-81</inkml:trace>
  <inkml:trace contextRef="#ctx0" brushRef="#br0" timeOffset="13">4983 1195 1072,'4'-21'2065,"-4"2"-585,4 8 304,-2-1-399,-2-2-289,-1 9-80,-2 2-88,-1-2-200,2 4-23,2 0-225,-2 0-16,0-2-80,-9 3-120,3 0-136,-2 3-56,-27 17-48,23-3 0,4 9 40,-10 7 88,4-1 40,-4 7 120,8 1 16,-3 5 40,11-6-48,8 5 0,11-6-87,-1-10 31,8-5-32,7-5 40,-6-11-8,2-5 16,3-1-40,2-8-32,-5-3-72,6-4-8,-8-2-40,2-2 8,-4 3-24,-2-1-16,-8 3-400,5 3-960,-8 1-1833,-3-1-616,-5 5-1352</inkml:trace>
  <inkml:trace contextRef="#ctx0" brushRef="#br0" timeOffset="14">3510 2538 120,'-13'56'120,"14"-50"120,-3-5 136,2 1-48,-1-2 16,1 0 0,-2 0-120,2 0-128,-1 2-16,0-1-16,0 0 41,0 1-9,-1 4 8,1-4-8,-1 8 8,1-6-48,0 3-40,0-2-8,1 1-8,-2-3 0,1 3 0,0-4 8,0 1 272,1-2 112,-1 5 208,0-4 128,0 3 216,0 0-176,0 2 57,0-5-121,-1 8 0,1-4-184,0-3 48,0 2-96,0-2 56,1-1-56,-2-1 89,2 0-73,-1 1 56,0-2 0,-1 2-72,2-2-80,-2 1 0,2 1-96,-1-2-80,0 3 48,0-2 16,1-1-40,-1 0 16,1 0-55,0 1-41,0 0-48,0-1-16,0 0-32,0 0 72,1-1 24,4-6 80,15 0 32,33-59 96,-27 29-24,11-12 80,-2-1-40,8-8 40,-5-4-72,14-6-32,-6 8-104,11-6-48,-10 1-80,9-5-24,-8 14-40,4-14 0,-9 7 0,9-3-8,-5 11-7,3-13 7,-6 19 0,5-7 0,-8 9 0,1 1 0,-16 14 0,2-3 0,-10 14 0,-2 2 8,-7 3-8,4 2 0,-7 4 0,2 1 0,-3 5 0,-2 1 0,1 3-8,-4 0-176,-1 0-185,1 0-503,-2 0-424,2 0-2993,-2 0 544</inkml:trace>
  <inkml:trace contextRef="#ctx0" brushRef="#br0" timeOffset="15">3949 2001 3145,'-50'37'1488,"48"-34"120,2 0-799,-2-3-73,1-1-256,1 1 32,0 0-112,0 0 80,0 0-32,0 0 56,-2 0-64,1 0 32,0 0-95,1 0 23,-2 0-48,2 0 48,-1 0-48,0 0 72,-1 0-40,0 0 40,0 0-72,0 1-24,0 0-56,2-1-24,-1 0-80,0 0-40,0 0-24,1 0-8,0 0 9,1-1 55,6-1 64,10-8 0,32-22-32,-28 14-8,-5 5-56,12-1-64,-8 6-16,-3 4-8,0 0-16,-1 3 8,-12 6 8,5 2 176,-4 0 32,0 9 80,-1 4 24,-2 0 16,-4 1-160,4 5-24,-6-8-72,2 1-40,0-3-32,4 1-24,-4-8-200,6 0-696,2-4-712,5-10-2401,-3-8-120</inkml:trace>
  <inkml:trace contextRef="#ctx0" brushRef="#br0" timeOffset="16">5854 2787 1856,'-4'-2'2457,"-2"-4"-17,2 0-719,0 6-241,3 0-528,1 0-448,0 0-496,0 0 545,0 0-57,0 0 56,1 2-72,15 6 0,32 40-168,-25-34-32,-1-2-88,7 3-8,-2-2-56,-1 2 56,-3-2 16,2 6 96,-5-6 40,-8 2 161,-8-4 15,-2 10 64,-11-6-88,0 7-16,-2-5-160,-1 7-104,-2-4-104,-1 1-32,-1-5-32,5-1-16,5-4-24,0-4-368,4-6-280,8-4-1008,2 0-2233,5-11 144</inkml:trace>
  <inkml:trace contextRef="#ctx0" brushRef="#br1" timeOffset="17">5432 3566 816,'-3'32'1208,"3"-27"-103,-1-5-73,3 6-80,-2-6-80,0 0 112,-1-1-119,1 1 119,0 0 0,-1 0-128,1 0-208,-2 0-7,2 0-169,-2-1 24,1-1-104,0 2 0,0 0-104,0 0-32,1 0-104,0 0-24,0 0-32,0-2 88,1 2 16,0-2 48,5-3 8,5 0 64,-1-13-64,32-45 8,-32 41-23,3-10 15,-2 3-88,0-4-8,-4 9-16,-2-8-16,-3 9-40,-4-3 56,-7 4-8,4-1 0,-7 5-8,-4 0-8,0 5-32,2 2-8,-4 5-40,6 4-24,3-2-16,3 9-48,3-1-48,1 3-24,2 0-16,3 5 16,0-6 24,6 0 32,1-4 24,5-2 40,1-3-24,3-7 24,-4 1 8,0-6 16,-3-2 0,-3-6 16,-1 1 0,-3-5 8,-3 3 8,-2-4 8,-5 3 0,-5-3 8,0 1-8,-4 5 0,-1-2-8,-3 1 0,2 9-16,-1 2-8,1 2-8,-4 2-24,5 6 0,1 1-16,0 1-16,9 1-48,4-1-16,5 2-24,-4-2 8,1 0 16,1 0 48,13 4 8,-3-3 32,29 0 8,-30-7 16,1-8 0,-2 0 16,-3-7 16,-3 3 0,-3-6 24,-2 8 0,-5-6 0,-4 8 0,-4-3 0,-1 9-24,-7-4 0,-3 5-16,-1 5-24,5-1-8,-2 6-24,9 4 0,2-1-8,6 0-8,2 4-24,4-4 0,1 0-24,1 2 8,4-3 0,-1 2 24,2-5 16,3-4 32,2-6 16,-1 0 8,2-7 8,-1 6 8,-4-5 8,-6 0 16,-6-2 16,-4 2 8,-9-10-8,-1 8-16,1-7-8,2 7-8,0 0-16,5 9-8,-3 1 0,-3 2-8,1 1-8,0 1-8,-2 2 0,5-2-8,7 5-8,-4-3-16,4 2-40,10 3-16,-6-4 0,1-1 24,0 0 8,0 0 32,1 0 40,0 0-8,1 0 16,4 0 0,-1-1 16,-4 0 8,0-1 8,1-1 8,-2 1 8,-2-2-16,1 1 0,-1 1-16,1 0-8,-5-4-16,1 3-16,0 2-16,0-1-24,3 0 8,0 0-648,1 1-513,-1 1-2455,1-2 31</inkml:trace>
  <inkml:trace contextRef="#ctx0" brushRef="#br2" timeOffset="18">7218 426 3065,'5'1'2320,"2"3"-159,0 21-665,33 47 104,-29-29-351,-4 0-105,-4-8-176,-1 7 24,-2-10-264,-4-3-192,-4-6-63,-1-1-49,1-11-184,-5 1 0,7-5-96,-3-4-160,1-6-224,5-5-536,3-3-481,-2-14-2343,8 0 231</inkml:trace>
  <inkml:trace contextRef="#ctx0" brushRef="#br2" timeOffset="19">7457 468 4097,'13'7'1952,"3"-1"33,1 1-1097,-5-4 0,-1 2-336,2 2-120,-7-5-8,3 3-112,0-1-87,0-4-209,-4-5-521,-1-2-1895,0-5 359</inkml:trace>
  <inkml:trace contextRef="#ctx0" brushRef="#br2" timeOffset="20">7631 442 2673,'70'-26'2392,"-62"36"-752,1-1-551,0 2-121,0-1-448,0-1-464,-4 0 416,1-2-120,-1-5-192,2 6-40,-4-8-16,2-5-688,-3-2-1080,-2 6-433,0 0-879</inkml:trace>
  <inkml:trace contextRef="#ctx0" brushRef="#br2" timeOffset="21">7912 432 2040,'5'9'1689,"6"1"-105,-1 2-312,-1-3-111,2 0-289,-1-1 80,-9-6-240,2-1-104,3 9-208,-4-12-88,-1-2-424,2-2-264,-3 5-248,0-2-1728,7-24 263</inkml:trace>
  <inkml:trace contextRef="#ctx0" brushRef="#br2" timeOffset="22">6209 95 3449,'-6'-1'1608,"7"2"112,-6-5-687,3 4-313,2 0 8,1 0 32,0 1-160,9 4-64,8 3 33,27-1-113,-25-22-48,-1 3 48,3-4 8,-3 4-152,-2-2-48,-4 5-112,-7 4-48,0 5-16,-4 3 128,-2 5 120,-2-8-96,2 4-72,0 33 64,-5 40-128,4-27-120,-1-3 88,5 9 96,4-5-88,1 4 16,-1-5 0,1-3 56,-4-14 9,-2-6 63,-3-10 16,-1 2 16,-9-6-16,2-4 32,-4-4-64,-4-2-24,1-6-24,0-4-24,-3-2-48,1-2-24,3-6-32,-1-3-16,6 1-32,3 0-40,1-2-8,6 5-16,2 1 8,5 2 0,1-1 24,4-1-136,1 1-192,2-1-744,-3-4-489,2 2-2024,3-3-95</inkml:trace>
  <inkml:trace contextRef="#ctx0" brushRef="#br2" timeOffset="23">6564 1 3177,'8'5'1936,"-3"4"161,-7 3-409,6 14-264,-4 6 217,-7 0-321,2 17-288,-6 1-288,-1 3-144,-3-6-320,10 8-320,-3-14 128,4-3-24,2-5-16,5-5-96,-3-17-280,2-5-768,1-9-2113,1-18-31,0-4-1361</inkml:trace>
  <inkml:trace contextRef="#ctx0" brushRef="#br2" timeOffset="24">6578 388 936,'41'-16'1969,"-39"16"-233,0-4 368,1-2-375,-3 6-97,1-2-528,-1-3-151,17-9-329,30-39-128,-32 37-168,2-1-40,-5 3-96,0 0-48,-6 7-48,1 1-40,-4 6-32,0 4-24,-3 3 24,-1-7 0,0 0 8,-1 14 0,0 5-8,-6 43 0,7-39 0,2 2 16,1-6 16,3 1 48,0-6 8,3-1 48,-1-8-8,7-5 24,2-9-32,4-6 0,-1-7-24,3 1-8,-8-1-24,2 1-16,-3 5-8,0-6-488,-6 4-488,1 0-1000,-6 2-1329,-4-1-368</inkml:trace>
  <inkml:trace contextRef="#ctx0" brushRef="#br2" timeOffset="25">6902 103 2000,'-29'-41'2281,"27"58"79,0 5 161,0 8-673,-1 1-663,2 16-17,-1-5-32,2 12-800,2-5 296,0 10 377,4-7-489,-2 6-472,0-15 272,-1-4-48,0-14-136,0-7-16,-1-7-32,-2-6 8,0-1-24,0-2 0,0-2-728,-2-2-713,2-1-719,-1 1-1569,-2-11-416</inkml:trace>
  <inkml:trace contextRef="#ctx0" brushRef="#br2" timeOffset="26">5059 533 1832,'-5'-82'1601,"2"77"-105,3 4-32,1-7-543,-1 8 39,0-2-248,2 0-64,4-5-88,13-6-112,32-12-168,-26 24-48,-6 4-88,0 7-8,0 2 104,-2 6 97,-4 3 87,4 9 32,1 5-48,-2 5 0,1-7-96,7 2-64,2-8-8,0-8-24,3-3-24,5-6-8,-4-4 24,5-12-8,-1-3-40,5-14 0,-1 6-8,2-15-56,-6-1-24,2 0 8,-18 3-16,4-7-8,-12 15 9,0 7 15,-9-1 8,1 10 80,-5 0 16,4 4 8,-6 2 0,4 0-56,0 0-72,1 1-16,-2 0-16,-1 16-24,0 2 16,3 37 8,2-27-24,0-2 0,4-5-16,-2 6 8,4-3 0,-2-6-8,5-2-8,4 5 16,-1-3-16,8-1 8,2-2 8,6-6 0,-2-1 8,7-2 0,2-1 0,8-2-8,-6 3 0,11-5 0,-2 1 0,2-3 0,-1 4 8,7-2 0,-7 3 0,8-2 0,-3 3-8,3-1 0,-3-1 8,4 2-8,-7 2 8,3 4 8,-6 5-8,4 8 0,-8-4 8,5 10-8,-14 2 8,-7 0-8,-5 0 16,-6 14 24,-12-4 8,-1 3 16,1-3 8,-5-2 0,-3-11-24,-10-4 56,1-11-24,-3 2-272,-9-16-256,-5-4-969,1-6-2303,-7-8 183</inkml:trace>
  <inkml:trace contextRef="#ctx0" brushRef="#br0" timeOffset="27">6275 1216 4361,'-3'-10'2064,"3"-1"241,3 4-937,5 5-112,2-3-295,3 0 295,1 11-344,8-3-48,-5-4-264,6 4-63,-2 4-161,2-4-80,-4 2-128,6 4 0,-6-4-56,5 2-40,-9-3 8,2 0 16,-9-4-40,8 4 8,-12-4 0,1-1-72,-2 1-80,-3 0-752,0 0-521,0 0-2279,0 0-81</inkml:trace>
  <inkml:trace contextRef="#ctx0" brushRef="#br0" timeOffset="28">6417 1486 960,'36'-75'1937,"-42"71"-361,2 1 88,-3 3-199,-6-1-361,-2 2 56,0 2-248,-4 2-88,0 1-287,6 6-145,-3 0-240,-2 3 40,3 1 0,-3 7 96,1 0 40,-1 14 104,5-4 24,-3 8-40,1-8-72,5 4-16,-1-14-88,5 7-112,11-6 24,8-1 8,-2-5-15,11-5-33,-3-6 0,2-6 0,0-2-24,6-7 0,-6 0-8,7-8 0,-8 5-16,3-6 8,-7 4-16,0-2-120,-8 2-160,-3-3-553,-3 7-351,-2-5-1560,0 3-689,-2-2-456</inkml:trace>
  <inkml:trace contextRef="#ctx0" brushRef="#br0" timeOffset="29">4619 2903 1512,'-26'36'1257,"26"-34"71,1 0-200,-1-2 56,0-2-151,0 2-1,0-2-152,0 1 0,1-1-192,9-7-24,2-2-79,34-27-25,-27 24-40,7-9 56,2-3-40,13-7 48,3 2-120,7-16 16,-2 1-40,11-11-87,-8 3-105,9-11-32,1 12-112,-2-14-96,2 12 32,7-7-8,-5 2-8,3-10 0,5 13 0,-3-5 0,-9 9-8,2 2 0,-16 11 0,-2 1 8,-12 8-8,-1 2 8,-12 5 0,8 4 0,-10 5 0,-1 6 0,-4 3-8,-1 2 8,-8 5-32,0-1-176,-3-3-192,0 2-985,-2 0-911,1 0-1249,-1 1-688</inkml:trace>
  <inkml:trace contextRef="#ctx0" brushRef="#br0" timeOffset="30">5424 1965 2585,'-36'-29'1224,"32"40"344,-5 4-584,3 7-159,-6 0 87,3 9-208,-4-1-96,-2 0 16,2 8 72,4-4-128,-6-5-7,-3-4-145,4-1 16,-2-12-104,-1 2 48,4-2-16,5-2 24,3-5-24,1 4-128,2-9-112,5 3-56,3-1-64,-6-2-72,1-2 80,2 1 24,11-1 0,3-1 24,29-16 16,-13 6 24,4 4 0,4 4 48,-2-4 8,6 5 16,-13 3 24,2-6 72,-6 2 1,1-2-1,-7 3 48,1 6 48,-5 5-88,-2-4 8,-1 3-40,-5 1-72,-5-4-72,0 0 16,-4-1-112,0-1-72,-1-1-80,0 0-2137,0-1-1455,0 1-233</inkml:trace>
  <inkml:trace contextRef="#ctx0" brushRef="#br2" timeOffset="31">74 2528 1752,'-64'-13'2337,"60"13"-257,0-5-15,3 4-433,1 0-424,0 0-95,0-1-369,1 1-80,0 0-144,14-4 32,11-2-88,34-10 72,-27 8-80,4-3-7,-6 0-89,6-2-24,-5 4-56,7 0 8,-3 1-40,-1 2-16,-4 4-24,-2 1-48,-4 4 48,3-1 80,-13 3 0,-3 0 24,-7-2 0,-4-2-56,-7 3-88,6-3-24,0 0-32,0 0-16,0 0-16,0 0-256,0 0-256,1 0-928,1 0-2841,0 0 392</inkml:trace>
  <inkml:trace contextRef="#ctx0" brushRef="#br2" timeOffset="32">109 2872 2889,'13'-96'2136,"-15"79"-119,8 9-481,-1-2-272,4 2-304,2-1-248,3 6-111,0-8-113,-4 2-72,6 4-128,-5-1-120,1 0-32,-4 9-40,-2 1-16,-3 8 112,-3 3 56,-4 7-88,-3-3-8,-2 3-72,1-2-56,2-1-56,0-3 56,1-2-24,7 4 0,-4-8-16,4 6-16,2-5 16,3 3 8,2-8 16,2 12 8,2-10 16,3 6 8,-1-2 0,1 7 0,-4-8 8,-1 3 24,-3-1 16,-6-1 80,-2 1 56,1 0 56,-2-1-16,-1 2 8,-2-1-64,-3 6 17,-4-3-33,-3 1 24,0-2-8,-4-3 0,3-4-56,-3-1 0,6-4-24,-2 3 0,2-8-64,1-3-24,-3-3-16,5-5-48,1 4-40,2-8-104,3 4-136,3-5-728,-3 2-657,8-4-1888,2 8-191</inkml:trace>
  <inkml:trace contextRef="#ctx0" brushRef="#br2" timeOffset="33">198 2839 1576,'-49'-85'1721,"45"77"207,-2-2-184,4 0-23,2 5-169,-3-1-376,7 15-487,-5-4-121,3 14-240,-2 4-96,-2 4-72,-1 0 88,9 6 56,-8 6 56,2-3-72,2 4-88,1-5-24,-10 2-72,10-9-80,4-2 48,-2-9 32,1 2-56,0-13-168,-7-6-736,1-2-728,0 0-1497,-2 0-464</inkml:trace>
  <inkml:trace contextRef="#ctx0" brushRef="#br2" timeOffset="34">504 2710 800,'2'-11'2137,"-7"-4"-393,1-6 184,-1 10-111,2 4-513,-5-2-72,6 9-335,-8 0-129,2 2-296,-1 2-120,0-2-168,-1 6-64,5 6-72,-1 2-40,3 3 8,-1 4 16,2-4 16,4 4 8,2-5-8,2-3-8,1-8 0,5-4 136,-2-6 40,4-8 72,-1-3 24,3-5 64,-6 0-96,0-4 104,-6 4 97,-5 0-17,-5 3-24,-4 0-8,-3 6-152,-3-1-144,5 7-16,-1 0-48,2 2-48,-2 0-112,4 2-176,-2-2-168,2 6-168,1-2-3121,3 1 920</inkml:trace>
  <inkml:trace contextRef="#ctx0" brushRef="#br2" timeOffset="35">1006 2024 632,'-16'-18'0,"3"-6"2833,4 2-1201,-5 5 649,5 5-1113,3 2 1512,1 7-1735,0 3-145,2 4-272,-3 12-112,0 15-248,-3 18-80,2 11 88,5 22 72,3 1-8,-3 8 0,2-11-32,2 9-104,1-19-56,-3 4 8,-1-17 8,-1-2 64,-2-18 16,-5-6 40,-3-12-8,-1-4 8,0-7-47,-3-3-17,5-5-48,0-5-24,2-3-48,4-5-32,1 1-16,4-6-24,3 3 8,3-3-8,1 3 16,3-5 7,0 6 1,4 0 0,1 6-8,2 7 0,-2 9 0,5 14 24,-7 5 32,-3 9 16,5 2 16,-14 12-8,3-1 8,-9 7 8,1-1-16,-11 10-8,13-5 0,-13 2 0,11-5-8,-5 10 0,2-13-8,1 2 8,5-3-16,3-1 0,1-9-8,7 1 16,2-12 16,7-5 32,5-4 17,-3-10 31,2-8-16,4-4 0,-9-5-24,-3-10 8,3 2-8,-1-6-376,-2 2-313,2-8-2727,-1-2 407</inkml:trace>
  <inkml:trace contextRef="#ctx0" brushRef="#br0" timeOffset="36">1279 3354 712,'2'-1'1312,"-2"0"-111,1 0 327,0-1-208,0 1 33,0 0-265,0-1-16,0-1-288,0 1-64,1 0-192,0-1 33,0-4-113,2 0 32,-3 1-88,0-3 24,-1 1-104,0 3 0,-1-2-40,-2 0-40,-1-1-56,-3 2-24,-6-3-72,-28-12-80,28 23 0,3 8-24,3-2-24,-1 7-24,5 2-8,0 7 0,-1-3 16,2 5 0,1-5 16,2 3 8,3-8-8,2 1 16,0-6-8,-1-3 24,3-5 24,1-6 24,1-7 32,2-5 40,0-4 24,2-6 24,-2 2 24,1-3-8,-3 0-24,3-3 16,-6 2-24,1-7-16,-1 4 16,-3-3 1,-4 2-33,0 2 0,-1 7-24,-6-1-8,1 6-16,1 4 0,0 5-8,-1 2-8,6 4-8,-1 2-32,0 2-32,1-2-24,0 0-16,0 1-16,0 10 24,2 10 0,0 39 16,3-25 8,-1 0 8,4 5 8,0-1 8,4-1 16,-7-10 0,1 4 16,0-9 8,2 3 8,-8-9 8,12-3 8,-8-5-8,5 0 16,-4-5-8,-4-3 16,4 0-16,-5-1 24,0 0-16,-1 0 16,1 0-16,0 0 24,0 0-8,0 0-272,0 0-384,0 0-2881,1 0 560</inkml:trace>
  <inkml:trace contextRef="#ctx0" brushRef="#br0" timeOffset="37">4126 3838 1440,'-8'63'1545,"7"-62"-153,2 0-88,-2 2 73,1-3-209,0-3 128,0 3-112,0-1 17,0 0-289,-2 1-16,2 0-208,0-1 24,0 0-136,-2-1 32,1 0-103,0-3 7,-1-10-136,-2-4-24,-11-36-128,6 30-40,-1-1-72,-1 0-32,2 0-40,4 3-16,-1 6-8,2-2-8,7 9-8,-5 0 0,-4 1 0,8 2 8,-3 5 0,-5-5 16,3 6 32,1 2 24,-2-2 0,4 1 0,0 0-16,0 0-16,0 0-32,0 0-16,0 0-8,0 0-24,0 0-8,0 0 8,0 0 0,1 0 0,-1-1 32,9 1 0,1 0 8,8-1 8,25-5-8,-23-1 8,2-3-8,3 1 0,-2-1-8,3 3 0,-6 3 8,4 1 8,-7-1 8,2 3 16,-5 1 40,0 0 24,-7-2 0,3 0 0,-3 2 0,-3 0-24,-2 0-8,-2-2 8,0 2 0,0 0 0,0 0-24,0-2-408,1 0-448,-1 1-3225,2 0 520</inkml:trace>
  <inkml:trace contextRef="#ctx0" brushRef="#br0" timeOffset="38">7433 3834 2304,'43'-37'1889,"-41"28"-89,-4-1-71,-2-1-513,1 4-8,1-4-8,-1 5-7,3 4-457,2 6-24,-2-5-152,-2 0-280,1-1-240,-5 2 168,-11-5-112,-27 7-136,33 6 16,-1 7-32,2 5-16,1 8-8,3 0 16,2 4 0,4-1 16,4-3-8,2-5 8,2-8 24,0-7 32,12-5 56,-1-7 48,0-14 56,2-3 0,5-10 16,-15-3-32,2-6 168,1 5 136,-4-4-119,-7 2 7,3-1 16,-8 8-168,-1-5-168,-2 9 96,-1 5 0,-3 7-48,7 4-8,-2 6-32,6 2-16,-4 2-8,2 0-56,0 0 0,0 2-16,4 14 0,5 20 0,-5 31 56,-5-26 8,2-3 0,11 9 16,-15-17 0,16 6-8,-3-7-8,0-3 16,-3-12-8,7 1 8,-3-7 8,0-6 16,-2-6 8,0-3 24,-3-4-56,-1-6-464,-2 3-464,-1-7-889,1 0-903,-6-6-857,2 3-408</inkml:trace>
  <inkml:trace contextRef="#ctx0" brushRef="#br0" timeOffset="39">7375 3405 2785,'-31'-11'2264,"28"8"-175,2 1-433,-2-1-16,3 3-440,0 0-79,-1 0-89,0 0-344,1 0-208,0 0-24,0 0-120,1 0-72,8 2 153,10 3 23,26 7-80,-26-8 8,-2-2-88,6-2-40,-7 0-88,5-1-40,0 0-48,4-1-16,-10 2-16,5 1 8,-6 0 0,1 2 24,-5-5 32,1 1-536,-1-3-376,-5-5-1225,-3-3-1736,-1 5-223</inkml:trace>
  <inkml:trace contextRef="#ctx0" brushRef="#br2" timeOffset="40">7968 2554 3497,'0'-6'1256,"6"10"224,-2 6-639,-2 1-185,2 13 120,-1 2-8,-4-7-32,2 9-208,-2 4 8,2 2-144,-4 3 65,2 5-25,-4 5 64,3-1-88,-2 1 0,4-3-120,2 5-32,4-2-96,4-8-48,1-6-64,4-2-16,0-9-16,0-10 8,-1-2 8,1-8 24,-3-6 8,3-4 0,-4-1 16,1-1 0,-5 1-8,1-1 24,-8 4 16,0-1 16,-4 2 24,-3 1-48,-1 8-40,-2 0-24,-1 6-48,-2 8-40,1 4 16,-1 3 8,3 4 0,-2 6 8,4 0 8,0 7 8,7 2 0,1 3 40,6 3 24,2 5-8,3-5 8,2 6 24,0-5-24,2-4-8,-2-6 24,2 3 24,-3-14-16,-1 5 49,-2-8 23,-5-1 112,-4-9 24,-3 2 48,-3-3 16,-5 0-64,1-4-112,-1 2-32,-1-3-64,-3-3-48,2-5 16,-2-3-216,3-6-296,-1-2-1024,3-3-1809,2-7-472,4 0-1256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18T04:55:49.593"/>
    </inkml:context>
    <inkml:brush xml:id="br0">
      <inkml:brushProperty name="width" value="0.035" units="cm"/>
      <inkml:brushProperty name="height" value="0.035" units="cm"/>
      <inkml:brushProperty name="color" value="#ED1C24"/>
    </inkml:brush>
    <inkml:brush xml:id="br1">
      <inkml:brushProperty name="width" value="0.035" units="cm"/>
      <inkml:brushProperty name="height" value="0.035" units="cm"/>
    </inkml:brush>
  </inkml:definitions>
  <inkml:trace contextRef="#ctx0" brushRef="#br0">6394 1151 4480,'-13'-3'1664,"9"3"-896,0 0-544,4 3 416,-4-1 32,1-2 64,-2 4-192,2 0 0,3-4-320,0 0-64,0 0 32,3 1 192,5 4 64,0-2-96,4-1 32,0 3-96,4-3 0,-1 5-32,6-4 64,-1-3-160,-5 3-32,1-3 0,3 3 0,1-3-64,5 0-64,2 0 32,5 0-32,3-3 0,1 0 64,0 0-32,4-1 64,-2 1-64,3 1-32,-2-5 160,0-1 32,1 3-160,-4-1 0,-1 3-32,-7-1 64,-4 2-96,0-2 0,0 1-32,-1 0 0,4 3 128,2-4 96,-2 4-128,0-3-32,2 3 0,-2-2 0,2-2-96,-6 0 64,9 2 32,-4-2 64,-1 4-32,-3 0 64,-1 0-64,1 0-32,0 0-64,-3 0 32,-3 0 96,1 0 96,-2 0-128,3 0-96,-4 0 32,0 0 0,0-3 32,-4 3 0,0 0 0,-2-3 64,3 0-32,-1 3-32,0 0 32,1-4-32,-3 3-96,2 1 64,0 0 32,1 0 0,-2 0 0,0 0 0,7 0 0,-3 0 0,-3 0 0,-1 0 0,2 0 0,-2 0 64,-4 0-32,3 0-32,-3 1-64,0 3-32,2-1 64,-2 0 64,-7-3 64,5 3 96,0-3-96,-5 0-64,0 0-96,0 0 32,0 0-960,0 0-384,0 0-1280,0 0-1824,0 0 1120</inkml:trace>
  <inkml:trace contextRef="#ctx0" brushRef="#br1" timeOffset="-100205.5459">1469 995 3584,'-8'0'1408,"5"0"-768,3-3-256,0 3 416,0 0 0,0 0 0,0 0-96,0 0 32,0 0-416,0 0 96,0-3 96,3-1 32,1 2-32,7-2-192,-7 1-64,9-3 64,2-3 32,6-2-96,6-3 0,1-3-160,0-2 0,-1-6-32,13-4 32,3-3-64,8-2 64,0 0 0,5-6 96,1 3 32,-6 2 32,4 4-64,-8-1 32,-7 7-64,-8 3 0,-5 0-32,1 2 0,-9 9 0,2-2 63,-6-1-95,1 5-64,-3-1 0,-2 4-32,-6 0-1151,1-1-417,3 6-896,-1-4-320,-4 2-320</inkml:trace>
  <inkml:trace contextRef="#ctx0" brushRef="#br1" timeOffset="-99652.0737">2795 75 4224,'9'-9'1664,"-1"3"-896,-8-7-416,0 10 576,2-1-128,-2 2 96,0-1-32,0-1 32,0 1-480,-2 3-32,2 0-32,-13 7 0,0 2 32,2 7-128,-5-1-96,1 5 128,-2 5 64,6 3 64,-9 7 160,12 3-32,-4 0 31,2-3-159,5 0-96,5-4-96,6 0-64,8-2-96,1-4 32,5-2 0,-1-8 96,5-5-160,1-7-32,-5-3 0,-2-3 64,11-3-32,-13-1 64,7-5-704,-7 3-224,0 3-1631,-5-2-705</inkml:trace>
  <inkml:trace contextRef="#ctx0" brushRef="#br1" timeOffset="-131402.8543">37 103 4224,'0'-6'1568,"0"6"-832,4 0-576,-4 0 352,7 6-32,-7 7 32,4 2-128,0 9 0,4 3-224,4 5 32,-7 2 32,7 7 32,-9-2 0,4-4-64,6-1-32,-9 1 96,8 0 160,-12-6-160,11-4 0,-11-7 0,5-2 0,2-9 64,-7-7-96,0-3-64,5-7 0,-5-2-32,0-4-64,3 0 32,9 0-64,-4-1 64,-1 3 64,2-2 128,3-3-128,-8 2-96,7 1-32,2 2 32,-2 1-96,-3 6 0,12 1 32,-4 6 64,-4 3-32,4 4-32,0 2 32,-5 3-32,5 4 0,-5 0 0,2 1 0,-2 1 64,-11 1 32,0-4 96,0 1-96,-7 0-64,3 0 64,-9 0 0,-2-3-32,-1-1 32,-3-3 64,-1 1 128,-4-1-128,0-5-32,5-8 0,2-5 64,-3 3-32,5-4 63,3-2-127,7-1-64,-5 3 0,10 1-32,-5 0-96,10 2 0,-5 5 65,10-2-1569,3 1-576,-6 3-1888</inkml:trace>
  <inkml:trace contextRef="#ctx0" brushRef="#br1" timeOffset="-102878.6568">579 518 4352,'-4'-4'1664,"8"8"-896,-4-1-704,0-3 448,8 9-32,-4 0 96,7 4 32,2 6 32,3 0-352,7 4 96,6-2 128,-2 5-128,12 1 32,1 0-192,3 1 32,1-2-96,4-1 64,-13-4 0,4 2 96,9-1-32,-4-3 0,-2 0 32,-2-4 128,-3-1 32,-6-3 96,-7 2-128,0-2 0,-9-2-257,-2-3-127,-6 1 32,0-1 64,-2 0 0,-5-6 64,0 0-192,0 0-32,0 3-64,-5-3 0,2 0-512,-1 0-255,4 0-1665,0 0-800</inkml:trace>
  <inkml:trace contextRef="#ctx0" brushRef="#br1" timeOffset="-93795.4957">683 872 3456,'0'0'1408,"0"3"-768,-9 0-256,9-3 416,0 0-64,0 0-64,9 6-160,-9-3-64,7 1-256,1-1 224,8 0 128,0 0 64,3-3 96,9 0-256,-8 0-32,7 0-96,6 0 32,-6 0-128,-7 0 32,2-3 32,3 3 64,-9-3 32,-1 0 64,-1-4 128,-4 1 32,2-3-65,-7-5 1,-2-1-32,-3-4 0,0 0-64,-3 0-32,3 4-96,0-5-32,0 4-96,0 5 32,0-4-64,-5 6 0,-2 4-192,7-1-32,0 2 32,0 1 64,12 0-512,0-4-1344,-1 1-575,1 0-2593</inkml:trace>
  <inkml:trace contextRef="#ctx0" brushRef="#br1" timeOffset="-92983.3354">1733 634 4992,'-5'-3'1824,"5"3"-960,-5 0-448,5 0 608,0 0-224,0 3 0,0 1-256,0-2-64,0 5-288,0-1 96,5 1 96,0 0-128,1-1 0,7 0 64,2 1 32,6-6-32,6 4-32,-7-5-32,3 0 0,5 3 0,-1-1 0,-1 2 64,-4-1 32,-2 4 95,-4 3 129,-3-2 32,-6 5 32,-3 0-288,1 2-128,-5 2-128,0-2 0,-9 1-64,9-4 64,-7 2-128,2-3 0,0-1-1600,15 3-4319</inkml:trace>
  <inkml:trace contextRef="#ctx0" brushRef="#br1" timeOffset="-102085.5471">1414 967 10400,'-5'7'960,"5"3"-96,-7-4-224,-2 3-64,-2 1-64,-1 2 0,3-3-128,3 7 0,-7 3-160,-7 1 32,4-2-160,5 1 0,3 1 96,-5 1 32,2-4-97,3 1-31,5 1-96,3 0-32,7-1 32,2-1 0,2-5-95,5 1-1,4-3 64,-5-4 64,10 1 0,-10-1 63,1 4-63,0-1-32,-4-3 32,-12 10 96,0 3 64,-5-1 64,-11 1 0,5 1-64,-1-1-32,0-1-192,-4 1-32,4 4 32,-3 0 64,2-2 0,1 1 64,1 1 0,6-5 96,-6-2-160,7 0-32,4-3 0,4-3 0,1 0 0,1-1 0,7-4-160,2-1 32,-2 3 128,-1-5 64,7 5 0,-4-2-64,6 2-64,-14-4 32,6 3 32,-6 1 0,5 3 0,-12-1 64,0 1 32,-7 1 32,2 6-64,-2-5 32,-6 4-128,6-3 0,-5 3 32,3-4 0,3 1 64,-3 0 32,5-1-128,-4-3-32,4 1 32,1 0 64,3 3-64,0-4 0,0 1-32,0 0 0,3-6 128,1 7 32,4-1-128,-8-5-32,13-1-1184,2-4-1567,-3 0-801,4-6-224</inkml:trace>
  <inkml:trace contextRef="#ctx0" brushRef="#br1" timeOffset="-102203.8618">1414 962 3712,'0'0'1472,"0"0"-768,0 0-192,0 0 512,0 0-128,0 0 0</inkml:trace>
  <inkml:trace contextRef="#ctx0" brushRef="#br1" timeOffset="-101001.6636">1594 1360 4864,'0'-7'1824,"4"1"-960,-4 0-384,0 0 640,5 2-192,3-2 0</inkml:trace>
  <inkml:trace contextRef="#ctx0" brushRef="#br1" timeOffset="-100948.5221">1622 1322 11776,'4'0'320,"8"6"32,-7 10 64,2 2-160,1 5-64,-1 2 32,6-3-192,-9 0-32,4-3 0,0-3 0,0-7 0,3-2 0,-7-4 64,5-3 96,6-5-64,-3-9-64,-4-2 0,-1 4-32,6 0-96,-5-1 64,-1-1 96,5 5 32,-7 6-128,6 0-32,1 6 32,0 3 0,0 8-64,4 1 64,-8-2 160,3-1 160,1-3-32,4-2 32,-4 0 32,0-4 128,-5-3 32,10-3 0,-14-4-33,6 0-31,-5-2-160,3-3-96,-3-1-64,1 0-96,2-3 32,-7 3-32,4 1 128,-4-3-352,0 1-128,0 2-1599,0-1-737,-4 4-1504</inkml:trace>
  <inkml:trace contextRef="#ctx0" brushRef="#br1" timeOffset="115216.732">3153 1279 4352,'-17'-3'1664,"14"1"-896,-4-2 96,4 4 672,1-1-384,-1-2-128,3 1-224,0 1-128,3-2-352,2-2 160,2 4 64,1-1-96,4 0 64,3 0-160,7 2 32,0 0-224,3 0-32,1 2 64,1 2 31,-2-1-31,-3 0-32,5-3-32,-3 0 64,1 0 32,0 0 32,-2-3-64,-2 1 32,0 1-128,-6-1-64,-1 0 0,-3 0-32,-1 2-96,-4 0 64,0 2-1184,-4 2-511,0-1-5409,-2-3 2592</inkml:trace>
  <inkml:trace contextRef="#ctx0" brushRef="#br1" timeOffset="114886.8549">3381 1124 4736,'0'-20'1760,"3"10"-960,-3 2-320,2 6 576,-2 2-96,0 0 64,0 0-288,0 2-64,-2 3-384,2 4-96,0 1-64,-3 0 0,3 3 64,0 4 32,0-1 96,0 6-32,0 0 64,0 4-192,0 0-32,3-1-64,-1-3-64,0-4 96,4 0 64,-5-2-416,0-2-224,2-5-1440,2-12-2720</inkml:trace>
  <inkml:trace contextRef="#ctx0" brushRef="#br1" timeOffset="140332.5401">4055 1208 4096,'-2'-12'1568,"0"9"-832,-1-9-512,1 9 480,0 0-288,0-2 0,-3 0 64,-1 2 0,-2-1-256,-1 2 0,-2 0 96,-1 2-64,-1 2 96,-4 3-128,4 1-64,1 2-64,3 0 0,0 5-64,0 3 64,3 3 128,-2 3 192,4 2-32,2 0 32,4 1-96,2-5 32,4-2-128,3-4-64,2 0 128,4-7 64,0-3-128,3-6 32,2-5-96,-4-9 64,-2-1 0,0-3 32,-3 1 0,-1-2 64,-2 0 127,-4 2 97,-4-2-96,-2 3 0,-2 2-192,0 3 0,-2-2-160,-4 7-64,1 1-96,-2 5 32,0-1-480,0 6-192,0-1-1503,3 2-609,-2 1-1376</inkml:trace>
  <inkml:trace contextRef="#ctx0" brushRef="#br1" timeOffset="140811.8329">3952 1240 6016,'-4'0'2272,"2"0"-1216,4 0-672,-2 0 960,4 5-352,4-3-160,1 4-32,1 2-480,4 2 96,2 3 96,0-1-64,-2 2 0,0-2-128,-1 2 31,1-4-191,0-1-32,-1-2 0,0-1 64,-2 0-32,-2-3 0,-2-2-96,-1-1-64,-1 0-1119,0 0-449,-3-1-1600,3 0-1984,-1-1 1408</inkml:trace>
  <inkml:trace contextRef="#ctx0" brushRef="#br1" timeOffset="141157.7346">4366 1167 5760,'-3'-6'2176,"1"6"-1152,-2-3-1056,1 3 384,2 3-224,-7-1-96,2 2 64,-2 1 64,0 3-64,-2-1 0,-2 1 32,4 6 0,1-1 0,2 0 288,4 1 96,1 2 128,3 3 0,5-1-160,0-1-32,2-3-256,1-1-64,0-2-64,1-4-64,-1-1 32,1-4-32,2-2-1344,-3-4-544,3-2-1504</inkml:trace>
  <inkml:trace contextRef="#ctx0" brushRef="#br1" timeOffset="141502.6513">4450 1142 4992,'0'9'1824,"3"-6"-960,-1 10-576,0-5 512,0 0-320,3 9-32,-2 0-192,1-1 0,0-2-160,-1 1-128,-1-2 0,0-2 32,0-4 0,-2-1 128,0-4 64,0-2-416,0-5-192,0 1 0,-2-6 64,0-2 224,0-4 64,-1 2-32,1 0 64,0-1-32,1 0 0,-2-1 128,0-2 96,3 1 0,0 3 64,3 3 160,0 2 128,0 1-192,4 4-96,2 2 64,3 7 64,1-2-64,3 6 0,0 2-32,5 2 0,0 1-64,-1 1 32,-1 1-64,-1-3 0,-3 0-32,-2 0 0,-5-2 128,-3 1 96,-5-4-128,-5 1-64,-2 0-64,-7 0 0,-1-2-64,-3 1-32,-6-1 160,2-3 32,-1 0 288,0-3 64,5 0-129,0-1 1,-1 0-256,3-1-32,2 0-64,4-1-64,-3 0-64,6 0-32,1-1-1439,4-2-641,2 2-2048</inkml:trace>
  <inkml:trace contextRef="#ctx0" brushRef="#br1" timeOffset="146095.8708">5195 1170 4352,'2'-8'1664,"-2"3"-896,-5 3-608,3 2 352,-1 0-160,-2 0-32,1 0-64,-1 0 64,-1 2-160,-4 1 192,-1-1 64,0 0-128,-3 4-96,1 0-32,0 3 32,1 3 32,0 1 96,3-2 32,0 4 96,2 2-32,2 0 0,2 2-160,6-3 0,2-1-160,2-3-64,-1 0 64,3-2 64,4-3-64,0-2-64,1-4-96,2-1-32,-1-1-1568,3-4-704,3 2-864</inkml:trace>
  <inkml:trace contextRef="#ctx0" brushRef="#br1" timeOffset="146439.7852">5361 1221 5504,'-5'-4'2112,"5"3"-1152,-2-7-928,2 7 448,-2-3-320,-2 0-32,-3 0-128,-3 1-32,1-1 32,0 3 64,-3-1 96,3 2-64,1 2 0,0 1-32,1 1-64,1 5 96,1 1 0,3 2 32,2-1 0,2-1-64,3 4 32,1-1-64,1-3 64,5-1-128,-1-1 0,3-5 32,-3-3 64,1-3 32,-3-3 32,2-1 0,-1-2 0,-3-2 128,-3-1 160,3 2-96,-3-3 64,1 0-96,0 2 64,1 0-128,-1 2 32,1 1-224,4 2-32,-1 1 0,0-2 64,1 5-32,-1 2-32,0 2 32,0 0 32,-2 4-192,1 2 32,-1 1 32,1 5 96,1 1 0,-3-3 64,1 2-64,0-3 64,0-2-128,-2-2-64,-1 0 192,-1-4 96,-1-1-32,-2-2 0,0 0-192,-2-2 32,-1 1-64,0-3-64,3-1 160,0-1 32,3-4-96,0 1-32,-1-1-64,2 3 160,1 1 32,0 2-160,2 3 0,-1 1 32,1 0 32,1 5 32,0 1 0,-1 1-96,-1 1 64,4-2 32,-2 4 64,-1-1-32,4 0 64,-2-2-64,-3-1-32,1-3 32,-2-1 32,0-4-32,-4-1 64,2-1-64,-1-2 64,-2 0-128,0-4-64,-5 0-32,1-4 96,2 3-64,-1-1 32,6 3 64,-1-1 64,1 1-96,1 1-64,0 2 64,1 1 64,-1 0-64,3 3-64,2 2 128,0 0 96,0 0-96,3 0-96,-3 0 96,6 0 32,-5 0-96,2 0-32,-1 0-1824,-1 0-800,1 0-544</inkml:trace>
  <inkml:trace contextRef="#ctx0" brushRef="#br1" timeOffset="147493.5887">5868 1291 9216,'3'-8'3424,"1"4"-1856,2-1-1888,-1 4 512,0-2-2304,0 0-896,0 5-256,-1-4-64</inkml:trace>
  <inkml:trace contextRef="#ctx0" brushRef="#br1" timeOffset="-95974.2917">388 2395 2944,'-3'3'1120,"-7"1"-576,7 2-224,3-6 384,0 0 32,0 0 32,0 0-224,0 0 0,0 0-32,3 0 64,7-3-320,-3 0 64,1-1 96,4-2-32,3-1 32,-2 1-96,-1-6 32,-5 3 0,13-7 96,-5 0-160,9 0-32,4-4-128,12 1-96,-5-5 0,17-8 32,4 3-32,-6 2-32,7-2 32,-5-3-32,-1 1-96,-13 6 64,11 2 32,-10 4 0,0 3 64,-2 4 32,-10 2 96,-8 1 32,2 2-32,-10 0-32,6 4-96,-14 1 32,-3-2-1344,0 1-512,-3 3-1856</inkml:trace>
  <inkml:trace contextRef="#ctx0" brushRef="#br1" timeOffset="-97564.518">1409 1972 3456,'0'-3'1312,"0"3"-704,0-4-448,0 4 352,0 0 192,0 0 192,12 4-64,-8 1-32,9-1-64,-3 2-96,7 3-320,-2 1-64,10 0-32,2 3-32,4-2-32,1 3-32,12-2 0,0 4-160,8 0 32,6-1-64,5 2 0,1-2 192,4 2 64,-10-6 0,7-1-32,-14 3-96,4-3-64,-8-1 224,1 1 96,-4-1 32,-5 1 32,-7 0 0,1-1 0,-6 0 0,0 0 64,-12-2-160,2-2-32,-5 2-64,-4-3 31,0-1-127,-2 0 0,-6-3 32,0 0 0,0 0-224,0 0 0,0 0-959,0 0-417,0 0-1856,0 0-1792</inkml:trace>
  <inkml:trace contextRef="#ctx0" brushRef="#br1" timeOffset="-95166.1387">183 2180 5504,'16'-16'2112,"-32"13"-1152,3-3-576,13 6 608,-10 0-160,5 0 64,-7 4-224,1-2-96,-5 5-320,-4-1-96,5 0-32,-2 3 0,1 1 0,5 3-160,-2-1-32,1 1 160,9 7 160,-5-6-128,8 3 0,8 2-224,7 0-64,-2-1 128,6 2 160,13-1-128,-4-4 0,11 1 0,-7-3 0,3-1 64,-7-2 32,0 0 160,-7-1 96,-2-2 160,-11-1 128,0-1-193,-8 2-31,0 1-96,-12-4 32,-4 3-128,-1 0-64,-5-1 0,-6-3-32,0 0-160,4 4-32,0-7 32,4 0 64,1 0-64,3 0 0,4 0-1088,9-10-2847,-2-3-321,-2-1 672</inkml:trace>
  <inkml:trace contextRef="#ctx0" brushRef="#br1" timeOffset="-91211.6218">690 2013 3072,'0'-6'1216,"8"-8"-640,-8 5 32,0 9 576</inkml:trace>
  <inkml:trace contextRef="#ctx0" brushRef="#br1" timeOffset="-91175.5258">703 1991 8896,'7'6'1536,"3"7"-800,-5-1-96,7 3 0,0 4-288,-8 4-32,0 0-128,-8 2 32,0-3-64,4-1 64,-8-2 0,4 1 96,-3-5-96,2-2-64,0 7 128,5-6-96,0 0-32,17 2-160,-5-7 0,4 0 64,8-2 32,4-1-32,-1-3-64,-7-3 32,7 0 32,6 0-32,-13 0-32,3-3 32,1-3-32,3-1-2688,1-5-1120,0 6 192</inkml:trace>
  <inkml:trace contextRef="#ctx0" brushRef="#br1" timeOffset="-92188.2187">2020 2348 1664,'-4'6'704,"4"-6"-384,4 0 256,-4 0 384,0 0 64,0 0 96,0 0-64,5-3 64,-5-4-192,3-2-32,-3 0-480,0 0 96,0-4 64,-8-3-256,4-1-32,-8-2 256,7-2 128,3 2-160,-6 0 32,-1 3-192,6 0 32,-5 4-224,4 3-32,-1 2-64,2 1 32,3 0-64,0 2 64,0 1-64,0-1 64,0 4-64,8 0-32,4 0 32,0 0 32,3 0 32,6 0 31,1 0-63,7 4 32,-6-4 0,1 0 32,3 0 0,1 0 64,-11 0-96,6-4 0,-11 2-96,4-2-32,-4 2-384,3-2-159,-2 1-2433,-7 3-1120,7-7 480</inkml:trace>
  <inkml:trace contextRef="#ctx0" brushRef="#br1" timeOffset="-96919.8063">2960 2096 4992,'5'-13'1824,"0"7"-960,-2-1-448,1 5 544,5-5-192,-9 1-64,0-2-32,0 4-32,0-11 0,-9 6 64,2 4-256,-3-1-32,8 8-160,-11 2 0,-3 5-32,9 3 32,3 0-64,-13 5 32,10 5 0,3 7 32,-4-1 0,4 0 63,4 11-159,4-7-32,4 3-128,1-7-32,2-3 96,5-6 32,8 0-128,3-7 32,9-2 64,-8-7 32,10-6-128,2-3 32,-3-1 64,-2-2 96,-4-4-768,1-7-319,-16 5-2849,0 0-2048,-8-5 2240</inkml:trace>
  <inkml:trace contextRef="#ctx0" brushRef="#br1" timeOffset="25574.0257">11432 234 4480,'-2'-28'1760,"-3"25"-960,0 0-512,5 3 512,-3 0 32,-9 0 64,5 3-224,-2 3-64,-2 4-352,-2-1 128,6 4 32,-1 0 160,1 5 32,-3 7 32,3 0 0,3 2-160,4-6 32,4 2-224,-1-1-96,11-3-192,1 0 0,0-3 0,1-4 64,4-3-96,1-3 0,-2 2-1248,4-2-480,-3 3-1888,0 10-1216,-4 3 2144</inkml:trace>
  <inkml:trace contextRef="#ctx0" brushRef="#br1" timeOffset="23994.8259">10829 1411 4480,'-7'0'1664,"7"2"-896,-3-2-192,3 0 640,0 0-384,0 0-160,3-2-32,4-7 32,2-5-352,7 0 160,9-15 160,2-5 0,8-8 0,5-6 32,7-5-32,1 5-96,-1-2 63,1-1-127,-1 7-32,-7 3-256,-5-7-128,-7 9-32,0 8 32,-4 6 32,-5 3 32,-3 7-64,0 1-64,-4 5-768,0 3-351,-9 12-3521</inkml:trace>
  <inkml:trace contextRef="#ctx0" brushRef="#br1" timeOffset="29295.9259">10969 1029 3456,'-7'-4'1408,"7"4"-768,-4 0-320,4 0 384,0 0 32,0 0 32,0 0-64,0 0-64,0 0-320,0 0 64,9 0 64,-3 0-32,6 0 64,1 0-128,2-3 32,1 0-32,4 0 96,3-4-96,-3 1 32,0 3-96,0-1 64,-5 4-64,2 0 64,-6 4-64,1-1 64,-4 3-128,4 1 32,-5 2-160,3 1 0,-7 2-32,1 1 31,-1-1-63,2 2-32,-1 1 32,-1-2-32,2-1-703,-1 1-257,0 0-1280,0-2-480,4 9-704</inkml:trace>
  <inkml:trace contextRef="#ctx0" brushRef="#br1" timeOffset="26142.5383">11796 1901 4992,'3'-13'1824,"2"3"-960,-5 4-800,0 3 384,0 0-96,-5 0 32,-2 1-128,-5 2 0,-4 0-160,0 2 160,0 1 64,1 3-32,-2 4 64,7 0 96,-3 3 32,6-1 96,-2 0 32,6 7-64,-2 4 0,5-4-160,5 0 0,2-1-224,8-1-96,5-5 32,5-3 64,-2-2-128,-4-4-32,6-3-416,-5-6-224,0-7-1056,-5-2-512,-3-5-1184</inkml:trace>
  <inkml:trace contextRef="#ctx0" brushRef="#br1" timeOffset="34791.5466">9654 13 4608,'-4'-8'1760,"4"4"-960,0 4-448,0 0 480</inkml:trace>
  <inkml:trace contextRef="#ctx0" brushRef="#br1" timeOffset="34828.642">9650 13 9216,'0'17'544,"0"5"-288,0-1 32,4 3 32,0 9-32,-2 0 0,3-3-160,0-1-32,-2-4-32,1-5-64,0-5 96,1-5 0,-2-4-32,0 1-64,2-7 96,-1-4 0,3-1 32,-2-3 0,2 2 64,1-6-96,1 3-64,-1-1 0,-1 1 32,1-1 32,5 7 96,-2-4-32,1 7 64,0 0-128,4 7-64,-5 2 64,1 0 64,1 5 0,-2 1 64,1 1-64,-4 0 0,-1-1 32,-7-2 32,5 1 32,-10-5 0,2-4-128,-1 6-96,-4-8 64,1 3 0,-6-2-32,-3-3 32,1 4 0,-6-3 32,2-2-160,3 0 32,0 0 0,1 0 64,2 0-96,1 0 0,5 0 32,2 8-1216,5-3-448,0 2-1920,9-1-1312,2 0 2144</inkml:trace>
  <inkml:trace contextRef="#ctx0" brushRef="#br1" timeOffset="30002.8054">11210 1818 3712,'0'12'1408,"3"-10"-768,-3-2-320,0 0 448,0 0-64,0 0 32,5-2-96,0-1-96,-5-1 128,0-8-384,0 0 128,0-1 32,0-4-32,0-1 64,0-4 32,0 4 64,0-1-192,0-1 32,3 4-128,-3 0 0,0 4-160,4 2-32,0 1-32,0 3 32,0 2 0,-1 1 96,6 3-32,-1 0 64,3 3-128,6 1 0,3-4 32,-1 2 0,1-2 0,0 0 63,-5-2-95,1-2 0,0 1-192,0 0-63,-4 0-1281,-5 3-480,-7 0-2016,0 6-960,-7 1 2368</inkml:trace>
  <inkml:trace contextRef="#ctx0" brushRef="#br1" timeOffset="22088.757">10841 1384 4352,'4'-4'1664,"0"1"-896,-4 1-352,0 2 544,0 0-288,0-5 32,0 5-224,0-3 32,0 0-288,-4 0 64,0 0 64,0-3 0,0-1 32,-1 1 0,-2-7 64,-4 0-32,-2 4 0,-3 3-224,1 0-128,-1 6-32,0 6-32,1 0-96,-1 3 64,3 4 32,2 3 64,4 3-32,-3 4-32,7 1 96,3-1 0,3-1 32,7 1 0,-3-4 0,4-4 64,2-3 32,3-2 32,-1-4 0,1-2 64,0-4-32,-1-4-1,-3-5 97,1-5 96,-1 2-128,-4 0-32,-1-1-64,-3 1 64,0 2-160,-4 1-96,0-1-32,0 4-32,0 3-448,0-1-96,-4 1-768,0 3-287,-1 0-33,-2 3 64,-1 1 640,-4 2 320,-3 1 384,-1-1 128,0 3 160,0 1 32,4 0 224,0-6 192,5 3 160,-1 1 64,-1-2-128,6-6 32,3 0-224,0 0 0,7-5-64,2 0 96,2-1-32,1-1 64,3-2-192,-2 0-97,3-1-95,-5 1 0,1-1-128,1 3 0,-1 1-128,-4 0 33,-6-1-993,3 5-448,-5-2-608,0 0-192,0 3-64,-7-4-160,-1 2 1248,-4 1 992,-1-5 640,6 0 768,-2 4 384,2-3-64,3 3 32,0-1-480,1 2-192,3 2 64,0 0 128,3 6-512,5 3 128,-1 4 96,2 1-224,2 4 0,2 4-224,-2 0-64,1-2-64,0-5 32,0 0-64,-1-1 64,-1-2-1184,-4-2-480,-2 2-2080</inkml:trace>
  <inkml:trace contextRef="#ctx0" brushRef="#br1" timeOffset="27555.2971">10122 940 2560,'-5'4'1056,"5"-1"-576,-5-6-160,5 3 384,0 0-128,0 0 64,0 0 0,0 0 0,0 0 0,0 0 0,0 0-352,5 0 96,0 3 64,1 4 256,3-1-160,-2-3-96,4 4-160,-2-5-32,-1 5-96,1-2 0,-2 2 32,1-1 96,0-2-64,-1-2-64,2 2 64,-2-4 64,-3 0-64,1 0 32,2 0-160,-3 0 0,4-4 32,0-2 64,0 0-32,-1-6 0,2-2-32,2-2 64,1 2 96,1-2 64,-2-1-33,1 2-31,-3-1-160,-3 3-32,3 1-32,0 2-64,-2 1 32,1 5-32,-1 2-96,2-2 64,-2 4-831,2 0-289,-2 0-5760,26 0 2400</inkml:trace>
  <inkml:trace contextRef="#ctx0" brushRef="#br1" timeOffset="21608.4782">10010 404 3712,'-4'2'1472,"4"1"-768,-4-6-480,4 3 480,0 0-224,0 7 0,0 2 128,0 0 160,4 4-416,0 3 160,3 3 64,1 6-64,4 7 32,3 3-160,5 8-64,5 9-64,0-3 0,-3 6-64,15-2-32,-3-2-32,6 4 0,3 0 64,1-1 96,3-3 0,1-7 0,-4 1-32,-5-5 64,1-5-32,-8-2 64,-4-6-64,-5-1 64,-4-7-65,-2 0 65,-6-1-192,-2-5-32,-1 0-64,-5-3 32,1 0-224,1-4-32,-5-3-1279,0-3-577,0 0-1856,0 0-1216,0-3 2240</inkml:trace>
  <inkml:trace contextRef="#ctx0" brushRef="#br1" timeOffset="24829.0818">10858 1396 3584,'-4'-6'1408,"8"3"-768,0 1-544,-4 2 320,0 0-64,0 0 96,3 2 256,6 1 192,-2 3-64,1 4 64,4 3-512,8 9 128,4-3 128,3 2-160,9 5 64,4 6-128,-1 6 64,5 0-128,-1 3-32,1 4 0,-4-7 32,-8 0-96,-1-7 0,-3-3 32,-4-3 160,-5-2-193,-3-5-63,0-1-96,-4-1 0,0-7 64,-4 0 64,0-1-384,-5-3-192,-3-5-1119,0 0-417,0-4-2336</inkml:trace>
  <inkml:trace contextRef="#ctx0" brushRef="#br0" timeOffset="849.2578">7817 948 4480,'0'-20'1760,"0"20"-960,0 0-384,0 0 544,0 0-352,0 0-96,5 1-224,1 9-32,3-1-160,3 2 0,0-1 32,4-1 128,7 0 160,1 0-96,3 4 64,2 0-32,-2 0 32,1 2 0,-1 5 0,-6-2 224,-5 1 64,-9 3 32,-3 1 32,-4-5-225,-4-1-31,1-1-288,-6-2-128,2 0-128,-1 0 32,-1-6-320,1 5-159,-3-4-1441,3-3-576,0-9-1376</inkml:trace>
  <inkml:trace contextRef="#ctx0" brushRef="#br1" timeOffset="18320.7311">8747 996 3968,'0'-6'1472,"0"3"-768,0-3-544,0 3 416,0 3-32,0-3 32,0-3 64,0 2 0,-4-2-352,-3 0 32,-1 1 32,-4 0 0,0 1 96,-3 2 128,-2 2 32,-2 0-256,-1 6-128,-1-1-224,-3 6 0,6-1-64,-1-1 0,-2 3 128,1 4 96,1 3 0,-2 3 0,5 3-192,0 4-32,5-1 96,-1 5 96,4-2 32,4 7 0,0-7-96,4 1 32,0-4 0,8 1 32,4-1 0,4-5 0,3-5 64,6-2 96,2-3 160,1-3 32,-1-4-192,-3-10-96,3 2-96,1-2 0,-3-2-64,-1-1 63,-4-2 1,-1-1 32,0-2-160,-3 3-32,0 0-1599,-4-1-705,0 1-1728</inkml:trace>
  <inkml:trace contextRef="#ctx0" brushRef="#br1" timeOffset="19040.6474">8953 1436 5120,'0'-3'2016,"0"3"-1088,0 0-512,0 0 544,0 0-544,0 7-160,0 5-160,0 4 0,5 0-64,-2 3-32,1-3 32,0-1 32,4 1 32,0 3-480,-3-3-128,2 2-2272</inkml:trace>
  <inkml:trace contextRef="#ctx0" brushRef="#br1" timeOffset="19266.2467">9029 1591 5760,'7'-6'2176,"-2"6"-1152,6 3-928,-2 3 480,-1 3-224,3 5 32,0 5-32,-1 0 96,0 0-224,-5 0 64,-1-1 64,-4 5 64,-4-1 96,-1 0-384,1-3-128,-7-4-96,3-2 64,4-3-1216,0-3-416,1-2-1568</inkml:trace>
  <inkml:trace contextRef="#ctx0" brushRef="#br1" timeOffset="19520.9262">9159 1503 7296,'0'-24'2720,"8"13"-1472,4-5-896,-3 10 736,2 2-448,0-2-32,5 3-288,0 0-128,1 3-96,2 6-96,-2 0 96,-5 4-64,-2 3 64,-5 0 0,-10 3 32,-2-1 0,-1 1 0,-4 0-64,3-4-64,3 1-64,-3-4-32,2-2 64,2-4 64,5 0-64,0-3-64,0 0 64,8-3 64,0 0 0,3-1-32,3-2 160,1 3 128,1 0-96,-1 3 64,1 0-96,4 0 0,-3 0-32,-2 3 63,2 0-31,-3 0 0,2 0-96,-4 1 32,1-1 0,-7-3 32,3 0-1343,-5 0-609,-4 0-2592,0 0-1120,-4-10 2912</inkml:trace>
  <inkml:trace contextRef="#ctx0" brushRef="#br1" timeOffset="20226.8018">9175 651 4736,'4'-14'1824,"0"7"-960,-4 0-672,0 5 544,0-1-160,-4-2 32,0 4-192,-4-3 0,-3 0-256,-2 2 192,-2 2 128,-2 0-96,-3 0-64,9 2-96,0 6-64,-2 1-32,2 2 0,2 8 64,2 1 32,-2 5 96,7 0 32,-3 0-32,5 1 32,5-4 0,1 0 96,3 0-224,3-3-64,4 4-96,3-8 32,8-2 0,2-1 32,-1-3-64,-4-4-64,-2-5 32,7 0 32,-6 0-1024,-4-6-448,2 2-2400,-1-2-1408,-4-4 2368</inkml:trace>
  <inkml:trace contextRef="#ctx0" brushRef="#br1" timeOffset="36051.8975">10030 2235 3840,'0'-12'1472,"0"5"-768,0-2-256,0 6 544,0 1-64,-5-5 96,1-1-224,-3 2-32,-1 1-416,-4-2 128,-4 5 160,-4 2-160,0 0 0,1 2-160,-2 5-32,6-2-320,-2 6-32,7-1 0,-2 2 32,3 0 96,6 1 32,3 0-32,0-1-64,7 1-64,1 5-32,5 2 64,3-5 64,3 1-64,1 1 0,-1-5 96,-3 0 96,-1-3-128,-2 1-32,-6-4 352,-2 1 160,-5 2-128,0-2-64,-8-1-96,1-3-64,-10 0-96,-3 4 32,-3-1-64,-5-2 64,1 1-64,-1-1-32,0-1-64,3 0 32,6 1-896,4-4-416,-2 0-1856,9 0-1792,5-4 1632</inkml:trace>
  <inkml:trace contextRef="#ctx0" brushRef="#br1" timeOffset="38561.5715">10694 2877 3840,'0'-22'1472,"0"7"-768,0 2-64,0 10 672,0-3-160,0-2 64,0 3-416,-4-5-96,1 1-416,-2-1 96,-2 2 128,-6-3-64,2 5 0,-1 0-128,-5 3-32,-2 3-96,-4 3 32,-1-1-192,3 5-32,2 3 0,0 0 64,3 2-96,1 7 0,-3 6 32,3 4 0,3-4 0,1 4 0,-2-1-96,2 3 0,4 1 64,2-3 64,1 3-64,4-1 0,4 0 32,4 1 0,4-4 0,0-3 0,3-2 0,6-8 0,6-1 0,1-9 0,0-5 128,-1-5 64,1-9 64,-1 3 0,-2-6 64,-3-2 32,-1 0 95,-2 0 129,-3-3-128,-4-3 0,0-3-64,-5 3 0,2-5-128,-5-1-96,1-1-64,-2 3 0,-3 4 0,-3 3 32,-2 3-64,-3 3 32,0 1-64,1 3-32,-2 2 32,1 6 32,1 4-96,-6 0 0,6 4-736,-1 6-384,1 8-1439,-3-2-673,2 6-960</inkml:trace>
  <inkml:trace contextRef="#ctx0" brushRef="#br1" timeOffset="39176.2069">10497 3030 5120,'-4'0'2016,"4"-4"-1088,4-2-448,-4 6 640,11 0-128,1 0-32,1 4-160,2 2-64,1 3-384,5 1-64,-3 2 32,6 1-192,0 3-64,0-1 32,0 5 0,-4-2-32,-1-2-64,-3 0 96,0-4 0,-5 1 32,1-3 0,1-1-64,-1-3 32,-4 1-1696,-1-4-736,5 1-1376</inkml:trace>
  <inkml:trace contextRef="#ctx0" brushRef="#br1" timeOffset="39492.0495">10929 3184 4480,'3'-13'1760,"5"10"-960,-4 0-384,-4 3 608,5 3-160,-3 0 32,3 4-352,4 7-96,-7-3-256,7 8-64,-5 0 0,3-1-160,-2-1 32,-1-1-1056,0-3-480,-1-4-1344</inkml:trace>
  <inkml:trace contextRef="#ctx0" brushRef="#br1" timeOffset="39717.6487">11111 3248 6656,'-5'-7'2464,"10"5"-1344,-1 2-832,-4 0 608,7 6-160,6 3 0,-6 6-256,1 2-64,-1 2-224,-2-1-128,-5 5-32,0-2 32,0 5 96,-7-3-128,-2-2-32,1-2-160,5-3-32,-2 1-1056,1-8-416,0-4-1856</inkml:trace>
  <inkml:trace contextRef="#ctx0" brushRef="#br1" timeOffset="23320.0291">9996 2187 4352,'0'0'1664,"4"-3"-896,0-4-352,-1 5 544,6-4-64,2-4 96,5-3-64,0-3 0,8-3-512,3-9 160,1-3 96,4-2-96,4-7 0,2-4-128,7-1 32,-3-2-128,11-2 32,-6 0-161,-3 7-63,-4 8 64,-1 2 0,-6 4 32,-2 5 0,-4 1-64,2 3 32,-11 4 64,2-1 64,-4 4-160,-1-2-64,-2 4 0,-2 1 0,-2 0-160,-2 2-32,2 2 96,-6 1 96,1 1-32,0 0-64,0 0 64,-4 3 0,5 0-608,-5 0-288,3-4-1152,2 2-511,-2 2-2017</inkml:trace>
  <inkml:trace contextRef="#ctx0" brushRef="#br1" timeOffset="30662.5607">10309 1659 3712,'0'-9'1472,"0"5"-768,0 4-128,0 0 576,0 0-288,0 0-96,0 0-96,3 4 32,1 2-384,-4 3 96,0 4 32,-4 3-32,1 1 64,-2 3-64,-2 9 64,-1-3-192,-1-4-32,6 0-64,-2-3 32,5-3-64,0-4 0,5-3-32,7 2 0,3-6 64,10 2 32,2-4-96,1 1-32,6-1 96,3-1 96,-6 3-192,1-5-64,-4 0-32,-4 0 63,-5 1-31,-4-1 64,3 0-64,-7 0 64,1 0-927,-4 0-289,0 0-1728,0 0-704,-3 0 288</inkml:trace>
  <inkml:trace contextRef="#ctx0" brushRef="#br1" timeOffset="40660.1536">11169 2554 4992,'-9'-13'1920,"-6"10"-1024,3-4-640,7 7 512,-2-3-32,-1 3 32,-4 0-160,-1 3-32,7 4-320,-3-1-32,2 4 96,-1-1 0,4 1 64,0-1 0,4 1 64,8 2-32,0 1 64,8 3-128,3-1 32,8 1-224,5 0-96,4-1-32,8-1 32,-9-5-32,2-2-32,-2-7-2304,4-4-992,-4-1-416</inkml:trace>
  <inkml:trace contextRef="#ctx0" brushRef="#br1" timeOffset="39956.2823">11231 3196 6784,'0'-19'2624,"3"9"-1408,9-5-352,-3 9 928,-1 0-512,3 0-96,6-1-672,-2 4-257,-3 0-159,-1 3-96,3 6 96,-4 1 0,-1 1 96,-6 5-96,-3 3-64,-3 3 64,-1 0 64,-1-1-224,2 3-96,-1-7 160,1 0 32,-2-5-64,5 1 32,0-4-160,5 0 32,2-3 128,1 1 64,-1-4-96,1 0-32,-1 0 96,2 0 32,0 0 64,-2 2 64,1 2-96,-1-4-64,5 3 64,1-3 64,-1 0-64,-1 0-64,1 0 0,0 0 32,0-3-256,1-1-32,-6 2-1343,1-2-641,-4 1-2144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5-23T01:23:12.314"/>
    </inkml:context>
    <inkml:brush xml:id="br0">
      <inkml:brushProperty name="width" value="0.035" units="cm"/>
      <inkml:brushProperty name="height" value="0.035" units="cm"/>
    </inkml:brush>
    <inkml:brush xml:id="br1">
      <inkml:brushProperty name="width" value="0.035" units="cm"/>
      <inkml:brushProperty name="height" value="0.035" units="cm"/>
      <inkml:brushProperty name="color" value="#ED1C24"/>
    </inkml:brush>
  </inkml:definitions>
  <inkml:trace contextRef="#ctx0" brushRef="#br0">568 1973 1600,'-49'61'1937,"50"-62"7,-1 0-720,0-2-151,0 3-369,0-1-304,0 1-368,0-1 504,0 0 0,0 0 48,0 0-72,1 0 72,0-1-63,0 0 7,7-1-32,3-7 56,30-29 0,-26 24-56,-2-1-96,5-2-32,0 1-72,3-3-88,0 3-72,1-2-24,1 1-47,1-1-49,-3 5-40,5 0 56,-5-1 16,1-1 16,-2 2 8,2 0 96,1 1 16,-4 0 0,-3 1-8,3-2-8,-5 2-80,-6 1-8,8-1-16,-2-2-8,1 3 0,4-2-16,0 0-8,2 0 0,-1 3-16,0-4 8,-1 5-8,2-4 0,-7 1 0,2 0 0,0 2 0,-4-1 8,-3 3 8,0 2-8,-4 0 112,-1 0 8,3 1-16,1-1 0,-2 2 0,5-1-104,-3 2-16,1 0 0,-5-2 16,6 2 0,-7-2 8,2 4 8,-4-1 56,-1 1 8,0 0 0,0 1 0,0 0-8,0 0-32,0 0-24,0 0 8,0-1-8,0-1 0,0 1-24,1 1-120,0-1-320,-1 0-320,1 0-3201,0 0 656</inkml:trace>
  <inkml:trace contextRef="#ctx0" brushRef="#br0" timeOffset="5983.0032">1411 1382 1872,'-1'0'1697,"0"0"-89,0 0-288,0 0-207,0 0-193,0-1 0,0 0-168,1 0 104,-1-1 1,1 0-33,0 0-104,-2-7 8,1 1-88,1-1-48,0 3-144,1-1-16,0 0-103,0 3-113,0 0-48,1-1-40,0 0-64,-1 3-24,1 0-24,9-5-16,0 0-8,30-7-8,-33 17-8,0 0 8,-1 4 8,1 1 8,0 3 16,1 3 8,-3-1 16,0 3-8,-1-5-8,-2 5 8,-2-3 8,2 3 32,-3-4 0,-1 5 48,0-6 0,-4 2 24,-2-2-16,-1 1-8,2-1-24,-3 1 0,2-2-24,-1-3 16,0-3 0,-3 1 0,1-1-16,-2-3 0,1 1-16,1 3-8,7-7-8,-8 1-8,2 1-8,-1-2 0,-1-4-8,-6 5 0,7-5-16,-1-3 0,2 4-8,-2-5 0,4-1-8,1-1 16,0 1 0,1-2 8,4 4 8,1 0 16,1 2 8,4-5 24,1 2-8,-1-1 16,1-1-16,1 2 0,-3 2-24,0 3-8,-1 0-8,0 1 0,-1 1 0,-2 2-8,0 0-8,0 0-64,0 0-144,0 0-360,2 0-272,-1 1-648,2-1-425,7-3-351,-2 2-1089,0 1 112</inkml:trace>
  <inkml:trace contextRef="#ctx0" brushRef="#br0" timeOffset="6835.0012">1344 1517 2521,'-3'2'2496,"3"0"-263,-1-1-145,1-1-408,0 0-527,0-1 7,0-1-280,0 2-216,0-1 16,0-1 16,1 1-151,5-9 23,3-5-112,24-25 8,-22 27-128,1-2-24,-2 5-112,2-2-56,-4-1-80,1 3 0,-1 1-16,-1 2-8,-3 0 0,0 3 16,0 0-96,-2 3-232,-2 1-216,0 0-320,-1 0-320,0 0-881,0 0-495,-1 0-929,0 0-472</inkml:trace>
  <inkml:trace contextRef="#ctx0" brushRef="#br0" timeOffset="7151.0045">1418 1356 3649,'-39'26'2240,"39"-27"25,1-7-833,2 8-72,-1-2-311,2 7-217,-4-5-264,0 0-32,0 0-160,1 0-112,3 1 120,5 5 24,3 1-16,30 35 24,-32-32-31,0 4-41,0-3-48,-2 0-32,-3-3-64,0-2-48,-2-2-48,1-2-8,-3-2-40,-1 0-288,0-1-288,-1 0-1057,0 1-2047,0-1 47</inkml:trace>
  <inkml:trace contextRef="#ctx0" brushRef="#br0" timeOffset="5357.0668">1413 1377 128,'1'0'80,"0"0"16,-1 0 8,2 0 224,-1-1 120,-1 0 184,0 0 81,1 0 79,-1 1-152,0-1-24,0 0-176,0 0-64,0-1-128,0 2-72,0-1-120,0 0-32,0 0-48,0 0-176,0 1-328,0-1-656,0 0-48</inkml:trace>
  <inkml:trace contextRef="#ctx0" brushRef="#br0" timeOffset="8101.0026">1521 1355 1728,'-2'0'1505,"0"0"-89,0 0-40,0 0-287,0 0 55,0 0-256,0-1 40,0 1-200,1-1 40,0-1-151,0 0 87,0-9-96,3-6 120,9-29-80,-1 23 48,0-2-160,5-3 33,1 0-161,6-4-32,-1 1-104,3 1 24,2-4-64,4-4-32,-4 4-72,6-2 8,1 3-48,-2-1-48,-3 10 0,1-3 0,-3 5-32,0-1-8,-3 4 0,6 1 0,0 4 8,5-1-8,-6 1 0,4 2-8,-8 0 0,6-1 0,-8 2 0,8 4-8,-3 0 8,5 0 0,-2 2 8,-1 2-8,-3 1 0,4 2-8,-4 3 8,1 2-8,0-2 8,2 4 0,0-1 8,5 3 0,-1 1 0,4 3 0,-4-4 0,3 5 0,-8 1 0,3 3 0,-4-4 0,-3 7 0,-5 0-8,4 1 8,-4-5 8,6 10-8,3-8 8,6 4 0,-3-3 0,0 6 0,-5-3-8,2 3 16,-7-5-8,1 4 8,0-5-8,-1 3 8,0 2 0,0 4-8,-3-3 0,1 3 0,-3-4 0,-4 0-8,-2-4 8,1 3 0,-5-3-8,-2-2 16,1-2-8,-2 0 0,0-5 0,3 1 8,-2-6-8,0 0 8,-1-2 48,-1-1-352,-2-8-248,0 4-640,-1 0-1137,0 0-1184,0-1-31,0 0-1129</inkml:trace>
  <inkml:trace contextRef="#ctx0" brushRef="#br0" timeOffset="11430.9998">3304 1348 3041,'-1'1'2072,"-1"0"9,0-1-625,-1 2-72,1-2-352,1 0-87,-1 1-161,1 0 24,0-1-120,0 0-80,0 0-40,-1-1-16,2 0-71,0-1-9,0-2 24,8-9 16,20-28-120,-13 27-32,4 3-136,2-4-40,-1 3-96,6 2-24,-5 0-32,5 0-16,-2 6-8,-1-3 0,-7 7-8,-1 0-8,-2 2 0,-3 0 0,-1 5 8,-1 0 0,-1 6 8,1 1-8,-1 1 0,2 3 0,1-5-8,2 0 0,1 2 8,4-3-8,-1-3 8,5-1-8,-4-3 16,5-7 8,-2 0 8,5-5-8,-2-2 16,8-3-8,-9-1-8,13-2 8,-8 3-16,8 1 8,-13-2-8,8 0 0,-12 1 0,7 1 8,-10-3-16,8 2 0,-4 4 8,-3 2-16,0-4 8,-4 7 0,0 4-8,-4 3 8,1-3 0,-7 6 0,4-2 16,-3 0-8,3 4-8,-2 2 0,-3 0 0,-1-1-8,6 3 0,-1-6 0,5 0 0,3-2 8,4 0 0,-3-4 0,2 1 8,0-4 8,0 0-8,4-3 0,-3 1 8,6-1-8,-3-3 8,4-2-8,-5 0 0,6-2 0,-8-3 0,6 7-8,-4 3 8,-1-2-16,-4 1 0,-2 5 0,-3-2-8,-2 2-8,0 2 8,-1 6 0,0 2 8,-1 1-8,12 1 16,-11 0-8,0-1 0,2 3 0,0-6 0,-9 1-8,7-2 16,1-3 0,-3-8 16,3 0 0,2-3 0,5-2 0,0 1-8,2-1-88,0 2-96,0 3-824,-7-3-776,0-7-2137,-6 2-280</inkml:trace>
  <inkml:trace contextRef="#ctx0" brushRef="#br0" timeOffset="279410.7134">3921 739 1592,'-5'-13'2305,"-3"3"-369,2-4 153,2 6-529,0 14-136,2-7-471,-2-4-17,5 8-280,-2-3-128,1-1-240,0 0-104,0 1-144,0 1-16,3 5 24,3 14 80,13 27 8,-5-19 32,2-4 0,-4 0-8,0-3-72,5 0 0,-6-6-16,1 8 24,2-1-8,-6-1 16,-6-1 16,-3 1 16,-5-9 0,-1 1 33,-1-2-9,9 1 8,-5-3-16,-3-5 16,4-3-16,-8-4 0,-6-3-16,3-4-32,3-2-48,-6-5-16,14 4-32,-3-7-8,10 4 0,-3-6 0,6 4 0,3-6 16,1-1 16,3-5 32,6 4 24,-9-3 32,2 6 16,7 1 8,-11 4-32,-3 2 0,8 4-24,-10 0 32,-4 5-8,7-1 32,-3 4-24,-3 0 0,-1 3-40,-1 1-120,1 1-256,0 0-912,0 1-785,0-2-1895,1 0-409</inkml:trace>
  <inkml:trace contextRef="#ctx0" brushRef="#br0" timeOffset="280094.7476">4139 702 2088,'32'19'3825,"-26"-31"-1128,-1-2-1153,7-2 1489,3 0-2009,-3-3-88,0-1-216,1-5 9,-2 5-177,1-6-152,2 3-64,-2 4-32,-2 5-112,0-3-40,-4 7-80,2 1-8,-2 0-8,-1 1-56,-4 2-240,1 4-776,0 0-617,-4 2-2127,1-1-241</inkml:trace>
  <inkml:trace contextRef="#ctx0" brushRef="#br0" timeOffset="280769.713">4160 604 3457,'-7'-1'2368,"0"-3"577,3 4-1017,-1-5-111,5 7-289,-1-5-632,3 3-656,-2-1 256,1 0-144,9-1 113,10-2-17,32-8 24,-32 9-112,5 1-40,-3 2-152,5-1-40,0 2-64,5 2 0,-5-5 0,-2 1 24,-4 0 8,0-2-720,-2 1-3105,-2-5 792</inkml:trace>
  <inkml:trace contextRef="#ctx0" brushRef="#br0" timeOffset="280394.8404">4283 417 5049,'-33'-8'2657,"35"8"-73,-2 3-1280,1 2-383,-1-5-441,0 1-120,1 9-152,1 12 8,11 35-80,-3-23-48,-1-5 24,2 4 72,2-3 32,0-7 32,-2 2 0,-4-1-48,-1-8-64,-2-1-16,-1-3-24,1-7 16,-2-3-16,-1 1 32,-1-3 16,-1 0-544,0-1-456,1 0-2345,-1 0 65</inkml:trace>
  <inkml:trace contextRef="#ctx0" brushRef="#br0" timeOffset="12937.0013">4763 1243 1280,'-4'1'2057,"1"0"-329,1-1 377,0 1-593,0 1-16,0-1-312,0-1-23,1 0-281,0-1 16,1-1-216,1 1 0,3-2-152,15-12 33,35-27-105,-21 18 48,-3-1-64,6-9 56,1 1-80,6-11-8,-3 2-64,2-3-16,-3-1-112,8-4-40,-11 12-48,1-3-48,-5 6-40,1 5-8,-13 8-8,-6 0 8,-3 8-8,2 0 0,-3 6 8,7-7-8,-2 8-16,-7-4 8,4 6 0,-5 1-8,-7 8-8,2-4-96,6 6-168,-7-2-160,4-2-672,-3 4-1560,0 1-1449,-6 3-520</inkml:trace>
  <inkml:trace contextRef="#ctx0" brushRef="#br0" timeOffset="264182.7143">5183 744 992,'-17'-52'1825,"16"50"1519,1 1-1391,1-1 383,-1 2-1648,0 0-232,0 0-7,0 0-113,0 1 0,0 0 40,0 9-40,-1 7-88,-4 30-8,2-30-32,-1 6-72,2-5-32,0 5 0,-1-7-16,-2-1-8,4-3 0,3 1 32,-3-8 16,3-1 24,-3-3-8,1-1 8,0-1-40,0 0-8,0 1-32,0 0 0,0 0-32,1 0 0,0 0-16,6 1 16,7 0 8,4 0 16,34 3 32,-31-7 16,-3 3 8,0-4 33,-1 6-1,-5-2-8,-4 0 48,-4 1 16,3 5-16,-6-8 0,1 4-32,0 0-48,-2-3-64,0 1-472,1 0-448,1-1-2713,14 1 296</inkml:trace>
  <inkml:trace contextRef="#ctx0" brushRef="#br0" timeOffset="65768.2837">5658 636 3825,'-59'-33'2384,"64"24"9,-2-3-905,9-2 32,-1-4-463,6-2-145,1 1-120,2-7-104,-4-2-192,4 0-40,-4 4-144,0-6-135,-6 4-17,0 0 16,-8-2-32,-3 1 24,-4 6 0,-1 7 0,2 7-24,-5 6 16,-2 6-144,-3 11-56,-1 3-32,-7 8-56,6 9-24,-2 10 88,6 0 40,1 4 0,6 1 0,6 3 8,3-15 0,10 1 0,3-4 8,6-8 32,2-11 16,7-9 32,-6-14 40,2-9-16,0-2-16,1-9-8,-8 5-16,2 1-112,-3 4-184,-6-8-848,-2 5-857,-3-3-1632,1 5-496</inkml:trace>
  <inkml:trace contextRef="#ctx0" brushRef="#br0" timeOffset="209719.4939">252 1959 4097,'-3'-7'2696,"-8"-1"17,5 3-857,-2-4-255,0 2-441,1-1-248,-3-1-224,-6 1 1,2 2-185,-2 2-32,-3 0-48,0 4-176,6 2-144,0 2-48,7 1-48,1 3-72,3 3 32,1 1-8,0 0 0,-1 3 0,1-4 8,2 2 0,0-3 8,1 4 8,2-5 0,4 3 16,0-3-8,5 1 16,1 0-8,4 0 0,-2-1 0,-1 2 8,2 0 8,-6-2 0,-1 0 8,0-2 8,-7 1 0,1 0 16,0-3 16,-4 4 16,-4 1 16,-1-2 24,-3 0-8,-2-2 8,-2-2 16,-1-2 8,-1 0-8,-2-2-32,2 0-24,-5 3-16,6-5-24,1 2-24,2 0 16,2 1 8,4-4 0,-4 0 8,0-3-32,-2-1-56,-1-7-128,-2-4-512,3-1-536,3-2-2689,7-2 280</inkml:trace>
  <inkml:trace contextRef="#ctx0" brushRef="#br0" timeOffset="9388.0028">1607 1415 1040,'-31'-28'1649,"32"27"-217,-4 2 104,5 6-127,-2-7-249,0 1-128,1 6-64,4 5-80,-1-3-191,15 32-33,-13-26-96,12 3-112,-7-3-136,10 6-32,2-1 0,3 3 48,-1-2-8,4 5 48,-3-6 0,7 1-88,-3-5-88,4 2-39,-1 0-73,7 0 0,-8-3 0,8 0 24,-2-3 8,6 1 0,-10-3-8,6 0-8,-7 1-32,0 0-16,-4-7-8,3 3-8,-4-4-8,3 1 8,-5-4-16,0 2-8,0-1 0,1-1 8,1 0-16,2 0 8,1-1-8,2-2 0,-2 0 0,-4-3 8,0 0-8,-2 0 16,-5-1 0,4-3 32,-3 3 8,-3 0 32,-6 2 16,4-1-16,-5 4-24,-1-2-8,-1-3-24,8 2-16,-4-1 16,4-3 8,3 1 0,2 0 8,-7-2-16,4 0-8,-1 3-8,2-1 0,-10 0 8,5-1 0,3 4 0,-12-8-8,1 4 0,4-1 0,-2 6-8,-5-5 0,7 6 0,-2-3 8,0 4 0,-3-9 8,-1 5 0,5-3 8,-6-1-8,4-3 0,-1 4-8,-1-3 0,0 1-8,2 0 0,-3 0 0,4-2 0,-3 3-8,0 0 16,1-3 0,-1 2 56,2 2 8,1 0 16,1 1 40,-1 3 32,-3 0-40,1-1 8,-4 1 16,1-1-24,-1 0-24,-3-2 40,2 7 16,-2-6 9,1 3-17,0-1 24,2 3-48,-4 1 8,1 0-32,-2 0 8,1 0-32,1 1 0,0-1-32,0-1 8,0 0-24,0 1 8,0-1-16,0 1 16,0-1-72,0-1-368,0 2-272,0-1-1017,0 0-2816,0 1 384</inkml:trace>
  <inkml:trace contextRef="#ctx0" brushRef="#br0" timeOffset="13639.0065">4885 1199 4185,'-21'-4'3025,"34"3"-553,1 2-640,-6-4-655,16 12-657,-5-3 232,6 5-80,-1 2-160,11 13-40,-3-6-96,3 16-88,-1-4-95,6 4-57,-1-3-56,7 6-24,0-11-32,7 6 0,-4 1 0,1-4-8,-11-6 8,-1 3 0,-10-6-16,2 0 16,-5-3-16,5 2 8,-5-4-8,7-2 0,-6-4 0,-5-1 0,1-5 8,-9 0 8,-1-1 16,-5-1 48,3-3 16,-7 0 40,-1 0 40,-2-3 24,0 3-288,-1-2-968,0 0-2505,0 1 240</inkml:trace>
  <inkml:trace contextRef="#ctx0" brushRef="#br0" timeOffset="16781.0063">6026 1745 3073,'-31'46'2536,"31"-41"-103,-1-5-673,4-2 209,-3 2-609,0-2-184,1 1-304,0 0-56,9-13-255,34-33-65,-30 25-120,-1-8 24,2 6-104,4 0 8,-6 6-24,-2 0 0,-3 5-56,-6-1 8,-4 4-32,0 0 16,-8 3-88,-4 6-32,-1 1-48,-1 5-64,1 6-64,2 5 24,3 0 8,-2 9-8,-1-2 16,-4 5 0,3 2 0,1 0-16,5-8-8,7 6 0,7-2-8,5 0 24,3-1 32,3 5 48,-4-9 24,5-3 56,-2-4 8,3-3 16,1-4-24,6-7 16,-9 0-32,1-9-8,-5-3-16,0 1 0,-5-1-8,8-2-208,-10 1-168,6-2-600,-6 0-472,-3-4-2753,1 1 384</inkml:trace>
  <inkml:trace contextRef="#ctx0" brushRef="#br0" timeOffset="17374.004">6315 1386 3417,'-2'-4'0</inkml:trace>
  <inkml:trace contextRef="#ctx0" brushRef="#br0" timeOffset="67364.2824">5184 1599 4569,'-53'11'2424,"52"-12"9,-3 3-841,2-4-535,1 2-73,0-1-304,0 1-48,0 0-136,1 0 40,0 0-40,0 0 1,0 0-25,1 0 24,0 0-96,12 1-80,3-2-48,38-1-32,-31 2-56,7-2-56,-3 0-56,2 0-16,-5 1-16,1-6-24,-11 4 16,2 2 0,-4 3 0,-2-3 16,-4 4 8,1-5-8,-3 1 24,1-2 24,-4 0-16,-2 2 32,1 0 0,0 0-8,0 0 0,0 1 16,0-1-8,0 0-32,-1-2 0,0 2-40,-1-3-24,-1-15-24,1-25 8,3 25 0,1 1 16,3 4 80,-2 4 72,0 1 32,-2 5 9,1 0-1,-7 2-72,4 1-80,1 0-24,-1 0-24,0-1-32,0 0-705,1 1-439,1-1-3153,8-5 200</inkml:trace>
  <inkml:trace contextRef="#ctx0" brushRef="#br1" timeOffset="37799.0468">7390 928 1016,'-18'5'1713,"1"-1"-225,1 1 368,4 1-415,-2-2-1,7-1-336,1 1-128,4-2-255,0-2-97,2 0-248,0 0-56,0 0-72,0 0-112,0 0-56,0-1 16,1 0-16,2 0 8,15-1 24,33 2 24,-28 0 0,3 0-8,3 3-40,4-3 32,-1-1-16,9 4-16,1-3 16,3 0 8,2 8-48,6-8-24,-6-4-16,7 4 0,-1 0-8,6-9-8,-3 7 0,13-1 0,-7 1 0,8-4 0,-3 4 0,2 2 8,-6 0-16,9-1 0,-8 0 8,9 1-8,-11-3 8,2 2 0,-7 0 8,7 2-8,-9 1-8,6 3 8,-5 0-8,7 0 8,-12 1 0,5-1 0,-3-1-8,1-1 8,-3 1 0,4-1 0,-4-2 0,5 1 0,-8-1-8,-2-2 8,-5 3 0,-1-2-8,-7 2 16,5-3 0,-9 1 0,2 0 48,-6 1 48,2-4 56,-14 1 8,-1 2 48,0-1-32,-6 0 33,-10-2-1,9 4 80,-5-1-16,-1 0 0,0 0-48,0 0-240,-1 0-368,0 0-1033,0 0-2207,0 0 95</inkml:trace>
  <inkml:trace contextRef="#ctx0" brushRef="#br1" timeOffset="38785.0018">9762 897 1696,'-52'-32'1929,"49"30"-169,1-2 209,-1 3-129,1 0-280,1 0-183,0 0-169,1 1-352,-1-1-296,0-1-120,0 1-128,0 1-120,1-1-128,0 0-24,0 0 8,0 0 24,0 1 0,0 0 32,0 0 0,0 0 8,0 0 41,0 0 63,0 0 48,0-1-40,0 1-40,0 0 0,0-1-88,0 0-64,0-1 8,-1 1 8,1 1-32,0-1-16,0 0-8,0 1-8,1 0 0,0 1 0,2 0 0,8 2-8,4 3 8,34 31 8,-28-26 0,8 2 0,0 3 8,7 1 0,-11 2 8,2-1 8,-5 0 0,-5-4 16,0 2-16,-4-1 8,-7-2 0,3-1 0,-1-2 0,-11-3 24,7 0 8,3 0 0,-10-4 48,-1 0 56,4 2-8,-1-5 24,0 0 56,-1 0-24,0 0-48,-13 5 32,-5 4 0,-30 16-8,28-13 32,1-1 24,1 1-16,-2-7 24,5 3 0,2 3-63,2 0-33,2-3-8,2 2-56,0-3-64,4-5 8,0 0-16,3 1-24,2-3-16,-1 0-489,1 0-783,-1 0-792,0 0-2209,0 0-312</inkml:trace>
  <inkml:trace contextRef="#ctx0" brushRef="#br0" timeOffset="104744.0679">10925 826 2361,'0'-10'2416,"-7"3"-456,4 2-143,-1-3-441,1 0-384,-1-2-183,-7-2-41,11 3-208,-11-1-56,-8-1 16,-3 0 40,5 5-40,-11 0-88,4 3-104,3 2-112,4 5-24,-5 4-135,4 0-17,-4 4 104,0 6-64,-1 3-56,2 4 48,0 2 64,3 3-80,3 2 16,6-2 0,5 2 0,3 0-8,6-4 0,4-5 8,4-8-32,6-1-8,4-3 16,-1-7-8,1-2 0,-3 5 24,-4-6 24,-3-1-8,1 0-144,-3 0-256,3 0-1049,-3-2-2207,-1 2 127</inkml:trace>
  <inkml:trace contextRef="#ctx0" brushRef="#br0" timeOffset="105298.0677">10951 1150 1616,'77'12'2169,"-72"-19"-297,-2-1 161,-1 1-353,-1-3-144,2 1-383,-7 0-41,2 1-224,-3-3-176,-2 4-248,-4 1-88,5 6-168,-2-5-160,2 4 24,-8-1-56,3 3-32,-7 1-16,4 7-8,-3 7-24,13 4 16,4 2 0,0-4-8,3 0-8,7-7 16,-2-1 8,-4-10 16,11 2 24,-5-6 32,0-4 24,-1-1 8,1-4 8,-5-1 8,1 2-24,0 3-16,-5-2-8,0 5-8,1 2 0,-3 0-16,1 3-24,0 1-16,0 0 0,0 1 8,0 9 8,-1 10 16,1 38 24,-1-27 16,-1 2 24,3-3 8,1 3 16,-4-12-8,2 2 16,2-5-15,-3-2 31,2-8 8,1 1 32,3-4-16,-3-2 16,0-1-8,-2-2 8,0 0-24,-1 0 8,0 0 8,1 0-8,0 0-72,0 0-480,0 0-592,0 0-2601,0 0 176</inkml:trace>
  <inkml:trace contextRef="#ctx0" brushRef="#br0" timeOffset="106392.069">11070 657 3817,'-31'-68'2864,"34"63"-463,-4 0-489,-1 0-551,1 3-505,1 2-8,-1 0-48,0 0-272,0 1-88,0 0-120,-4 21-7,-9 22-97,4-21-32,2-3-8,3 2-16,3-11-40,-4 5-8,5-3 8,-3-5-32,-3-7-32,2 2-40,6-1-24,-1-2-8,0-1-8,0 1 24,1 0 32,13-1 8,-1-1 0,35-1 0,-33 1-16,2 1 0,-3 1 0,2 1 0,-5 1 8,-2 1 24,-3 0 24,-2-2 16,-4-1 56,0 0 64,0 0-8,0 0 16,0-1 0,1 0-48,0-1-56,0 1-16,-1 0-24,5-2 0,-4 1-16,2-1 0,-2 2-24,0-1-160,0 1-176,0-1-584,0 0-464,0 0-2657,0 0 312</inkml:trace>
  <inkml:trace contextRef="#ctx0" brushRef="#br0" timeOffset="107018.068">11202 659 3985,'33'-28'1792,"-31"28"497,-1 2-945,3 1 240,-6-3-183,2 1-169,-1 2-376,0 12-72,-6 25-304,2-23-8,3-2-111,-3 0-17,3-2-88,2 3-32,-2-9-72,3 0-32,-1-1-56,-1-1-24,0-2-24,6 2-8,-6-7 0,1 2 24,0 0 16,0 0 8,0 0 16,1 2 8,1-1-8,-1-1 8,0 0-16,3 1 8,2-1 24,4 0 32,-6 0-16,4 0 40,5-1 8,7 1-16,18 0-24,-22 0 16,0 2-40,-11-5 8,-4-3-32,9 4 16,-3 1-32,-1-3 24,1 6 24,-4-4-512,5 4-544,0-2-3041,0-3 304</inkml:trace>
  <inkml:trace contextRef="#ctx0" brushRef="#br0" timeOffset="45178.4144">11859 579 176,'-39'-63'792,"30"53"-200,-4-1 40,-2-4-55,4 5-289,4-5 80,-8-6-88,7-1 8,-2 5 40,-3-3 312,-1 2-16,6-1 280,-6 5 49,0-3 159,2 4-224,0 0 104,6 3-200,-5-1 9,6 2-65,0-7 96,-3 11-136,2-1 64,5-4-40,1 3-63,-1 5-137,1-3-16,1 2-176,-1 3-136,0 0-136,0 2-64,1-1-80,9 19 24,23 38 72,-10-12 24,-4 0 40,7 15 8,9-4-8,-1 8 0,0-5 8,10 8-24,-8-8-16,5 9 0,-3-10-8,1 6-8,-7-12 0,10 0-8,-11-11 0,4 6 0,-4-13 8,-1 0 0,-7-4-8,2 0 8,-14-16-16,-2-2 0,-2-4 0,-1-5 8,-3-6-8,-2 2-16,2 2-40,-3-2-152,-1 0-192,0 0-696,0 0-673,1 0-679,-1 0-1089,0 1-344</inkml:trace>
  <inkml:trace contextRef="#ctx0" brushRef="#br0" timeOffset="71990.2841">11726 679 3249,'-37'-9'2152,"29"6"9,9 3-689,1-4-80,-6 4-392,3 0-87,1-1-281,0 1-48,0 0-184,1 0-24,7 2-96,4 4 56,3 0 24,40 17-32,-41-18-48,5 1 16,0-3-31,-3 2-9,-8-4 48,3-2 128,-4 0 32,-2 1 32,1-7 8,1 0 32,2-1-120,1-4-24,-1-1-48,3-1-64,-4 2-63,1 0-9,-4 3-32,0 0-40,-3 0-56,2 2-24,0-1-32,3 0-24,0 3 32,2 2 32,2-2-616,-1 1-249,1 1-3560,-10 2 465</inkml:trace>
  <inkml:trace contextRef="#ctx0" brushRef="#br0" timeOffset="49444.4795">13268 546 3081,'-3'1'2096,"1"0"369,0-1-505,0 1-320,0 0-151,1 0-153,1-1-576,1-1-8,0-1-176,15-8-55,29-30-129,-29 12 0,0 8-88,6-12-8,0 1-56,-1-1 0,-6 4-32,-4-6-8,-7 11-24,-5 4 8,-5 3-24,2 3 16,-5 6-48,-5 8-56,-5 0-64,-1 5-72,1 7-32,0 11-24,4 0 16,3 12 16,2 5 8,-2 4 8,6-4 24,2 0 0,8-9 16,6-2 24,6-8 0,-2-1 16,4-10 24,2-1 8,-3-8 16,3 4 8,1-16-8,1-3 8,-5-2-16,5-4-224,-5-7-264,1 3-1048,-7 2-1921,-1-4-496,-9 1-1304</inkml:trace>
  <inkml:trace contextRef="#ctx0" brushRef="#br0" timeOffset="50939.2832">13287 1903 3049,'5'6'1520,"0"0"648,2-3-527,2-3-1,-1-2-56,-2-5-15,4-1-649,3-5-136,1-1-208,9-2-32,1 0-135,-1-2 7,-3 2-40,-2-1-112,-10 2-72,-4-5-16,-1 3 16,-7 3 40,0 3-24,-3 0 8,-4 5-24,-8 3-80,-2 4-72,-8 5-40,6 3-24,-2 10-24,7 3 8,-2-2 8,6 3 16,-3 9 8,7-4 32,5 5 24,7-1-8,6-3-16,4-3 8,1 0-16,0-12-24,6-1 24,-1-3 16,3-7-24,1-11 8,5 5 0,-2-4 8,-1-4-72,-7-5-120,2 1-560,-7-7-680,2 0-2433,-7-2 96</inkml:trace>
  <inkml:trace contextRef="#ctx0" brushRef="#br0" timeOffset="47473.0009">12380 1206 3697,'-35'32'1512,"36"-35"513,0-1-353,3-1-656,4-7 168,3-2 129,1-6-425,0-3-24,16-9 176,2-1-32,12-16 161,3 3-1,18-11-168,-9-3-240,9-10-24,-10 7-151,11 1-185,-16 8-176,6 2-48,-9 15-120,4 7-120,-12 7 72,0 4-8,-11 6-8,-8 3-72,-9 4-88,-4-2-352,-9 9-337,-6 12-751,-3 5-552,-15 7-2161,-4 11 144</inkml:trace>
  <inkml:trace contextRef="#ctx0" brushRef="#br0" timeOffset="258498.7154">12890 647 2609,'-27'-35'2112,"34"34"-112,-9 1-495,-3-7-241,0 5-360,7-1-104,-4 3-223,1 0-97,0 0-96,0 2-96,-1-1-80,-2 7-56,-7 6 16,-15 30 0,13-33-32,2 0-8,6-1-48,-4-1-8,5-15-32,6 16 0,-4-2-16,-8 2 0,5-4-8,-7 10 0,5-13 0,9 4 0,0-4 0,-1 0 8,-1-3 16,0 0 24,0 0 16,0 0 16,0 0 0,0 0-8,0 1 0,0 1-16,1-2-16,0 0 0,0 0 8,15 3 40,0-1 32,21 2 56,-17-6 24,-4-2 16,-1-2-16,0 4 0,2-1-47,-7-1-9,-3 3-16,-2 1-16,-2-4-32,2 4-8,-5 0-24,0 0 8,0-1 0,1 1-176,0 0-376,0 0-2985,6 0 672</inkml:trace>
  <inkml:trace contextRef="#ctx0" brushRef="#br0" timeOffset="261575.7134">12793 732 952,'-36'53'1368,"41"-54"-55,-2 0-57,-4 0 32,1 1-231,0 0 39,0 0-240,0-1 48,0-1-176,0 1 0,0 0-151,-1 0 39,0-5-128,1 0 0,0 0-64,0-2-8,2-2-192,-1 8 16,0 0-280,9-10 184,26-26 64,-34 23 112,0-2 8,3-5 265,-4 6-209,0-5-112,5 6 0,5 4 8,-9 1-32,-3 3 48,3 4 32,-2-7-56,-7 1-72,4 5-16,3 3-64,-7-10-72,4 18 8,6-6-8,-4-5-24,2 5-8,-2-1-8,1 0-80,0 0-80,0 0-960,0 0-961,0 0-1855,1-1-585</inkml:trace>
  <inkml:trace contextRef="#ctx0" brushRef="#br0" timeOffset="-1156.9961">435 539 1848,'0'-1'1489,"1"1"47,3 1-400,-4-1 201,0 0-361,0 0-16,1 0-256,3 7 24,2 4-160,3 3 41,28 26-97,-26-23 24,0-5-120,4 6 0,1 0-96,3 3-16,-1-1-88,4 6 24,0-5-40,2 3 32,-2-2-24,4 5 8,-3-6-48,3 5-32,-3-5-48,6 4-24,-4-4-32,3 2 0,-3-4-16,3 3 8,-6-5-8,3 3-8,-4-3 8,2 3 0,-3-2 0,4 4-8,-5-3 16,1 0-7,-3-1 7,4 0 0,-5-3-8,5-2 0,-4-1-8,2 1 8,-10-5 0,6 3 0,-1 1 0,-4-2-24,-4-3 144,6 6 48,-5-6 0,-1 1 24,0 1 32,1 0-128,1-4-40,-5 2 24,0-3 32,-1 0 80,-2-2 16,-1-2 56,0 0-8,1 0 24,0 0-32,0 0-40,0 0-40,0 0-88,-1-1-232,0 0-872,0 0-800,1 0-2209,-1 0-296</inkml:trace>
  <inkml:trace contextRef="#ctx0" brushRef="#br0" timeOffset="20762.0011">674 990 2056,'-7'-4'1937,"5"1"-121,-2 2-111,1-1-337,2 0-424,-1 0-64,0 0-280,0 1-240,-1-1 41,2 1-33,-1-1-136,0 1-40,0 0-64,-1 0-8,1 1 40,2 0 56,-1 0 16,0 0 32,1 0 0,1 1-56,0-1-56,14 5-24,-1-2-56,32 11-16,-35-11-16,-1 1-8,4 4 0,-3-3 16,-4-3 0,3-1 16,-6-1 88,0 0 104,2 0 112,-8 0 0,2-1 17,0 0-25,0 0-96,-1-1-96,1 2 40,0-1 8,0 0-104,0-1-16,0 1-32,0-10-32,0-3-32,8-32 104,4 32 40,-2-2 80,0 4 32,-2 0 32,-2-1-16,-2 5 24,-2 1-72,-2 0-16,0 0-48,0 5-56,-1-2-64,2 2-24,-1 2-24,0 0-16,0 0-8,0 0-280,0 0-224,1 0-1016,0 0-2393,8 2-128,6 3-1504</inkml:trace>
  <inkml:trace contextRef="#ctx0" brushRef="#br0" timeOffset="18337.0023">41 264 2144,'-1'-12'1953,"2"1"-185,-2 2-127,2 3-561,2 3-128,1 1-392,-4 2-152,0 0-120,0 0-104,0 1-32,2 9 136,2 14 41,6 35 55,-5-25-48,1 5 0,0-8-128,4-1-40,-5-6-72,2-4-8,-5-6-24,2-5 16,-2-6-8,0-2 144,-3-5 24,1 4 8,0-1 0,0-2 8,0 2-160,1-5-16,2-4-32,0-1-8,13-24-24,-11 24-32,0 2-16,5 0-16,-4 3-8,5-3-16,-3 5 24,10 5-8,-5-1 24,7 6 0,-2 8 24,0 2 8,-5 3 8,2 2 16,-9-6 8,-2 2 56,4-1 24,-9-4 48,-6 0 8,-1 0 24,-5-9-40,-9 0 0,1 2-24,2-2 16,-2-8-40,1 2 8,3-3-32,-2-2 121,1-3 15,6 4 64,4 2-8,2 0 40,2 0-160,2 2-80,2 0-80,0 2 48,0-1 64,1 2-1288,4-1-2121,6 0-232,-4 1-2000</inkml:trace>
  <inkml:trace contextRef="#ctx0" brushRef="#br0" timeOffset="21963.0036">946 1674 1888,'-20'-66'2345,"19"60"-185,1 6-1880,-1-3 1481,0 3-537,1 0-224,0 0-472,-1 0 1561,0 0-1889,0 1-32,-3 11 48,0 5 104,-11 28 16,5-28 32,2-4 0,-2 3-8,1-4-72,-1-1 8,2-2-55,1-2-25,2-2-72,3 0-40,0-3-56,2 0-40,0-2-48,0 0-40,0 0 0,0 0 0,0 0 40,0 0 64,1 1 32,1 1 48,8 2 24,2 0 40,37 11-32,-30-15 16,-3 1-8,-1 1 0,-4-2 0,-5 1 40,-5 0-8,2 1 0,-3-2-24,0 0-24,0 0-48,0 0 0,0 0-16,1 0-616,0 0-456,3 0-2761,5 0 136</inkml:trace>
  <inkml:trace contextRef="#ctx0" brushRef="#br0" timeOffset="53297.2829">11202 36 3713,'5'-12'2400,"-3"-2"-15,3 14-1025,2-3 112,-11 0-543,2 0-265,1 10-240,1 4-48,-2 9-112,1 10-80,-2 5 24,2 11-24,-2-10-32,1 1 0,10-6-56,-6-7-24,9-9-24,-11-5-16,0-6-16,1-3 8,6 3-8,-5-8 24,5 2 40,-1-4 24,0-4-40,-4-5-8,-1 5-24,-5 1-40,7-2-24,-2 6 24,5-3-8,-2 2-24,3-1 0,-1 7-16,3 0 8,-4 5 0,5 3 8,4 6 96,1-4 24,-4 7 24,3-1 8,0 1 0,0 0-40,-3 7 8,-6-8 24,1-3 136,-6-1 145,-5 2-41,-2-11-16,-3 2 8,-4-4-128,-1 1-128,0-12 32,-1 6-16,-2-2-32,6 6 0,-6-10-24,6 11 0,0-6-16,5 5-72,0-9-64,11 9-16,-3-12-256,15 7-953,4-1-2263,7-3 247</inkml:trace>
  <inkml:trace contextRef="#ctx0" brushRef="#br0" timeOffset="46392.1288">12382 1178 1888,'6'1'3065,"-5"-6"-328,1-7-929,-2 3 1489,1-3-1609,-2-3-336,-1 5-511,-5 0-65,1 2-320,-4 1 0,-1 0-72,-5 0-80,1-1-112,-4 5-32,-4 3-56,-4 7-8,8 3-16,-6 3 8,0 1-160,10 7-8,0 2-24,3 4-8,8 4-16,11 6 144,-2-9 8,12-1 8,5-7-8,4-5 8,-3-11 40,10-6 72,-1-7 16,-2-2 24,-2-8 32,-4-2 8,-10 0-16,-6-4 104,-7 0 9,-1 2 23,-1 2-8,0 0-32,1 6-120,-3 1-48,1 4-48,-3 3-80,0 4-40,-5 3-256,1 1-160,-7 3-344,3 2-129,-4 3-135,2 5 24,-7 2 104,-1 0 344,0 7 151,1-3 193,6-3 392,1-5 112,5 3 89,1-4 71,5-3 128,-3-1-112,1 0-32,8-6-64,-1-5-40,-7 2-136,5 1-16,1 0-24,0 0 48,-1 0-16,2 0 16,2 1-8,15-9 32,29-18-48,-20 16 56,-10-8-24,5-4 25,4 4-57,1 3-8,-5-2-64,-3 2-16,-2 4-32,-10 1 8,-2 4-8,-2 2-256,-2 2-176,-3 2-601,1 1-383,0 0-1057,0 0-671,-13 5-833,-8 4-424</inkml:trace>
  <inkml:trace contextRef="#ctx0" brushRef="#br0" timeOffset="47171.2234">12185 1141 4473,'2'3'2096,"7"3"377,-3-4-769,-1 5-103,9 4 167,-7-3-440,3 3-47,1 2-225,3 4-192,-2-1-352,5 3-48,-7-6-184,4 6-184,-2-10 16,-4-5 24,-2-3-72,1 3-24,0-6-344,3-2-328,0-3-896,-3-5-2553,2-5 240</inkml:trace>
  <inkml:trace contextRef="#ctx0" brushRef="#br0" timeOffset="47949.0015">12451 1206 3473,'-38'-14'1728,"36"15"553,1 0-649,0-3-240,1 2-23,0 0-113,0 1-464,5 9-64,2 13-80,56 32-64,-25-25-144,5 4-79,6 3-105,12 8-136,-7-7-40,0 7-16,-2 6-8,1-2-8,-14-5 0,8 5-8,0-13 16,-8-2-8,-7-13 0,-8-1 0,-5-4-8,-6-3 80,-3-5 24,-5 4 40,7-8 24,-6 0 40,-5-1-48,4-1-24,-5-2-32,0 0 24,0 0-24,0 0-32,0 0-80,0 0-456,0-1-408,0 0-3097,-2 0 456</inkml:trace>
  <inkml:trace contextRef="#ctx0" brushRef="#br0" timeOffset="70487.2824">12686 1586 2633,'-32'31'1856,"37"-32"112,-4 3-487,-5-3-177,3 0-192,0 1-144,1-1-279,-1 0-89,0 0-136,0 0-96,1 0-192,0 0-32,0 1-24,0 0 48,0 0 16,0 0 32,0 0-16,1 0 24,0 0-40,7 1-32,-3-1-40,9 2 0,-3-1-16,29 5 8,-28 0-24,2-6 8,-5 3-8,0-1-24,1 2 56,-6-9 112,0 8 49,2-10 111,-3 4 128,-1-6-96,3 1-112,0-2-16,0 2-104,1-2-80,0-2 48,3 3 48,-3-5 16,2 3 40,-4 1-8,0 0 40,-3 1-32,1 1-32,-1 0-48,1 1-32,0 0-56,1 0-24,-1 4-23,0 0-1,-3 3-8,1-2 8,0 2 0,0-1 0,0 1-16,0-1-224,0 0-241,0 1-223,-1 0-776,1 0-1641,0-1-960,0 1-704</inkml:trace>
  <inkml:trace contextRef="#ctx0" brushRef="#br0" timeOffset="23078.0044">2599 375 6257,'-5'-4'2401,"-4"-3"303,0-7-1471,1 7-345,-3 5-224,-1-6-288,-7 6-80,5 4-136,-5 2-152,3-3 48,-3 7-16,7 2 0,-3 6 24,4 1 8,1 4 32,6 0 32,2 2 48,2-2 16,5-1 8,5-4 0,3-2 41,6-4-25,1-3-24,2-3 40,9-2 8,-4-2-56,-9 0-32,4 0-24,-2-1-8,-10-1-152,5 2-128,1 1-1032,-3 7-2441,4 4 304</inkml:trace>
  <inkml:trace contextRef="#ctx0" brushRef="#br0" timeOffset="32055.0082">2570 2153 2929,'-5'-2'2784,"-5"1"-743,-3-1-705,-10 1-56,1 4-664,6 4-656,1 1 296,-2 3-64,4 1-48,-3 0 105,5-1 23,-2 4 136,1 2 96,1-1 0,2 2-64,2-2-24,5 1-72,7 1-56,0-2-8,5-4 0,1 0 16,2 0-24,1-2-112,5-6 17,0 2-33,6-6-16,-1-2-32,1-6 40,-2 3-40,2-5 8,-12 0-24,1-2 16,-8 3-120,-1-4-104,-5 5-905,-1-4-2439,2 2 399</inkml:trace>
  <inkml:trace contextRef="#ctx0" brushRef="#br0" timeOffset="32651.9998">2416 2145 2296,'-63'-49'2737,"58"45"-272,4 3 47,0-2-543,0 2-689,0 1-312,1-1-456,0-1-296,0 1 80,0 1 48,1 0 96,18 1 73,33 3-129,-23-5-24,-1 1-48,10-1-88,-3 1-88,6-3-24,-9 2-32,-1-3-8,-8 0-8,-4 3-8,-10-3-8,-2 4 0,-1 1 0,-4-1 72,-1-1-168,-1 0-848,0 0-2809,0 1 480</inkml:trace>
  <inkml:trace contextRef="#ctx0" brushRef="#br0" timeOffset="45933.0603">11511 1831 1720,'-6'3'2041,"3"-1"79,2 0-327,0-2-505,1-1-104,0 0-400,0 0-320,1 1 185,0-2 103,11-12-104,41-39-24,-27 26-24,12-5 16,3 1-128,2-10 32,-1-1-47,7-4-129,-12-1-8,4-7-32,-4 13-104,5 0 8,-9 2-24,6 4-80,-7 5 0,7 5 56,-8 7 0,-7 2 24,-11 1 48,6 9 112,-16-3-16,2 3 56,0 3 56,-5 5-103,-4-3-121,4 0-56,-1 1-96,0 0-104,1 0 0,0 0-296,0 0-281,0 0-367,0 1-312,0 0-1017,-1 0-847,1 5-537,0-5-784</inkml:trace>
  <inkml:trace contextRef="#ctx0" brushRef="#br0" timeOffset="54362.3454">11307 1853 3281,'46'-43'1848,"-49"36"433,-2-4-561,0-2-432,-2 1 105,-2 0-177,-2 1-496,1 3-88,6 2-80,-7 1-200,-3-1-128,-4 3-24,8 3-40,-10 1-56,2 3-24,5 5-24,5 2-16,-8 5 0,5-2-16,6 4-8,0-5-8,4 3-16,6-2-8,3 3 0,5 2-8,5 5 8,1-3 0,6 2 8,-5-5 8,1-2 16,-2-2-8,-8-10 32,-10 1 0,0-2 24,0-2 25,-1-1 279,0 0 32,0 0 64,-1 1-8,1 1 24,-2-2-264,-16 7-32,-25 13-64,18-24-40,9 3-64,-4 2-48,8-10-160,-7 2-464,12 1-352,-4-1-2817,6-10 384</inkml:trace>
  <inkml:trace contextRef="#ctx0" brushRef="#br0" timeOffset="256695.8043">11840 1466 2048,'11'-56'2177,"-18"51"-225,6 5-375,-1-5 31,0 5-544,1 0-144,0 0-311,0 0-97,0 0-248,0 0-88,0 0-88,0 1 8,0 3 8,-1 5 32,-4 2 16,-16 27 24,19-26 0,-2 0 8,-1 0-88,2-6 0,-1-2-40,3 4-8,-4-2-16,2 0 48,4 3-16,-2 1-8,-1-4 8,2 1 8,0-3 8,0 3-16,2-5 16,3 0-24,0-1 0,-4-2 16,0 0 48,0 0 56,1 1 40,2-1 16,13 0-24,0 0 8,29 0-55,-35 0-41,6 1-24,-4 1-24,3-1-16,-2 4 0,2 1-8,0-1-8,-1 1 8,-4-1 16,1-3 8,3 0 8,-5-2-24,3-1-480,2-1-673,8-2-2359,-6-3 79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5F546-5616-4078-BA15-440B6FDE9098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F73EF-62B7-40DF-818C-3236D2B84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625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F73EF-62B7-40DF-818C-3236D2B847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4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6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90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0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55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54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7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22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49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1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0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40655-0008-4C42-A2FE-C9571122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4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customXml" Target="../ink/ink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0.emf"/><Relationship Id="rId18" Type="http://schemas.openxmlformats.org/officeDocument/2006/relationships/image" Target="../media/image34.png"/><Relationship Id="rId3" Type="http://schemas.openxmlformats.org/officeDocument/2006/relationships/tags" Target="../tags/tag14.xml"/><Relationship Id="rId12" Type="http://schemas.openxmlformats.org/officeDocument/2006/relationships/customXml" Target="../ink/ink5.xml"/><Relationship Id="rId17" Type="http://schemas.openxmlformats.org/officeDocument/2006/relationships/image" Target="../media/image33.png"/><Relationship Id="rId2" Type="http://schemas.openxmlformats.org/officeDocument/2006/relationships/tags" Target="../tags/tag13.xml"/><Relationship Id="rId16" Type="http://schemas.openxmlformats.org/officeDocument/2006/relationships/image" Target="../media/image32.png"/><Relationship Id="rId20" Type="http://schemas.openxmlformats.org/officeDocument/2006/relationships/image" Target="../media/image71.emf"/><Relationship Id="rId1" Type="http://schemas.openxmlformats.org/officeDocument/2006/relationships/tags" Target="../tags/tag12.xml"/><Relationship Id="rId11" Type="http://schemas.openxmlformats.org/officeDocument/2006/relationships/image" Target="../media/image220.emf"/><Relationship Id="rId5" Type="http://schemas.openxmlformats.org/officeDocument/2006/relationships/customXml" Target="../ink/ink4.xml"/><Relationship Id="rId15" Type="http://schemas.openxmlformats.org/officeDocument/2006/relationships/image" Target="../media/image55.emf"/><Relationship Id="rId19" Type="http://schemas.openxmlformats.org/officeDocument/2006/relationships/customXml" Target="../ink/ink7.xml"/><Relationship Id="rId4" Type="http://schemas.openxmlformats.org/officeDocument/2006/relationships/slideLayout" Target="../slideLayouts/slideLayout2.xml"/><Relationship Id="rId14" Type="http://schemas.openxmlformats.org/officeDocument/2006/relationships/customXml" Target="../ink/ink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9.xml"/><Relationship Id="rId3" Type="http://schemas.openxmlformats.org/officeDocument/2006/relationships/tags" Target="../tags/tag17.xml"/><Relationship Id="rId7" Type="http://schemas.openxmlformats.org/officeDocument/2006/relationships/image" Target="../media/image14.emf"/><Relationship Id="rId12" Type="http://schemas.openxmlformats.org/officeDocument/2006/relationships/image" Target="../media/image35.png"/><Relationship Id="rId17" Type="http://schemas.openxmlformats.org/officeDocument/2006/relationships/image" Target="../media/image36.png"/><Relationship Id="rId2" Type="http://schemas.openxmlformats.org/officeDocument/2006/relationships/tags" Target="../tags/tag16.xml"/><Relationship Id="rId16" Type="http://schemas.openxmlformats.org/officeDocument/2006/relationships/image" Target="../media/image21.emf"/><Relationship Id="rId1" Type="http://schemas.openxmlformats.org/officeDocument/2006/relationships/tags" Target="../tags/tag15.xml"/><Relationship Id="rId6" Type="http://schemas.openxmlformats.org/officeDocument/2006/relationships/customXml" Target="../ink/ink8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15" Type="http://schemas.openxmlformats.org/officeDocument/2006/relationships/customXml" Target="../ink/ink10.xml"/><Relationship Id="rId10" Type="http://schemas.openxmlformats.org/officeDocument/2006/relationships/image" Target="../media/image10.png"/><Relationship Id="rId4" Type="http://schemas.openxmlformats.org/officeDocument/2006/relationships/tags" Target="../tags/tag18.xml"/><Relationship Id="rId9" Type="http://schemas.openxmlformats.org/officeDocument/2006/relationships/image" Target="../media/image9.emf"/><Relationship Id="rId14" Type="http://schemas.openxmlformats.org/officeDocument/2006/relationships/image" Target="../media/image20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42.emf"/><Relationship Id="rId14" Type="http://schemas.openxmlformats.org/officeDocument/2006/relationships/image" Target="../media/image38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tags" Target="../tags/tag23.xml"/><Relationship Id="rId7" Type="http://schemas.openxmlformats.org/officeDocument/2006/relationships/image" Target="../media/image55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9.png"/><Relationship Id="rId5" Type="http://schemas.openxmlformats.org/officeDocument/2006/relationships/tags" Target="../tags/tag25.xml"/><Relationship Id="rId10" Type="http://schemas.openxmlformats.org/officeDocument/2006/relationships/image" Target="../media/image58.png"/><Relationship Id="rId4" Type="http://schemas.openxmlformats.org/officeDocument/2006/relationships/tags" Target="../tags/tag24.xml"/><Relationship Id="rId9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7.png"/><Relationship Id="rId7" Type="http://schemas.openxmlformats.org/officeDocument/2006/relationships/image" Target="../media/image23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customXml" Target="../ink/ink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24.png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3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72.png"/><Relationship Id="rId5" Type="http://schemas.openxmlformats.org/officeDocument/2006/relationships/image" Target="../media/image391.emf"/><Relationship Id="rId4" Type="http://schemas.openxmlformats.org/officeDocument/2006/relationships/customXml" Target="../ink/ink1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customXml" Target="../ink/ink15.xml"/><Relationship Id="rId18" Type="http://schemas.openxmlformats.org/officeDocument/2006/relationships/image" Target="../media/image390.emf"/><Relationship Id="rId3" Type="http://schemas.openxmlformats.org/officeDocument/2006/relationships/tags" Target="../tags/tag33.xml"/><Relationship Id="rId21" Type="http://schemas.openxmlformats.org/officeDocument/2006/relationships/image" Target="../media/image76.png"/><Relationship Id="rId7" Type="http://schemas.openxmlformats.org/officeDocument/2006/relationships/tags" Target="../tags/tag37.xml"/><Relationship Id="rId12" Type="http://schemas.openxmlformats.org/officeDocument/2006/relationships/image" Target="../media/image24.png"/><Relationship Id="rId17" Type="http://schemas.openxmlformats.org/officeDocument/2006/relationships/customXml" Target="../ink/ink17.xml"/><Relationship Id="rId2" Type="http://schemas.openxmlformats.org/officeDocument/2006/relationships/tags" Target="../tags/tag32.xml"/><Relationship Id="rId16" Type="http://schemas.openxmlformats.org/officeDocument/2006/relationships/image" Target="../media/image380.emf"/><Relationship Id="rId20" Type="http://schemas.openxmlformats.org/officeDocument/2006/relationships/image" Target="../media/image75.png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71.png"/><Relationship Id="rId24" Type="http://schemas.openxmlformats.org/officeDocument/2006/relationships/image" Target="../media/image440.emf"/><Relationship Id="rId5" Type="http://schemas.openxmlformats.org/officeDocument/2006/relationships/tags" Target="../tags/tag35.xml"/><Relationship Id="rId15" Type="http://schemas.openxmlformats.org/officeDocument/2006/relationships/customXml" Target="../ink/ink16.xml"/><Relationship Id="rId23" Type="http://schemas.openxmlformats.org/officeDocument/2006/relationships/customXml" Target="../ink/ink18.xml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74.png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image" Target="../media/image37.emf"/><Relationship Id="rId22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13" Type="http://schemas.openxmlformats.org/officeDocument/2006/relationships/image" Target="../media/image78.png"/><Relationship Id="rId3" Type="http://schemas.openxmlformats.org/officeDocument/2006/relationships/tags" Target="../tags/tag42.xml"/><Relationship Id="rId7" Type="http://schemas.openxmlformats.org/officeDocument/2006/relationships/image" Target="../media/image24.png"/><Relationship Id="rId12" Type="http://schemas.openxmlformats.org/officeDocument/2006/relationships/image" Target="../media/image71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60.emf"/><Relationship Id="rId5" Type="http://schemas.openxmlformats.org/officeDocument/2006/relationships/tags" Target="../tags/tag44.xml"/><Relationship Id="rId10" Type="http://schemas.openxmlformats.org/officeDocument/2006/relationships/customXml" Target="../ink/ink20.xml"/><Relationship Id="rId4" Type="http://schemas.openxmlformats.org/officeDocument/2006/relationships/tags" Target="../tags/tag43.xml"/><Relationship Id="rId9" Type="http://schemas.openxmlformats.org/officeDocument/2006/relationships/image" Target="../media/image450.emf"/><Relationship Id="rId14" Type="http://schemas.openxmlformats.org/officeDocument/2006/relationships/image" Target="../media/image7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Relationship Id="rId6" Type="http://schemas.openxmlformats.org/officeDocument/2006/relationships/image" Target="../media/image74.emf"/><Relationship Id="rId5" Type="http://schemas.openxmlformats.org/officeDocument/2006/relationships/customXml" Target="../ink/ink21.xml"/><Relationship Id="rId4" Type="http://schemas.openxmlformats.org/officeDocument/2006/relationships/image" Target="../media/image8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11" Type="http://schemas.openxmlformats.org/officeDocument/2006/relationships/image" Target="../media/image7.emf"/><Relationship Id="rId5" Type="http://schemas.openxmlformats.org/officeDocument/2006/relationships/image" Target="../media/image1.png"/><Relationship Id="rId10" Type="http://schemas.openxmlformats.org/officeDocument/2006/relationships/image" Target="../media/image6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4" Type="http://schemas.openxmlformats.org/officeDocument/2006/relationships/image" Target="../media/image77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3" Type="http://schemas.openxmlformats.org/officeDocument/2006/relationships/tags" Target="../tags/tag49.xml"/><Relationship Id="rId7" Type="http://schemas.openxmlformats.org/officeDocument/2006/relationships/image" Target="../media/image85.png"/><Relationship Id="rId12" Type="http://schemas.openxmlformats.org/officeDocument/2006/relationships/image" Target="../media/image350.emf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84.png"/><Relationship Id="rId11" Type="http://schemas.openxmlformats.org/officeDocument/2006/relationships/customXml" Target="../ink/ink23.xml"/><Relationship Id="rId5" Type="http://schemas.openxmlformats.org/officeDocument/2006/relationships/image" Target="../media/image83.emf"/><Relationship Id="rId10" Type="http://schemas.openxmlformats.org/officeDocument/2006/relationships/image" Target="../media/image8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30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8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382.emf"/><Relationship Id="rId5" Type="http://schemas.openxmlformats.org/officeDocument/2006/relationships/customXml" Target="../ink/ink24.xml"/><Relationship Id="rId4" Type="http://schemas.openxmlformats.org/officeDocument/2006/relationships/image" Target="../media/image8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8.emf"/><Relationship Id="rId11" Type="http://schemas.openxmlformats.org/officeDocument/2006/relationships/image" Target="../media/image11.png"/><Relationship Id="rId5" Type="http://schemas.openxmlformats.org/officeDocument/2006/relationships/image" Target="../media/image180.emf"/><Relationship Id="rId10" Type="http://schemas.openxmlformats.org/officeDocument/2006/relationships/image" Target="../media/image10.png"/><Relationship Id="rId4" Type="http://schemas.openxmlformats.org/officeDocument/2006/relationships/customXml" Target="../ink/ink1.xml"/><Relationship Id="rId9" Type="http://schemas.openxmlformats.org/officeDocument/2006/relationships/image" Target="../media/image2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59" y="1490238"/>
            <a:ext cx="8247212" cy="1563121"/>
          </a:xfrm>
        </p:spPr>
        <p:txBody>
          <a:bodyPr>
            <a:noAutofit/>
          </a:bodyPr>
          <a:lstStyle/>
          <a:p>
            <a:pPr algn="l"/>
            <a:r>
              <a:rPr lang="en-GB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→sl</a:t>
            </a:r>
            <a:r>
              <a:rPr lang="en-GB" sz="48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4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anomalies &amp;</a:t>
            </a:r>
            <a:b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ATLAS B physics</a:t>
            </a:r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68559" y="3771987"/>
            <a:ext cx="8770445" cy="2421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Sebastian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Jäger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(University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Sussex)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ATLAS B-physics meeting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55095" y="5225144"/>
            <a:ext cx="9144000" cy="1254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</a:t>
            </a:fld>
            <a:endParaRPr lang="en-GB"/>
          </a:p>
        </p:txBody>
      </p:sp>
      <p:sp>
        <p:nvSpPr>
          <p:cNvPr id="15" name="AutoShape 8" descr="data:image/jpeg;base64,/9j/4AAQSkZJRgABAQAAAQABAAD/2wCEAAkGBwgHBgkIBwgKCgkLDRYPDQwMDRsUFRAWIB0iIiAdHx8kKDQsJCYxJx8fLT0tMTU3Ojo6Iys/RD84QzQ5OjcBCgoKDQwNGg8PGjclHyU3Nzc3Nzc3Nzc3Nzc3Nzc3Nzc3Nzc3Nzc3Nzc3Nzc3Nzc3Nzc3Nzc3Nzc3Nzc3Nzc3N//AABEIANwAWQMBIgACEQEDEQH/xAAcAAACAgMBAQAAAAAAAAAAAAAAAQUGAgMHBAj/xAA+EAABAwIEAwQGBgkFAAAAAAABAAIDBBEFEiExBkFREyJhgRQXcZGUoQdSVMHR0hUjMjNCseHw8TRDhJLC/8QAGQEBAAMBAQAAAAAAAAAAAAAAAAIDBAEF/8QAJhEAAwACAQMDBAMAAAAAAAAAAAECAxESBCExIkFRBRMUMjNCof/aAAwDAQACEQMRAD8A7e1obsskIQAhJYTzRwROlleGMaLlx5IDYkQHCx2VWreKjnLaOLug27R4+5a4uIa2zcz4nHnoqnnhPRW8spltAsmorD8YjqnCOUdnIdtdCpRTmlS2iaaa2hoQsS4XA6qR0yQkmgBCEIDRWF4gcY75uVhcqi8UYxNJVmhDnmOI3cHC2Y2+5XuqnZTU8k8psyNpc63QLl2IZcUxCoqYpnRCRxdkyi4HvVOatTopzXpaNkLS4gvAtZSUF7b+zwUVTUsgsfSGlp8DdSkMBb/ve8LCzJs9TMw2KtmGVHb0bXuN3Duu9qp7Sdb5rdWqawKqa0yRSOs1+rTfS6uwXqtF+KvUTr330CbWagkpsYGhZLcahoQhAK901i1uS9iskBqqYmTwvhlF2PaWuHgqFjXDdRQRyVDOzmp26l1w1zR5/cuglVjiqcySspmkZW95wPU9f75qFwqXclj6ddRallNgqICNZB4kr3Qztke0jM0A7EaFap6GCTVzG6b+PkvBNh8Oa9r25HZZn0/wzTX0Vf1v/CcFWIQ3viNrW3dcXAUhhDTiEjOzDnNvq8Nyi33Kjy07Ijncw5rkh19j56rqPCWLfpXDA5/76LuSWFgTyKlGDv5M2b6c8Ony2TQ2CaELURBKyaEAJJoQGqeaOGPPK4NaOqo2IVRmqppNTncSBztyVuxuldVULmsF3tOYDrZUmpE0E3ZuzRPtoHRbnqo0z0/p6ju35NRzy3FwzpfmvHU0ri0kTEnqQt0js7Gl1w6xBd0PgvC+qjN2Frri1nEbqDaPW9jzvopS+zqkA9Ggk/crPwHiMNDVSYfK9zn1JBY/KALi+hVbjjfVTMZDG68hAGY2FztqVdOH+FJqSqjqq58QMZzNjjuRflrpskvfgw9ZeJw5bLemvJVzvhfG1hYMwJJd4f5W6meZYGSG13C5srTxDYmhCAEJexNAIhePE2h1O6M/x6L2rw17wXBovmCjb0js+SDkwyN2ltPFaThcDWHQb6abKUfm5BaXNkcLCwPtWTS2aNshXYdDF+6Yxtx9TmrVgdWKihaHPDpYu6/W58PkoOeked5R5JU2ajfale4Oc4XN/wBpTiuL8EKWy3WB3AR7EJrUUghJGqATG5b3WSEkA1H4g2zw/YHmpBReNVrIaaSFr7SvFhbkFDJrj3J45dUkjxPlPK5b1XlkqoYWBzpWtv8AWcAFBzUTHXzOcPaV5H0ETNA1rz4mywvIz010k+7Jiox2hY2zqi5H1WOIPssFK8PxQ4nFHXQStdDm5XvccjfZUmsgaRY0wvtoM1/mp/6PpjHX1NKD3Hxdpa1tQQL28/krMVbruU58CiNyXsJpBNbTzzF7g1tytXanr8luIuLFLIEBkhCEBi5wHNVvHnBlWJC0E2GnVWAMc497ZR+N4e+qiY6EXfGduqqzJuHov6apnIuXgq2dsjTldt1WqRoym1gD0WMlPJHKQXZPraaA+JSfEHG8s4ykaZea8/b9z2e3szwVTW65nH32WrAcRbh2ORTMDpNC14af4f7st1Thccne9JkPTZSPD+BslqWxwx/qmuvLIdyOl/Fdh1ySRTmU8W68HQc9mhwG6y3StpZNeoeKNCEIAQsGAi91mgBaat5jppHt3DdFuUFjE03pGRpHZjceSnjnlWiN1xWyDqsPc95mbI+N1zq3xUVVCqpo9YnTsGu2U38tFZHVQH7TT5rzSVMBsCdSdLha7wxk/edmeM2TH+laKZNJiMNxHAGeDgXe7ZdM4SniqcDp3saxsgGWUN+uN/fv5qrV8zDdojLjqtnDdRXUlS3ZlNLK1pjy6uO1+o/oq66XHM+haJ/k5ar11sv6EgmspeJCaEAJJoQAobG4Xtd6S0EsDbOAG3ipWeQQxl5BIHIbqv8AFfEjcJweWaNh9IfeOJrtr23PgLhSmuD2cc8loiHVwAOdzSbaADXyWh9cC9oZGQ4anSxsuMVEmIRPLqfFaxhJubTv1PO2qDjWOxOcXYxWDS1yeXuWn8uPgpfS38naf0o4tDA0mw3B9wuvRw5HLW4ox7mHsYe+XePILhEmJ4pPbtsRq5MpsLzm1/I2svozgHGJMd4XpKyduWcAxyeLm6X89D5qNdSqTUo6umc92yxBNYOdl8Vi0uLrnqsxcbEWTQgBCEIDCWNsrcjxce2y4d9JOIYn+lqiGpaG08MjmxRdG6WcDubgDn7F3Rcs+mBjW1tBK5nddG5jnkaXuC3X/so0TjycldXRm5dpfe5WjtI3A5T/AFUjM2xIIueXSy8j4g898N9lgolp52Ou+9xcG/8Aldv+hSoa/hytiaS57Ksudp1aB9xXExCyO7i5rW3+su+fRJg0eG8LsqskjZ65xkeJBYgAkNFvn5rs+SN+C4tZm1K2jRNCmUghJCAxjvbvLNCSAaiOIYIZ6URzxskY692vaCD5KXUbjFHLUxAwuF237p5qvLvg9E8eua2c5r+E8EqLuFD2busUjm/K9lCu4RwmJ/6xlQ8dDK63yN1d3wzAbA+a8E9NLIdIybrzfus38UV+gwnDaWcOp8PiDgdHyEyEe9djomhtJCAALMbt7Fz7D8GrKuoDIyyPmXO1IHsXQaOH0alihLi/s2huY81t6dt7bMufXZI3oQhaTOCEkIBoQhAI6JXuNNkzrokG5RYbICn1jck8jL2s8iyjKh0gF2yfw35jmpfGGkV8oAH7V/fqoWoJyfsHRovv1XiZNq2j1IScpkxwcHOr6gvcXZWEAk7aj8Fb1VuCm3dWSeIH81al6nTb+2tmDP8AyM1S1EcJaJCQXXtYE/yWbHCRge03adlqnpxM5ri4tLQQLf34LZEwRRtYCSGi1yryozQhCAElSx9KPCfOvmP/ABZPwT9aXCX2+X4aT8F3TGy6IKpnrR4Ttf06b4aT8EetHhL7fL8LJ+VNMHr4ijtW5iO69oOvXZV6qbZurtB4qTk+k3hCRpbJWyOaeRpZD/5Wj1hcEAhzZu8Nj6FJ+VYsnR1d8kao6lTOmia4KhMeGyvLC3tJbtvzAA1991YlTG/ShwkB/r5fhZPwT9aPCX2+b4WT8q1RjcSpM91ypsuaFTPWjwl9vm+Fk/Kj1o8Jfb5vhZPyqemRLlsi6pvrR4T+3zfCyfgj1o8J/b5vhZPwTTBw3AWNlx3DY5Gtex9XE1zXC4ILxou41NBRPxGspxgtI2mEEw71E0ZXNDbEHJsbm2utvBcBY90b2vY5zXtILXNNiCNiCNlJP4jx2SN0cmN4m5jgQ5rquQgjpuranZwk+EcJw6qoaasrpY2yCpiIzTttZr47te0/WBd1uAdrL0S4LgsWGtrJpGulbEZDDHWNAlu3MLaXFtWkW3uNbXVQsLXsNEWAvYD3KWgWw4PgUjqksmmjbSmd7h27X9pHDJkJvYWL8zLcul7qpi9hfdZtkkZFJG2R4jky9owOsH5drjnbksESALdTUtRVvMdLBJM8C5axtyBtf5j3rSmCQbgkewrpwlaHC52Sv9MwqqmaBYNbduUnUE9dPkvT6JTOJazAKwyN0IM7gL8r69COighLJ9d3vR2sh3kedt3HouHRPADiLEWOx5JIO9kLpw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5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Observables in the fit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28650" y="1227383"/>
            <a:ext cx="7886700" cy="49495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Basic idea: use only observables which are sensitive to b-&gt;s l </a:t>
            </a:r>
            <a:r>
              <a:rPr lang="en-GB" sz="2400" dirty="0" err="1" smtClean="0"/>
              <a:t>l</a:t>
            </a:r>
            <a:r>
              <a:rPr lang="en-GB" sz="2400" dirty="0" smtClean="0"/>
              <a:t> but independent of hadronic form factors, long-distance charm etc.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</a:t>
            </a:r>
            <a:r>
              <a:rPr lang="en-GB" sz="2400" dirty="0" smtClean="0"/>
              <a:t>.e. </a:t>
            </a:r>
            <a:r>
              <a:rPr lang="en-GB" sz="2400" dirty="0"/>
              <a:t>R</a:t>
            </a:r>
            <a:r>
              <a:rPr lang="en-GB" sz="2400" baseline="-25000" dirty="0"/>
              <a:t>K</a:t>
            </a:r>
            <a:r>
              <a:rPr lang="en-GB" sz="2400" baseline="-25000" dirty="0" smtClean="0"/>
              <a:t>(*)</a:t>
            </a:r>
            <a:r>
              <a:rPr lang="en-GB" sz="2400" dirty="0" smtClean="0"/>
              <a:t> and </a:t>
            </a:r>
            <a:r>
              <a:rPr lang="en-GB" sz="2400" dirty="0" err="1" smtClean="0"/>
              <a:t>B</a:t>
            </a:r>
            <a:r>
              <a:rPr lang="en-GB" sz="2400" baseline="-25000" dirty="0" err="1" smtClean="0"/>
              <a:t>s</a:t>
            </a:r>
            <a:r>
              <a:rPr lang="en-GB" sz="2400" dirty="0" smtClean="0"/>
              <a:t> -&gt; mu </a:t>
            </a:r>
            <a:r>
              <a:rPr lang="en-GB" sz="2400" dirty="0" err="1" smtClean="0"/>
              <a:t>mu</a:t>
            </a:r>
            <a:r>
              <a:rPr lang="en-GB" sz="2400" dirty="0" smtClean="0"/>
              <a:t>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This is a well-defined set of observables, first employed in 2017, with several data updates since then. No “look-elsewhere effect” to take into account.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In the following I describe the fit in arXiv:2103.12738</a:t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dirty="0" err="1" smtClean="0"/>
              <a:t>Geng</a:t>
            </a:r>
            <a:r>
              <a:rPr lang="en-GB" sz="2400" dirty="0" smtClean="0"/>
              <a:t>, Grinstein, SJ, Li, Martin </a:t>
            </a:r>
            <a:r>
              <a:rPr lang="en-GB" sz="2400" dirty="0" err="1" smtClean="0"/>
              <a:t>Camalich</a:t>
            </a:r>
            <a:r>
              <a:rPr lang="en-GB" sz="2400" dirty="0" smtClean="0"/>
              <a:t>, Shi); see also work by </a:t>
            </a:r>
            <a:r>
              <a:rPr lang="en-GB" sz="2400" dirty="0" err="1" smtClean="0"/>
              <a:t>Altmannshofer</a:t>
            </a:r>
            <a:r>
              <a:rPr lang="en-GB" sz="2400" dirty="0" smtClean="0"/>
              <a:t> &amp; </a:t>
            </a:r>
            <a:r>
              <a:rPr lang="en-GB" sz="2400" dirty="0" err="1" smtClean="0"/>
              <a:t>Stangl</a:t>
            </a: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9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note on the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3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input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313299"/>
            <a:ext cx="7886700" cy="4863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Together with the R</a:t>
            </a:r>
            <a:r>
              <a:rPr lang="en-GB" sz="2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K*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update,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presented a significant update to BR(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ATLAS and CMS have also measured this</a:t>
            </a:r>
          </a:p>
          <a:p>
            <a:pPr marL="0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show non-negligible correlations with BR(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2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(biggest in ATLAS).</a:t>
            </a:r>
            <a:b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Hence to obtain a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BR(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2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 average first combine the 3x2 measurements.</a:t>
            </a:r>
            <a:b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Then profile over BR(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2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9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3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world combination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01192" y="1675377"/>
            <a:ext cx="3307796" cy="45015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this: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BR(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)=(2.8±0.3)10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-9</a:t>
            </a:r>
            <a:endParaRPr lang="en-GB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 3.75 (5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d.o.f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154" y="1614566"/>
            <a:ext cx="4971038" cy="4828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13774" y="1163797"/>
            <a:ext cx="611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chemeClr val="accent2"/>
                </a:solidFill>
              </a:rPr>
              <a:t>Geng</a:t>
            </a:r>
            <a:r>
              <a:rPr lang="en-GB" dirty="0">
                <a:solidFill>
                  <a:schemeClr val="accent2"/>
                </a:solidFill>
              </a:rPr>
              <a:t>, Grinstein, SJ, Li, Martin </a:t>
            </a:r>
            <a:r>
              <a:rPr lang="en-GB" dirty="0" err="1">
                <a:solidFill>
                  <a:schemeClr val="accent2"/>
                </a:solidFill>
              </a:rPr>
              <a:t>Camalich</a:t>
            </a:r>
            <a:r>
              <a:rPr lang="en-GB" dirty="0">
                <a:solidFill>
                  <a:schemeClr val="accent2"/>
                </a:solidFill>
              </a:rPr>
              <a:t>, </a:t>
            </a:r>
            <a:r>
              <a:rPr lang="en-GB" dirty="0" smtClean="0">
                <a:solidFill>
                  <a:schemeClr val="accent2"/>
                </a:solidFill>
              </a:rPr>
              <a:t>Shi   arXiv:2103.12738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Input data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472" y="913300"/>
            <a:ext cx="6319855" cy="3939660"/>
          </a:xfrm>
          <a:prstGeom prst="rect">
            <a:avLst/>
          </a:prstGeom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628651" y="4852961"/>
            <a:ext cx="8245006" cy="1868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Self-consistency of dataset: χ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4.61 (8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d.o.f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.) / p = 0.80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(counting 6 BR(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measurements)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 p-value is 5.4 x 10</a:t>
            </a:r>
            <a:r>
              <a:rPr lang="en-GB" sz="24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(4.0</a:t>
            </a:r>
            <a:r>
              <a:rPr lang="el-G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[counting BR(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average]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reduces to 3.5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when counting the 6 BR(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 measurements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separately</a:t>
            </a:r>
            <a:endParaRPr lang="en-GB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8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Clean fit: results: 2-parameter BSM fit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813774" y="1163797"/>
            <a:ext cx="611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chemeClr val="accent2"/>
                </a:solidFill>
              </a:rPr>
              <a:t>Geng</a:t>
            </a:r>
            <a:r>
              <a:rPr lang="en-GB" dirty="0">
                <a:solidFill>
                  <a:schemeClr val="accent2"/>
                </a:solidFill>
              </a:rPr>
              <a:t>, Grinstein, SJ, Li, Martin </a:t>
            </a:r>
            <a:r>
              <a:rPr lang="en-GB" dirty="0" err="1">
                <a:solidFill>
                  <a:schemeClr val="accent2"/>
                </a:solidFill>
              </a:rPr>
              <a:t>Camalich</a:t>
            </a:r>
            <a:r>
              <a:rPr lang="en-GB" dirty="0">
                <a:solidFill>
                  <a:schemeClr val="accent2"/>
                </a:solidFill>
              </a:rPr>
              <a:t>, </a:t>
            </a:r>
            <a:r>
              <a:rPr lang="en-GB" dirty="0" smtClean="0">
                <a:solidFill>
                  <a:schemeClr val="accent2"/>
                </a:solidFill>
              </a:rPr>
              <a:t>Shi   arXiv:2103.12738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62" y="1862306"/>
            <a:ext cx="4321752" cy="4314657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2714" y="1835232"/>
            <a:ext cx="4310552" cy="42607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9789" y="2139577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2021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275492" y="2139577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2017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707661" y="42851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[1</a:t>
            </a:r>
            <a:r>
              <a:rPr lang="el-GR" dirty="0" smtClean="0"/>
              <a:t>σ</a:t>
            </a:r>
            <a:r>
              <a:rPr lang="en-GB" dirty="0" smtClean="0"/>
              <a:t>,3</a:t>
            </a:r>
            <a:r>
              <a:rPr lang="el-GR" dirty="0" smtClean="0"/>
              <a:t>σ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70414" y="4510278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[1</a:t>
            </a:r>
            <a:r>
              <a:rPr lang="el-GR" dirty="0" smtClean="0"/>
              <a:t>σ</a:t>
            </a:r>
            <a:r>
              <a:rPr lang="en-GB" dirty="0" smtClean="0"/>
              <a:t>,3</a:t>
            </a:r>
            <a:r>
              <a:rPr lang="el-GR" dirty="0" smtClean="0"/>
              <a:t>σ</a:t>
            </a:r>
            <a:r>
              <a:rPr lang="en-GB" dirty="0" smtClean="0"/>
              <a:t>,5</a:t>
            </a:r>
            <a:r>
              <a:rPr lang="el-GR" dirty="0" smtClean="0"/>
              <a:t>σ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8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Clean fits: numerical results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5046" y="1452281"/>
            <a:ext cx="8270304" cy="4724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Fit three 1-parameter scenario 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vectorial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axial, left-handed coupling to muons)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 that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well-determined in both the left-handed and the two-parameter scenario, with consistent values. Not true for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Pure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 also much worse fit (p=1/50).</a:t>
            </a: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3774" y="1163797"/>
            <a:ext cx="611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, Grinstein, SJ, Li, Martin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Shi   arXiv:2103.12738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28" y="2408518"/>
            <a:ext cx="9122934" cy="230691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3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544" y="4201398"/>
            <a:ext cx="2370440" cy="22819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3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3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and C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GB" sz="3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16</a:t>
            </a:fld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2735" y="1597343"/>
            <a:ext cx="8834283" cy="462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in the SM, |C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|, |C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|&lt;&lt; |C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|,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 ≈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|C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+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BSM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+ … ≈ 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|4 +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BSM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+positive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Only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BSM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can interfere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destructively: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point to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purely left-handed coupling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with ~ -(10-15)% of SM value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6596" y="1096003"/>
            <a:ext cx="8328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Assume here that the BSM effect is in the </a:t>
            </a:r>
            <a:r>
              <a:rPr lang="en-GB" dirty="0" err="1" smtClean="0">
                <a:solidFill>
                  <a:srgbClr val="FF0000"/>
                </a:solidFill>
              </a:rPr>
              <a:t>muonic</a:t>
            </a:r>
            <a:r>
              <a:rPr lang="en-GB" dirty="0" smtClean="0">
                <a:solidFill>
                  <a:srgbClr val="FF0000"/>
                </a:solidFill>
              </a:rPr>
              <a:t> mode, and no right-handed currents.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56545" y="2595717"/>
            <a:ext cx="3075038" cy="29865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383833" y="2935237"/>
            <a:ext cx="1040417" cy="46166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24250" y="2578941"/>
            <a:ext cx="172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BR(B-&gt;K(*)</a:t>
            </a:r>
            <a:r>
              <a:rPr lang="el-GR" dirty="0" smtClean="0">
                <a:solidFill>
                  <a:srgbClr val="002060"/>
                </a:solidFill>
              </a:rPr>
              <a:t>μμ</a:t>
            </a:r>
            <a:r>
              <a:rPr lang="en-GB" dirty="0" smtClean="0">
                <a:solidFill>
                  <a:srgbClr val="002060"/>
                </a:solidFill>
              </a:rPr>
              <a:t>) = SM value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187" y="5194709"/>
            <a:ext cx="2485029" cy="318171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2026449" y="4058678"/>
            <a:ext cx="1387249" cy="1367387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54123" y="2832722"/>
            <a:ext cx="1170304" cy="1225956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68638" y="5252563"/>
            <a:ext cx="572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baseline="-25000" dirty="0" smtClean="0">
                <a:solidFill>
                  <a:srgbClr val="FF0000"/>
                </a:solidFill>
              </a:rPr>
              <a:t>L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05693" y="2632069"/>
            <a:ext cx="572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baseline="-25000" dirty="0">
                <a:solidFill>
                  <a:srgbClr val="FF0000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43977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017" y="1080013"/>
            <a:ext cx="4253023" cy="403562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17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8650" y="365127"/>
            <a:ext cx="7886700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Adding B→K*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angular data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6926" y="5042245"/>
            <a:ext cx="8930148" cy="1408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Left plot: extra data pulls fit approx. along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direction.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 remains excluded at high confidence. 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(SM) up at 0.02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Right plot: effect of increasing hadronic uncertainties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0496"/>
            <a:ext cx="4167300" cy="40017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24551" y="839439"/>
            <a:ext cx="611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, Grinstein, SJ, Li, Martin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Shi   arXiv:2103.12738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4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 contact interaction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0966"/>
            <a:ext cx="7886700" cy="519352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In summary, the B-decay anomalies suggest at a minimum the interaction</a:t>
            </a: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numerically </a:t>
            </a:r>
            <a:r>
              <a:rPr lang="el-G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~ 40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Small enough to be a loop effect even BSM (as it is in SM!)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192" y="2429625"/>
            <a:ext cx="2457907" cy="51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628650" y="1325880"/>
            <a:ext cx="78867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 to measure observable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and/or                                                                               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Remains very clean in presence of new physics.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Probes a LUV C10 precisely, irrespective of values of C9e, C9mu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Determining CR (break C9/C10 degeneracy)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19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" y="2823080"/>
            <a:ext cx="3209925" cy="21399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080" y="2823079"/>
            <a:ext cx="3290294" cy="21620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66" y="1827968"/>
            <a:ext cx="4878972" cy="8775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966" y="2046101"/>
            <a:ext cx="1753361" cy="5094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183927" y="922853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Grinstein, 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Ren, Shi  arxiv:1704.05446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2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ATLAS analyses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0324"/>
            <a:ext cx="7886700" cy="48510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169678"/>
              </p:ext>
            </p:extLst>
          </p:nvPr>
        </p:nvGraphicFramePr>
        <p:xfrm>
          <a:off x="198783" y="1123400"/>
          <a:ext cx="8945216" cy="560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6304">
                  <a:extLst>
                    <a:ext uri="{9D8B030D-6E8A-4147-A177-3AD203B41FA5}">
                      <a16:colId xmlns:a16="http://schemas.microsoft.com/office/drawing/2014/main" val="3112662654"/>
                    </a:ext>
                  </a:extLst>
                </a:gridCol>
                <a:gridCol w="2236304">
                  <a:extLst>
                    <a:ext uri="{9D8B030D-6E8A-4147-A177-3AD203B41FA5}">
                      <a16:colId xmlns:a16="http://schemas.microsoft.com/office/drawing/2014/main" val="2488080413"/>
                    </a:ext>
                  </a:extLst>
                </a:gridCol>
                <a:gridCol w="2182633">
                  <a:extLst>
                    <a:ext uri="{9D8B030D-6E8A-4147-A177-3AD203B41FA5}">
                      <a16:colId xmlns:a16="http://schemas.microsoft.com/office/drawing/2014/main" val="2298493309"/>
                    </a:ext>
                  </a:extLst>
                </a:gridCol>
                <a:gridCol w="2289975">
                  <a:extLst>
                    <a:ext uri="{9D8B030D-6E8A-4147-A177-3AD203B41FA5}">
                      <a16:colId xmlns:a16="http://schemas.microsoft.com/office/drawing/2014/main" val="581780200"/>
                    </a:ext>
                  </a:extLst>
                </a:gridCol>
              </a:tblGrid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Analysis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Expected/plausible</a:t>
                      </a:r>
                      <a:r>
                        <a:rPr lang="en-GB" baseline="0" dirty="0" smtClean="0"/>
                        <a:t> BSM scale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BSM</a:t>
                      </a:r>
                      <a:r>
                        <a:rPr lang="en-GB" baseline="0" dirty="0" smtClean="0"/>
                        <a:t> significance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696944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B(</a:t>
                      </a:r>
                      <a:r>
                        <a:rPr lang="en-GB" dirty="0" err="1" smtClean="0"/>
                        <a:t>s,d</a:t>
                      </a:r>
                      <a:r>
                        <a:rPr lang="en-GB" dirty="0" smtClean="0"/>
                        <a:t>)</a:t>
                      </a:r>
                      <a:r>
                        <a:rPr lang="en-GB" baseline="0" dirty="0" smtClean="0"/>
                        <a:t> -&gt; mu </a:t>
                      </a:r>
                      <a:r>
                        <a:rPr lang="en-GB" baseline="0" dirty="0" err="1" smtClean="0"/>
                        <a:t>mu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(few)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TeV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nat’lness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excellent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2-3 </a:t>
                      </a:r>
                      <a:r>
                        <a:rPr lang="el-GR" dirty="0" smtClean="0"/>
                        <a:t>σ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102762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RK(*)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(few)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TeV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nat’lness</a:t>
                      </a:r>
                      <a:r>
                        <a:rPr lang="en-GB" baseline="0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excellent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3-4 </a:t>
                      </a:r>
                      <a:r>
                        <a:rPr lang="el-GR" dirty="0" smtClean="0"/>
                        <a:t>σ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830521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B-&gt;K*mu </a:t>
                      </a:r>
                      <a:r>
                        <a:rPr lang="en-GB" dirty="0" err="1" smtClean="0"/>
                        <a:t>mu</a:t>
                      </a:r>
                      <a:r>
                        <a:rPr lang="en-GB" dirty="0" smtClean="0"/>
                        <a:t>  (</a:t>
                      </a:r>
                      <a:r>
                        <a:rPr lang="en-GB" dirty="0" err="1" smtClean="0"/>
                        <a:t>ee</a:t>
                      </a:r>
                      <a:r>
                        <a:rPr lang="en-GB" dirty="0" smtClean="0"/>
                        <a:t>?) angular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(few)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TeV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nat’lness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good</a:t>
                      </a:r>
                      <a:r>
                        <a:rPr lang="en-GB" baseline="0" dirty="0" smtClean="0"/>
                        <a:t> (P5’) to excellent (</a:t>
                      </a:r>
                      <a:r>
                        <a:rPr lang="en-GB" baseline="0" dirty="0" err="1" smtClean="0"/>
                        <a:t>rh</a:t>
                      </a:r>
                      <a:r>
                        <a:rPr lang="en-GB" baseline="0" dirty="0" smtClean="0"/>
                        <a:t> current)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unclear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597237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Tau-&gt;3 mu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GUT scale or below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excellent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124816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B-&gt;J/psi</a:t>
                      </a:r>
                      <a:r>
                        <a:rPr lang="en-GB" baseline="0" dirty="0" smtClean="0"/>
                        <a:t> phi </a:t>
                      </a:r>
                      <a:r>
                        <a:rPr lang="en-GB" baseline="0" dirty="0" err="1" smtClean="0"/>
                        <a:t>etc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(few)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depends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063948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B lifetimes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(few) </a:t>
                      </a:r>
                      <a:r>
                        <a:rPr lang="en-GB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depends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385694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4 muons searches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087110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Bc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Bc</a:t>
                      </a:r>
                      <a:r>
                        <a:rPr lang="en-GB" dirty="0" smtClean="0"/>
                        <a:t>(2S)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562088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Pentaquark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Zc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235958"/>
                  </a:ext>
                </a:extLst>
              </a:tr>
              <a:tr h="460485">
                <a:tc>
                  <a:txBody>
                    <a:bodyPr/>
                    <a:lstStyle/>
                    <a:p>
                      <a:r>
                        <a:rPr lang="en-GB" dirty="0" smtClean="0"/>
                        <a:t>CPV in b from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ttbar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08817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54234" y="4573223"/>
            <a:ext cx="6441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0" dirty="0" smtClean="0"/>
              <a:t>}</a:t>
            </a:r>
            <a:endParaRPr lang="en-GB" sz="1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20877" y="5607883"/>
            <a:ext cx="450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Outside scope of what I can discuss in this 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87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628650" y="1325880"/>
            <a:ext cx="78867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hypothetical experimental result  R6’ = 0.80(5)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[other data from 2017 – not updated!]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Prospective fit with LUV obs. only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20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2035534"/>
            <a:ext cx="4566958" cy="46667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83927" y="922853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Grinstein, 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Ren, Shi  arxiv:1704.05446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12" y="2390308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Charming new B-physics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1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Charm and new physics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25880"/>
            <a:ext cx="8095021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Postulated to explain non-observation of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(GIM)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Discovery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to establishing SM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B physics, charm appears in leading decays through a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partonic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transition. Large CKM factor.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 one assumes BSM corrections to be negligible.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this assumption well grounded in data (or theory)?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19" y="1389903"/>
            <a:ext cx="1475464" cy="2917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051" y="3111777"/>
            <a:ext cx="904888" cy="1975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2903939" y="3499799"/>
              <a:ext cx="2833184" cy="1463033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98179" y="3495839"/>
                <a:ext cx="2845064" cy="1473473"/>
              </a:xfrm>
              <a:prstGeom prst="rect">
                <a:avLst/>
              </a:prstGeom>
            </p:spPr>
          </p:pic>
        </mc:Fallback>
      </mc:AlternateContent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2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Observables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5255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rare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(P5’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radiative (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B→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ɣ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width/lifetime differences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exclusive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charmful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BR, 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S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precisely measured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- not calculable (HQE is 1/(m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alpha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)) )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    will show a data-driven method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/>
              <p14:cNvContentPartPr/>
              <p14:nvPr/>
            </p14:nvContentPartPr>
            <p14:xfrm>
              <a:off x="428847" y="1033089"/>
              <a:ext cx="2381250" cy="1025525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24887" y="1028050"/>
                <a:ext cx="2388450" cy="10381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3" name="Ink 22"/>
              <p14:cNvContentPartPr/>
              <p14:nvPr/>
            </p14:nvContentPartPr>
            <p14:xfrm>
              <a:off x="547689" y="2338293"/>
              <a:ext cx="2395538" cy="857345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41570" y="2332894"/>
                <a:ext cx="2407057" cy="8699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" name="Ink 23"/>
              <p14:cNvContentPartPr/>
              <p14:nvPr/>
            </p14:nvContentPartPr>
            <p14:xfrm>
              <a:off x="628650" y="3672205"/>
              <a:ext cx="2725737" cy="1247775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24330" y="3667525"/>
                <a:ext cx="2736536" cy="1256775"/>
              </a:xfrm>
              <a:prstGeom prst="rect">
                <a:avLst/>
              </a:prstGeom>
            </p:spPr>
          </p:pic>
        </mc:Fallback>
      </mc:AlternateContent>
      <p:pic>
        <p:nvPicPr>
          <p:cNvPr id="26" name="Picture 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184" y="4390217"/>
            <a:ext cx="844190" cy="25447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047" y="4406979"/>
            <a:ext cx="441905" cy="2209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26887" y="2733973"/>
            <a:ext cx="19710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calculable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heavy-quark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expansion (1/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379" y="1460091"/>
            <a:ext cx="343507" cy="32435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160964" y="4919980"/>
              <a:ext cx="3193423" cy="1481422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55564" y="4917460"/>
                <a:ext cx="3205662" cy="1491142"/>
              </a:xfrm>
              <a:prstGeom prst="rect">
                <a:avLst/>
              </a:prstGeom>
            </p:spPr>
          </p:pic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9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4729"/>
            <a:ext cx="7886700" cy="5118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Model: tree-level W exchange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RG evolution: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SM: O(50%) in both cases comes from virtual charm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373585" y="1780710"/>
              <a:ext cx="4269447" cy="1260998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67825" y="1776750"/>
                <a:ext cx="4278807" cy="1268558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itle 1"/>
          <p:cNvSpPr txBox="1">
            <a:spLocks/>
          </p:cNvSpPr>
          <p:nvPr/>
        </p:nvSpPr>
        <p:spPr>
          <a:xfrm>
            <a:off x="65739" y="343066"/>
            <a:ext cx="8908211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Rare &amp; radiative decays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6645" y="1737039"/>
            <a:ext cx="2584223" cy="414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5734" y="2145587"/>
            <a:ext cx="2479616" cy="3238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15" y="5173755"/>
            <a:ext cx="4581617" cy="2731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15" y="5711825"/>
            <a:ext cx="4537457" cy="2355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00" y="3406221"/>
            <a:ext cx="2384453" cy="2838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258513" y="3183407"/>
              <a:ext cx="4872384" cy="863934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53113" y="3178007"/>
                <a:ext cx="4881744" cy="8758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339629" y="4137481"/>
              <a:ext cx="4872384" cy="894575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332429" y="4133521"/>
                <a:ext cx="4886783" cy="905375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Picture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10" y="4456158"/>
            <a:ext cx="2334542" cy="25722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88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00" y="2872762"/>
            <a:ext cx="3569605" cy="34835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95" y="1076448"/>
            <a:ext cx="8420406" cy="56450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B-decay data shows tensions with SM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1) Lepton-universality breaking   -  </a:t>
            </a:r>
            <a:r>
              <a:rPr lang="en-GB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 lepton-flavour specific effect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3) angular distribution (P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’)    -   </a:t>
            </a:r>
            <a:r>
              <a:rPr lang="en-GB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be lepton-universal C</a:t>
            </a:r>
            <a:r>
              <a:rPr lang="en-GB" sz="20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-type effect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[2) could be either, but not via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UV model may well give both.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739" y="306195"/>
            <a:ext cx="8908211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Rare &amp; radiative decays: experiment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6050" y="3122652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2017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622" y="2872762"/>
            <a:ext cx="3762001" cy="36032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3739" y="5300603"/>
            <a:ext cx="6155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Grinstein, 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b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Ren, Shi  PRD96 (2017) 093006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4702" y="5432684"/>
            <a:ext cx="328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Grinstein, 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b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Ren, Shi , arXiv:2103.12738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25</a:t>
            </a:fld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879508" y="30237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2021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93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Charming BSM scenario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525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long as NP mass scale M is &gt;(&gt;)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most general BSM in 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model-independently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captured by an effective Hamiltonian with 20 operators/Wilson coefficients (including SM)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+ parity conjugates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732" y="2531368"/>
            <a:ext cx="6240686" cy="904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1506" y="3511595"/>
            <a:ext cx="6346363" cy="13972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9507" y="94203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  arxiv:1701.09183</a:t>
            </a: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4" y="1680693"/>
            <a:ext cx="888206" cy="19388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RG evolution - numerical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525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9205" y="4137641"/>
            <a:ext cx="2407445" cy="3262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245090" y="104650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arxiv:1701.09183 and arXiv:1910.12924,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5502945" y="2746109"/>
              <a:ext cx="393700" cy="411163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495388" y="2742149"/>
                <a:ext cx="410254" cy="423404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TextBox 14"/>
          <p:cNvSpPr txBox="1"/>
          <p:nvPr/>
        </p:nvSpPr>
        <p:spPr>
          <a:xfrm>
            <a:off x="260114" y="5179164"/>
            <a:ext cx="8883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Enormous RG effects -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can accommodate P</a:t>
            </a:r>
            <a:r>
              <a:rPr lang="en-GB" sz="2400" baseline="-25000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’</a:t>
            </a:r>
            <a:b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SJ, Kirk, Lenz, Leslie  arxiv:1701.09183</a:t>
            </a:r>
          </a:p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RH(primed) 4-quark ops constrained by both C</a:t>
            </a:r>
            <a:r>
              <a:rPr lang="en-GB" sz="2400" baseline="-25000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’ and C</a:t>
            </a:r>
            <a:r>
              <a:rPr lang="en-GB" sz="2400" baseline="-25000" dirty="0" smtClean="0">
                <a:solidFill>
                  <a:schemeClr val="accent2">
                    <a:lumMod val="75000"/>
                  </a:schemeClr>
                </a:solidFill>
              </a:rPr>
              <a:t>9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’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en-GB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4749" y="1284752"/>
            <a:ext cx="9158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Some elements first arise at two loops – still give important constraints.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en-GB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7221" y="1669466"/>
            <a:ext cx="7032817" cy="3527415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1846476" y="4857878"/>
            <a:ext cx="2458826" cy="365129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846476" y="4543425"/>
            <a:ext cx="5121062" cy="413797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4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Observables/constraints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Lifetime ratio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Width difference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Inclusive radiative decay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‘Pseudo-observables:’ fitted Wilson coefficients from (mainly) exclusive radiative and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decay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681" y="1206602"/>
            <a:ext cx="3124200" cy="742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906" y="2212258"/>
            <a:ext cx="3492937" cy="437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882" y="3141406"/>
            <a:ext cx="4846652" cy="444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512" y="5620426"/>
            <a:ext cx="2550508" cy="429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4512" y="5071028"/>
            <a:ext cx="2637892" cy="4301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5102" y="5093602"/>
            <a:ext cx="3282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Aebischer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 arXiv:1903.10434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2619" y="5687117"/>
            <a:ext cx="3282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Paul &amp; Straub arXiv:1608.02556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analysis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‘LH currents’ – strong mixing into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Blue – radiative decay, green – lifetime ratio, brown – width difference</a:t>
            </a:r>
          </a:p>
          <a:p>
            <a:pPr marL="0" indent="0">
              <a:buNone/>
            </a:pP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Dashed/solid black: C9(BSM)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40" y="2056447"/>
            <a:ext cx="7320030" cy="3389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25656" y="992603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arXiv:1910.12924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0324"/>
            <a:ext cx="7886700" cy="48510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following I will focus about two topics which I have worked on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b-&gt;s l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anomalies, with emphasis on theoretically controlled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obervables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possible connection with lifetime/mixing observables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analysis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‘LH currents’ – strong mixing into dipole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Blue – radiative decay, green – lifetime ratio, brown – 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width 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56" y="2072148"/>
            <a:ext cx="8504736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9223" y="1018103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arXiv:1910.12924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5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analysis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‘RH currents’ – strong mixing into dipole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Blue – radiative decay, green – lifetime ratio, brown – lifetime difference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07" y="2190135"/>
            <a:ext cx="8391798" cy="27210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49223" y="1018103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arXiv:1910.12924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Lower bounds on NP scale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51" y="1314768"/>
            <a:ext cx="5896945" cy="50415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703217" y="645114"/>
            <a:ext cx="1425791" cy="56666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845433" y="1076443"/>
            <a:ext cx="609947" cy="18682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51681" y="358441"/>
            <a:ext cx="1386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Delta C&lt;0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78053" y="820106"/>
            <a:ext cx="1386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Delta C&gt;0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610" y="973994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arXiv:1910.12924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2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B→J/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K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CP violation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new physics in                  is CP-violating, it will impact on the precisely measured exclusive B→J/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K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decays.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Three precisely observables: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Note: The impact on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asymmetry turns out to be comparably small (will show).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051" y="1372707"/>
            <a:ext cx="1191426" cy="2675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925" y="2960016"/>
            <a:ext cx="3752219" cy="572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6830" y="3711479"/>
            <a:ext cx="3579314" cy="427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6830" y="4307127"/>
            <a:ext cx="5141294" cy="38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7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Exclusive B-decay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25880"/>
            <a:ext cx="8095021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Exclusive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charmful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hadronic B-decays suffer from large hadronic uncertainties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data suggests corrections to (calculable) naïve factorisation O(100%)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 sensitivity to BSM contributions, especially if CP-conserving</a:t>
            </a:r>
            <a:endParaRPr lang="en-GB" sz="24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961535" y="1976284"/>
              <a:ext cx="4866968" cy="2020529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56135" y="1973764"/>
                <a:ext cx="4879208" cy="202989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83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B→J/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K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: theory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Problem: hadronic matrix elements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Heavy-quark expansion uncontrolled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expansion parameter is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factorizes naively, up to colour-suppressed corrections.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new physics only affects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or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the incalculable hadronic dynamics is largely contained in a single complex ratio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 unknowns (Re C,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C, Re r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: fit to data !</a:t>
            </a: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71" y="1427637"/>
            <a:ext cx="1901714" cy="3053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96" y="2174129"/>
            <a:ext cx="1832229" cy="3163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05" y="2520327"/>
            <a:ext cx="5922396" cy="6997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25" y="4545831"/>
            <a:ext cx="2135771" cy="3053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831" y="5041702"/>
            <a:ext cx="3610069" cy="67998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54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analysis: CP-violating case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59" y="1325880"/>
            <a:ext cx="8248983" cy="3440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14" y="4766664"/>
            <a:ext cx="8225528" cy="53804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679339" y="3403076"/>
            <a:ext cx="110995" cy="26300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4849" y="6033155"/>
            <a:ext cx="5609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Fitted r</a:t>
            </a:r>
            <a:r>
              <a:rPr lang="en-GB" sz="2400" baseline="-25000" dirty="0" smtClean="0"/>
              <a:t>21</a:t>
            </a:r>
            <a:r>
              <a:rPr lang="en-GB" sz="2400" dirty="0" smtClean="0"/>
              <a:t> agrees with naïve (!) factorisation </a:t>
            </a:r>
            <a:endParaRPr lang="en-GB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638497" y="2391110"/>
            <a:ext cx="899251" cy="36420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58383" y="917297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Leslie,  arXiv:1910.12924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8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 for mixing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6451" y="4312367"/>
            <a:ext cx="80484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Brown – width difference,    green -- lifetime ratio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solid – SM central value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spacing of contours – projected half-width of a 1-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band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Grey – current BR(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→X</a:t>
            </a:r>
            <a:r>
              <a:rPr lang="en-GB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ɣ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Assumptions: 5% combined (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error on width difference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0.001 combined error on lifetime ratio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5723" y="92840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  arxiv:1701.09183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51" y="1163540"/>
            <a:ext cx="6898072" cy="323927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63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85248"/>
            <a:ext cx="7989912" cy="50287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updates on R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K*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have increased the tension with the SM to 4.0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ATLAS contribution is and will be important.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leptonic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decay itself is more than 2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off and plays an important role in pinning down a region in the 2-parameter BSM fit [always assuming left-handed quark interactions]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my opinion, this is unlikely to be a statistical fluctuation and very unlikely to be a theoretical issue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BSM involving charm quarks may contribute to P5’ anomaly (not RK(*)) and provide connection with theoretically controlled hadronic observables (lifetime differences/ratios, CPV in B-&gt;J/psi K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38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888" y="2960842"/>
            <a:ext cx="78867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77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12" y="2390308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SM(EFT) theory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4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892969" y="1276945"/>
            <a:ext cx="7358063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spcBef>
                <a:spcPts val="1687"/>
              </a:spcBef>
            </a:pPr>
            <a:endParaRPr lang="en-US" altLang="en-US" sz="2039">
              <a:latin typeface="Arial" panose="020B0604020202020204" pitchFamily="34" charset="0"/>
              <a:cs typeface="Lucida Grande" charset="0"/>
              <a:sym typeface="Arial" panose="020B0604020202020204" pitchFamily="34" charset="0"/>
            </a:endParaRPr>
          </a:p>
          <a:p>
            <a:pPr>
              <a:spcBef>
                <a:spcPts val="1687"/>
              </a:spcBef>
            </a:pPr>
            <a:endParaRPr lang="en-US" altLang="en-US" sz="2039">
              <a:latin typeface="Arial" panose="020B0604020202020204" pitchFamily="34" charset="0"/>
              <a:cs typeface="Lucida Grande" charset="0"/>
              <a:sym typeface="Arial" panose="020B0604020202020204" pitchFamily="34" charset="0"/>
            </a:endParaRPr>
          </a:p>
          <a:p>
            <a:pPr>
              <a:spcBef>
                <a:spcPts val="1687"/>
              </a:spcBef>
            </a:pPr>
            <a:r>
              <a:rPr lang="en-US" altLang="en-US" sz="2039">
                <a:latin typeface="Arial" panose="020B0604020202020204" pitchFamily="34" charset="0"/>
                <a:cs typeface="Lucida Grande" charset="0"/>
                <a:sym typeface="Arial" panose="020B0604020202020204" pitchFamily="34" charset="0"/>
              </a:rPr>
              <a:t/>
            </a:r>
            <a:br>
              <a:rPr lang="en-US" altLang="en-US" sz="2039">
                <a:latin typeface="Arial" panose="020B0604020202020204" pitchFamily="34" charset="0"/>
                <a:cs typeface="Lucida Grande" charset="0"/>
                <a:sym typeface="Arial" panose="020B0604020202020204" pitchFamily="34" charset="0"/>
              </a:rPr>
            </a:br>
            <a:endParaRPr lang="en-US" altLang="en-US" sz="2039">
              <a:latin typeface="Arial" panose="020B0604020202020204" pitchFamily="34" charset="0"/>
              <a:cs typeface="Lucida Grande" charset="0"/>
              <a:sym typeface="Arial" panose="020B0604020202020204" pitchFamily="34" charset="0"/>
            </a:endParaRPr>
          </a:p>
          <a:p>
            <a:pPr>
              <a:spcBef>
                <a:spcPts val="1687"/>
              </a:spcBef>
            </a:pPr>
            <a:endParaRPr lang="en-US" altLang="en-US" sz="2039">
              <a:latin typeface="Arial" panose="020B0604020202020204" pitchFamily="34" charset="0"/>
              <a:cs typeface="Lucida Grande" charset="0"/>
              <a:sym typeface="Arial" panose="020B0604020202020204" pitchFamily="34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178594"/>
            <a:ext cx="7358063" cy="910828"/>
          </a:xfrm>
          <a:ln/>
        </p:spPr>
        <p:txBody>
          <a:bodyPr/>
          <a:lstStyle/>
          <a:p>
            <a:r>
              <a:rPr lang="en-US" altLang="en-US" sz="4148" dirty="0" err="1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Leptonic</a:t>
            </a:r>
            <a:r>
              <a:rPr lang="en-US" altLang="en-US" sz="414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decay</a:t>
            </a:r>
            <a:endParaRPr lang="en-US" altLang="en-US" sz="4148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628" name="Oval 4"/>
          <p:cNvSpPr>
            <a:spLocks/>
          </p:cNvSpPr>
          <p:nvPr/>
        </p:nvSpPr>
        <p:spPr bwMode="auto">
          <a:xfrm>
            <a:off x="491133" y="2402086"/>
            <a:ext cx="2393156" cy="2491383"/>
          </a:xfrm>
          <a:prstGeom prst="ellipse">
            <a:avLst/>
          </a:prstGeom>
          <a:solidFill>
            <a:srgbClr val="FFCD94"/>
          </a:solidFill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rot="10800000" flipH="1">
            <a:off x="1685479" y="3699123"/>
            <a:ext cx="1993553" cy="508992"/>
          </a:xfrm>
          <a:prstGeom prst="line">
            <a:avLst/>
          </a:prstGeom>
          <a:noFill/>
          <a:ln w="635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1691060" y="3018234"/>
            <a:ext cx="1980158" cy="669727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1" name="Oval 7"/>
          <p:cNvSpPr>
            <a:spLocks/>
          </p:cNvSpPr>
          <p:nvPr/>
        </p:nvSpPr>
        <p:spPr bwMode="auto">
          <a:xfrm>
            <a:off x="1553766" y="4063008"/>
            <a:ext cx="303609" cy="294680"/>
          </a:xfrm>
          <a:prstGeom prst="ellipse">
            <a:avLst/>
          </a:prstGeom>
          <a:solidFill>
            <a:srgbClr val="D9001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2" name="Oval 8"/>
          <p:cNvSpPr>
            <a:spLocks/>
          </p:cNvSpPr>
          <p:nvPr/>
        </p:nvSpPr>
        <p:spPr bwMode="auto">
          <a:xfrm>
            <a:off x="1634133" y="2946797"/>
            <a:ext cx="133945" cy="142875"/>
          </a:xfrm>
          <a:prstGeom prst="ellipse">
            <a:avLst/>
          </a:prstGeom>
          <a:solidFill>
            <a:srgbClr val="3EB13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241226" y="3932411"/>
            <a:ext cx="1973461" cy="54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617" i="1" dirty="0" smtClean="0">
                <a:solidFill>
                  <a:srgbClr val="A408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</a:t>
            </a:r>
            <a:endParaRPr lang="en-US" altLang="en-US" sz="1617" i="1" dirty="0">
              <a:solidFill>
                <a:srgbClr val="A408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634" name="Rectangle 10"/>
          <p:cNvSpPr>
            <a:spLocks/>
          </p:cNvSpPr>
          <p:nvPr/>
        </p:nvSpPr>
        <p:spPr bwMode="auto">
          <a:xfrm>
            <a:off x="1143001" y="2582679"/>
            <a:ext cx="1973461" cy="54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617" i="1" dirty="0" smtClean="0">
                <a:solidFill>
                  <a:srgbClr val="2B4714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s-bar</a:t>
            </a:r>
            <a:endParaRPr lang="en-US" altLang="en-US" sz="1617" i="1" dirty="0">
              <a:solidFill>
                <a:srgbClr val="2B4714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endParaRPr lang="en-US" altLang="en-US" sz="1617" i="1" dirty="0">
              <a:solidFill>
                <a:srgbClr val="2B4714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1009055" y="3330773"/>
            <a:ext cx="1973461" cy="54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617">
                <a:solidFill>
                  <a:srgbClr val="4D370D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confining</a:t>
            </a:r>
            <a:br>
              <a:rPr lang="en-US" altLang="en-US" sz="1617">
                <a:solidFill>
                  <a:srgbClr val="4D370D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617">
                <a:solidFill>
                  <a:srgbClr val="4D370D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colour force field</a:t>
            </a:r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 rot="10800000" flipH="1">
            <a:off x="4027289" y="2202285"/>
            <a:ext cx="4088681" cy="1490141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4046265" y="3715867"/>
            <a:ext cx="4042916" cy="1420936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8160583" y="1973545"/>
            <a:ext cx="286938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32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μ</a:t>
            </a:r>
            <a:r>
              <a:rPr lang="en-US" altLang="en-US" sz="2320" baseline="320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+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8180406" y="5005174"/>
            <a:ext cx="237245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32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μ</a:t>
            </a:r>
            <a:r>
              <a:rPr lang="en-US" altLang="en-US" sz="2320" baseline="320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-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3571875" y="3571875"/>
            <a:ext cx="125016" cy="223242"/>
          </a:xfrm>
          <a:prstGeom prst="rect">
            <a:avLst/>
          </a:prstGeom>
          <a:solidFill>
            <a:srgbClr val="00000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4009429" y="3571875"/>
            <a:ext cx="98227" cy="223242"/>
          </a:xfrm>
          <a:prstGeom prst="rect">
            <a:avLst/>
          </a:prstGeom>
          <a:solidFill>
            <a:srgbClr val="00000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pic>
        <p:nvPicPr>
          <p:cNvPr id="26645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825255"/>
            <a:ext cx="1884164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6" name="Line 22"/>
          <p:cNvSpPr>
            <a:spLocks noChangeShapeType="1"/>
          </p:cNvSpPr>
          <p:nvPr/>
        </p:nvSpPr>
        <p:spPr bwMode="auto">
          <a:xfrm flipH="1">
            <a:off x="3850928" y="1259086"/>
            <a:ext cx="10046" cy="3907855"/>
          </a:xfrm>
          <a:prstGeom prst="line">
            <a:avLst/>
          </a:prstGeom>
          <a:noFill/>
          <a:ln w="38100" cap="flat">
            <a:solidFill>
              <a:srgbClr val="66008D"/>
            </a:solidFill>
            <a:prstDash val="sysDot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47" name="AutoShape 23"/>
          <p:cNvSpPr>
            <a:spLocks/>
          </p:cNvSpPr>
          <p:nvPr/>
        </p:nvSpPr>
        <p:spPr bwMode="auto">
          <a:xfrm>
            <a:off x="4259461" y="1169789"/>
            <a:ext cx="1500188" cy="589359"/>
          </a:xfrm>
          <a:prstGeom prst="rightArrow">
            <a:avLst>
              <a:gd name="adj1" fmla="val 53796"/>
              <a:gd name="adj2" fmla="val 6251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48" name="Rectangle 24"/>
          <p:cNvSpPr>
            <a:spLocks/>
          </p:cNvSpPr>
          <p:nvPr/>
        </p:nvSpPr>
        <p:spPr bwMode="auto">
          <a:xfrm>
            <a:off x="4455914" y="1785938"/>
            <a:ext cx="3661172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 QCD final-state interactions</a:t>
            </a:r>
          </a:p>
          <a:p>
            <a:endParaRPr lang="en-US" altLang="en-US" sz="1898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649" name="AutoShape 25"/>
          <p:cNvSpPr>
            <a:spLocks/>
          </p:cNvSpPr>
          <p:nvPr/>
        </p:nvSpPr>
        <p:spPr bwMode="auto">
          <a:xfrm flipH="1">
            <a:off x="1937742" y="1178719"/>
            <a:ext cx="1500188" cy="589359"/>
          </a:xfrm>
          <a:prstGeom prst="rightArrow">
            <a:avLst>
              <a:gd name="adj1" fmla="val 53796"/>
              <a:gd name="adj2" fmla="val 6251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 sz="1266"/>
          </a:p>
        </p:txBody>
      </p:sp>
      <p:sp>
        <p:nvSpPr>
          <p:cNvPr id="26650" name="Rectangle 26"/>
          <p:cNvSpPr>
            <a:spLocks/>
          </p:cNvSpPr>
          <p:nvPr/>
        </p:nvSpPr>
        <p:spPr bwMode="auto">
          <a:xfrm>
            <a:off x="133946" y="1751336"/>
            <a:ext cx="4902398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98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Quark current annihilating</a:t>
            </a:r>
            <a:br>
              <a:rPr lang="en-US" altLang="en-US" sz="1898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898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the meson</a:t>
            </a:r>
          </a:p>
        </p:txBody>
      </p:sp>
      <p:sp>
        <p:nvSpPr>
          <p:cNvPr id="26651" name="Rectangle 27"/>
          <p:cNvSpPr>
            <a:spLocks/>
          </p:cNvSpPr>
          <p:nvPr/>
        </p:nvSpPr>
        <p:spPr bwMode="auto">
          <a:xfrm>
            <a:off x="48030" y="4956193"/>
            <a:ext cx="4902398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98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parameterised</a:t>
            </a:r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by a decay constant</a:t>
            </a:r>
            <a:b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not calculable in perturbation theory</a:t>
            </a:r>
          </a:p>
        </p:txBody>
      </p:sp>
      <p:sp>
        <p:nvSpPr>
          <p:cNvPr id="26652" name="Rectangle 28"/>
          <p:cNvSpPr>
            <a:spLocks/>
          </p:cNvSpPr>
          <p:nvPr/>
        </p:nvSpPr>
        <p:spPr bwMode="auto">
          <a:xfrm>
            <a:off x="4348606" y="4931636"/>
            <a:ext cx="3786188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quantum electrodynamics only</a:t>
            </a:r>
            <a:b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very well controlled theoretically</a:t>
            </a:r>
          </a:p>
        </p:txBody>
      </p:sp>
      <p:sp>
        <p:nvSpPr>
          <p:cNvPr id="30" name="Rectangle 28"/>
          <p:cNvSpPr>
            <a:spLocks/>
          </p:cNvSpPr>
          <p:nvPr/>
        </p:nvSpPr>
        <p:spPr bwMode="auto">
          <a:xfrm>
            <a:off x="117041" y="6214981"/>
            <a:ext cx="8284840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9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Very small long-distance QED corrections</a:t>
            </a:r>
            <a:r>
              <a:rPr lang="en-US" altLang="en-US" sz="1898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en-US" sz="189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   </a:t>
            </a:r>
            <a:r>
              <a:rPr lang="en-US" altLang="en-US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Beneke</a:t>
            </a:r>
            <a:r>
              <a:rPr lang="en-US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en-US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Bobeth</a:t>
            </a:r>
            <a:r>
              <a:rPr lang="en-US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en-US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Szafron</a:t>
            </a:r>
            <a:r>
              <a:rPr lang="en-US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2019</a:t>
            </a:r>
            <a:br>
              <a:rPr lang="en-US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89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en-US" altLang="en-US" sz="189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898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leading theory uncertainty are CKM parameters &amp; decay constant</a:t>
            </a:r>
          </a:p>
          <a:p>
            <a:endParaRPr lang="en-US" altLang="en-US" sz="1898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00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B-&gt;V l l: rate (schematic)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48510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29124" y="3534588"/>
            <a:ext cx="2552873" cy="201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66" y="1026820"/>
            <a:ext cx="7485571" cy="532953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1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939088" cy="50304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Natural, systematic discussion in terms of helicity amplitudes 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Photon pole absent for helicity-0 (form factor rescaling)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44845"/>
            <a:ext cx="7481888" cy="470199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8650" y="365127"/>
            <a:ext cx="7886700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Decay amplitude structure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9314" y="5754787"/>
            <a:ext cx="2669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2012, 2014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85" y="1414802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C10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9678" y="3111175"/>
            <a:ext cx="289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C7, C9, hadronic </a:t>
            </a:r>
            <a:r>
              <a:rPr lang="en-GB" dirty="0" err="1" smtClean="0">
                <a:solidFill>
                  <a:srgbClr val="FF0000"/>
                </a:solidFill>
              </a:rPr>
              <a:t>hamiltonian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9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Non-rare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decays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5380"/>
            <a:ext cx="7886700" cy="510977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SM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tree-level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effect; theory error still (almost) negligible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Sebastian Jaeger - ATLAS B meeting -  06/05/2021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14" y="1707396"/>
            <a:ext cx="3180961" cy="6110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/>
              <p14:cNvContentPartPr/>
              <p14:nvPr/>
            </p14:nvContentPartPr>
            <p14:xfrm>
              <a:off x="6163508" y="3672124"/>
              <a:ext cx="2351842" cy="1582439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57388" y="3664925"/>
                <a:ext cx="2365162" cy="1593958"/>
              </a:xfrm>
              <a:prstGeom prst="rect">
                <a:avLst/>
              </a:prstGeom>
            </p:spPr>
          </p:pic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7" y="1554327"/>
            <a:ext cx="5230812" cy="342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BSM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5380"/>
            <a:ext cx="7886700" cy="510977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Best fit value moved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substantially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closer to SM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with Belle 2019 update</a:t>
            </a:r>
          </a:p>
          <a:p>
            <a:pPr marL="0" indent="0">
              <a:buNone/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BSM operators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imply different correlations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between shifts to RD, RD*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Sebastian Jaeger - ATLAS B meeting -  06/05/2021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64196" y="606702"/>
            <a:ext cx="459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flavour-universal by SU(2) x U(1) invariance (no dim-6 SMEFT operator)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1331651"/>
            <a:ext cx="8307030" cy="1003654"/>
          </a:xfrm>
          <a:prstGeom prst="rect">
            <a:avLst/>
          </a:prstGeom>
        </p:spPr>
      </p:pic>
      <p:sp>
        <p:nvSpPr>
          <p:cNvPr id="9" name="Multiply 8"/>
          <p:cNvSpPr/>
          <p:nvPr/>
        </p:nvSpPr>
        <p:spPr>
          <a:xfrm>
            <a:off x="5942098" y="1135380"/>
            <a:ext cx="1400452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33" y="2663188"/>
            <a:ext cx="3780643" cy="358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7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cale of new physics &amp; no-lose theorem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0966"/>
            <a:ext cx="7886700" cy="51935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The B-decay anomalies point to (at least) the interactions</a:t>
            </a: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numerically </a:t>
            </a:r>
            <a:r>
              <a:rPr lang="el-G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~ 30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 ~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, respectively</a:t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(The latter operator is suggested by the R</a:t>
            </a:r>
            <a:r>
              <a:rPr lang="en-GB" sz="2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D(*)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anomalies, which I did not discuss.)</a:t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- Recall in the case of the Fermi theory, G</a:t>
            </a:r>
            <a:r>
              <a:rPr lang="en-GB" sz="2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~ g</a:t>
            </a:r>
            <a:r>
              <a:rPr lang="en-GB" sz="2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  <a:r>
              <a:rPr lang="en-GB" sz="2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- Redoing the calculation here,   M</a:t>
            </a:r>
            <a:r>
              <a:rPr lang="en-GB" sz="2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21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≤ 4</a:t>
            </a:r>
            <a:r>
              <a:rPr lang="el-G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 decay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anomalies, at most 300-400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artial-wave 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unitarity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: maximal NP scale </a:t>
            </a:r>
            <a: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 100 </a:t>
            </a:r>
            <a:r>
              <a:rPr lang="en-GB" sz="21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NP is less than maximally flavour-violating, or the NP is weakly coupled, the scale will be 1-2 orders of magnitudes lower.</a:t>
            </a:r>
          </a:p>
          <a:p>
            <a:pPr marL="0" indent="0">
              <a:buNone/>
            </a:pPr>
            <a: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the bounds are (so far) high, the fact that there are any at all should be encouraging, further refinements may be possible.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45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584317" y="933190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Di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Luzio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Nardecchia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2017</a:t>
            </a: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160" y="1703822"/>
            <a:ext cx="2354286" cy="51657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703822"/>
            <a:ext cx="2457907" cy="51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24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SU(2)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model-independent constraints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85248"/>
            <a:ext cx="8168146" cy="50287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Two purely left-handed SU(2) invariants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once doublet structure of fermions considered (for each choice of generation indices)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Both operators contribute to further processes that are experimentally constrained, in particular: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B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K*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νν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→   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T,3323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≈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S,3323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at one loop: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Z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ττ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, Z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→νν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Z*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W*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ν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 leptons)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Problematic for very low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46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150963" y="6015730"/>
            <a:ext cx="3312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Feruglio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Paradisi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Pattori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 arXiv:1606.00524,  arXiv:1705.00929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4" name="Ink 23"/>
              <p14:cNvContentPartPr/>
              <p14:nvPr/>
            </p14:nvContentPartPr>
            <p14:xfrm>
              <a:off x="5733944" y="4509249"/>
              <a:ext cx="2673684" cy="1597234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27824" y="4503128"/>
                <a:ext cx="2685924" cy="1610556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28" y="2517874"/>
            <a:ext cx="2556190" cy="318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380" y="2517874"/>
            <a:ext cx="3162971" cy="33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Tree-level mediators: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leptoquarks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46" y="1233182"/>
            <a:ext cx="7886700" cy="5238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Scalar or vector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leptoquarks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can generate interactions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(more possibilities at loop level                               )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1" y="1982776"/>
            <a:ext cx="2354286" cy="51657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251" y="1982776"/>
            <a:ext cx="2457907" cy="51657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907075" y="2702499"/>
              <a:ext cx="2331076" cy="834408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03835" y="2695660"/>
                <a:ext cx="2339715" cy="8466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94081" y="4219353"/>
              <a:ext cx="2622550" cy="803275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87601" y="4212875"/>
                <a:ext cx="2635150" cy="8158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3" name="Ink 12"/>
              <p14:cNvContentPartPr/>
              <p14:nvPr/>
            </p14:nvContentPartPr>
            <p14:xfrm>
              <a:off x="5224518" y="4303625"/>
              <a:ext cx="2365375" cy="731837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218398" y="4297865"/>
                <a:ext cx="2378336" cy="743716"/>
              </a:xfrm>
              <a:prstGeom prst="rect">
                <a:avLst/>
              </a:prstGeom>
            </p:spPr>
          </p:pic>
        </mc:Fallback>
      </mc:AlternateContent>
      <p:pic>
        <p:nvPicPr>
          <p:cNvPr id="33" name="Picture 3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665" y="3663161"/>
            <a:ext cx="1200761" cy="25447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560" y="5212817"/>
            <a:ext cx="1004190" cy="25447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62083" y="170409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(Hiller,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Nisandzic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2017)</a:t>
            </a:r>
          </a:p>
        </p:txBody>
      </p:sp>
      <p:pic>
        <p:nvPicPr>
          <p:cNvPr id="22" name="Picture 2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89" y="3585472"/>
            <a:ext cx="1200761" cy="2544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74" y="5231831"/>
            <a:ext cx="1004190" cy="25447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5" name="Ink 24"/>
              <p14:cNvContentPartPr/>
              <p14:nvPr/>
            </p14:nvContentPartPr>
            <p14:xfrm>
              <a:off x="5286375" y="2797950"/>
              <a:ext cx="2200275" cy="766763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280975" y="2793630"/>
                <a:ext cx="2212155" cy="777202"/>
              </a:xfrm>
              <a:prstGeom prst="rect">
                <a:avLst/>
              </a:prstGeom>
            </p:spPr>
          </p:pic>
        </mc:Fallback>
      </mc:AlternateContent>
      <p:pic>
        <p:nvPicPr>
          <p:cNvPr id="26" name="Picture 2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91" y="5231831"/>
            <a:ext cx="1004190" cy="25447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229051" y="5086225"/>
            <a:ext cx="659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399638" y="5074954"/>
            <a:ext cx="1372061" cy="5949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844295" y="5052905"/>
            <a:ext cx="1372061" cy="5949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924664" y="1507662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Eg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Gripaios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Nardecchia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Renner, 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730255" y="5899124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Eg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Bauer,Neubert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;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Becirevic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</a:t>
            </a:r>
          </a:p>
        </p:txBody>
      </p:sp>
      <p:pic>
        <p:nvPicPr>
          <p:cNvPr id="35" name="Picture 3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23" y="5231831"/>
            <a:ext cx="1004190" cy="25447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784394" y="5095829"/>
            <a:ext cx="659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78208" y="3479086"/>
            <a:ext cx="659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35" y="3632945"/>
            <a:ext cx="1004190" cy="25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Tree-level mediators: W’, Z’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05408"/>
            <a:ext cx="7886700" cy="5108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appear as resonances in composite models (KK excitations in RS)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Z’ exchange contributes to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mixing at tree-level (unlike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leptoquarks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48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6" y="1341789"/>
            <a:ext cx="2457907" cy="51657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5678611" y="2238069"/>
              <a:ext cx="2275264" cy="1087146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73571" y="2233749"/>
                <a:ext cx="2283544" cy="1097585"/>
              </a:xfrm>
              <a:prstGeom prst="rect">
                <a:avLst/>
              </a:prstGeom>
            </p:spPr>
          </p:pic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3" name="Ink 12"/>
              <p14:cNvContentPartPr/>
              <p14:nvPr/>
            </p14:nvContentPartPr>
            <p14:xfrm>
              <a:off x="1471411" y="2166851"/>
              <a:ext cx="2103671" cy="1427113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65291" y="2159651"/>
                <a:ext cx="2116990" cy="1438634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/>
          <p:cNvSpPr txBox="1"/>
          <p:nvPr/>
        </p:nvSpPr>
        <p:spPr>
          <a:xfrm>
            <a:off x="3925823" y="5633370"/>
            <a:ext cx="4913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Isidori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Quiros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Ligeti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Becirevic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Crivellin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et al, …</a:t>
            </a:r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341789"/>
            <a:ext cx="2354286" cy="516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812" y="3704960"/>
            <a:ext cx="751238" cy="2544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431" y="3704960"/>
            <a:ext cx="751238" cy="25447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37" y="3704960"/>
            <a:ext cx="751238" cy="25447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588442" y="3593964"/>
            <a:ext cx="455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Z’ model for R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K(*)</a:t>
            </a:r>
            <a:endParaRPr lang="en-GB" sz="3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05408"/>
            <a:ext cx="7886700" cy="5108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Accommodating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b-&gt;s l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anomalies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requires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muon-specific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–type interaction</a:t>
            </a:r>
            <a:endParaRPr lang="en-GB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~ 30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is weakly constrained and can also be present. 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Anomaly-free Z’ model with gauged L</a:t>
            </a:r>
            <a:r>
              <a:rPr lang="el-G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L</a:t>
            </a:r>
            <a:r>
              <a:rPr lang="el-GR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nonminimal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(dim-6) coupling to quarks, can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come from heavy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vectorlike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quarks: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small coupling to quarks suppresses contributions to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mixing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49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60" y="1939514"/>
            <a:ext cx="2457907" cy="516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792" y="4360727"/>
            <a:ext cx="4984927" cy="13898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9221" y="608396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Also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Crivellin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al, …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1007023" y="4546224"/>
              <a:ext cx="2275264" cy="1087146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01983" y="4541904"/>
                <a:ext cx="2283544" cy="1097585"/>
              </a:xfrm>
              <a:prstGeom prst="rect">
                <a:avLst/>
              </a:prstGeom>
            </p:spPr>
          </p:pic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037057" y="4098441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Altmannshofer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 2014</a:t>
            </a:r>
          </a:p>
        </p:txBody>
      </p:sp>
    </p:spTree>
    <p:extLst>
      <p:ext uri="{BB962C8B-B14F-4D97-AF65-F5344CB8AC3E}">
        <p14:creationId xmlns:p14="http://schemas.microsoft.com/office/powerpoint/2010/main" val="37524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39" y="202217"/>
            <a:ext cx="8908211" cy="770253"/>
          </a:xfrm>
        </p:spPr>
        <p:txBody>
          <a:bodyPr>
            <a:noAutofit/>
          </a:bodyPr>
          <a:lstStyle/>
          <a:p>
            <a:pPr algn="ctr"/>
            <a:r>
              <a:rPr lang="en-GB" sz="31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are B-decay: short-distance</a:t>
            </a:r>
            <a:endParaRPr lang="en-GB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5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781800" y="2185988"/>
            <a:ext cx="671513" cy="376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28650" y="1325880"/>
            <a:ext cx="7886700" cy="4851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BSM (and SM weak interactions) enter flavour physics through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interactions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(SMEFT/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from vector current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from axial current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from dipole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+parity conjugate “right-handed currents”  -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’,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’,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b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suppressed by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SM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Alternative basis with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chiral leptons 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GB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-C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)/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+ C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)/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6" name="Picture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26" y="3747543"/>
            <a:ext cx="2104618" cy="3510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72" y="2806574"/>
            <a:ext cx="1861078" cy="3139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72" y="4655008"/>
            <a:ext cx="1778118" cy="3185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2109" y="1835174"/>
            <a:ext cx="2103038" cy="13756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0110" y="3252990"/>
            <a:ext cx="1866406" cy="93421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211961" y="3235042"/>
            <a:ext cx="544256" cy="512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40303" y="4294485"/>
            <a:ext cx="1154506" cy="6870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32858" y="4205148"/>
            <a:ext cx="680046" cy="813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28527" y="4191064"/>
            <a:ext cx="370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(</a:t>
            </a:r>
            <a:endParaRPr lang="en-GB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8312419" y="4179664"/>
            <a:ext cx="370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/>
              <a:t>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528527" y="4814290"/>
            <a:ext cx="120053" cy="640305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23064" y="5483161"/>
            <a:ext cx="1607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/>
                </a:solidFill>
              </a:rPr>
              <a:t>Can also have</a:t>
            </a:r>
            <a:br>
              <a:rPr lang="en-GB" sz="2000" dirty="0" smtClean="0">
                <a:solidFill>
                  <a:schemeClr val="accent5"/>
                </a:solidFill>
              </a:rPr>
            </a:br>
            <a:r>
              <a:rPr lang="en-GB" sz="2000" dirty="0" smtClean="0">
                <a:solidFill>
                  <a:schemeClr val="accent5"/>
                </a:solidFill>
              </a:rPr>
              <a:t>real</a:t>
            </a:r>
            <a:r>
              <a:rPr lang="en-GB" sz="2000" dirty="0">
                <a:solidFill>
                  <a:schemeClr val="accent5"/>
                </a:solidFill>
              </a:rPr>
              <a:t> </a:t>
            </a:r>
            <a:r>
              <a:rPr lang="en-GB" sz="2000" dirty="0" smtClean="0">
                <a:solidFill>
                  <a:schemeClr val="accent5"/>
                </a:solidFill>
              </a:rPr>
              <a:t>photon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0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fit &amp; single mediators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85248"/>
            <a:ext cx="8168146" cy="50287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fit to anomalies, previously mentioned constraints, and the coefficients of the two purely left-handed operators</a:t>
            </a:r>
          </a:p>
          <a:p>
            <a:pPr>
              <a:buFontTx/>
              <a:buChar char="-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Compare to pattern predicted by a single mediator</a:t>
            </a:r>
          </a:p>
          <a:p>
            <a:pPr>
              <a:buFontTx/>
              <a:buChar char="-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(Axis scales depend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flavour structure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mediator couplings,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fitted simultaneously.)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50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890" y="3005184"/>
            <a:ext cx="3576300" cy="331868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371063" y="3493812"/>
            <a:ext cx="1071039" cy="66273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40527" y="6159223"/>
            <a:ext cx="4619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Buttazzo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Greljo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Isidori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Marzoca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arXiv:1706.07808</a:t>
            </a:r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501" y="3751290"/>
            <a:ext cx="1004190" cy="2544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52468" y="4058750"/>
            <a:ext cx="151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leptoquark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93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collider direct searches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184" y="1385248"/>
            <a:ext cx="7989912" cy="50287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Consider simplified Z’ and LQ models of R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K(*)</a:t>
            </a: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100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1 ab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covers all of viable Z’ parameter space, 33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LHC “most”, </a:t>
            </a:r>
          </a:p>
          <a:p>
            <a:pPr marL="0" indent="0">
              <a:buNone/>
            </a:pP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Leptoquark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coverage slightly less perfect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51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446301" y="1570487"/>
            <a:ext cx="4513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Allanach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Gripaios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You arXiv:1710.06363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56" y="2563484"/>
            <a:ext cx="6365248" cy="236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9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from BSM              operators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6990"/>
            <a:ext cx="7886700" cy="51841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Evolution from M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4.6 GeV: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[                                            ]</a:t>
            </a: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Setting Delta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1 and rest to zero, reproduce the (large) SM charm contribution to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(4.6 GeV).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even more  effective in generating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feed strongly into C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eff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hence                  .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</a:t>
            </a:r>
            <a:r>
              <a:rPr lang="en-GB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practically irrelevant for radiative decay!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Interesting interconnections between rare decays and B-lifetime (difference) observables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1399" y="2971006"/>
            <a:ext cx="5594121" cy="7668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2747" y="976538"/>
            <a:ext cx="4913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  arxiv:1701.09183</a:t>
            </a:r>
          </a:p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SJ, Kirk, Lenz, Leslie 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w.i.p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81" y="5030122"/>
            <a:ext cx="1093075" cy="23741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52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39" y="518481"/>
            <a:ext cx="1423542" cy="4580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/>
              <p14:cNvContentPartPr/>
              <p14:nvPr/>
            </p14:nvContentPartPr>
            <p14:xfrm>
              <a:off x="593692" y="1359835"/>
              <a:ext cx="3021399" cy="1066765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9012" y="1354796"/>
                <a:ext cx="3031119" cy="1079362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Picture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665" y="2563967"/>
            <a:ext cx="2796191" cy="26666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/>
              <p14:cNvContentPartPr/>
              <p14:nvPr/>
            </p14:nvContentPartPr>
            <p14:xfrm>
              <a:off x="4653116" y="1499758"/>
              <a:ext cx="4119960" cy="709503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49156" y="1494718"/>
                <a:ext cx="4131479" cy="722102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/>
          <p:cNvSpPr txBox="1"/>
          <p:nvPr/>
        </p:nvSpPr>
        <p:spPr>
          <a:xfrm>
            <a:off x="4049597" y="1751849"/>
            <a:ext cx="479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&amp;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1989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from BSM               operators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9758"/>
            <a:ext cx="7886700" cy="5081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Similarly strong RG mixing into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as in charming BSM case</a:t>
            </a:r>
          </a:p>
          <a:p>
            <a:pPr>
              <a:buFontTx/>
              <a:buChar char="-"/>
            </a:pP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operator is automatically present for “left-handed” R</a:t>
            </a:r>
            <a:r>
              <a:rPr lang="en-GB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D(*)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explanations via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This is a consequence of SU(2)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symmetry and the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experimental bound on B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K*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νν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en-GB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Radiatively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generated C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again O(1) and negative (and lepton-universal)</a:t>
            </a:r>
          </a:p>
          <a:p>
            <a:pPr>
              <a:buFontTx/>
              <a:buChar char="-"/>
            </a:pPr>
            <a:endParaRPr lang="en-GB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2747" y="976538"/>
            <a:ext cx="4913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Bobeth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Haisch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arXiv:1109.1826</a:t>
            </a:r>
          </a:p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Crivellin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et al arXiv:1807.02068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53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40" y="518482"/>
            <a:ext cx="1527771" cy="45805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15050" y="3466389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Buras et al arXiv:1409.4557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Ink 16"/>
              <p14:cNvContentPartPr/>
              <p14:nvPr/>
            </p14:nvContentPartPr>
            <p14:xfrm>
              <a:off x="1971125" y="4870944"/>
              <a:ext cx="4976594" cy="746903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67165" y="4865905"/>
                <a:ext cx="4988114" cy="759501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Rectangle 13"/>
          <p:cNvSpPr/>
          <p:nvPr/>
        </p:nvSpPr>
        <p:spPr>
          <a:xfrm flipH="1">
            <a:off x="2639039" y="4809319"/>
            <a:ext cx="359491" cy="38345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dirty="0" smtClean="0"/>
              <a:t>τ</a:t>
            </a:r>
            <a:endParaRPr lang="en-GB" sz="2000" dirty="0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313" y="2683367"/>
            <a:ext cx="2332534" cy="31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72496"/>
            <a:ext cx="7886700" cy="52808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purely hadronic</a:t>
            </a: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operators enter, in SM primarily:</a:t>
            </a:r>
          </a:p>
          <a:p>
            <a:pPr marL="0" indent="0">
              <a:buNone/>
            </a:pPr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RG mixes these into C</a:t>
            </a:r>
            <a:r>
              <a:rPr lang="en-GB" sz="23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and C</a:t>
            </a:r>
            <a:r>
              <a:rPr lang="en-GB" sz="23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marL="0" indent="0">
              <a:buNone/>
            </a:pPr>
            <a:endParaRPr lang="en-GB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l-G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2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3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    C</a:t>
            </a:r>
            <a:r>
              <a:rPr lang="en-GB" sz="23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3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eff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~ -0.3</a:t>
            </a: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,     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3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~ 4</a:t>
            </a: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,       </a:t>
            </a:r>
            <a:r>
              <a:rPr lang="en-GB" sz="2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300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≈ 0</a:t>
            </a:r>
          </a:p>
          <a:p>
            <a:pPr marL="0" indent="0">
              <a:buNone/>
            </a:pPr>
            <a:r>
              <a:rPr lang="en-GB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SM: accidentally almost left-chiral muon interactions</a:t>
            </a:r>
          </a:p>
          <a:p>
            <a:pPr marL="0" indent="0">
              <a:buNone/>
            </a:pPr>
            <a:r>
              <a:rPr lang="en-GB" sz="2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Long-distance virtual charm important theory uncertainty</a:t>
            </a:r>
            <a:endParaRPr lang="en-GB" sz="23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19144" y="1656860"/>
              <a:ext cx="4415877" cy="1412666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13384" y="1652900"/>
                <a:ext cx="4425237" cy="1420226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itle 1"/>
          <p:cNvSpPr txBox="1">
            <a:spLocks/>
          </p:cNvSpPr>
          <p:nvPr/>
        </p:nvSpPr>
        <p:spPr>
          <a:xfrm>
            <a:off x="65739" y="202217"/>
            <a:ext cx="8908211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Importance of virtual charm</a:t>
            </a:r>
            <a:endParaRPr lang="en-GB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208" y="1810637"/>
            <a:ext cx="2410142" cy="3862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050" y="2396868"/>
            <a:ext cx="2200930" cy="28741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/>
              <p14:cNvContentPartPr/>
              <p14:nvPr/>
            </p14:nvContentPartPr>
            <p14:xfrm>
              <a:off x="1211153" y="3595208"/>
              <a:ext cx="4976594" cy="746903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07193" y="3590166"/>
                <a:ext cx="4988114" cy="759507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25" y="4497661"/>
            <a:ext cx="4581617" cy="2731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25" y="4946467"/>
            <a:ext cx="4537457" cy="23550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96411" y="4644534"/>
            <a:ext cx="338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SM: O(50%) of total in both cases!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73726" y="3812923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+ dipole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3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228" y="922175"/>
            <a:ext cx="8786648" cy="56415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Branching ratios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leptonic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(differential in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mass)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(differential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mass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B→K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 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B→K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ϕ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μμ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 universality ratios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differential angular distribution for B-&gt;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Vll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3 angles,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dilepton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mass q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angular differential observables:</a:t>
            </a:r>
            <a:b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(A</a:t>
            </a:r>
            <a:r>
              <a:rPr lang="en-GB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GB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’, </a:t>
            </a:r>
            <a:r>
              <a:rPr lang="en-GB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993" y="4826185"/>
            <a:ext cx="4044919" cy="187286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658656" y="3675143"/>
            <a:ext cx="669851" cy="318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80" y="3600533"/>
            <a:ext cx="4179272" cy="7871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7</a:t>
            </a:fld>
            <a:endParaRPr lang="en-GB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5739" y="202217"/>
            <a:ext cx="8908211" cy="770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Rare B-decay: observables </a:t>
            </a:r>
            <a:endParaRPr lang="en-GB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94033" y="3164719"/>
            <a:ext cx="3751162" cy="16559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factors, 4-quark operator contributions, QED radiation cancel out to ~% level (relative to </a:t>
            </a:r>
            <a:r>
              <a:rPr lang="en-GB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treatment)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Bordone,Isidori,Pattori</a:t>
            </a: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arXiv:1605.07633</a:t>
            </a:r>
            <a:endParaRPr lang="en-GB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23321" y="1385744"/>
            <a:ext cx="3126658" cy="10197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Nonperturbative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QCD fully controlled (decay constant from lattice)</a:t>
            </a:r>
          </a:p>
        </p:txBody>
      </p:sp>
    </p:spTree>
    <p:extLst>
      <p:ext uri="{BB962C8B-B14F-4D97-AF65-F5344CB8AC3E}">
        <p14:creationId xmlns:p14="http://schemas.microsoft.com/office/powerpoint/2010/main" val="393061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85" y="241301"/>
            <a:ext cx="8371773" cy="894080"/>
          </a:xfrm>
        </p:spPr>
        <p:txBody>
          <a:bodyPr>
            <a:noAutofit/>
          </a:bodyPr>
          <a:lstStyle/>
          <a:p>
            <a:pPr algn="ctr"/>
            <a:r>
              <a:rPr lang="en-GB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Lepton-flavour ratios at </a:t>
            </a:r>
            <a:r>
              <a:rPr lang="en-GB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endParaRPr lang="en-GB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572" y="1993640"/>
            <a:ext cx="8709318" cy="44848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Theory uncertainties largely cancel out, negligible relative to experiment.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leading is QED: net effect &lt;1% after experimental corrections</a:t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Bordone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Isidori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Pattori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2016;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Isidori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Nabeebaccus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Zwicky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</a:p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Situation in 2017 (first RK* measurement):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927" y="3811023"/>
            <a:ext cx="3744709" cy="2470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9" y="3891250"/>
            <a:ext cx="3777612" cy="24333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956" y="6170716"/>
            <a:ext cx="491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Geng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Grinstein, SJ, Martin </a:t>
            </a:r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Camalich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, Ren, Shi  arxiv:1704.05446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89" y="1099560"/>
            <a:ext cx="3965884" cy="7469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01639" y="4092785"/>
            <a:ext cx="151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R.h</a:t>
            </a:r>
            <a:r>
              <a:rPr lang="en-US" sz="1600" dirty="0" smtClean="0"/>
              <a:t>. current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728508" y="5092748"/>
            <a:ext cx="151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aseline="-25000" dirty="0" smtClean="0"/>
              <a:t>9</a:t>
            </a:r>
            <a:endParaRPr lang="en-US" sz="16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1639" y="5257325"/>
            <a:ext cx="151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aseline="-25000" dirty="0" smtClean="0"/>
              <a:t>L</a:t>
            </a:r>
            <a:endParaRPr lang="en-US" sz="16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59996" y="5378817"/>
            <a:ext cx="151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aseline="-25000" dirty="0" smtClean="0"/>
              <a:t>10</a:t>
            </a:r>
            <a:endParaRPr lang="en-US" sz="16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3296787" y="4124974"/>
            <a:ext cx="109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LHCb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2014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24893" y="3855785"/>
            <a:ext cx="995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accent2">
                    <a:lumMod val="75000"/>
                  </a:schemeClr>
                </a:solidFill>
              </a:rPr>
              <a:t>LHCb</a:t>
            </a: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9041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12" y="2390308"/>
            <a:ext cx="7886700" cy="77025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BSM fit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06/05/2021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Sebastian Jaeger - ATLAS B meeting -  06/05/2021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0655-0008-4C42-A2FE-C9571122A4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315"/>
  <p:tag name="ORIGINALWIDTH" val="911.136"/>
  <p:tag name="LATEXADDIN" val="\documentclass{article}&#10;\usepackage{amsmath}&#10;\pagestyle{empty}&#10;\begin{document}&#10;$$&#10;(\bar s \gamma_\mu P_L b) (\bar l \gamma^\mu \gamma^5 l)&#10;$$&#10;&#10;&#10;&#10;\end{document}"/>
  <p:tag name="IGUANATEXSIZE" val="20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671.1661"/>
  <p:tag name="LATEXADDIN" val="\documentclass{article}&#10;\usepackage{amsmath}&#10;\pagestyle{empty}&#10;\begin{document}&#10;$$&#10;K_L \to \mu^+ \mu^-&#10;$$&#10;&#10;&#10;&#10;\end{document}"/>
  <p:tag name="IGUANATEXSIZE" val="20"/>
  <p:tag name="IGUANATEXCURSOR" val="10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01.9498"/>
  <p:tag name="LATEXADDIN" val="\documentclass{article}&#10;\usepackage{amsmath}&#10;\pagestyle{empty}&#10;\begin{document}&#10;$$&#10;b \to c \bar c s&#10;$$&#10;&#10;&#10;&#10;\end{document}"/>
  <p:tag name="IGUANATEXSIZE" val="20"/>
  <p:tag name="IGUANATEXCURSOR" val="9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15.448"/>
  <p:tag name="LATEXADDIN" val="\documentclass{article}&#10;\usepackage{amsmath}&#10;\pagestyle{empty}&#10;\begin{document}&#10;$$&#10;\tau_{B_s}/\tau_{B_d}&#10;$$&#10;&#10;&#10;&#10;\end{document}"/>
  <p:tag name="IGUANATEXSIZE" val="20"/>
  <p:tag name="IGUANATEXCURSOR" val="1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217.4728"/>
  <p:tag name="LATEXADDIN" val="\documentclass{article}&#10;\usepackage{amsmath}&#10;\pagestyle{empty}&#10;\begin{document}&#10;$$&#10;\Delta \Gamma_s&#10;$$&#10;&#10;&#10;&#10;\end{document}"/>
  <p:tag name="IGUANATEXSIZE" val="20"/>
  <p:tag name="IGUANATEXCURSOR" val="9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4.99441"/>
  <p:tag name="LATEXADDIN" val="\documentclass{article}&#10;\usepackage{amsmath}&#10;\pagestyle{empty}&#10;\begin{document}&#10;&#10;&#10;$$&#10;\vspace{5cm} \}&#10;$$&#10;&#10;\end{document}"/>
  <p:tag name="IGUANATEXSIZE" val="20"/>
  <p:tag name="IGUANATEXCURSOR" val="9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6.2317"/>
  <p:tag name="ORIGINALWIDTH" val="2452.943"/>
  <p:tag name="LATEXADDIN" val="\documentclass{article}&#10;\usepackage{amsmath}&#10;\pagestyle{empty}&#10;\begin{document}&#10;$$&#10;C_7^{\rm eff}(4.6 {\rm GeV}) = 0.02\, C_1(M_W) - 0.19\, C_2(M_W)&#10;$$&#10;&#10;&#10;&#10;\end{document}"/>
  <p:tag name="IGUANATEXSIZE" val="20"/>
  <p:tag name="IGUANATEXCURSOR" val="13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383.952"/>
  <p:tag name="LATEXADDIN" val="\documentclass{article}&#10;\usepackage{amsmath}&#10;\pagestyle{empty}&#10;\begin{document}&#10;$$&#10;C_9(4.6 {\rm GeV}) = 8.48\, C_1(M_W) + 1.96\, C_2(M_W)&#10;$$&#10;&#10;&#10;&#10;\end{document}"/>
  <p:tag name="IGUANATEXSIZE" val="20"/>
  <p:tag name="IGUANATEXCURSOR" val="12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1110.611"/>
  <p:tag name="LATEXADDIN" val="\documentclass{article}&#10;\usepackage{amsmath}&#10;\pagestyle{empty}&#10;\begin{document}&#10;$$&#10;Q_9 \propto (\bar s \gamma_\mu P_L b) (\bar l \gamma^\mu l)&#10;$$&#10;&#10;&#10;&#10;\end{document}"/>
  <p:tag name="IGUANATEXSIZE" val="20"/>
  <p:tag name="IGUANATEXCURSOR" val="9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087.364"/>
  <p:tag name="LATEXADDIN" val="\documentclass{article}&#10;\usepackage{amsmath}&#10;\pagestyle{empty}&#10;\begin{document}&#10;$$&#10;Q_7 \propto (\bar s \sigma_{\mu\nu} P_R b) F^{\mu\nu}&#10;$$&#10;&#10;&#10;&#10;\end{document}"/>
  <p:tag name="IGUANATEXSIZE" val="20"/>
  <p:tag name="IGUANATEXCURSOR" val="13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01.9498"/>
  <p:tag name="LATEXADDIN" val="\documentclass{article}&#10;\usepackage{amsmath}&#10;\pagestyle{empty}&#10;\begin{document}&#10;&#10;$$ b \to c \bar c s $$&#10;&#10;&#10;&#10;\end{document}"/>
  <p:tag name="IGUANATEXSIZE" val="20"/>
  <p:tag name="IGUANATEXCURSOR" val="10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783.652"/>
  <p:tag name="LATEXADDIN" val="\documentclass{article}&#10;\usepackage{amsmath}&#10;\pagestyle{empty}&#10;\begin{document}&#10;$$&#10;(\bar s \gamma_\mu P_L b) (\bar l \gamma^\mu l)&#10;$$&#10;&#10;&#10;&#10;\end{document}"/>
  <p:tag name="IGUANATEXSIZE" val="20"/>
  <p:tag name="IGUANATEXCURSOR" val="12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01.9498"/>
  <p:tag name="LATEXADDIN" val="\documentclass{article}&#10;\usepackage{amsmath}&#10;\pagestyle{empty}&#10;\begin{document}&#10;$$&#10;b \to c \bar c s&#10;$$&#10;&#10;&#10;&#10;\end{document}"/>
  <p:tag name="IGUANATEXSIZE" val="20"/>
  <p:tag name="IGUANATEXCURSOR" val="9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779.9025"/>
  <p:tag name="LATEXADDIN" val="\documentclass{article}&#10;\usepackage{amsmath}&#10;\pagestyle{empty}&#10;\begin{document}&#10;&#10;$$&#10;\langle J/\psi K_S | Q_i | B \rangle&#10;$$&#10;&#10;&#10;\end{document}"/>
  <p:tag name="IGUANATEXSIZE" val="24"/>
  <p:tag name="IGUANATEXCURSOR" val="12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751.4061"/>
  <p:tag name="LATEXADDIN" val="\documentclass{article}&#10;\usepackage{amsmath}&#10;\pagestyle{empty}&#10;\begin{document}&#10;&#10;$$&#10;  \Lambda_{\rm QCD} / (\alpha_s m_c)&#10;$$&#10;&#10;&#10;\end{document}"/>
  <p:tag name="IGUANATEXSIZE" val="24"/>
  <p:tag name="IGUANATEXCURSOR" val="12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2532.433"/>
  <p:tag name="LATEXADDIN" val="\documentclass{article}&#10;\usepackage{amsmath}&#10;\pagestyle{empty}&#10;\begin{document}&#10;&#10;$$&#10;\langle J/\psi K_S | Q_1 | B \rangle = \frac{M_B p_c}{2} f_{J/\psi} F^{B \to K} \left (1 + \frac{1}{N_c^2} \right)&#10;$$&#10;&#10;&#10;\end{document}"/>
  <p:tag name="IGUANATEXSIZE" val="24"/>
  <p:tag name="IGUANATEXCURSOR" val="20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75.8905"/>
  <p:tag name="LATEXADDIN" val="\documentclass{article}&#10;\usepackage{amsmath}&#10;\pagestyle{empty}&#10;\begin{document}&#10;&#10;$$&#10;  r_{21} = \langle Q_2 \rangle/\langle Q_1 \rangle&#10;$$&#10;&#10;\end{document}"/>
  <p:tag name="IGUANATEXSIZE" val="24"/>
  <p:tag name="IGUANATEXCURSOR" val="10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8.4627"/>
  <p:tag name="ORIGINALWIDTH" val="1584.552"/>
  <p:tag name="LATEXADDIN" val="\documentclass{article}&#10;\usepackage{amsmath}&#10;\pagestyle{empty}&#10;\begin{document}&#10;&#10;$$&#10;  \lambda_{J/\psi K_S} = \frac{q}{p} \frac{\bar A}{A} \propto \frac{C_1^* + r_{21} C_2^*}{C_1 + r_{21} C_2 }&#10;$$&#10;&#10;&#10;\end{document}"/>
  <p:tag name="IGUANATEXSIZE" val="24"/>
  <p:tag name="IGUANATEXCURSOR" val="17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3.4608"/>
  <p:tag name="ORIGINALWIDTH" val="1631.796"/>
  <p:tag name="LATEXADDIN" val="\documentclass{article}&#10;\usepackage{amsmath}&#10;\pagestyle{empty}&#10;\begin{document}&#10;$$&#10;R(D^{(*)}) = \frac{BR(B \to D^{(*)} \tau \nu_{\tau})}{BR(B \to D^{(*)} \ell \nu_\ell)}&#10;$$&#10;&#10;&#10;&#10;\end{document}"/>
  <p:tag name="IGUANATEXSIZE" val="20"/>
  <p:tag name="IGUANATEXCURSOR" val="16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158.605"/>
  <p:tag name="LATEXADDIN" val="\documentclass{article}&#10;\usepackage{amsmath}&#10;\pagestyle{empty}&#10;\begin{document}&#10;$$&#10;\frac{1}{\Lambda^2} \left( \bar c_L \gamma^\mu b_L \right)&#10;\left( \bar \nu_{\tau} \gamma_\mu \tau_L \right)&#10;$$&#10;&#10;&#10;&#10;\end{document}"/>
  <p:tag name="IGUANATEXSIZE" val="20"/>
  <p:tag name="IGUANATEXCURSOR" val="10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209.599"/>
  <p:tag name="LATEXADDIN" val="\documentclass{article}&#10;\usepackage{amsmath}&#10;\pagestyle{empty}&#10;\begin{document}&#10;$$&#10;\frac{1}{\Lambda^2} \left( \bar s_L \gamma^\mu b_L \right)&#10;\left( \bar \mu_L \gamma_\mu \mu_L \right)&#10;$$&#10;&#10;&#10;&#10;\end{document}"/>
  <p:tag name="IGUANATEXSIZE" val="20"/>
  <p:tag name="IGUANATEXCURSOR" val="1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.4822"/>
  <p:tag name="ORIGINALWIDTH" val="1143.607"/>
  <p:tag name="LATEXADDIN" val="\documentclass{article}&#10;\usepackage{amsmath}&#10;\pagestyle{empty}&#10;\begin{document}&#10;$$&#10;O_S = (\bar L \gamma_\mu \bar L) (\bar Q \gamma^\mu Q)&#10;$$&#10;&#10;\end{document}"/>
  <p:tag name="IGUANATEXSIZE" val="22"/>
  <p:tag name="IGUANATEXCURSOR" val="13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749.1564"/>
  <p:tag name="LATEXADDIN" val="\documentclass{article}&#10;\usepackage{amsmath}&#10;\pagestyle{empty}&#10;\begin{document}&#10;$$&#10;(\bar s \sigma^{\mu\nu} P_R b) F_{\mu\nu}&#10;$$&#10;&#10;&#10;&#10;\end{document}"/>
  <p:tag name="IGUANATEXSIZE" val="20"/>
  <p:tag name="IGUANATEXCURSOR" val="12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1415.073"/>
  <p:tag name="LATEXADDIN" val="\documentclass{article}&#10;\usepackage{amsmath}&#10;\pagestyle{empty}&#10;\begin{document}&#10;$$&#10;O_T = (\bar L \gamma_\mu \sigma^I \bar L) (\bar Q \gamma^\mu \sigma^I Q)&#10;$$&#10;&#10;\end{document}"/>
  <p:tag name="IGUANATEXSIZE" val="22"/>
  <p:tag name="IGUANATEXCURSOR" val="15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158.605"/>
  <p:tag name="LATEXADDIN" val="\documentclass{article}&#10;\usepackage{amsmath}&#10;\pagestyle{empty}&#10;\begin{document}&#10;$$&#10;\frac{1}{\Lambda^2} \left( \bar c_L \gamma^\mu b_L \right)&#10;\left( \bar \nu_{\tau} \gamma_\mu \tau_L \right)&#10;$$&#10;&#10;&#10;&#10;\end{document}"/>
  <p:tag name="IGUANATEXSIZE" val="20"/>
  <p:tag name="IGUANATEXCURSOR" val="10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209.599"/>
  <p:tag name="LATEXADDIN" val="\documentclass{article}&#10;\usepackage{amsmath}&#10;\pagestyle{empty}&#10;\begin{document}&#10;$$&#10;\frac{1}{\Lambda^2} \left( \bar s_L \gamma^\mu b_L \right)&#10;\left( \bar \mu_L \gamma_\mu \mu_L \right)&#10;$$&#10;&#10;&#10;&#10;\end{document}"/>
  <p:tag name="IGUANATEXSIZE" val="20"/>
  <p:tag name="IGUANATEXCURSOR" val="1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90.9261"/>
  <p:tag name="LATEXADDIN" val="\documentclass{article}&#10;\usepackage{amsmath}&#10;\pagestyle{empty}&#10;\begin{document}&#10;$$&#10;(3, 3, -1/3 )&#10;$$&#10;&#10;&#10;&#10;\end{document}"/>
  <p:tag name="IGUANATEXSIZE" val="20"/>
  <p:tag name="IGUANATEXCURSOR" val="9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3, 3, 2/3 )&#10;$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90.9261"/>
  <p:tag name="LATEXADDIN" val="\documentclass{article}&#10;\usepackage{amsmath}&#10;\pagestyle{empty}&#10;\begin{document}&#10;$$&#10;( 3, 1, -1/3 )&#10;$$&#10;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 3, 1, 2/3 )&#10;$$&#10;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 3, 1, 2/3 )&#10;$$&#10;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3, 3, 2/3 )&#10;$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3, 3, 2/3 )&#10;$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6.2317"/>
  <p:tag name="ORIGINALWIDTH" val="2452.943"/>
  <p:tag name="LATEXADDIN" val="\documentclass{article}&#10;\usepackage{amsmath}&#10;\pagestyle{empty}&#10;\begin{document}&#10;$$&#10;C_7^{\rm eff}(4.6 {\rm GeV}) = 0.02\, C_1(M_W) - 0.19\, C_2(M_W)&#10;$$&#10;&#10;&#10;&#10;\end{document}"/>
  <p:tag name="IGUANATEXSIZE" val="20"/>
  <p:tag name="IGUANATEXCURSOR" val="13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209.599"/>
  <p:tag name="LATEXADDIN" val="\documentclass{article}&#10;\usepackage{amsmath}&#10;\pagestyle{empty}&#10;\begin{document}&#10;$$&#10;\frac{1}{\Lambda^2} \left( \bar s_L \gamma^\mu b_L \right)&#10;\left( \bar \mu_L \gamma_\mu \mu_L \right)&#10;$$&#10;&#10;&#10;&#10;\end{document}"/>
  <p:tag name="IGUANATEXSIZE" val="20"/>
  <p:tag name="IGUANATEXCURSOR" val="2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158.605"/>
  <p:tag name="LATEXADDIN" val="\documentclass{article}&#10;\usepackage{amsmath}&#10;\pagestyle{empty}&#10;\begin{document}&#10;$$&#10;\frac{1}{\Lambda^2} \left( \bar c_L \gamma^\mu b_L \right)&#10;\left( \bar \nu_{\tau} \gamma_\mu \tau_L \right)&#10;$$&#10;&#10;&#10;&#10;\end{document}"/>
  <p:tag name="IGUANATEXSIZE" val="20"/>
  <p:tag name="IGUANATEXCURSOR" val="10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9.7038"/>
  <p:tag name="LATEXADDIN" val="\documentclass{article}&#10;\usepackage{amsmath}&#10;\pagestyle{empty}&#10;\begin{document}&#10;$$&#10;( 0, 3, 0 )&#10;$$&#10;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9.7038"/>
  <p:tag name="LATEXADDIN" val="\documentclass{article}&#10;\usepackage{amsmath}&#10;\pagestyle{empty}&#10;\begin{document}&#10;$$&#10;( 0, 3, 0 )&#10;$$&#10;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69.7038"/>
  <p:tag name="LATEXADDIN" val="\documentclass{article}&#10;\usepackage{amsmath}&#10;\pagestyle{empty}&#10;\begin{document}&#10;$$&#10;( 0, 1, 0 )&#10;$$&#10;&#10;&#10;&#10;\end{document}"/>
  <p:tag name="IGUANATEXSIZE" val="20"/>
  <p:tag name="IGUANATEXCURSOR" val="9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209.599"/>
  <p:tag name="LATEXADDIN" val="\documentclass{article}&#10;\usepackage{amsmath}&#10;\pagestyle{empty}&#10;\begin{document}&#10;$$&#10;\frac{1}{\Lambda^2} \left( \bar s_L \gamma^\mu b_L \right)&#10;\left( \bar \mu_L \gamma_\mu \mu_L \right)&#10;$$&#10;&#10;&#10;&#10;\end{document}"/>
  <p:tag name="IGUANATEXSIZE" val="20"/>
  <p:tag name="IGUANATEXCURSOR" val="2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94.1882"/>
  <p:tag name="LATEXADDIN" val="\documentclass{article}&#10;\usepackage{amsmath}&#10;\pagestyle{empty}&#10;\begin{document}&#10;$$&#10;( 3, 1, 2/3 )&#10;$$&#10;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514.4357"/>
  <p:tag name="LATEXADDIN" val="\documentclass{article}&#10;\usepackage{amsmath}&#10;\pagestyle{empty}&#10;\begin{document}&#10;$$&#10;B \to X_s \gamma&#10;$$&#10;&#10;&#10;&#10;\end{document}"/>
  <p:tag name="IGUANATEXSIZE" val="20"/>
  <p:tag name="IGUANATEXCURSOR" val="9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89.2013"/>
  <p:tag name="LATEXADDIN" val="\documentclass{article}&#10;\usepackage{amsmath}&#10;\pagestyle{empty}&#10;\begin{document}&#10;$$&#10;(\bar s b) (\bar c c)&#10;$$&#10;&#10;\end{document}"/>
  <p:tag name="IGUANATEXSIZE" val="36"/>
  <p:tag name="IGUANATEXCURSOR" val="1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1376.078"/>
  <p:tag name="LATEXADDIN" val="\documentclass{article}&#10;\usepackage{amsmath}&#10;\pagestyle{empty}&#10;\begin{document}&#10; &#10;$$&#10;  Q_{3,4} \sim (\bar s_L \gamma^\mu b_L) (\bar c_R \gamma_\mu c_R)&#10;$$&#10;&#10;&#10;&#10;\end{document}"/>
  <p:tag name="IGUANATEXSIZE" val="20"/>
  <p:tag name="IGUANATEXCURSOR" val="15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383.952"/>
  <p:tag name="LATEXADDIN" val="\documentclass{article}&#10;\usepackage{amsmath}&#10;\pagestyle{empty}&#10;\begin{document}&#10;$$&#10;C_9(4.6 {\rm GeV}) = 8.48\, C_1(M_W) + 1.96\, C_2(M_W)&#10;$$&#10;&#10;&#10;&#10;\end{document}"/>
  <p:tag name="IGUANATEXSIZE" val="20"/>
  <p:tag name="IGUANATEXCURSOR" val="12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17.6978"/>
  <p:tag name="LATEXADDIN" val="\documentclass{article}&#10;\usepackage{amsmath}&#10;\pagestyle{empty}&#10;\begin{document}&#10;$$&#10;(\bar s b) (\bar \tau \tau)&#10;$$&#10;&#10;\end{document}"/>
  <p:tag name="IGUANATEXSIZE" val="36"/>
  <p:tag name="IGUANATEXCURSOR" val="10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968.129"/>
  <p:tag name="LATEXADDIN" val="\documentclass{article}&#10;\usepackage{amsmath}&#10;\pagestyle{empty}&#10;\begin{document}&#10;$$&#10;\left( \bar c_L \gamma^\mu b_L \right)&#10;\left( \bar \nu_{\tau} \gamma_\mu \tau_L \right)&#10;$$&#10;&#10;&#10;&#10;\end{document}"/>
  <p:tag name="IGUANATEXSIZE" val="20"/>
  <p:tag name="IGUANATEXCURSOR" val="17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4.6982"/>
  <p:tag name="ORIGINALWIDTH" val="2201.725"/>
  <p:tag name="LATEXADDIN" val="\documentclass{article}&#10;\usepackage{amsmath}&#10;\pagestyle{empty}&#10;\begin{document}&#10;$$&#10;R_{K^{(*)}}[a,b] =&#10;\frac{\int_a^b \frac{d\Gamma}{dq^2}(B \to K^{(*)} \mu^+ \mu^-) dq^2}{\int_a^b \frac{d\Gamma}{dq^2}(B \to K^{(*)} e^+ e^-) dq^2}&#10;$$&#10;&#10;&#10;&#10;\end{document}"/>
  <p:tag name="IGUANATEXSIZE" val="20"/>
  <p:tag name="IGUANATEXCURSOR" val="22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4.6982"/>
  <p:tag name="ORIGINALWIDTH" val="2201.725"/>
  <p:tag name="LATEXADDIN" val="\documentclass{article}&#10;\usepackage{amsmath}&#10;\pagestyle{empty}&#10;\begin{document}&#10;$$&#10;R_{K^{(*)}}[a,b] =&#10;\frac{\int_a^b \frac{d\Gamma}{dq^2}(B \to K^{(*)} \mu^+ \mu^-) dq^2}{\int_a^b \frac{d\Gamma}{dq^2}(B \to K^{(*)} e^+ e^-) dq^2}&#10;$$&#10;&#10;&#10;&#10;\end{document}"/>
  <p:tag name="IGUANATEXSIZE" val="20"/>
  <p:tag name="IGUANATEXCURSOR" val="22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019.123"/>
  <p:tag name="LATEXADDIN" val="\documentclass{article}&#10;\usepackage{amsmath}&#10;\pagestyle{empty}&#10;\begin{document}&#10;&#10;&#10;$&#10; \left( \bar s_L \gamma^\mu b_L \right) \left(\bar \mu_L \gamma_\mu \mu_L \right)&#10;$&#10;&#10;\end{document}"/>
  <p:tag name="IGUANATEXSIZE" val="24"/>
  <p:tag name="IGUANATEXCURSOR" val="14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2182"/>
  <p:tag name="ORIGINALWIDTH" val="1209.599"/>
  <p:tag name="LATEXADDIN" val="\documentclass{article}&#10;\usepackage{amsmath}&#10;\pagestyle{empty}&#10;\begin{document}&#10;$$&#10;\frac{1}{\Lambda^2} \left( \bar s_L \gamma^\mu b_L \right)&#10;\left( \bar \mu_L \gamma_\mu \mu_L \right)&#10;$$&#10;&#10;&#10;&#10;\end{document}"/>
  <p:tag name="IGUANATEXSIZE" val="20"/>
  <p:tag name="IGUANATEXCURSOR" val="1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8531</TotalTime>
  <Words>3562</Words>
  <Application>Microsoft Office PowerPoint</Application>
  <PresentationFormat>On-screen Show (4:3)</PresentationFormat>
  <Paragraphs>694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Lucida Grande</vt:lpstr>
      <vt:lpstr>Office Theme</vt:lpstr>
      <vt:lpstr>b→sl+l- anomalies &amp; ATLAS B physics</vt:lpstr>
      <vt:lpstr> ATLAS analyses</vt:lpstr>
      <vt:lpstr> Outline</vt:lpstr>
      <vt:lpstr> SM(EFT) theory</vt:lpstr>
      <vt:lpstr>Rare B-decay: short-distance</vt:lpstr>
      <vt:lpstr>PowerPoint Presentation</vt:lpstr>
      <vt:lpstr>PowerPoint Presentation</vt:lpstr>
      <vt:lpstr>Lepton-flavour ratios at LHCb</vt:lpstr>
      <vt:lpstr> BSM fit</vt:lpstr>
      <vt:lpstr>Observables in the fit</vt:lpstr>
      <vt:lpstr>A note on the Bs→μμ input</vt:lpstr>
      <vt:lpstr>Bq→μμ world combination </vt:lpstr>
      <vt:lpstr>Input data</vt:lpstr>
      <vt:lpstr>Clean fit: results: 2-parameter BSM fit </vt:lpstr>
      <vt:lpstr>Clean fits: numerical results </vt:lpstr>
      <vt:lpstr>RK(*) and CL</vt:lpstr>
      <vt:lpstr>PowerPoint Presentation</vt:lpstr>
      <vt:lpstr>Minimal contact interaction</vt:lpstr>
      <vt:lpstr>Determining CR (break C9/C10 degeneracy)</vt:lpstr>
      <vt:lpstr>Prospective fit with LUV obs. only</vt:lpstr>
      <vt:lpstr>Charming new B-physics </vt:lpstr>
      <vt:lpstr>Charm and new physics</vt:lpstr>
      <vt:lpstr>Observables</vt:lpstr>
      <vt:lpstr>PowerPoint Presentation</vt:lpstr>
      <vt:lpstr>PowerPoint Presentation</vt:lpstr>
      <vt:lpstr>Charming BSM scenario</vt:lpstr>
      <vt:lpstr>RG evolution - numerical</vt:lpstr>
      <vt:lpstr>Observables/constraints</vt:lpstr>
      <vt:lpstr>Global analysis</vt:lpstr>
      <vt:lpstr>Global analysis</vt:lpstr>
      <vt:lpstr>Global analysis</vt:lpstr>
      <vt:lpstr>Lower bounds on NP scale</vt:lpstr>
      <vt:lpstr>B→J/ψ KS &amp; CP violation</vt:lpstr>
      <vt:lpstr>Exclusive B-decay</vt:lpstr>
      <vt:lpstr>B→J/ψ KS : theory</vt:lpstr>
      <vt:lpstr>Global analysis: CP-violating case</vt:lpstr>
      <vt:lpstr>Future prospects for mixing</vt:lpstr>
      <vt:lpstr>Conclusions</vt:lpstr>
      <vt:lpstr>BACKUP</vt:lpstr>
      <vt:lpstr>Leptonic decay</vt:lpstr>
      <vt:lpstr>B-&gt;V l l: rate (schematic)</vt:lpstr>
      <vt:lpstr>PowerPoint Presentation</vt:lpstr>
      <vt:lpstr>Non-rare semileptonic decays</vt:lpstr>
      <vt:lpstr>Possible BSM </vt:lpstr>
      <vt:lpstr>Scale of new physics &amp; no-lose theorem</vt:lpstr>
      <vt:lpstr>SU(2)W &amp; model-independent constraints</vt:lpstr>
      <vt:lpstr>Tree-level mediators: leptoquarks</vt:lpstr>
      <vt:lpstr>Tree-level mediators: W’, Z’ </vt:lpstr>
      <vt:lpstr>A Z’ model for RK(*)</vt:lpstr>
      <vt:lpstr>Global fit &amp; single mediators</vt:lpstr>
      <vt:lpstr>Future collider direct searches</vt:lpstr>
      <vt:lpstr>C9 from BSM              operators </vt:lpstr>
      <vt:lpstr>C9 from BSM               operators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 violation in Kaon decays and an emerging anomaly</dc:title>
  <dc:creator>sj209</dc:creator>
  <cp:lastModifiedBy>Sebastian Jaeger</cp:lastModifiedBy>
  <cp:revision>1397</cp:revision>
  <cp:lastPrinted>2018-10-22T11:57:04Z</cp:lastPrinted>
  <dcterms:created xsi:type="dcterms:W3CDTF">2016-06-14T02:44:42Z</dcterms:created>
  <dcterms:modified xsi:type="dcterms:W3CDTF">2021-05-06T13:21:19Z</dcterms:modified>
</cp:coreProperties>
</file>