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ink/ink1.xml" ContentType="application/inkml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72" r:id="rId4"/>
    <p:sldId id="262" r:id="rId5"/>
    <p:sldId id="269" r:id="rId6"/>
    <p:sldId id="259" r:id="rId7"/>
    <p:sldId id="271" r:id="rId8"/>
    <p:sldId id="264" r:id="rId9"/>
    <p:sldId id="263" r:id="rId10"/>
    <p:sldId id="270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38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ce Cryer" userId="d123db4a-f876-4412-9372-a7532ca8e3f1" providerId="ADAL" clId="{D133EEAF-D3C2-4751-BA20-B7A7097D9AAD}"/>
    <pc:docChg chg="undo custSel addSld delSld modSld">
      <pc:chgData name="Alice Cryer" userId="d123db4a-f876-4412-9372-a7532ca8e3f1" providerId="ADAL" clId="{D133EEAF-D3C2-4751-BA20-B7A7097D9AAD}" dt="2018-03-23T14:10:06.084" v="1143" actId="14100"/>
      <pc:docMkLst>
        <pc:docMk/>
      </pc:docMkLst>
      <pc:sldChg chg="addSp modSp">
        <pc:chgData name="Alice Cryer" userId="d123db4a-f876-4412-9372-a7532ca8e3f1" providerId="ADAL" clId="{D133EEAF-D3C2-4751-BA20-B7A7097D9AAD}" dt="2018-03-23T12:11:49.419" v="766" actId="1076"/>
        <pc:sldMkLst>
          <pc:docMk/>
          <pc:sldMk cId="80633602" sldId="257"/>
        </pc:sldMkLst>
        <pc:spChg chg="mod">
          <ac:chgData name="Alice Cryer" userId="d123db4a-f876-4412-9372-a7532ca8e3f1" providerId="ADAL" clId="{D133EEAF-D3C2-4751-BA20-B7A7097D9AAD}" dt="2018-03-22T12:51:10.821" v="38" actId="1076"/>
          <ac:spMkLst>
            <pc:docMk/>
            <pc:sldMk cId="80633602" sldId="257"/>
            <ac:spMk id="2" creationId="{00000000-0000-0000-0000-000000000000}"/>
          </ac:spMkLst>
        </pc:spChg>
        <pc:spChg chg="add mod">
          <ac:chgData name="Alice Cryer" userId="d123db4a-f876-4412-9372-a7532ca8e3f1" providerId="ADAL" clId="{D133EEAF-D3C2-4751-BA20-B7A7097D9AAD}" dt="2018-03-22T12:51:15.484" v="39" actId="1076"/>
          <ac:spMkLst>
            <pc:docMk/>
            <pc:sldMk cId="80633602" sldId="257"/>
            <ac:spMk id="4" creationId="{BCE3C060-00DE-4460-9926-E44ECD76CB44}"/>
          </ac:spMkLst>
        </pc:spChg>
        <pc:picChg chg="add mod">
          <ac:chgData name="Alice Cryer" userId="d123db4a-f876-4412-9372-a7532ca8e3f1" providerId="ADAL" clId="{D133EEAF-D3C2-4751-BA20-B7A7097D9AAD}" dt="2018-03-23T12:11:49.419" v="766" actId="1076"/>
          <ac:picMkLst>
            <pc:docMk/>
            <pc:sldMk cId="80633602" sldId="257"/>
            <ac:picMk id="2050" creationId="{1CB1B2CD-635E-44C6-9D48-7831FFBC2E85}"/>
          </ac:picMkLst>
        </pc:picChg>
      </pc:sldChg>
      <pc:sldChg chg="addSp delSp modSp">
        <pc:chgData name="Alice Cryer" userId="d123db4a-f876-4412-9372-a7532ca8e3f1" providerId="ADAL" clId="{D133EEAF-D3C2-4751-BA20-B7A7097D9AAD}" dt="2018-03-23T14:10:06.084" v="1143" actId="14100"/>
        <pc:sldMkLst>
          <pc:docMk/>
          <pc:sldMk cId="2567213603" sldId="258"/>
        </pc:sldMkLst>
        <pc:spChg chg="add del mod">
          <ac:chgData name="Alice Cryer" userId="d123db4a-f876-4412-9372-a7532ca8e3f1" providerId="ADAL" clId="{D133EEAF-D3C2-4751-BA20-B7A7097D9AAD}" dt="2018-03-23T14:08:18.746" v="1113" actId="478"/>
          <ac:spMkLst>
            <pc:docMk/>
            <pc:sldMk cId="2567213603" sldId="258"/>
            <ac:spMk id="2" creationId="{FC748B7E-B19E-46C5-9DDC-0DA2570808FF}"/>
          </ac:spMkLst>
        </pc:spChg>
        <pc:spChg chg="mod">
          <ac:chgData name="Alice Cryer" userId="d123db4a-f876-4412-9372-a7532ca8e3f1" providerId="ADAL" clId="{D133EEAF-D3C2-4751-BA20-B7A7097D9AAD}" dt="2018-03-23T14:08:15.804" v="1112" actId="20577"/>
          <ac:spMkLst>
            <pc:docMk/>
            <pc:sldMk cId="2567213603" sldId="258"/>
            <ac:spMk id="3" creationId="{00000000-0000-0000-0000-000000000000}"/>
          </ac:spMkLst>
        </pc:spChg>
        <pc:spChg chg="add del">
          <ac:chgData name="Alice Cryer" userId="d123db4a-f876-4412-9372-a7532ca8e3f1" providerId="ADAL" clId="{D133EEAF-D3C2-4751-BA20-B7A7097D9AAD}" dt="2018-03-23T13:14:44.595" v="802" actId="14100"/>
          <ac:spMkLst>
            <pc:docMk/>
            <pc:sldMk cId="2567213603" sldId="258"/>
            <ac:spMk id="4" creationId="{2B6B962E-8A76-4255-88A9-F27BEA06B0CD}"/>
          </ac:spMkLst>
        </pc:spChg>
        <pc:spChg chg="add del">
          <ac:chgData name="Alice Cryer" userId="d123db4a-f876-4412-9372-a7532ca8e3f1" providerId="ADAL" clId="{D133EEAF-D3C2-4751-BA20-B7A7097D9AAD}" dt="2018-03-23T13:15:03.258" v="804" actId="14100"/>
          <ac:spMkLst>
            <pc:docMk/>
            <pc:sldMk cId="2567213603" sldId="258"/>
            <ac:spMk id="5" creationId="{3B1FCD56-D5BA-46A4-91F0-BF78C15D262C}"/>
          </ac:spMkLst>
        </pc:spChg>
        <pc:spChg chg="mod">
          <ac:chgData name="Alice Cryer" userId="d123db4a-f876-4412-9372-a7532ca8e3f1" providerId="ADAL" clId="{D133EEAF-D3C2-4751-BA20-B7A7097D9AAD}" dt="2018-03-23T14:09:59.001" v="1141" actId="6549"/>
          <ac:spMkLst>
            <pc:docMk/>
            <pc:sldMk cId="2567213603" sldId="258"/>
            <ac:spMk id="16" creationId="{00000000-0000-0000-0000-000000000000}"/>
          </ac:spMkLst>
        </pc:spChg>
        <pc:picChg chg="add mod modCrop">
          <ac:chgData name="Alice Cryer" userId="d123db4a-f876-4412-9372-a7532ca8e3f1" providerId="ADAL" clId="{D133EEAF-D3C2-4751-BA20-B7A7097D9AAD}" dt="2018-03-23T14:10:06.084" v="1143" actId="14100"/>
          <ac:picMkLst>
            <pc:docMk/>
            <pc:sldMk cId="2567213603" sldId="258"/>
            <ac:picMk id="6" creationId="{60A85BEF-A803-43AF-825C-095DCBB6AF78}"/>
          </ac:picMkLst>
        </pc:picChg>
        <pc:picChg chg="add del">
          <ac:chgData name="Alice Cryer" userId="d123db4a-f876-4412-9372-a7532ca8e3f1" providerId="ADAL" clId="{D133EEAF-D3C2-4751-BA20-B7A7097D9AAD}" dt="2018-03-23T13:14:05.742" v="799" actId="478"/>
          <ac:picMkLst>
            <pc:docMk/>
            <pc:sldMk cId="2567213603" sldId="258"/>
            <ac:picMk id="15" creationId="{00000000-0000-0000-0000-000000000000}"/>
          </ac:picMkLst>
        </pc:picChg>
        <pc:picChg chg="mod">
          <ac:chgData name="Alice Cryer" userId="d123db4a-f876-4412-9372-a7532ca8e3f1" providerId="ADAL" clId="{D133EEAF-D3C2-4751-BA20-B7A7097D9AAD}" dt="2018-03-23T14:09:22.743" v="1130" actId="1076"/>
          <ac:picMkLst>
            <pc:docMk/>
            <pc:sldMk cId="2567213603" sldId="258"/>
            <ac:picMk id="1027" creationId="{00000000-0000-0000-0000-000000000000}"/>
          </ac:picMkLst>
        </pc:picChg>
      </pc:sldChg>
      <pc:sldChg chg="addSp modSp add del">
        <pc:chgData name="Alice Cryer" userId="d123db4a-f876-4412-9372-a7532ca8e3f1" providerId="ADAL" clId="{D133EEAF-D3C2-4751-BA20-B7A7097D9AAD}" dt="2018-03-23T10:24:07.832" v="745" actId="2696"/>
        <pc:sldMkLst>
          <pc:docMk/>
          <pc:sldMk cId="3280881708" sldId="259"/>
        </pc:sldMkLst>
        <pc:spChg chg="add mod">
          <ac:chgData name="Alice Cryer" userId="d123db4a-f876-4412-9372-a7532ca8e3f1" providerId="ADAL" clId="{D133EEAF-D3C2-4751-BA20-B7A7097D9AAD}" dt="2018-03-23T10:10:01.699" v="601" actId="403"/>
          <ac:spMkLst>
            <pc:docMk/>
            <pc:sldMk cId="3280881708" sldId="259"/>
            <ac:spMk id="9" creationId="{BACADDF7-26C0-4B0B-A060-A625217381C2}"/>
          </ac:spMkLst>
        </pc:spChg>
        <pc:spChg chg="mod">
          <ac:chgData name="Alice Cryer" userId="d123db4a-f876-4412-9372-a7532ca8e3f1" providerId="ADAL" clId="{D133EEAF-D3C2-4751-BA20-B7A7097D9AAD}" dt="2018-03-23T10:09:57.347" v="599" actId="1076"/>
          <ac:spMkLst>
            <pc:docMk/>
            <pc:sldMk cId="3280881708" sldId="259"/>
            <ac:spMk id="19" creationId="{00000000-0000-0000-0000-000000000000}"/>
          </ac:spMkLst>
        </pc:spChg>
      </pc:sldChg>
      <pc:sldChg chg="addSp delSp modSp add del">
        <pc:chgData name="Alice Cryer" userId="d123db4a-f876-4412-9372-a7532ca8e3f1" providerId="ADAL" clId="{D133EEAF-D3C2-4751-BA20-B7A7097D9AAD}" dt="2018-03-23T10:24:12.713" v="750" actId="14100"/>
        <pc:sldMkLst>
          <pc:docMk/>
          <pc:sldMk cId="2635379638" sldId="262"/>
        </pc:sldMkLst>
        <pc:spChg chg="mod">
          <ac:chgData name="Alice Cryer" userId="d123db4a-f876-4412-9372-a7532ca8e3f1" providerId="ADAL" clId="{D133EEAF-D3C2-4751-BA20-B7A7097D9AAD}" dt="2018-03-23T10:24:10.856" v="748" actId="1076"/>
          <ac:spMkLst>
            <pc:docMk/>
            <pc:sldMk cId="2635379638" sldId="262"/>
            <ac:spMk id="11" creationId="{00000000-0000-0000-0000-000000000000}"/>
          </ac:spMkLst>
        </pc:spChg>
        <pc:spChg chg="mod">
          <ac:chgData name="Alice Cryer" userId="d123db4a-f876-4412-9372-a7532ca8e3f1" providerId="ADAL" clId="{D133EEAF-D3C2-4751-BA20-B7A7097D9AAD}" dt="2018-03-23T10:07:17.865" v="541" actId="1076"/>
          <ac:spMkLst>
            <pc:docMk/>
            <pc:sldMk cId="2635379638" sldId="262"/>
            <ac:spMk id="12" creationId="{00000000-0000-0000-0000-000000000000}"/>
          </ac:spMkLst>
        </pc:spChg>
        <pc:spChg chg="mod">
          <ac:chgData name="Alice Cryer" userId="d123db4a-f876-4412-9372-a7532ca8e3f1" providerId="ADAL" clId="{D133EEAF-D3C2-4751-BA20-B7A7097D9AAD}" dt="2018-03-23T10:09:26.193" v="576" actId="1076"/>
          <ac:spMkLst>
            <pc:docMk/>
            <pc:sldMk cId="2635379638" sldId="262"/>
            <ac:spMk id="13" creationId="{00000000-0000-0000-0000-000000000000}"/>
          </ac:spMkLst>
        </pc:spChg>
        <pc:spChg chg="del">
          <ac:chgData name="Alice Cryer" userId="d123db4a-f876-4412-9372-a7532ca8e3f1" providerId="ADAL" clId="{D133EEAF-D3C2-4751-BA20-B7A7097D9AAD}" dt="2018-03-23T10:05:03.607" v="488" actId="14100"/>
          <ac:spMkLst>
            <pc:docMk/>
            <pc:sldMk cId="2635379638" sldId="262"/>
            <ac:spMk id="14" creationId="{00000000-0000-0000-0000-000000000000}"/>
          </ac:spMkLst>
        </pc:spChg>
        <pc:spChg chg="del">
          <ac:chgData name="Alice Cryer" userId="d123db4a-f876-4412-9372-a7532ca8e3f1" providerId="ADAL" clId="{D133EEAF-D3C2-4751-BA20-B7A7097D9AAD}" dt="2018-03-23T10:05:03.607" v="488" actId="14100"/>
          <ac:spMkLst>
            <pc:docMk/>
            <pc:sldMk cId="2635379638" sldId="262"/>
            <ac:spMk id="15" creationId="{00000000-0000-0000-0000-000000000000}"/>
          </ac:spMkLst>
        </pc:spChg>
        <pc:spChg chg="add mod">
          <ac:chgData name="Alice Cryer" userId="d123db4a-f876-4412-9372-a7532ca8e3f1" providerId="ADAL" clId="{D133EEAF-D3C2-4751-BA20-B7A7097D9AAD}" dt="2018-03-23T10:09:06.347" v="573" actId="403"/>
          <ac:spMkLst>
            <pc:docMk/>
            <pc:sldMk cId="2635379638" sldId="262"/>
            <ac:spMk id="16" creationId="{CF12E020-3EB0-4AC0-8769-8279DAA25000}"/>
          </ac:spMkLst>
        </pc:spChg>
        <pc:picChg chg="add del mod">
          <ac:chgData name="Alice Cryer" userId="d123db4a-f876-4412-9372-a7532ca8e3f1" providerId="ADAL" clId="{D133EEAF-D3C2-4751-BA20-B7A7097D9AAD}" dt="2018-03-23T10:24:12.713" v="750" actId="14100"/>
          <ac:picMkLst>
            <pc:docMk/>
            <pc:sldMk cId="2635379638" sldId="262"/>
            <ac:picMk id="17" creationId="{1698BFFE-6A36-4666-9A8D-C9862B0C45E1}"/>
          </ac:picMkLst>
        </pc:picChg>
        <pc:picChg chg="mod">
          <ac:chgData name="Alice Cryer" userId="d123db4a-f876-4412-9372-a7532ca8e3f1" providerId="ADAL" clId="{D133EEAF-D3C2-4751-BA20-B7A7097D9AAD}" dt="2018-03-23T10:06:30.535" v="504" actId="1076"/>
          <ac:picMkLst>
            <pc:docMk/>
            <pc:sldMk cId="2635379638" sldId="262"/>
            <ac:picMk id="20" creationId="{00000000-0000-0000-0000-000000000000}"/>
          </ac:picMkLst>
        </pc:picChg>
        <pc:picChg chg="mod">
          <ac:chgData name="Alice Cryer" userId="d123db4a-f876-4412-9372-a7532ca8e3f1" providerId="ADAL" clId="{D133EEAF-D3C2-4751-BA20-B7A7097D9AAD}" dt="2018-03-23T10:24:10.856" v="748" actId="1076"/>
          <ac:picMkLst>
            <pc:docMk/>
            <pc:sldMk cId="2635379638" sldId="262"/>
            <ac:picMk id="21" creationId="{00000000-0000-0000-0000-000000000000}"/>
          </ac:picMkLst>
        </pc:picChg>
        <pc:picChg chg="del">
          <ac:chgData name="Alice Cryer" userId="d123db4a-f876-4412-9372-a7532ca8e3f1" providerId="ADAL" clId="{D133EEAF-D3C2-4751-BA20-B7A7097D9AAD}" dt="2018-03-23T10:05:03.607" v="488" actId="14100"/>
          <ac:picMkLst>
            <pc:docMk/>
            <pc:sldMk cId="2635379638" sldId="262"/>
            <ac:picMk id="1036" creationId="{00000000-0000-0000-0000-000000000000}"/>
          </ac:picMkLst>
        </pc:picChg>
        <pc:picChg chg="del">
          <ac:chgData name="Alice Cryer" userId="d123db4a-f876-4412-9372-a7532ca8e3f1" providerId="ADAL" clId="{D133EEAF-D3C2-4751-BA20-B7A7097D9AAD}" dt="2018-03-23T10:05:03.607" v="488" actId="14100"/>
          <ac:picMkLst>
            <pc:docMk/>
            <pc:sldMk cId="2635379638" sldId="262"/>
            <ac:picMk id="1037" creationId="{00000000-0000-0000-0000-000000000000}"/>
          </ac:picMkLst>
        </pc:picChg>
      </pc:sldChg>
      <pc:sldChg chg="addSp modSp">
        <pc:chgData name="Alice Cryer" userId="d123db4a-f876-4412-9372-a7532ca8e3f1" providerId="ADAL" clId="{D133EEAF-D3C2-4751-BA20-B7A7097D9AAD}" dt="2018-03-23T10:11:08.041" v="646" actId="20577"/>
        <pc:sldMkLst>
          <pc:docMk/>
          <pc:sldMk cId="321935817" sldId="263"/>
        </pc:sldMkLst>
        <pc:spChg chg="add mod">
          <ac:chgData name="Alice Cryer" userId="d123db4a-f876-4412-9372-a7532ca8e3f1" providerId="ADAL" clId="{D133EEAF-D3C2-4751-BA20-B7A7097D9AAD}" dt="2018-03-23T10:10:51.217" v="610" actId="1076"/>
          <ac:spMkLst>
            <pc:docMk/>
            <pc:sldMk cId="321935817" sldId="263"/>
            <ac:spMk id="7" creationId="{E5A5E6CF-AE61-40DA-A9E3-CAB4B8645B28}"/>
          </ac:spMkLst>
        </pc:spChg>
        <pc:spChg chg="add mod">
          <ac:chgData name="Alice Cryer" userId="d123db4a-f876-4412-9372-a7532ca8e3f1" providerId="ADAL" clId="{D133EEAF-D3C2-4751-BA20-B7A7097D9AAD}" dt="2018-03-23T10:11:08.041" v="646" actId="20577"/>
          <ac:spMkLst>
            <pc:docMk/>
            <pc:sldMk cId="321935817" sldId="263"/>
            <ac:spMk id="8" creationId="{2E996F76-96A4-43B1-86B2-A5848FEA8B1F}"/>
          </ac:spMkLst>
        </pc:spChg>
        <pc:spChg chg="mod">
          <ac:chgData name="Alice Cryer" userId="d123db4a-f876-4412-9372-a7532ca8e3f1" providerId="ADAL" clId="{D133EEAF-D3C2-4751-BA20-B7A7097D9AAD}" dt="2018-03-23T09:45:03.248" v="69" actId="20577"/>
          <ac:spMkLst>
            <pc:docMk/>
            <pc:sldMk cId="321935817" sldId="263"/>
            <ac:spMk id="16" creationId="{00000000-0000-0000-0000-000000000000}"/>
          </ac:spMkLst>
        </pc:spChg>
        <pc:picChg chg="mod">
          <ac:chgData name="Alice Cryer" userId="d123db4a-f876-4412-9372-a7532ca8e3f1" providerId="ADAL" clId="{D133EEAF-D3C2-4751-BA20-B7A7097D9AAD}" dt="2018-03-23T09:49:30.298" v="243" actId="1076"/>
          <ac:picMkLst>
            <pc:docMk/>
            <pc:sldMk cId="321935817" sldId="263"/>
            <ac:picMk id="2050" creationId="{00000000-0000-0000-0000-000000000000}"/>
          </ac:picMkLst>
        </pc:picChg>
        <pc:picChg chg="mod">
          <ac:chgData name="Alice Cryer" userId="d123db4a-f876-4412-9372-a7532ca8e3f1" providerId="ADAL" clId="{D133EEAF-D3C2-4751-BA20-B7A7097D9AAD}" dt="2018-03-23T09:56:23.587" v="351" actId="1076"/>
          <ac:picMkLst>
            <pc:docMk/>
            <pc:sldMk cId="321935817" sldId="263"/>
            <ac:picMk id="2051" creationId="{00000000-0000-0000-0000-000000000000}"/>
          </ac:picMkLst>
        </pc:picChg>
        <pc:picChg chg="mod">
          <ac:chgData name="Alice Cryer" userId="d123db4a-f876-4412-9372-a7532ca8e3f1" providerId="ADAL" clId="{D133EEAF-D3C2-4751-BA20-B7A7097D9AAD}" dt="2018-03-23T09:56:27.952" v="352" actId="1076"/>
          <ac:picMkLst>
            <pc:docMk/>
            <pc:sldMk cId="321935817" sldId="263"/>
            <ac:picMk id="2052" creationId="{00000000-0000-0000-0000-000000000000}"/>
          </ac:picMkLst>
        </pc:picChg>
      </pc:sldChg>
      <pc:sldChg chg="addSp delSp modSp">
        <pc:chgData name="Alice Cryer" userId="d123db4a-f876-4412-9372-a7532ca8e3f1" providerId="ADAL" clId="{D133EEAF-D3C2-4751-BA20-B7A7097D9AAD}" dt="2018-03-23T10:17:48.982" v="735" actId="20577"/>
        <pc:sldMkLst>
          <pc:docMk/>
          <pc:sldMk cId="2763747864" sldId="264"/>
        </pc:sldMkLst>
        <pc:spChg chg="add del mod">
          <ac:chgData name="Alice Cryer" userId="d123db4a-f876-4412-9372-a7532ca8e3f1" providerId="ADAL" clId="{D133EEAF-D3C2-4751-BA20-B7A7097D9AAD}" dt="2018-03-23T10:15:38.446" v="700" actId="20577"/>
          <ac:spMkLst>
            <pc:docMk/>
            <pc:sldMk cId="2763747864" sldId="264"/>
            <ac:spMk id="2" creationId="{BD89D7B1-FE8A-4104-A5DF-1384518C07E8}"/>
          </ac:spMkLst>
        </pc:spChg>
        <pc:spChg chg="add mod">
          <ac:chgData name="Alice Cryer" userId="d123db4a-f876-4412-9372-a7532ca8e3f1" providerId="ADAL" clId="{D133EEAF-D3C2-4751-BA20-B7A7097D9AAD}" dt="2018-03-23T10:02:33.151" v="444" actId="20577"/>
          <ac:spMkLst>
            <pc:docMk/>
            <pc:sldMk cId="2763747864" sldId="264"/>
            <ac:spMk id="8" creationId="{55B9CD18-7D63-4DFF-AA41-F7C540F15553}"/>
          </ac:spMkLst>
        </pc:spChg>
        <pc:spChg chg="add mod">
          <ac:chgData name="Alice Cryer" userId="d123db4a-f876-4412-9372-a7532ca8e3f1" providerId="ADAL" clId="{D133EEAF-D3C2-4751-BA20-B7A7097D9AAD}" dt="2018-03-23T09:46:53.537" v="130" actId="20577"/>
          <ac:spMkLst>
            <pc:docMk/>
            <pc:sldMk cId="2763747864" sldId="264"/>
            <ac:spMk id="10" creationId="{33181F17-3B64-4F5A-8915-B867DC0CD7DA}"/>
          </ac:spMkLst>
        </pc:spChg>
        <pc:spChg chg="mod">
          <ac:chgData name="Alice Cryer" userId="d123db4a-f876-4412-9372-a7532ca8e3f1" providerId="ADAL" clId="{D133EEAF-D3C2-4751-BA20-B7A7097D9AAD}" dt="2018-03-23T10:16:22.452" v="718" actId="1076"/>
          <ac:spMkLst>
            <pc:docMk/>
            <pc:sldMk cId="2763747864" sldId="264"/>
            <ac:spMk id="12" creationId="{00000000-0000-0000-0000-000000000000}"/>
          </ac:spMkLst>
        </pc:spChg>
        <pc:spChg chg="add mod">
          <ac:chgData name="Alice Cryer" userId="d123db4a-f876-4412-9372-a7532ca8e3f1" providerId="ADAL" clId="{D133EEAF-D3C2-4751-BA20-B7A7097D9AAD}" dt="2018-03-23T10:17:48.982" v="735" actId="20577"/>
          <ac:spMkLst>
            <pc:docMk/>
            <pc:sldMk cId="2763747864" sldId="264"/>
            <ac:spMk id="14" creationId="{26932003-3D7B-48B5-B374-71E7C9F74B4D}"/>
          </ac:spMkLst>
        </pc:spChg>
        <pc:picChg chg="mod">
          <ac:chgData name="Alice Cryer" userId="d123db4a-f876-4412-9372-a7532ca8e3f1" providerId="ADAL" clId="{D133EEAF-D3C2-4751-BA20-B7A7097D9AAD}" dt="2018-03-23T09:44:57.258" v="68" actId="1076"/>
          <ac:picMkLst>
            <pc:docMk/>
            <pc:sldMk cId="2763747864" sldId="264"/>
            <ac:picMk id="6" creationId="{00000000-0000-0000-0000-000000000000}"/>
          </ac:picMkLst>
        </pc:picChg>
        <pc:picChg chg="add del mod">
          <ac:chgData name="Alice Cryer" userId="d123db4a-f876-4412-9372-a7532ca8e3f1" providerId="ADAL" clId="{D133EEAF-D3C2-4751-BA20-B7A7097D9AAD}" dt="2018-03-23T09:53:33.299" v="335" actId="478"/>
          <ac:picMkLst>
            <pc:docMk/>
            <pc:sldMk cId="2763747864" sldId="264"/>
            <ac:picMk id="11" creationId="{EEE0CDD0-2A56-456A-AC7D-BF4939C51C0D}"/>
          </ac:picMkLst>
        </pc:picChg>
        <pc:picChg chg="add del mod">
          <ac:chgData name="Alice Cryer" userId="d123db4a-f876-4412-9372-a7532ca8e3f1" providerId="ADAL" clId="{D133EEAF-D3C2-4751-BA20-B7A7097D9AAD}" dt="2018-03-23T10:15:38.446" v="700" actId="20577"/>
          <ac:picMkLst>
            <pc:docMk/>
            <pc:sldMk cId="2763747864" sldId="264"/>
            <ac:picMk id="13" creationId="{26E81171-AB39-4E32-9794-FE3C58EF3E2E}"/>
          </ac:picMkLst>
        </pc:picChg>
        <pc:picChg chg="del">
          <ac:chgData name="Alice Cryer" userId="d123db4a-f876-4412-9372-a7532ca8e3f1" providerId="ADAL" clId="{D133EEAF-D3C2-4751-BA20-B7A7097D9AAD}" dt="2018-03-23T09:44:41.587" v="64" actId="478"/>
          <ac:picMkLst>
            <pc:docMk/>
            <pc:sldMk cId="2763747864" sldId="264"/>
            <ac:picMk id="15" creationId="{00000000-0000-0000-0000-000000000000}"/>
          </ac:picMkLst>
        </pc:picChg>
      </pc:sldChg>
      <pc:sldChg chg="addSp modSp">
        <pc:chgData name="Alice Cryer" userId="d123db4a-f876-4412-9372-a7532ca8e3f1" providerId="ADAL" clId="{D133EEAF-D3C2-4751-BA20-B7A7097D9AAD}" dt="2018-03-23T12:11:56.839" v="767" actId="1076"/>
        <pc:sldMkLst>
          <pc:docMk/>
          <pc:sldMk cId="3741519353" sldId="267"/>
        </pc:sldMkLst>
        <pc:picChg chg="add mod">
          <ac:chgData name="Alice Cryer" userId="d123db4a-f876-4412-9372-a7532ca8e3f1" providerId="ADAL" clId="{D133EEAF-D3C2-4751-BA20-B7A7097D9AAD}" dt="2018-03-23T12:11:56.839" v="767" actId="1076"/>
          <ac:picMkLst>
            <pc:docMk/>
            <pc:sldMk cId="3741519353" sldId="267"/>
            <ac:picMk id="1026" creationId="{71B6639D-5058-4B53-BD09-334678709280}"/>
          </ac:picMkLst>
        </pc:picChg>
      </pc:sldChg>
      <pc:sldChg chg="addSp delSp modSp add del">
        <pc:chgData name="Alice Cryer" userId="d123db4a-f876-4412-9372-a7532ca8e3f1" providerId="ADAL" clId="{D133EEAF-D3C2-4751-BA20-B7A7097D9AAD}" dt="2018-03-23T10:24:08.598" v="746" actId="2696"/>
        <pc:sldMkLst>
          <pc:docMk/>
          <pc:sldMk cId="1172588144" sldId="269"/>
        </pc:sldMkLst>
        <pc:spChg chg="mod">
          <ac:chgData name="Alice Cryer" userId="d123db4a-f876-4412-9372-a7532ca8e3f1" providerId="ADAL" clId="{D133EEAF-D3C2-4751-BA20-B7A7097D9AAD}" dt="2018-03-23T10:05:45.761" v="499" actId="20577"/>
          <ac:spMkLst>
            <pc:docMk/>
            <pc:sldMk cId="1172588144" sldId="269"/>
            <ac:spMk id="6" creationId="{00000000-0000-0000-0000-000000000000}"/>
          </ac:spMkLst>
        </pc:spChg>
        <pc:spChg chg="add mod">
          <ac:chgData name="Alice Cryer" userId="d123db4a-f876-4412-9372-a7532ca8e3f1" providerId="ADAL" clId="{D133EEAF-D3C2-4751-BA20-B7A7097D9AAD}" dt="2018-03-23T10:06:09.152" v="503" actId="1076"/>
          <ac:spMkLst>
            <pc:docMk/>
            <pc:sldMk cId="1172588144" sldId="269"/>
            <ac:spMk id="9" creationId="{ACDCD09C-DE31-426C-946C-6FC6F5B34C31}"/>
          </ac:spMkLst>
        </pc:spChg>
        <pc:spChg chg="add mod">
          <ac:chgData name="Alice Cryer" userId="d123db4a-f876-4412-9372-a7532ca8e3f1" providerId="ADAL" clId="{D133EEAF-D3C2-4751-BA20-B7A7097D9AAD}" dt="2018-03-23T10:06:03.348" v="502" actId="1076"/>
          <ac:spMkLst>
            <pc:docMk/>
            <pc:sldMk cId="1172588144" sldId="269"/>
            <ac:spMk id="10" creationId="{01356716-2DE7-4342-9CBE-DD9F61166A40}"/>
          </ac:spMkLst>
        </pc:spChg>
        <pc:spChg chg="add mod">
          <ac:chgData name="Alice Cryer" userId="d123db4a-f876-4412-9372-a7532ca8e3f1" providerId="ADAL" clId="{D133EEAF-D3C2-4751-BA20-B7A7097D9AAD}" dt="2018-03-23T10:09:47.227" v="598" actId="20577"/>
          <ac:spMkLst>
            <pc:docMk/>
            <pc:sldMk cId="1172588144" sldId="269"/>
            <ac:spMk id="11" creationId="{918C48AF-F895-4750-A340-4B2EAA7715AC}"/>
          </ac:spMkLst>
        </pc:spChg>
        <pc:picChg chg="add mod">
          <ac:chgData name="Alice Cryer" userId="d123db4a-f876-4412-9372-a7532ca8e3f1" providerId="ADAL" clId="{D133EEAF-D3C2-4751-BA20-B7A7097D9AAD}" dt="2018-03-23T10:06:09.152" v="503" actId="1076"/>
          <ac:picMkLst>
            <pc:docMk/>
            <pc:sldMk cId="1172588144" sldId="269"/>
            <ac:picMk id="7" creationId="{FD650C2F-1BC7-4B4E-B610-CD21358492CB}"/>
          </ac:picMkLst>
        </pc:picChg>
        <pc:picChg chg="add mod">
          <ac:chgData name="Alice Cryer" userId="d123db4a-f876-4412-9372-a7532ca8e3f1" providerId="ADAL" clId="{D133EEAF-D3C2-4751-BA20-B7A7097D9AAD}" dt="2018-03-23T10:06:03.348" v="502" actId="1076"/>
          <ac:picMkLst>
            <pc:docMk/>
            <pc:sldMk cId="1172588144" sldId="269"/>
            <ac:picMk id="8" creationId="{9798704D-BE8B-4856-A506-9F8F90D1EE67}"/>
          </ac:picMkLst>
        </pc:picChg>
        <pc:picChg chg="del">
          <ac:chgData name="Alice Cryer" userId="d123db4a-f876-4412-9372-a7532ca8e3f1" providerId="ADAL" clId="{D133EEAF-D3C2-4751-BA20-B7A7097D9AAD}" dt="2018-03-23T10:04:54.797" v="487" actId="478"/>
          <ac:picMkLst>
            <pc:docMk/>
            <pc:sldMk cId="1172588144" sldId="269"/>
            <ac:picMk id="15" creationId="{00000000-0000-0000-0000-000000000000}"/>
          </ac:picMkLst>
        </pc:picChg>
        <pc:picChg chg="del">
          <ac:chgData name="Alice Cryer" userId="d123db4a-f876-4412-9372-a7532ca8e3f1" providerId="ADAL" clId="{D133EEAF-D3C2-4751-BA20-B7A7097D9AAD}" dt="2018-03-23T10:04:54.797" v="487" actId="478"/>
          <ac:picMkLst>
            <pc:docMk/>
            <pc:sldMk cId="1172588144" sldId="269"/>
            <ac:picMk id="1027" creationId="{00000000-0000-0000-0000-000000000000}"/>
          </ac:picMkLst>
        </pc:picChg>
      </pc:sldChg>
      <pc:sldChg chg="addSp delSp modSp">
        <pc:chgData name="Alice Cryer" userId="d123db4a-f876-4412-9372-a7532ca8e3f1" providerId="ADAL" clId="{D133EEAF-D3C2-4751-BA20-B7A7097D9AAD}" dt="2018-03-23T10:14:28.584" v="672" actId="15"/>
        <pc:sldMkLst>
          <pc:docMk/>
          <pc:sldMk cId="1344409592" sldId="270"/>
        </pc:sldMkLst>
        <pc:spChg chg="add mod">
          <ac:chgData name="Alice Cryer" userId="d123db4a-f876-4412-9372-a7532ca8e3f1" providerId="ADAL" clId="{D133EEAF-D3C2-4751-BA20-B7A7097D9AAD}" dt="2018-03-23T10:11:36.517" v="661" actId="403"/>
          <ac:spMkLst>
            <pc:docMk/>
            <pc:sldMk cId="1344409592" sldId="270"/>
            <ac:spMk id="10" creationId="{CFB7C056-AEF5-476C-B4F4-FCF1A5808CA0}"/>
          </ac:spMkLst>
        </pc:spChg>
        <pc:spChg chg="mod">
          <ac:chgData name="Alice Cryer" userId="d123db4a-f876-4412-9372-a7532ca8e3f1" providerId="ADAL" clId="{D133EEAF-D3C2-4751-BA20-B7A7097D9AAD}" dt="2018-03-23T10:14:28.584" v="672" actId="15"/>
          <ac:spMkLst>
            <pc:docMk/>
            <pc:sldMk cId="1344409592" sldId="270"/>
            <ac:spMk id="15" creationId="{00000000-0000-0000-0000-000000000000}"/>
          </ac:spMkLst>
        </pc:spChg>
        <pc:picChg chg="del">
          <ac:chgData name="Alice Cryer" userId="d123db4a-f876-4412-9372-a7532ca8e3f1" providerId="ADAL" clId="{D133EEAF-D3C2-4751-BA20-B7A7097D9AAD}" dt="2018-03-23T10:13:57.088" v="664" actId="478"/>
          <ac:picMkLst>
            <pc:docMk/>
            <pc:sldMk cId="1344409592" sldId="270"/>
            <ac:picMk id="7" creationId="{00000000-0000-0000-0000-000000000000}"/>
          </ac:picMkLst>
        </pc:picChg>
        <pc:picChg chg="del">
          <ac:chgData name="Alice Cryer" userId="d123db4a-f876-4412-9372-a7532ca8e3f1" providerId="ADAL" clId="{D133EEAF-D3C2-4751-BA20-B7A7097D9AAD}" dt="2018-03-23T10:13:57.088" v="664" actId="478"/>
          <ac:picMkLst>
            <pc:docMk/>
            <pc:sldMk cId="1344409592" sldId="270"/>
            <ac:picMk id="8" creationId="{00000000-0000-0000-0000-000000000000}"/>
          </ac:picMkLst>
        </pc:picChg>
        <pc:picChg chg="del">
          <ac:chgData name="Alice Cryer" userId="d123db4a-f876-4412-9372-a7532ca8e3f1" providerId="ADAL" clId="{D133EEAF-D3C2-4751-BA20-B7A7097D9AAD}" dt="2018-03-23T10:13:57.088" v="664" actId="478"/>
          <ac:picMkLst>
            <pc:docMk/>
            <pc:sldMk cId="1344409592" sldId="270"/>
            <ac:picMk id="9" creationId="{00000000-0000-0000-0000-000000000000}"/>
          </ac:picMkLst>
        </pc:picChg>
      </pc:sldChg>
      <pc:sldChg chg="addSp delSp modSp add">
        <pc:chgData name="Alice Cryer" userId="d123db4a-f876-4412-9372-a7532ca8e3f1" providerId="ADAL" clId="{D133EEAF-D3C2-4751-BA20-B7A7097D9AAD}" dt="2018-03-23T13:44:13.470" v="966" actId="20577"/>
        <pc:sldMkLst>
          <pc:docMk/>
          <pc:sldMk cId="1062929072" sldId="271"/>
        </pc:sldMkLst>
        <pc:spChg chg="add mod">
          <ac:chgData name="Alice Cryer" userId="d123db4a-f876-4412-9372-a7532ca8e3f1" providerId="ADAL" clId="{D133EEAF-D3C2-4751-BA20-B7A7097D9AAD}" dt="2018-03-23T12:28:50.828" v="790" actId="1582"/>
          <ac:spMkLst>
            <pc:docMk/>
            <pc:sldMk cId="1062929072" sldId="271"/>
            <ac:spMk id="4" creationId="{C7ABB538-0509-4970-90F2-269EC47620BD}"/>
          </ac:spMkLst>
        </pc:spChg>
        <pc:spChg chg="add mod">
          <ac:chgData name="Alice Cryer" userId="d123db4a-f876-4412-9372-a7532ca8e3f1" providerId="ADAL" clId="{D133EEAF-D3C2-4751-BA20-B7A7097D9AAD}" dt="2018-03-23T12:29:36.412" v="798" actId="1076"/>
          <ac:spMkLst>
            <pc:docMk/>
            <pc:sldMk cId="1062929072" sldId="271"/>
            <ac:spMk id="6" creationId="{8912DF79-1791-435B-A0E3-3071717C4DF4}"/>
          </ac:spMkLst>
        </pc:spChg>
        <pc:spChg chg="mod">
          <ac:chgData name="Alice Cryer" userId="d123db4a-f876-4412-9372-a7532ca8e3f1" providerId="ADAL" clId="{D133EEAF-D3C2-4751-BA20-B7A7097D9AAD}" dt="2018-03-23T10:15:27.924" v="697" actId="20577"/>
          <ac:spMkLst>
            <pc:docMk/>
            <pc:sldMk cId="1062929072" sldId="271"/>
            <ac:spMk id="9" creationId="{BACADDF7-26C0-4B0B-A060-A625217381C2}"/>
          </ac:spMkLst>
        </pc:spChg>
        <pc:spChg chg="add mod">
          <ac:chgData name="Alice Cryer" userId="d123db4a-f876-4412-9372-a7532ca8e3f1" providerId="ADAL" clId="{D133EEAF-D3C2-4751-BA20-B7A7097D9AAD}" dt="2018-03-23T13:44:13.470" v="966" actId="20577"/>
          <ac:spMkLst>
            <pc:docMk/>
            <pc:sldMk cId="1062929072" sldId="271"/>
            <ac:spMk id="10" creationId="{668ACE5E-DF23-442C-A40D-D499EF3F96A3}"/>
          </ac:spMkLst>
        </pc:spChg>
        <pc:spChg chg="add mod">
          <ac:chgData name="Alice Cryer" userId="d123db4a-f876-4412-9372-a7532ca8e3f1" providerId="ADAL" clId="{D133EEAF-D3C2-4751-BA20-B7A7097D9AAD}" dt="2018-03-23T12:28:57.441" v="791" actId="1582"/>
          <ac:spMkLst>
            <pc:docMk/>
            <pc:sldMk cId="1062929072" sldId="271"/>
            <ac:spMk id="13" creationId="{A6566567-8274-4379-AAC5-F53C32EBDD79}"/>
          </ac:spMkLst>
        </pc:spChg>
        <pc:spChg chg="add mod">
          <ac:chgData name="Alice Cryer" userId="d123db4a-f876-4412-9372-a7532ca8e3f1" providerId="ADAL" clId="{D133EEAF-D3C2-4751-BA20-B7A7097D9AAD}" dt="2018-03-23T12:29:19.258" v="795" actId="1076"/>
          <ac:spMkLst>
            <pc:docMk/>
            <pc:sldMk cId="1062929072" sldId="271"/>
            <ac:spMk id="15" creationId="{2F8C590E-DF20-4575-994E-AD974641797D}"/>
          </ac:spMkLst>
        </pc:spChg>
        <pc:spChg chg="add mod">
          <ac:chgData name="Alice Cryer" userId="d123db4a-f876-4412-9372-a7532ca8e3f1" providerId="ADAL" clId="{D133EEAF-D3C2-4751-BA20-B7A7097D9AAD}" dt="2018-03-23T12:29:11.963" v="794" actId="1076"/>
          <ac:spMkLst>
            <pc:docMk/>
            <pc:sldMk cId="1062929072" sldId="271"/>
            <ac:spMk id="18" creationId="{99AB1388-30C6-4BDD-BEFD-D18B02747895}"/>
          </ac:spMkLst>
        </pc:spChg>
        <pc:spChg chg="mod">
          <ac:chgData name="Alice Cryer" userId="d123db4a-f876-4412-9372-a7532ca8e3f1" providerId="ADAL" clId="{D133EEAF-D3C2-4751-BA20-B7A7097D9AAD}" dt="2018-03-23T10:15:19.057" v="674" actId="20577"/>
          <ac:spMkLst>
            <pc:docMk/>
            <pc:sldMk cId="1062929072" sldId="271"/>
            <ac:spMk id="19" creationId="{00000000-0000-0000-0000-000000000000}"/>
          </ac:spMkLst>
        </pc:spChg>
        <pc:spChg chg="add del mod">
          <ac:chgData name="Alice Cryer" userId="d123db4a-f876-4412-9372-a7532ca8e3f1" providerId="ADAL" clId="{D133EEAF-D3C2-4751-BA20-B7A7097D9AAD}" dt="2018-03-23T13:44:01.337" v="955" actId="478"/>
          <ac:spMkLst>
            <pc:docMk/>
            <pc:sldMk cId="1062929072" sldId="271"/>
            <ac:spMk id="27" creationId="{FDFA1F9B-ED70-4FFD-9358-54D459FD50A7}"/>
          </ac:spMkLst>
        </pc:spChg>
        <pc:picChg chg="del">
          <ac:chgData name="Alice Cryer" userId="d123db4a-f876-4412-9372-a7532ca8e3f1" providerId="ADAL" clId="{D133EEAF-D3C2-4751-BA20-B7A7097D9AAD}" dt="2018-03-23T10:15:34.147" v="699" actId="478"/>
          <ac:picMkLst>
            <pc:docMk/>
            <pc:sldMk cId="1062929072" sldId="271"/>
            <ac:picMk id="8" creationId="{00000000-0000-0000-0000-000000000000}"/>
          </ac:picMkLst>
        </pc:picChg>
        <pc:picChg chg="add mod">
          <ac:chgData name="Alice Cryer" userId="d123db4a-f876-4412-9372-a7532ca8e3f1" providerId="ADAL" clId="{D133EEAF-D3C2-4751-BA20-B7A7097D9AAD}" dt="2018-03-23T10:16:00.202" v="713" actId="1076"/>
          <ac:picMkLst>
            <pc:docMk/>
            <pc:sldMk cId="1062929072" sldId="271"/>
            <ac:picMk id="11" creationId="{F3764312-361D-4303-BC7C-4863B18D0495}"/>
          </ac:picMkLst>
        </pc:picChg>
        <pc:picChg chg="del">
          <ac:chgData name="Alice Cryer" userId="d123db4a-f876-4412-9372-a7532ca8e3f1" providerId="ADAL" clId="{D133EEAF-D3C2-4751-BA20-B7A7097D9AAD}" dt="2018-03-23T10:15:31.857" v="698" actId="478"/>
          <ac:picMkLst>
            <pc:docMk/>
            <pc:sldMk cId="1062929072" sldId="271"/>
            <ac:picMk id="16" creationId="{00000000-0000-0000-0000-000000000000}"/>
          </ac:picMkLst>
        </pc:picChg>
        <pc:picChg chg="del">
          <ac:chgData name="Alice Cryer" userId="d123db4a-f876-4412-9372-a7532ca8e3f1" providerId="ADAL" clId="{D133EEAF-D3C2-4751-BA20-B7A7097D9AAD}" dt="2018-03-23T10:15:31.857" v="698" actId="478"/>
          <ac:picMkLst>
            <pc:docMk/>
            <pc:sldMk cId="1062929072" sldId="271"/>
            <ac:picMk id="29" creationId="{00000000-0000-0000-0000-000000000000}"/>
          </ac:picMkLst>
        </pc:picChg>
        <pc:picChg chg="del">
          <ac:chgData name="Alice Cryer" userId="d123db4a-f876-4412-9372-a7532ca8e3f1" providerId="ADAL" clId="{D133EEAF-D3C2-4751-BA20-B7A7097D9AAD}" dt="2018-03-23T10:15:31.857" v="698" actId="478"/>
          <ac:picMkLst>
            <pc:docMk/>
            <pc:sldMk cId="1062929072" sldId="271"/>
            <ac:picMk id="2054" creationId="{00000000-0000-0000-0000-000000000000}"/>
          </ac:picMkLst>
        </pc:picChg>
        <pc:inkChg chg="add del">
          <ac:chgData name="Alice Cryer" userId="d123db4a-f876-4412-9372-a7532ca8e3f1" providerId="ADAL" clId="{D133EEAF-D3C2-4751-BA20-B7A7097D9AAD}" dt="2018-03-23T12:23:13.059" v="769" actId="20577"/>
          <ac:inkMkLst>
            <pc:docMk/>
            <pc:sldMk cId="1062929072" sldId="271"/>
            <ac:inkMk id="2" creationId="{C13B2929-5E03-4ABD-8F08-CC884351021B}"/>
          </ac:inkMkLst>
        </pc:inkChg>
        <pc:inkChg chg="add del">
          <ac:chgData name="Alice Cryer" userId="d123db4a-f876-4412-9372-a7532ca8e3f1" providerId="ADAL" clId="{D133EEAF-D3C2-4751-BA20-B7A7097D9AAD}" dt="2018-03-23T12:23:35.686" v="771" actId="20577"/>
          <ac:inkMkLst>
            <pc:docMk/>
            <pc:sldMk cId="1062929072" sldId="271"/>
            <ac:inkMk id="3" creationId="{31041F1C-222D-4D71-9814-21FE28072F30}"/>
          </ac:inkMkLst>
        </pc:inkChg>
        <pc:inkChg chg="add del">
          <ac:chgData name="Alice Cryer" userId="d123db4a-f876-4412-9372-a7532ca8e3f1" providerId="ADAL" clId="{D133EEAF-D3C2-4751-BA20-B7A7097D9AAD}" dt="2018-03-23T12:23:56.868" v="773" actId="20577"/>
          <ac:inkMkLst>
            <pc:docMk/>
            <pc:sldMk cId="1062929072" sldId="271"/>
            <ac:inkMk id="5" creationId="{BCAA98C6-CF0C-4E86-9B36-E1608A7671F1}"/>
          </ac:inkMkLst>
        </pc:inkChg>
        <pc:inkChg chg="add">
          <ac:chgData name="Alice Cryer" userId="d123db4a-f876-4412-9372-a7532ca8e3f1" providerId="ADAL" clId="{D133EEAF-D3C2-4751-BA20-B7A7097D9AAD}" dt="2018-03-23T12:26:17.478" v="774" actId="20577"/>
          <ac:inkMkLst>
            <pc:docMk/>
            <pc:sldMk cId="1062929072" sldId="271"/>
            <ac:inkMk id="7" creationId="{78E71F5B-8FA8-427B-B776-AACA0A670391}"/>
          </ac:inkMkLst>
        </pc:inkChg>
        <pc:inkChg chg="add del">
          <ac:chgData name="Alice Cryer" userId="d123db4a-f876-4412-9372-a7532ca8e3f1" providerId="ADAL" clId="{D133EEAF-D3C2-4751-BA20-B7A7097D9AAD}" dt="2018-03-23T12:26:54.696" v="776" actId="20577"/>
          <ac:inkMkLst>
            <pc:docMk/>
            <pc:sldMk cId="1062929072" sldId="271"/>
            <ac:inkMk id="12" creationId="{AD4559DB-9AF8-41CB-AFD4-98A37462D69E}"/>
          </ac:inkMkLst>
        </pc:inkChg>
        <pc:inkChg chg="add del">
          <ac:chgData name="Alice Cryer" userId="d123db4a-f876-4412-9372-a7532ca8e3f1" providerId="ADAL" clId="{D133EEAF-D3C2-4751-BA20-B7A7097D9AAD}" dt="2018-03-23T12:27:01.882" v="778" actId="20577"/>
          <ac:inkMkLst>
            <pc:docMk/>
            <pc:sldMk cId="1062929072" sldId="271"/>
            <ac:inkMk id="14" creationId="{B3C68006-A09D-47A6-8A68-7E86A010312B}"/>
          </ac:inkMkLst>
        </pc:inkChg>
        <pc:inkChg chg="add del">
          <ac:chgData name="Alice Cryer" userId="d123db4a-f876-4412-9372-a7532ca8e3f1" providerId="ADAL" clId="{D133EEAF-D3C2-4751-BA20-B7A7097D9AAD}" dt="2018-03-23T12:27:13.388" v="780" actId="20577"/>
          <ac:inkMkLst>
            <pc:docMk/>
            <pc:sldMk cId="1062929072" sldId="271"/>
            <ac:inkMk id="17" creationId="{100563DC-0B16-45C0-B783-6A600FFD4271}"/>
          </ac:inkMkLst>
        </pc:inkChg>
        <pc:inkChg chg="add del">
          <ac:chgData name="Alice Cryer" userId="d123db4a-f876-4412-9372-a7532ca8e3f1" providerId="ADAL" clId="{D133EEAF-D3C2-4751-BA20-B7A7097D9AAD}" dt="2018-03-23T12:27:58.655" v="785" actId="20577"/>
          <ac:inkMkLst>
            <pc:docMk/>
            <pc:sldMk cId="1062929072" sldId="271"/>
            <ac:inkMk id="20" creationId="{852EFCA0-5508-4F14-9E5C-7E8EC6110323}"/>
          </ac:inkMkLst>
        </pc:inkChg>
        <pc:inkChg chg="add del">
          <ac:chgData name="Alice Cryer" userId="d123db4a-f876-4412-9372-a7532ca8e3f1" providerId="ADAL" clId="{D133EEAF-D3C2-4751-BA20-B7A7097D9AAD}" dt="2018-03-23T12:27:58.325" v="784" actId="20577"/>
          <ac:inkMkLst>
            <pc:docMk/>
            <pc:sldMk cId="1062929072" sldId="271"/>
            <ac:inkMk id="21" creationId="{E8B7D07E-4DE8-40F6-AEA6-D4600F3BCE9F}"/>
          </ac:inkMkLst>
        </pc:inkChg>
        <pc:inkChg chg="add del">
          <ac:chgData name="Alice Cryer" userId="d123db4a-f876-4412-9372-a7532ca8e3f1" providerId="ADAL" clId="{D133EEAF-D3C2-4751-BA20-B7A7097D9AAD}" dt="2018-03-23T13:19:24.752" v="819" actId="20577"/>
          <ac:inkMkLst>
            <pc:docMk/>
            <pc:sldMk cId="1062929072" sldId="271"/>
            <ac:inkMk id="23" creationId="{9BEABA74-EECC-4006-A341-BE11C1CF494A}"/>
          </ac:inkMkLst>
        </pc:inkChg>
        <pc:inkChg chg="add del">
          <ac:chgData name="Alice Cryer" userId="d123db4a-f876-4412-9372-a7532ca8e3f1" providerId="ADAL" clId="{D133EEAF-D3C2-4751-BA20-B7A7097D9AAD}" dt="2018-03-23T13:19:24.394" v="818" actId="20577"/>
          <ac:inkMkLst>
            <pc:docMk/>
            <pc:sldMk cId="1062929072" sldId="271"/>
            <ac:inkMk id="24" creationId="{C260941D-49D7-445A-B81A-B21B5FC408D8}"/>
          </ac:inkMkLst>
        </pc:inkChg>
        <pc:inkChg chg="add">
          <ac:chgData name="Alice Cryer" userId="d123db4a-f876-4412-9372-a7532ca8e3f1" providerId="ADAL" clId="{D133EEAF-D3C2-4751-BA20-B7A7097D9AAD}" dt="2018-03-23T13:19:23.454" v="817" actId="20577"/>
          <ac:inkMkLst>
            <pc:docMk/>
            <pc:sldMk cId="1062929072" sldId="271"/>
            <ac:inkMk id="25" creationId="{3D1A624F-0BB8-4A71-9487-9B3A5B934FC1}"/>
          </ac:inkMkLst>
        </pc:inkChg>
        <pc:inkChg chg="add del">
          <ac:chgData name="Alice Cryer" userId="d123db4a-f876-4412-9372-a7532ca8e3f1" providerId="ADAL" clId="{D133EEAF-D3C2-4751-BA20-B7A7097D9AAD}" dt="2018-03-23T13:19:43.809" v="821" actId="20577"/>
          <ac:inkMkLst>
            <pc:docMk/>
            <pc:sldMk cId="1062929072" sldId="271"/>
            <ac:inkMk id="26" creationId="{9451DEFB-ADF6-4914-B6D6-FFBDE110E21A}"/>
          </ac:inkMkLst>
        </pc:inkChg>
      </pc:sldChg>
      <pc:sldChg chg="modSp add">
        <pc:chgData name="Alice Cryer" userId="d123db4a-f876-4412-9372-a7532ca8e3f1" providerId="ADAL" clId="{D133EEAF-D3C2-4751-BA20-B7A7097D9AAD}" dt="2018-03-23T14:09:45.539" v="1139" actId="20577"/>
        <pc:sldMkLst>
          <pc:docMk/>
          <pc:sldMk cId="1840440655" sldId="272"/>
        </pc:sldMkLst>
        <pc:spChg chg="mod">
          <ac:chgData name="Alice Cryer" userId="d123db4a-f876-4412-9372-a7532ca8e3f1" providerId="ADAL" clId="{D133EEAF-D3C2-4751-BA20-B7A7097D9AAD}" dt="2018-03-23T14:09:45.539" v="1139" actId="20577"/>
          <ac:spMkLst>
            <pc:docMk/>
            <pc:sldMk cId="1840440655" sldId="272"/>
            <ac:spMk id="16" creationId="{00000000-0000-0000-0000-000000000000}"/>
          </ac:spMkLst>
        </pc:spChg>
        <pc:picChg chg="mod">
          <ac:chgData name="Alice Cryer" userId="d123db4a-f876-4412-9372-a7532ca8e3f1" providerId="ADAL" clId="{D133EEAF-D3C2-4751-BA20-B7A7097D9AAD}" dt="2018-03-23T14:08:32.532" v="1117" actId="1076"/>
          <ac:picMkLst>
            <pc:docMk/>
            <pc:sldMk cId="1840440655" sldId="272"/>
            <ac:picMk id="15" creationId="{00000000-0000-0000-0000-000000000000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3-23T12:26:17.477"/>
    </inkml:context>
    <inkml:brush xml:id="br0">
      <inkml:brushProperty name="width" value="0.35" units="cm"/>
      <inkml:brushProperty name="height" value="0.35" units="cm"/>
      <inkml:brushProperty name="color" value="#008C3A"/>
      <inkml:brushProperty name="ignorePressure" value="1"/>
    </inkml:brush>
  </inkml:definitions>
  <inkml:trace contextRef="#ctx0" brushRef="#br0">1 1,'0'0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EBCE0-9676-4CE7-B318-D8524C2DE118}" type="datetimeFigureOut">
              <a:rPr lang="en-GB" smtClean="0"/>
              <a:t>26/03/2018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D5C43-1C7D-4717-8682-B90102425E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896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53795-EA6C-4C16-9510-BEDAE1586AA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 panose="020705030800000200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 panose="020705030800000200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7445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53795-EA6C-4C16-9510-BEDAE1586AA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 panose="020705030800000200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 panose="020705030800000200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7762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53795-EA6C-4C16-9510-BEDAE1586AA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 panose="020705030800000200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 panose="020705030800000200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505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53795-EA6C-4C16-9510-BEDAE1586AA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 panose="020705030800000200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 panose="020705030800000200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0544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53795-EA6C-4C16-9510-BEDAE1586AA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 panose="020705030800000200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 panose="020705030800000200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8009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53795-EA6C-4C16-9510-BEDAE1586AA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 panose="020705030800000200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 panose="020705030800000200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4904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53795-EA6C-4C16-9510-BEDAE1586AA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 panose="020705030800000200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 panose="020705030800000200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6485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53795-EA6C-4C16-9510-BEDAE1586AA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 panose="020705030800000200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 panose="020705030800000200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6294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53795-EA6C-4C16-9510-BEDAE1586AA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 panose="020705030800000200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 panose="020705030800000200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6781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53795-EA6C-4C16-9510-BEDAE1586AA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 panose="020705030800000200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 panose="020705030800000200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43781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TUOS Stephenson" panose="020705030800000200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253795-EA6C-4C16-9510-BEDAE1586AA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UOS Stephenson" panose="020705030800000200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UOS Stephenson" panose="020705030800000200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UOS Stephenson" panose="020705030800000200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6447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7"/>
          <a:stretch>
            <a:fillRect/>
          </a:stretch>
        </p:blipFill>
        <p:spPr bwMode="auto">
          <a:xfrm>
            <a:off x="-5429" y="216677"/>
            <a:ext cx="2901177" cy="822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41867" y="2210167"/>
            <a:ext cx="10972800" cy="1828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185424" tIns="92712" rIns="185424" bIns="92712" numCol="1" anchor="ctr" anchorCtr="0" compatLnSpc="1">
            <a:prstTxWarp prst="textNoShape">
              <a:avLst/>
            </a:prstTxWarp>
          </a:bodyPr>
          <a:lstStyle>
            <a:lvl1pPr>
              <a:defRPr sz="66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41867" y="4876434"/>
            <a:ext cx="10972800" cy="106716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185424" tIns="92712" rIns="185424" bIns="92712" numCol="1" anchor="t" anchorCtr="0" compatLnSpc="1">
            <a:prstTxWarp prst="textNoShape">
              <a:avLst/>
            </a:prstTxWarp>
          </a:bodyPr>
          <a:lstStyle>
            <a:lvl1pPr marL="0" indent="0">
              <a:spcBef>
                <a:spcPct val="0"/>
              </a:spcBef>
              <a:buFontTx/>
              <a:buNone/>
              <a:defRPr sz="4035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6090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761"/>
            <a:ext cx="10972800" cy="1143000"/>
          </a:xfrm>
          <a:prstGeom prst="rect">
            <a:avLst/>
          </a:prstGeom>
        </p:spPr>
        <p:txBody>
          <a:bodyPr vert="horz" lIns="185424" tIns="92712" rIns="185424" bIns="92712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1600200"/>
            <a:ext cx="10972800" cy="4525840"/>
          </a:xfrm>
          <a:prstGeom prst="rect">
            <a:avLst/>
          </a:prstGeom>
        </p:spPr>
        <p:txBody>
          <a:bodyPr vert="eaVert" lIns="185424" tIns="92712" rIns="185424" bIns="9271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77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274760"/>
            <a:ext cx="2743200" cy="5851280"/>
          </a:xfrm>
          <a:prstGeom prst="rect">
            <a:avLst/>
          </a:prstGeom>
        </p:spPr>
        <p:txBody>
          <a:bodyPr vert="eaVert" lIns="185424" tIns="92712" rIns="185424" bIns="92712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3" y="274760"/>
            <a:ext cx="7958667" cy="5851280"/>
          </a:xfrm>
          <a:prstGeom prst="rect">
            <a:avLst/>
          </a:prstGeom>
        </p:spPr>
        <p:txBody>
          <a:bodyPr vert="eaVert" lIns="185424" tIns="92712" rIns="185424" bIns="9271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24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732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761"/>
            <a:ext cx="10972800" cy="1143000"/>
          </a:xfrm>
          <a:prstGeom prst="rect">
            <a:avLst/>
          </a:prstGeom>
        </p:spPr>
        <p:txBody>
          <a:bodyPr vert="horz" lIns="185424" tIns="92712" rIns="185424" bIns="92712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00200"/>
            <a:ext cx="10972800" cy="4525840"/>
          </a:xfrm>
          <a:prstGeom prst="rect">
            <a:avLst/>
          </a:prstGeom>
        </p:spPr>
        <p:txBody>
          <a:bodyPr vert="horz" lIns="185424" tIns="92712" rIns="185424" bIns="9271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298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79" y="4407147"/>
            <a:ext cx="10363200" cy="1361709"/>
          </a:xfrm>
          <a:prstGeom prst="rect">
            <a:avLst/>
          </a:prstGeom>
        </p:spPr>
        <p:txBody>
          <a:bodyPr vert="horz" lIns="185424" tIns="92712" rIns="185424" bIns="92712" anchor="t"/>
          <a:lstStyle>
            <a:lvl1pPr algn="l">
              <a:defRPr sz="3673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379" y="2906958"/>
            <a:ext cx="10363200" cy="1500187"/>
          </a:xfrm>
          <a:prstGeom prst="rect">
            <a:avLst/>
          </a:prstGeom>
        </p:spPr>
        <p:txBody>
          <a:bodyPr vert="horz" lIns="185424" tIns="92712" rIns="185424" bIns="92712" anchor="b"/>
          <a:lstStyle>
            <a:lvl1pPr marL="0" indent="0">
              <a:buNone/>
              <a:defRPr sz="1859"/>
            </a:lvl1pPr>
            <a:lvl2pPr marL="420358" indent="0">
              <a:buNone/>
              <a:defRPr sz="1678"/>
            </a:lvl2pPr>
            <a:lvl3pPr marL="840715" indent="0">
              <a:buNone/>
              <a:defRPr sz="1496"/>
            </a:lvl3pPr>
            <a:lvl4pPr marL="1261072" indent="0">
              <a:buNone/>
              <a:defRPr sz="1270"/>
            </a:lvl4pPr>
            <a:lvl5pPr marL="1681430" indent="0">
              <a:buNone/>
              <a:defRPr sz="1270"/>
            </a:lvl5pPr>
            <a:lvl6pPr marL="2101787" indent="0">
              <a:buNone/>
              <a:defRPr sz="1270"/>
            </a:lvl6pPr>
            <a:lvl7pPr marL="2522145" indent="0">
              <a:buNone/>
              <a:defRPr sz="1270"/>
            </a:lvl7pPr>
            <a:lvl8pPr marL="2942502" indent="0">
              <a:buNone/>
              <a:defRPr sz="1270"/>
            </a:lvl8pPr>
            <a:lvl9pPr marL="3362859" indent="0">
              <a:buNone/>
              <a:defRPr sz="127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8607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761"/>
            <a:ext cx="10972800" cy="1143000"/>
          </a:xfrm>
          <a:prstGeom prst="rect">
            <a:avLst/>
          </a:prstGeom>
        </p:spPr>
        <p:txBody>
          <a:bodyPr vert="horz" lIns="185424" tIns="92712" rIns="185424" bIns="92712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600200"/>
            <a:ext cx="5350933" cy="4525840"/>
          </a:xfrm>
          <a:prstGeom prst="rect">
            <a:avLst/>
          </a:prstGeom>
        </p:spPr>
        <p:txBody>
          <a:bodyPr vert="horz" lIns="185424" tIns="92712" rIns="185424" bIns="92712"/>
          <a:lstStyle>
            <a:lvl1pPr>
              <a:defRPr sz="2584"/>
            </a:lvl1pPr>
            <a:lvl2pPr>
              <a:defRPr sz="2176"/>
            </a:lvl2pPr>
            <a:lvl3pPr>
              <a:defRPr sz="1859"/>
            </a:lvl3pPr>
            <a:lvl4pPr>
              <a:defRPr sz="1678"/>
            </a:lvl4pPr>
            <a:lvl5pPr>
              <a:defRPr sz="1678"/>
            </a:lvl5pPr>
            <a:lvl6pPr>
              <a:defRPr sz="1678"/>
            </a:lvl6pPr>
            <a:lvl7pPr>
              <a:defRPr sz="1678"/>
            </a:lvl7pPr>
            <a:lvl8pPr>
              <a:defRPr sz="1678"/>
            </a:lvl8pPr>
            <a:lvl9pPr>
              <a:defRPr sz="167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8" y="1600200"/>
            <a:ext cx="5350933" cy="4525840"/>
          </a:xfrm>
          <a:prstGeom prst="rect">
            <a:avLst/>
          </a:prstGeom>
        </p:spPr>
        <p:txBody>
          <a:bodyPr vert="horz" lIns="185424" tIns="92712" rIns="185424" bIns="92712"/>
          <a:lstStyle>
            <a:lvl1pPr>
              <a:defRPr sz="2584"/>
            </a:lvl1pPr>
            <a:lvl2pPr>
              <a:defRPr sz="2176"/>
            </a:lvl2pPr>
            <a:lvl3pPr>
              <a:defRPr sz="1859"/>
            </a:lvl3pPr>
            <a:lvl4pPr>
              <a:defRPr sz="1678"/>
            </a:lvl4pPr>
            <a:lvl5pPr>
              <a:defRPr sz="1678"/>
            </a:lvl5pPr>
            <a:lvl6pPr>
              <a:defRPr sz="1678"/>
            </a:lvl6pPr>
            <a:lvl7pPr>
              <a:defRPr sz="1678"/>
            </a:lvl7pPr>
            <a:lvl8pPr>
              <a:defRPr sz="1678"/>
            </a:lvl8pPr>
            <a:lvl9pPr>
              <a:defRPr sz="167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175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761"/>
            <a:ext cx="10972800" cy="1143000"/>
          </a:xfrm>
          <a:prstGeom prst="rect">
            <a:avLst/>
          </a:prstGeom>
        </p:spPr>
        <p:txBody>
          <a:bodyPr vert="horz" lIns="185424" tIns="92712" rIns="185424" bIns="92712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359"/>
            <a:ext cx="5387623" cy="639640"/>
          </a:xfrm>
          <a:prstGeom prst="rect">
            <a:avLst/>
          </a:prstGeom>
        </p:spPr>
        <p:txBody>
          <a:bodyPr vert="horz" lIns="185424" tIns="92712" rIns="185424" bIns="92712" anchor="b"/>
          <a:lstStyle>
            <a:lvl1pPr marL="0" indent="0">
              <a:buNone/>
              <a:defRPr sz="2176" b="1"/>
            </a:lvl1pPr>
            <a:lvl2pPr marL="420358" indent="0">
              <a:buNone/>
              <a:defRPr sz="1859" b="1"/>
            </a:lvl2pPr>
            <a:lvl3pPr marL="840715" indent="0">
              <a:buNone/>
              <a:defRPr sz="1678" b="1"/>
            </a:lvl3pPr>
            <a:lvl4pPr marL="1261072" indent="0">
              <a:buNone/>
              <a:defRPr sz="1496" b="1"/>
            </a:lvl4pPr>
            <a:lvl5pPr marL="1681430" indent="0">
              <a:buNone/>
              <a:defRPr sz="1496" b="1"/>
            </a:lvl5pPr>
            <a:lvl6pPr marL="2101787" indent="0">
              <a:buNone/>
              <a:defRPr sz="1496" b="1"/>
            </a:lvl6pPr>
            <a:lvl7pPr marL="2522145" indent="0">
              <a:buNone/>
              <a:defRPr sz="1496" b="1"/>
            </a:lvl7pPr>
            <a:lvl8pPr marL="2942502" indent="0">
              <a:buNone/>
              <a:defRPr sz="1496" b="1"/>
            </a:lvl8pPr>
            <a:lvl9pPr marL="3362859" indent="0">
              <a:buNone/>
              <a:defRPr sz="149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998"/>
            <a:ext cx="5387623" cy="3951042"/>
          </a:xfrm>
          <a:prstGeom prst="rect">
            <a:avLst/>
          </a:prstGeom>
        </p:spPr>
        <p:txBody>
          <a:bodyPr vert="horz" lIns="185424" tIns="92712" rIns="185424" bIns="92712"/>
          <a:lstStyle>
            <a:lvl1pPr>
              <a:defRPr sz="2176"/>
            </a:lvl1pPr>
            <a:lvl2pPr>
              <a:defRPr sz="1859"/>
            </a:lvl2pPr>
            <a:lvl3pPr>
              <a:defRPr sz="1678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4781" y="1535359"/>
            <a:ext cx="5387623" cy="639640"/>
          </a:xfrm>
          <a:prstGeom prst="rect">
            <a:avLst/>
          </a:prstGeom>
        </p:spPr>
        <p:txBody>
          <a:bodyPr vert="horz" lIns="185424" tIns="92712" rIns="185424" bIns="92712" anchor="b"/>
          <a:lstStyle>
            <a:lvl1pPr marL="0" indent="0">
              <a:buNone/>
              <a:defRPr sz="2176" b="1"/>
            </a:lvl1pPr>
            <a:lvl2pPr marL="420358" indent="0">
              <a:buNone/>
              <a:defRPr sz="1859" b="1"/>
            </a:lvl2pPr>
            <a:lvl3pPr marL="840715" indent="0">
              <a:buNone/>
              <a:defRPr sz="1678" b="1"/>
            </a:lvl3pPr>
            <a:lvl4pPr marL="1261072" indent="0">
              <a:buNone/>
              <a:defRPr sz="1496" b="1"/>
            </a:lvl4pPr>
            <a:lvl5pPr marL="1681430" indent="0">
              <a:buNone/>
              <a:defRPr sz="1496" b="1"/>
            </a:lvl5pPr>
            <a:lvl6pPr marL="2101787" indent="0">
              <a:buNone/>
              <a:defRPr sz="1496" b="1"/>
            </a:lvl6pPr>
            <a:lvl7pPr marL="2522145" indent="0">
              <a:buNone/>
              <a:defRPr sz="1496" b="1"/>
            </a:lvl7pPr>
            <a:lvl8pPr marL="2942502" indent="0">
              <a:buNone/>
              <a:defRPr sz="1496" b="1"/>
            </a:lvl8pPr>
            <a:lvl9pPr marL="3362859" indent="0">
              <a:buNone/>
              <a:defRPr sz="149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4781" y="2174998"/>
            <a:ext cx="5387623" cy="3951042"/>
          </a:xfrm>
          <a:prstGeom prst="rect">
            <a:avLst/>
          </a:prstGeom>
        </p:spPr>
        <p:txBody>
          <a:bodyPr vert="horz" lIns="185424" tIns="92712" rIns="185424" bIns="92712"/>
          <a:lstStyle>
            <a:lvl1pPr>
              <a:defRPr sz="2176"/>
            </a:lvl1pPr>
            <a:lvl2pPr>
              <a:defRPr sz="1859"/>
            </a:lvl2pPr>
            <a:lvl3pPr>
              <a:defRPr sz="1678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7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761"/>
            <a:ext cx="10972800" cy="1143000"/>
          </a:xfrm>
          <a:prstGeom prst="rect">
            <a:avLst/>
          </a:prstGeom>
        </p:spPr>
        <p:txBody>
          <a:bodyPr vert="horz" lIns="185424" tIns="92712" rIns="185424" bIns="92712"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7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2562"/>
            <a:ext cx="4010379" cy="1162782"/>
          </a:xfrm>
          <a:prstGeom prst="rect">
            <a:avLst/>
          </a:prstGeom>
        </p:spPr>
        <p:txBody>
          <a:bodyPr vert="horz" lIns="185424" tIns="92712" rIns="185424" bIns="92712" anchor="b"/>
          <a:lstStyle>
            <a:lvl1pPr algn="l">
              <a:defRPr sz="1859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2562"/>
            <a:ext cx="6815667" cy="5853478"/>
          </a:xfrm>
          <a:prstGeom prst="rect">
            <a:avLst/>
          </a:prstGeom>
        </p:spPr>
        <p:txBody>
          <a:bodyPr vert="horz" lIns="185424" tIns="92712" rIns="185424" bIns="92712"/>
          <a:lstStyle>
            <a:lvl1pPr>
              <a:defRPr sz="2947"/>
            </a:lvl1pPr>
            <a:lvl2pPr>
              <a:defRPr sz="2584"/>
            </a:lvl2pPr>
            <a:lvl3pPr>
              <a:defRPr sz="2176"/>
            </a:lvl3pPr>
            <a:lvl4pPr>
              <a:defRPr sz="1859"/>
            </a:lvl4pPr>
            <a:lvl5pPr>
              <a:defRPr sz="1859"/>
            </a:lvl5pPr>
            <a:lvl6pPr>
              <a:defRPr sz="1859"/>
            </a:lvl6pPr>
            <a:lvl7pPr>
              <a:defRPr sz="1859"/>
            </a:lvl7pPr>
            <a:lvl8pPr>
              <a:defRPr sz="1859"/>
            </a:lvl8pPr>
            <a:lvl9pPr>
              <a:defRPr sz="185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345"/>
            <a:ext cx="4010379" cy="4690696"/>
          </a:xfrm>
          <a:prstGeom prst="rect">
            <a:avLst/>
          </a:prstGeom>
        </p:spPr>
        <p:txBody>
          <a:bodyPr vert="horz" lIns="185424" tIns="92712" rIns="185424" bIns="92712"/>
          <a:lstStyle>
            <a:lvl1pPr marL="0" indent="0">
              <a:buNone/>
              <a:defRPr sz="1270"/>
            </a:lvl1pPr>
            <a:lvl2pPr marL="420358" indent="0">
              <a:buNone/>
              <a:defRPr sz="1088"/>
            </a:lvl2pPr>
            <a:lvl3pPr marL="840715" indent="0">
              <a:buNone/>
              <a:defRPr sz="907"/>
            </a:lvl3pPr>
            <a:lvl4pPr marL="1261072" indent="0">
              <a:buNone/>
              <a:defRPr sz="816"/>
            </a:lvl4pPr>
            <a:lvl5pPr marL="1681430" indent="0">
              <a:buNone/>
              <a:defRPr sz="816"/>
            </a:lvl5pPr>
            <a:lvl6pPr marL="2101787" indent="0">
              <a:buNone/>
              <a:defRPr sz="816"/>
            </a:lvl6pPr>
            <a:lvl7pPr marL="2522145" indent="0">
              <a:buNone/>
              <a:defRPr sz="816"/>
            </a:lvl7pPr>
            <a:lvl8pPr marL="2942502" indent="0">
              <a:buNone/>
              <a:defRPr sz="816"/>
            </a:lvl8pPr>
            <a:lvl9pPr marL="3362859" indent="0">
              <a:buNone/>
              <a:defRPr sz="81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3435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424" y="4800601"/>
            <a:ext cx="7315200" cy="567104"/>
          </a:xfrm>
          <a:prstGeom prst="rect">
            <a:avLst/>
          </a:prstGeom>
        </p:spPr>
        <p:txBody>
          <a:bodyPr vert="horz" lIns="185424" tIns="92712" rIns="185424" bIns="92712" anchor="b"/>
          <a:lstStyle>
            <a:lvl1pPr algn="l">
              <a:defRPr sz="1859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424" y="613263"/>
            <a:ext cx="7315200" cy="4114800"/>
          </a:xfrm>
          <a:prstGeom prst="rect">
            <a:avLst/>
          </a:prstGeom>
        </p:spPr>
        <p:txBody>
          <a:bodyPr vert="horz" lIns="185424" tIns="92712" rIns="185424" bIns="92712"/>
          <a:lstStyle>
            <a:lvl1pPr marL="0" indent="0">
              <a:buNone/>
              <a:defRPr sz="2947"/>
            </a:lvl1pPr>
            <a:lvl2pPr marL="420358" indent="0">
              <a:buNone/>
              <a:defRPr sz="2584"/>
            </a:lvl2pPr>
            <a:lvl3pPr marL="840715" indent="0">
              <a:buNone/>
              <a:defRPr sz="2176"/>
            </a:lvl3pPr>
            <a:lvl4pPr marL="1261072" indent="0">
              <a:buNone/>
              <a:defRPr sz="1859"/>
            </a:lvl4pPr>
            <a:lvl5pPr marL="1681430" indent="0">
              <a:buNone/>
              <a:defRPr sz="1859"/>
            </a:lvl5pPr>
            <a:lvl6pPr marL="2101787" indent="0">
              <a:buNone/>
              <a:defRPr sz="1859"/>
            </a:lvl6pPr>
            <a:lvl7pPr marL="2522145" indent="0">
              <a:buNone/>
              <a:defRPr sz="1859"/>
            </a:lvl7pPr>
            <a:lvl8pPr marL="2942502" indent="0">
              <a:buNone/>
              <a:defRPr sz="1859"/>
            </a:lvl8pPr>
            <a:lvl9pPr marL="3362859" indent="0">
              <a:buNone/>
              <a:defRPr sz="1859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424" y="5367704"/>
            <a:ext cx="7315200" cy="804496"/>
          </a:xfrm>
          <a:prstGeom prst="rect">
            <a:avLst/>
          </a:prstGeom>
        </p:spPr>
        <p:txBody>
          <a:bodyPr vert="horz" lIns="185424" tIns="92712" rIns="185424" bIns="92712"/>
          <a:lstStyle>
            <a:lvl1pPr marL="0" indent="0">
              <a:buNone/>
              <a:defRPr sz="1270"/>
            </a:lvl1pPr>
            <a:lvl2pPr marL="420358" indent="0">
              <a:buNone/>
              <a:defRPr sz="1088"/>
            </a:lvl2pPr>
            <a:lvl3pPr marL="840715" indent="0">
              <a:buNone/>
              <a:defRPr sz="907"/>
            </a:lvl3pPr>
            <a:lvl4pPr marL="1261072" indent="0">
              <a:buNone/>
              <a:defRPr sz="816"/>
            </a:lvl4pPr>
            <a:lvl5pPr marL="1681430" indent="0">
              <a:buNone/>
              <a:defRPr sz="816"/>
            </a:lvl5pPr>
            <a:lvl6pPr marL="2101787" indent="0">
              <a:buNone/>
              <a:defRPr sz="816"/>
            </a:lvl6pPr>
            <a:lvl7pPr marL="2522145" indent="0">
              <a:buNone/>
              <a:defRPr sz="816"/>
            </a:lvl7pPr>
            <a:lvl8pPr marL="2942502" indent="0">
              <a:buNone/>
              <a:defRPr sz="816"/>
            </a:lvl8pPr>
            <a:lvl9pPr marL="3362859" indent="0">
              <a:buNone/>
              <a:defRPr sz="81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074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08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035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035">
          <a:solidFill>
            <a:schemeClr val="tx1"/>
          </a:solidFill>
          <a:latin typeface="TUOS Stephenson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035">
          <a:solidFill>
            <a:schemeClr val="tx1"/>
          </a:solidFill>
          <a:latin typeface="TUOS Stephenson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035">
          <a:solidFill>
            <a:schemeClr val="tx1"/>
          </a:solidFill>
          <a:latin typeface="TUOS Stephenson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4035">
          <a:solidFill>
            <a:schemeClr val="tx1"/>
          </a:solidFill>
          <a:latin typeface="TUOS Stephenson" pitchFamily="-65" charset="0"/>
          <a:ea typeface="ＭＳ Ｐゴシック" pitchFamily="-65" charset="-128"/>
          <a:cs typeface="ＭＳ Ｐゴシック" pitchFamily="-65" charset="-128"/>
        </a:defRPr>
      </a:lvl5pPr>
      <a:lvl6pPr marL="420358" algn="l" rtl="0" fontAlgn="base">
        <a:lnSpc>
          <a:spcPct val="83000"/>
        </a:lnSpc>
        <a:spcBef>
          <a:spcPct val="0"/>
        </a:spcBef>
        <a:spcAft>
          <a:spcPct val="0"/>
        </a:spcAft>
        <a:defRPr sz="4035">
          <a:solidFill>
            <a:schemeClr val="tx1"/>
          </a:solidFill>
          <a:latin typeface="TUOS Stephenson" pitchFamily="-65" charset="0"/>
        </a:defRPr>
      </a:lvl6pPr>
      <a:lvl7pPr marL="840715" algn="l" rtl="0" fontAlgn="base">
        <a:lnSpc>
          <a:spcPct val="83000"/>
        </a:lnSpc>
        <a:spcBef>
          <a:spcPct val="0"/>
        </a:spcBef>
        <a:spcAft>
          <a:spcPct val="0"/>
        </a:spcAft>
        <a:defRPr sz="4035">
          <a:solidFill>
            <a:schemeClr val="tx1"/>
          </a:solidFill>
          <a:latin typeface="TUOS Stephenson" pitchFamily="-65" charset="0"/>
        </a:defRPr>
      </a:lvl7pPr>
      <a:lvl8pPr marL="1261072" algn="l" rtl="0" fontAlgn="base">
        <a:lnSpc>
          <a:spcPct val="83000"/>
        </a:lnSpc>
        <a:spcBef>
          <a:spcPct val="0"/>
        </a:spcBef>
        <a:spcAft>
          <a:spcPct val="0"/>
        </a:spcAft>
        <a:defRPr sz="4035">
          <a:solidFill>
            <a:schemeClr val="tx1"/>
          </a:solidFill>
          <a:latin typeface="TUOS Stephenson" pitchFamily="-65" charset="0"/>
        </a:defRPr>
      </a:lvl8pPr>
      <a:lvl9pPr marL="1681430" algn="l" rtl="0" fontAlgn="base">
        <a:lnSpc>
          <a:spcPct val="83000"/>
        </a:lnSpc>
        <a:spcBef>
          <a:spcPct val="0"/>
        </a:spcBef>
        <a:spcAft>
          <a:spcPct val="0"/>
        </a:spcAft>
        <a:defRPr sz="4035">
          <a:solidFill>
            <a:schemeClr val="tx1"/>
          </a:solidFill>
          <a:latin typeface="TUOS Stephenson" pitchFamily="-65" charset="0"/>
        </a:defRPr>
      </a:lvl9pPr>
    </p:titleStyle>
    <p:bodyStyle>
      <a:lvl1pPr marL="314541" indent="-314541" algn="l" rtl="0" eaLnBrk="0" fontAlgn="base" hangingPunct="0">
        <a:spcBef>
          <a:spcPct val="30000"/>
        </a:spcBef>
        <a:spcAft>
          <a:spcPct val="0"/>
        </a:spcAft>
        <a:buChar char="•"/>
        <a:defRPr sz="2947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81625" indent="-261997" algn="l" rtl="0" eaLnBrk="0" fontAlgn="base" hangingPunct="0">
        <a:spcBef>
          <a:spcPct val="30000"/>
        </a:spcBef>
        <a:spcAft>
          <a:spcPct val="0"/>
        </a:spcAft>
        <a:buFont typeface="TUOS Stephenson" panose="02070503080000020004" pitchFamily="18" charset="0"/>
        <a:buChar char="•"/>
        <a:defRPr sz="2584">
          <a:solidFill>
            <a:schemeClr val="bg2"/>
          </a:solidFill>
          <a:latin typeface="+mn-lt"/>
          <a:ea typeface="ＭＳ Ｐゴシック" pitchFamily="-65" charset="-128"/>
        </a:defRPr>
      </a:lvl2pPr>
      <a:lvl3pPr marL="1050148" indent="-209454" algn="l" rtl="0" eaLnBrk="0" fontAlgn="base" hangingPunct="0">
        <a:spcBef>
          <a:spcPct val="20000"/>
        </a:spcBef>
        <a:spcAft>
          <a:spcPct val="0"/>
        </a:spcAft>
        <a:defRPr sz="2176">
          <a:solidFill>
            <a:schemeClr val="bg2"/>
          </a:solidFill>
          <a:latin typeface="+mn-lt"/>
          <a:ea typeface="ＭＳ Ｐゴシック" pitchFamily="-65" charset="-128"/>
        </a:defRPr>
      </a:lvl3pPr>
      <a:lvl4pPr marL="1470495" indent="-209454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TUOS Stephenson" panose="02070503080000020004" pitchFamily="18" charset="0"/>
        <a:defRPr sz="1270">
          <a:solidFill>
            <a:schemeClr val="bg2"/>
          </a:solidFill>
          <a:latin typeface="+mn-lt"/>
          <a:ea typeface="ＭＳ Ｐゴシック" pitchFamily="-65" charset="-128"/>
        </a:defRPr>
      </a:lvl4pPr>
      <a:lvl5pPr marL="1890123" indent="-209454" algn="l" rtl="0" eaLnBrk="0" fontAlgn="base" hangingPunct="0">
        <a:lnSpc>
          <a:spcPct val="140000"/>
        </a:lnSpc>
        <a:spcBef>
          <a:spcPct val="20000"/>
        </a:spcBef>
        <a:spcAft>
          <a:spcPct val="0"/>
        </a:spcAft>
        <a:buFont typeface="TUOS Stephenson" panose="02070503080000020004" pitchFamily="18" charset="0"/>
        <a:buChar char="•"/>
        <a:defRPr>
          <a:solidFill>
            <a:schemeClr val="bg2"/>
          </a:solidFill>
          <a:latin typeface="+mn-lt"/>
          <a:ea typeface="ＭＳ Ｐゴシック" pitchFamily="-65" charset="-128"/>
        </a:defRPr>
      </a:lvl5pPr>
      <a:lvl6pPr marL="2311966" indent="-210179" algn="l" rtl="0" fontAlgn="base">
        <a:lnSpc>
          <a:spcPct val="140000"/>
        </a:lnSpc>
        <a:spcBef>
          <a:spcPct val="20000"/>
        </a:spcBef>
        <a:spcAft>
          <a:spcPct val="0"/>
        </a:spcAft>
        <a:buFont typeface="TUOS Stephenson" pitchFamily="-65" charset="0"/>
        <a:buChar char="•"/>
        <a:defRPr sz="816">
          <a:solidFill>
            <a:schemeClr val="bg2"/>
          </a:solidFill>
          <a:latin typeface="+mn-lt"/>
          <a:ea typeface="ＭＳ Ｐゴシック" pitchFamily="-65" charset="-128"/>
        </a:defRPr>
      </a:lvl6pPr>
      <a:lvl7pPr marL="2732323" indent="-210179" algn="l" rtl="0" fontAlgn="base">
        <a:lnSpc>
          <a:spcPct val="140000"/>
        </a:lnSpc>
        <a:spcBef>
          <a:spcPct val="20000"/>
        </a:spcBef>
        <a:spcAft>
          <a:spcPct val="0"/>
        </a:spcAft>
        <a:buFont typeface="TUOS Stephenson" pitchFamily="-65" charset="0"/>
        <a:buChar char="•"/>
        <a:defRPr sz="816">
          <a:solidFill>
            <a:schemeClr val="bg2"/>
          </a:solidFill>
          <a:latin typeface="+mn-lt"/>
          <a:ea typeface="ＭＳ Ｐゴシック" pitchFamily="-65" charset="-128"/>
        </a:defRPr>
      </a:lvl7pPr>
      <a:lvl8pPr marL="3152680" indent="-210179" algn="l" rtl="0" fontAlgn="base">
        <a:lnSpc>
          <a:spcPct val="140000"/>
        </a:lnSpc>
        <a:spcBef>
          <a:spcPct val="20000"/>
        </a:spcBef>
        <a:spcAft>
          <a:spcPct val="0"/>
        </a:spcAft>
        <a:buFont typeface="TUOS Stephenson" pitchFamily="-65" charset="0"/>
        <a:buChar char="•"/>
        <a:defRPr sz="816">
          <a:solidFill>
            <a:schemeClr val="bg2"/>
          </a:solidFill>
          <a:latin typeface="+mn-lt"/>
          <a:ea typeface="ＭＳ Ｐゴシック" pitchFamily="-65" charset="-128"/>
        </a:defRPr>
      </a:lvl8pPr>
      <a:lvl9pPr marL="3573038" indent="-210179" algn="l" rtl="0" fontAlgn="base">
        <a:lnSpc>
          <a:spcPct val="140000"/>
        </a:lnSpc>
        <a:spcBef>
          <a:spcPct val="20000"/>
        </a:spcBef>
        <a:spcAft>
          <a:spcPct val="0"/>
        </a:spcAft>
        <a:buFont typeface="TUOS Stephenson" pitchFamily="-65" charset="0"/>
        <a:buChar char="•"/>
        <a:defRPr sz="816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20358" rtl="0" eaLnBrk="1" latinLnBrk="0" hangingPunct="1">
        <a:defRPr sz="1678" kern="1200">
          <a:solidFill>
            <a:schemeClr val="tx1"/>
          </a:solidFill>
          <a:latin typeface="+mn-lt"/>
          <a:ea typeface="+mn-ea"/>
          <a:cs typeface="+mn-cs"/>
        </a:defRPr>
      </a:lvl1pPr>
      <a:lvl2pPr marL="420358" algn="l" defTabSz="420358" rtl="0" eaLnBrk="1" latinLnBrk="0" hangingPunct="1">
        <a:defRPr sz="1678" kern="1200">
          <a:solidFill>
            <a:schemeClr val="tx1"/>
          </a:solidFill>
          <a:latin typeface="+mn-lt"/>
          <a:ea typeface="+mn-ea"/>
          <a:cs typeface="+mn-cs"/>
        </a:defRPr>
      </a:lvl2pPr>
      <a:lvl3pPr marL="840715" algn="l" defTabSz="420358" rtl="0" eaLnBrk="1" latinLnBrk="0" hangingPunct="1">
        <a:defRPr sz="1678" kern="1200">
          <a:solidFill>
            <a:schemeClr val="tx1"/>
          </a:solidFill>
          <a:latin typeface="+mn-lt"/>
          <a:ea typeface="+mn-ea"/>
          <a:cs typeface="+mn-cs"/>
        </a:defRPr>
      </a:lvl3pPr>
      <a:lvl4pPr marL="1261072" algn="l" defTabSz="420358" rtl="0" eaLnBrk="1" latinLnBrk="0" hangingPunct="1">
        <a:defRPr sz="1678" kern="1200">
          <a:solidFill>
            <a:schemeClr val="tx1"/>
          </a:solidFill>
          <a:latin typeface="+mn-lt"/>
          <a:ea typeface="+mn-ea"/>
          <a:cs typeface="+mn-cs"/>
        </a:defRPr>
      </a:lvl4pPr>
      <a:lvl5pPr marL="1681430" algn="l" defTabSz="420358" rtl="0" eaLnBrk="1" latinLnBrk="0" hangingPunct="1">
        <a:defRPr sz="1678" kern="1200">
          <a:solidFill>
            <a:schemeClr val="tx1"/>
          </a:solidFill>
          <a:latin typeface="+mn-lt"/>
          <a:ea typeface="+mn-ea"/>
          <a:cs typeface="+mn-cs"/>
        </a:defRPr>
      </a:lvl5pPr>
      <a:lvl6pPr marL="2101787" algn="l" defTabSz="420358" rtl="0" eaLnBrk="1" latinLnBrk="0" hangingPunct="1">
        <a:defRPr sz="1678" kern="1200">
          <a:solidFill>
            <a:schemeClr val="tx1"/>
          </a:solidFill>
          <a:latin typeface="+mn-lt"/>
          <a:ea typeface="+mn-ea"/>
          <a:cs typeface="+mn-cs"/>
        </a:defRPr>
      </a:lvl6pPr>
      <a:lvl7pPr marL="2522145" algn="l" defTabSz="420358" rtl="0" eaLnBrk="1" latinLnBrk="0" hangingPunct="1">
        <a:defRPr sz="1678" kern="1200">
          <a:solidFill>
            <a:schemeClr val="tx1"/>
          </a:solidFill>
          <a:latin typeface="+mn-lt"/>
          <a:ea typeface="+mn-ea"/>
          <a:cs typeface="+mn-cs"/>
        </a:defRPr>
      </a:lvl7pPr>
      <a:lvl8pPr marL="2942502" algn="l" defTabSz="420358" rtl="0" eaLnBrk="1" latinLnBrk="0" hangingPunct="1">
        <a:defRPr sz="1678" kern="1200">
          <a:solidFill>
            <a:schemeClr val="tx1"/>
          </a:solidFill>
          <a:latin typeface="+mn-lt"/>
          <a:ea typeface="+mn-ea"/>
          <a:cs typeface="+mn-cs"/>
        </a:defRPr>
      </a:lvl8pPr>
      <a:lvl9pPr marL="3362859" algn="l" defTabSz="420358" rtl="0" eaLnBrk="1" latinLnBrk="0" hangingPunct="1">
        <a:defRPr sz="16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3.emf"/><Relationship Id="rId5" Type="http://schemas.openxmlformats.org/officeDocument/2006/relationships/customXml" Target="../ink/ink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video" Target="../media/media1.mp4"/><Relationship Id="rId7" Type="http://schemas.openxmlformats.org/officeDocument/2006/relationships/notesSlide" Target="../notesSlides/notesSlide8.xml"/><Relationship Id="rId2" Type="http://schemas.microsoft.com/office/2007/relationships/media" Target="../media/media1.mp4"/><Relationship Id="rId1" Type="http://schemas.openxmlformats.org/officeDocument/2006/relationships/themeOverride" Target="../theme/themeOverride8.xml"/><Relationship Id="rId6" Type="http://schemas.openxmlformats.org/officeDocument/2006/relationships/slideLayout" Target="../slideLayouts/slideLayout7.xml"/><Relationship Id="rId5" Type="http://schemas.openxmlformats.org/officeDocument/2006/relationships/video" Target="../media/media2.mp4"/><Relationship Id="rId4" Type="http://schemas.microsoft.com/office/2007/relationships/media" Target="../media/media2.mp4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01F56"/>
            </a:gs>
            <a:gs pos="100000">
              <a:srgbClr val="0093D3"/>
            </a:gs>
          </a:gsLst>
          <a:lin ang="318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930400" y="4038967"/>
            <a:ext cx="8229600" cy="1067166"/>
          </a:xfrm>
        </p:spPr>
        <p:txBody>
          <a:bodyPr/>
          <a:lstStyle/>
          <a:p>
            <a:r>
              <a:rPr lang="en-GB" sz="2400" b="1" dirty="0"/>
              <a:t>Tolerance study of robotic components for use in high radiation environment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b="1" dirty="0"/>
              <a:t>ATLAS inner detector decommissioning</a:t>
            </a:r>
            <a:endParaRPr lang="en-GB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E3C060-00DE-4460-9926-E44ECD76CB44}"/>
              </a:ext>
            </a:extLst>
          </p:cNvPr>
          <p:cNvSpPr txBox="1"/>
          <p:nvPr/>
        </p:nvSpPr>
        <p:spPr>
          <a:xfrm>
            <a:off x="2066926" y="5326957"/>
            <a:ext cx="5229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Alice Cryer, University of Sheffield</a:t>
            </a:r>
          </a:p>
        </p:txBody>
      </p:sp>
      <p:pic>
        <p:nvPicPr>
          <p:cNvPr id="2050" name="Picture 2" descr="http://aida2020.web.cern.ch/sites/aida2020.web.cern.ch/files/AIDA-2020%20acknowledgement%20presentations_1.png">
            <a:extLst>
              <a:ext uri="{FF2B5EF4-FFF2-40B4-BE49-F238E27FC236}">
                <a16:creationId xmlns:a16="http://schemas.microsoft.com/office/drawing/2014/main" id="{1CB1B2CD-635E-44C6-9D48-7831FFBC2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038" y="6448426"/>
            <a:ext cx="7019925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33602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01F56"/>
            </a:gs>
            <a:gs pos="100000">
              <a:srgbClr val="0093D3"/>
            </a:gs>
          </a:gsLst>
          <a:lin ang="318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/>
          <p:cNvSpPr txBox="1">
            <a:spLocks/>
          </p:cNvSpPr>
          <p:nvPr/>
        </p:nvSpPr>
        <p:spPr>
          <a:xfrm>
            <a:off x="1981201" y="274762"/>
            <a:ext cx="8229600" cy="758909"/>
          </a:xfrm>
          <a:prstGeom prst="rect">
            <a:avLst/>
          </a:prstGeom>
        </p:spPr>
        <p:txBody>
          <a:bodyPr vert="horz" lIns="185424" tIns="92712" rIns="185424" bIns="92712"/>
          <a:lstStyle>
            <a:lvl1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20358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6pPr>
            <a:lvl7pPr marL="840715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7pPr>
            <a:lvl8pPr marL="1261072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8pPr>
            <a:lvl9pPr marL="1681430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9pPr>
          </a:lstStyle>
          <a:p>
            <a:r>
              <a:rPr lang="en-GB" sz="4000" kern="0" dirty="0"/>
              <a:t>Shadow Robot manipulator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981202" y="1509524"/>
            <a:ext cx="8478119" cy="2678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The manipulator proved to be significantly resistant to radiation:</a:t>
            </a:r>
          </a:p>
          <a:p>
            <a:pPr marL="742950" lvl="1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Would be suitable for use in radioactive environments</a:t>
            </a:r>
          </a:p>
          <a:p>
            <a:pPr marL="742950" lvl="1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A second irradiation experiment within the cyclotron vault has been proposed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Inside the vault there is much broader range of radiation:</a:t>
            </a:r>
          </a:p>
          <a:p>
            <a:pPr marL="742950" lvl="1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More comparable with industrial nuclear decommissioning</a:t>
            </a:r>
            <a:endParaRPr lang="en-GB" sz="800" kern="1400" dirty="0">
              <a:latin typeface="Calibri" panose="020F050202020403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GB" sz="800" kern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B7C056-AEF5-476C-B4F4-FCF1A5808CA0}"/>
              </a:ext>
            </a:extLst>
          </p:cNvPr>
          <p:cNvSpPr txBox="1"/>
          <p:nvPr/>
        </p:nvSpPr>
        <p:spPr>
          <a:xfrm>
            <a:off x="2209801" y="900113"/>
            <a:ext cx="4886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1344409592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01F56"/>
            </a:gs>
            <a:gs pos="100000">
              <a:srgbClr val="0093D3"/>
            </a:gs>
          </a:gsLst>
          <a:lin ang="318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/>
              <a:t>Thank you for listening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Any questions?</a:t>
            </a:r>
          </a:p>
        </p:txBody>
      </p:sp>
      <p:pic>
        <p:nvPicPr>
          <p:cNvPr id="1026" name="Picture 2" descr="http://aida2020.web.cern.ch/sites/aida2020.web.cern.ch/files/AIDA-2020%20acknowledgement%20presentations_1.png">
            <a:extLst>
              <a:ext uri="{FF2B5EF4-FFF2-40B4-BE49-F238E27FC236}">
                <a16:creationId xmlns:a16="http://schemas.microsoft.com/office/drawing/2014/main" id="{71B6639D-5058-4B53-BD09-334678709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038" y="6448426"/>
            <a:ext cx="7019925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519353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01F56"/>
            </a:gs>
            <a:gs pos="100000">
              <a:srgbClr val="0093D3"/>
            </a:gs>
          </a:gsLst>
          <a:lin ang="318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BirminghamBo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610" y="943685"/>
            <a:ext cx="2544418" cy="395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1" y="274762"/>
            <a:ext cx="8229600" cy="758909"/>
          </a:xfrm>
        </p:spPr>
        <p:txBody>
          <a:bodyPr/>
          <a:lstStyle/>
          <a:p>
            <a:r>
              <a:rPr lang="en-GB" sz="4000" dirty="0"/>
              <a:t>Birmingham Irradiation facility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981198" y="1033670"/>
            <a:ext cx="4572000" cy="303724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Revised radiation estimates less than previous simulations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Future high luminosity colliders will have high radiation -&gt; need remote tooling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Also has Industry applications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Cyclotron beam of 23MeV protons focussed to 1cm</a:t>
            </a:r>
            <a:r>
              <a:rPr lang="en-GB" sz="1200" kern="1400" baseline="30000" dirty="0">
                <a:latin typeface="Malgun Gothic Semilight" panose="020B0502040204020203" pitchFamily="34" charset="-128"/>
              </a:rPr>
              <a:t>2</a:t>
            </a:r>
            <a:r>
              <a:rPr lang="en-GB" kern="1400" dirty="0">
                <a:latin typeface="Malgun Gothic Semilight" panose="020B0502040204020203" pitchFamily="34" charset="-128"/>
              </a:rPr>
              <a:t> 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A85BEF-A803-43AF-825C-095DCBB6AF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844" t="45446" r="16250" b="-1692"/>
          <a:stretch/>
        </p:blipFill>
        <p:spPr>
          <a:xfrm>
            <a:off x="1835281" y="4195656"/>
            <a:ext cx="5743576" cy="263585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 flipV="1">
            <a:off x="3937417" y="3575154"/>
            <a:ext cx="4208489" cy="865682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213603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01F56"/>
            </a:gs>
            <a:gs pos="100000">
              <a:srgbClr val="0093D3"/>
            </a:gs>
          </a:gsLst>
          <a:lin ang="318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1" y="274762"/>
            <a:ext cx="8229600" cy="758909"/>
          </a:xfrm>
        </p:spPr>
        <p:txBody>
          <a:bodyPr/>
          <a:lstStyle/>
          <a:p>
            <a:r>
              <a:rPr lang="en-GB" sz="4000" dirty="0" err="1"/>
              <a:t>ImagingSource</a:t>
            </a:r>
            <a:r>
              <a:rPr lang="en-GB" sz="4000" dirty="0"/>
              <a:t> GigE camera</a:t>
            </a:r>
          </a:p>
        </p:txBody>
      </p:sp>
      <p:pic>
        <p:nvPicPr>
          <p:cNvPr id="1027" name="Picture 3" descr="BirminghamBo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384" y="1263419"/>
            <a:ext cx="2544418" cy="395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588" y="4502708"/>
            <a:ext cx="2551073" cy="188779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981198" y="1707067"/>
            <a:ext cx="5114927" cy="263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First irradiation was an </a:t>
            </a:r>
            <a:r>
              <a:rPr lang="en-GB" kern="1400" dirty="0" err="1">
                <a:latin typeface="Malgun Gothic Semilight" panose="020B0502040204020203" pitchFamily="34" charset="-128"/>
              </a:rPr>
              <a:t>ImagingSource</a:t>
            </a:r>
            <a:r>
              <a:rPr lang="en-GB" kern="1400" dirty="0">
                <a:latin typeface="Malgun Gothic Semilight" panose="020B0502040204020203" pitchFamily="34" charset="-128"/>
              </a:rPr>
              <a:t> GigE camera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The camera was irradiated by scanning the beam over its profile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Moved by a "Cartesian Robot" scanning system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23MeV proton beam @10nA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748B7E-B19E-46C5-9DDC-0DA2570808FF}"/>
              </a:ext>
            </a:extLst>
          </p:cNvPr>
          <p:cNvSpPr txBox="1"/>
          <p:nvPr/>
        </p:nvSpPr>
        <p:spPr>
          <a:xfrm>
            <a:off x="2209801" y="900114"/>
            <a:ext cx="4886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Irradiation Facility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A5ECE6-F5FD-4C6C-921A-593334949386}"/>
              </a:ext>
            </a:extLst>
          </p:cNvPr>
          <p:cNvSpPr txBox="1"/>
          <p:nvPr/>
        </p:nvSpPr>
        <p:spPr>
          <a:xfrm>
            <a:off x="5820588" y="6390502"/>
            <a:ext cx="254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Source: </a:t>
            </a:r>
            <a:r>
              <a:rPr lang="en-GB" sz="1400" dirty="0" err="1"/>
              <a:t>ImagingSource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40440655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01F56"/>
            </a:gs>
            <a:gs pos="100000">
              <a:srgbClr val="0093D3"/>
            </a:gs>
          </a:gsLst>
          <a:lin ang="318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696" y="4431847"/>
            <a:ext cx="3078480" cy="168249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346" y="1378958"/>
            <a:ext cx="2346960" cy="3121152"/>
          </a:xfrm>
          <a:prstGeom prst="rect">
            <a:avLst/>
          </a:prstGeom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1981201" y="274762"/>
            <a:ext cx="8229600" cy="758909"/>
          </a:xfrm>
          <a:prstGeom prst="rect">
            <a:avLst/>
          </a:prstGeom>
        </p:spPr>
        <p:txBody>
          <a:bodyPr vert="horz" lIns="185424" tIns="92712" rIns="185424" bIns="92712"/>
          <a:lstStyle>
            <a:lvl1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20358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6pPr>
            <a:lvl7pPr marL="840715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7pPr>
            <a:lvl8pPr marL="1261072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8pPr>
            <a:lvl9pPr marL="1681430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9pPr>
          </a:lstStyle>
          <a:p>
            <a:r>
              <a:rPr lang="en-GB" sz="4000" kern="0" dirty="0" err="1"/>
              <a:t>ImagingSource</a:t>
            </a:r>
            <a:r>
              <a:rPr lang="en-GB" sz="4000" kern="0" dirty="0"/>
              <a:t> GigE camera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64558" y="4500110"/>
            <a:ext cx="2478537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9000"/>
              </a:lnSpc>
              <a:spcAft>
                <a:spcPts val="600"/>
              </a:spcAft>
            </a:pPr>
            <a:r>
              <a:rPr lang="en-GB" sz="1600" kern="1400" dirty="0">
                <a:latin typeface="Malgun Gothic Semilight" panose="020B0502040204020203" pitchFamily="34" charset="-128"/>
              </a:rPr>
              <a:t>Glycol chiller set to 10°C</a:t>
            </a:r>
            <a:endParaRPr lang="en-GB" sz="700" kern="1400" dirty="0"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95696" y="6114344"/>
            <a:ext cx="3078480" cy="678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sz="1600" kern="1400" dirty="0">
                <a:latin typeface="Malgun Gothic Semilight" panose="020B0502040204020203" pitchFamily="34" charset="-128"/>
              </a:rPr>
              <a:t>Camera mounted</a:t>
            </a:r>
            <a:br>
              <a:rPr lang="en-GB" sz="1600" kern="1400" dirty="0">
                <a:latin typeface="Malgun Gothic Semilight" panose="020B0502040204020203" pitchFamily="34" charset="-128"/>
              </a:rPr>
            </a:br>
            <a:r>
              <a:rPr lang="en-GB" sz="1600" kern="1400" dirty="0">
                <a:latin typeface="Malgun Gothic Semilight" panose="020B0502040204020203" pitchFamily="34" charset="-128"/>
              </a:rPr>
              <a:t>on the lid of the box</a:t>
            </a:r>
            <a:endParaRPr lang="en-GB" sz="700" kern="1400" dirty="0"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81201" y="1534572"/>
            <a:ext cx="4572000" cy="18944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Camera uses </a:t>
            </a:r>
            <a:r>
              <a:rPr lang="en-GB" kern="1400">
                <a:latin typeface="Malgun Gothic Semilight" panose="020B0502040204020203" pitchFamily="34" charset="-128"/>
              </a:rPr>
              <a:t>Ethernet for both </a:t>
            </a:r>
            <a:r>
              <a:rPr lang="en-GB" kern="1400" dirty="0">
                <a:latin typeface="Malgun Gothic Semilight" panose="020B0502040204020203" pitchFamily="34" charset="-128"/>
              </a:rPr>
              <a:t>power and data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Camera is monochrome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Camera was live during irradiation, sending 1 picture/second</a:t>
            </a:r>
            <a:endParaRPr lang="en-GB" sz="800" kern="1400" dirty="0">
              <a:latin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12E020-3EB0-4AC0-8769-8279DAA25000}"/>
              </a:ext>
            </a:extLst>
          </p:cNvPr>
          <p:cNvSpPr txBox="1"/>
          <p:nvPr/>
        </p:nvSpPr>
        <p:spPr>
          <a:xfrm>
            <a:off x="2209801" y="900114"/>
            <a:ext cx="4886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2635379638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01F56"/>
            </a:gs>
            <a:gs pos="100000">
              <a:srgbClr val="0093D3"/>
            </a:gs>
          </a:gsLst>
          <a:lin ang="318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1" y="274762"/>
            <a:ext cx="8229600" cy="758909"/>
          </a:xfrm>
        </p:spPr>
        <p:txBody>
          <a:bodyPr/>
          <a:lstStyle/>
          <a:p>
            <a:r>
              <a:rPr lang="en-GB" sz="4000" dirty="0" err="1"/>
              <a:t>ImagingSource</a:t>
            </a:r>
            <a:r>
              <a:rPr lang="en-GB" sz="4000" dirty="0"/>
              <a:t> GigE camera</a:t>
            </a:r>
          </a:p>
        </p:txBody>
      </p:sp>
      <p:sp>
        <p:nvSpPr>
          <p:cNvPr id="6" name="Rectangle 5"/>
          <p:cNvSpPr/>
          <p:nvPr/>
        </p:nvSpPr>
        <p:spPr>
          <a:xfrm>
            <a:off x="1981202" y="1451892"/>
            <a:ext cx="4452077" cy="2117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Minor pixel degradation before failing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It recovered after a period of inactivity</a:t>
            </a:r>
          </a:p>
          <a:p>
            <a:pPr marL="285750" indent="-285750" algn="just">
              <a:lnSpc>
                <a:spcPct val="119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Ethernet used as both power and data: design is a significant radiation weakness</a:t>
            </a: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GB" sz="800" kern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</p:txBody>
      </p:sp>
      <p:pic>
        <p:nvPicPr>
          <p:cNvPr id="7" name="Picture 12" descr="Image0015 15-16-58">
            <a:extLst>
              <a:ext uri="{FF2B5EF4-FFF2-40B4-BE49-F238E27FC236}">
                <a16:creationId xmlns:a16="http://schemas.microsoft.com/office/drawing/2014/main" id="{FD650C2F-1BC7-4B4E-B610-CD2135849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456" y="900114"/>
            <a:ext cx="3173901" cy="241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8" name="Picture 13" descr="Image0071 15-17-54">
            <a:extLst>
              <a:ext uri="{FF2B5EF4-FFF2-40B4-BE49-F238E27FC236}">
                <a16:creationId xmlns:a16="http://schemas.microsoft.com/office/drawing/2014/main" id="{9798704D-BE8B-4856-A506-9F8F90D1E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297" y="3260822"/>
            <a:ext cx="4600772" cy="350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CDCD09C-DE31-426C-946C-6FC6F5B34C31}"/>
              </a:ext>
            </a:extLst>
          </p:cNvPr>
          <p:cNvSpPr/>
          <p:nvPr/>
        </p:nvSpPr>
        <p:spPr>
          <a:xfrm>
            <a:off x="7197751" y="3229280"/>
            <a:ext cx="3173901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sz="1600" kern="1400" dirty="0">
                <a:latin typeface="Malgun Gothic Semilight" panose="020B0502040204020203" pitchFamily="34" charset="-128"/>
              </a:rPr>
              <a:t>First picture</a:t>
            </a:r>
            <a:endParaRPr lang="en-GB" sz="700" kern="1400" dirty="0">
              <a:latin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356716-2DE7-4342-9CBE-DD9F61166A40}"/>
              </a:ext>
            </a:extLst>
          </p:cNvPr>
          <p:cNvSpPr/>
          <p:nvPr/>
        </p:nvSpPr>
        <p:spPr>
          <a:xfrm>
            <a:off x="6948734" y="4238384"/>
            <a:ext cx="3179622" cy="2359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sz="1600" kern="1400" dirty="0">
                <a:latin typeface="Malgun Gothic Semilight" panose="020B0502040204020203" pitchFamily="34" charset="-128"/>
              </a:rPr>
              <a:t>During the irradiation showing hot pixels</a:t>
            </a:r>
          </a:p>
          <a:p>
            <a:pPr algn="ctr">
              <a:lnSpc>
                <a:spcPct val="119000"/>
              </a:lnSpc>
              <a:spcAft>
                <a:spcPts val="600"/>
              </a:spcAft>
            </a:pPr>
            <a:endParaRPr lang="en-GB" sz="1600" kern="1400" dirty="0">
              <a:latin typeface="Calibri" panose="020F0502020204030204" pitchFamily="34" charset="0"/>
            </a:endParaRPr>
          </a:p>
          <a:p>
            <a:pPr algn="ctr">
              <a:lnSpc>
                <a:spcPct val="119000"/>
              </a:lnSpc>
              <a:spcAft>
                <a:spcPts val="600"/>
              </a:spcAft>
            </a:pPr>
            <a:endParaRPr lang="en-GB" sz="1600" kern="1400" dirty="0">
              <a:latin typeface="Calibri" panose="020F0502020204030204" pitchFamily="34" charset="0"/>
            </a:endParaRPr>
          </a:p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kern="1400" dirty="0">
                <a:latin typeface="Malgun Gothic Semilight" panose="020B0502040204020203" pitchFamily="34" charset="-128"/>
              </a:rPr>
              <a:t>Ultimate cause of failure inconclusive </a:t>
            </a:r>
          </a:p>
          <a:p>
            <a:pPr algn="ctr">
              <a:lnSpc>
                <a:spcPct val="119000"/>
              </a:lnSpc>
              <a:spcAft>
                <a:spcPts val="600"/>
              </a:spcAft>
            </a:pPr>
            <a:endParaRPr lang="en-GB" sz="700" kern="1400" dirty="0">
              <a:latin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8C48AF-F895-4750-A340-4B2EAA7715AC}"/>
              </a:ext>
            </a:extLst>
          </p:cNvPr>
          <p:cNvSpPr txBox="1"/>
          <p:nvPr/>
        </p:nvSpPr>
        <p:spPr>
          <a:xfrm>
            <a:off x="2209801" y="900114"/>
            <a:ext cx="4886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1172588144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01F56"/>
            </a:gs>
            <a:gs pos="100000">
              <a:srgbClr val="0093D3"/>
            </a:gs>
          </a:gsLst>
          <a:lin ang="318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BirminghamBo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81" y="1571531"/>
            <a:ext cx="2315635" cy="359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2" name="Title 2"/>
          <p:cNvSpPr txBox="1">
            <a:spLocks/>
          </p:cNvSpPr>
          <p:nvPr/>
        </p:nvSpPr>
        <p:spPr>
          <a:xfrm>
            <a:off x="1981201" y="274762"/>
            <a:ext cx="8229600" cy="758909"/>
          </a:xfrm>
          <a:prstGeom prst="rect">
            <a:avLst/>
          </a:prstGeom>
        </p:spPr>
        <p:txBody>
          <a:bodyPr vert="horz" lIns="185424" tIns="92712" rIns="185424" bIns="92712"/>
          <a:lstStyle>
            <a:lvl1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20358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6pPr>
            <a:lvl7pPr marL="840715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7pPr>
            <a:lvl8pPr marL="1261072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8pPr>
            <a:lvl9pPr marL="1681430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9pPr>
          </a:lstStyle>
          <a:p>
            <a:r>
              <a:rPr lang="en-GB" sz="4000" kern="0" dirty="0"/>
              <a:t>Shadow Robot manipulator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981202" y="1510950"/>
            <a:ext cx="569512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The robotic manipulator was one of the three fingers from Shadow Robot company’s Smart Grasping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It was programmed to perform a set of repetitive tasks, moving itself in and out of the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It was irradiated with a static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035" y="4850552"/>
            <a:ext cx="3140766" cy="1738638"/>
          </a:xfrm>
          <a:prstGeom prst="rect">
            <a:avLst/>
          </a:prstGeom>
        </p:spPr>
      </p:pic>
      <p:pic>
        <p:nvPicPr>
          <p:cNvPr id="2054" name="Picture 6" descr="http://www.shadowrobot.com/wp-content/uploads/sgs1_crop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2" y="4492930"/>
            <a:ext cx="1715433" cy="209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FingerImag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850" y="5001286"/>
            <a:ext cx="1602971" cy="143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CADDF7-26C0-4B0B-A060-A625217381C2}"/>
              </a:ext>
            </a:extLst>
          </p:cNvPr>
          <p:cNvSpPr txBox="1"/>
          <p:nvPr/>
        </p:nvSpPr>
        <p:spPr>
          <a:xfrm>
            <a:off x="2209801" y="900114"/>
            <a:ext cx="4886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Experimental Setup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435F14-6295-48BA-A8AB-412D25E5750F}"/>
              </a:ext>
            </a:extLst>
          </p:cNvPr>
          <p:cNvSpPr txBox="1"/>
          <p:nvPr/>
        </p:nvSpPr>
        <p:spPr>
          <a:xfrm>
            <a:off x="1981199" y="6583238"/>
            <a:ext cx="254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Source: Shadow Robot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8EE4D0-A3CF-4B0A-B7AB-BDA92C4B276D}"/>
              </a:ext>
            </a:extLst>
          </p:cNvPr>
          <p:cNvSpPr txBox="1"/>
          <p:nvPr/>
        </p:nvSpPr>
        <p:spPr>
          <a:xfrm>
            <a:off x="4525617" y="6429349"/>
            <a:ext cx="254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Source: Shadow Robot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74ADE0-49DB-4005-937C-D73C9C23D810}"/>
              </a:ext>
            </a:extLst>
          </p:cNvPr>
          <p:cNvSpPr txBox="1"/>
          <p:nvPr/>
        </p:nvSpPr>
        <p:spPr>
          <a:xfrm>
            <a:off x="7070035" y="6583237"/>
            <a:ext cx="254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Source: Shadow Robot</a:t>
            </a:r>
          </a:p>
        </p:txBody>
      </p:sp>
    </p:spTree>
    <p:extLst>
      <p:ext uri="{BB962C8B-B14F-4D97-AF65-F5344CB8AC3E}">
        <p14:creationId xmlns:p14="http://schemas.microsoft.com/office/powerpoint/2010/main" val="3280881708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01F56"/>
            </a:gs>
            <a:gs pos="100000">
              <a:srgbClr val="0093D3"/>
            </a:gs>
          </a:gsLst>
          <a:lin ang="318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"/>
          <p:cNvSpPr txBox="1">
            <a:spLocks/>
          </p:cNvSpPr>
          <p:nvPr/>
        </p:nvSpPr>
        <p:spPr>
          <a:xfrm>
            <a:off x="1981201" y="274762"/>
            <a:ext cx="8229600" cy="758909"/>
          </a:xfrm>
          <a:prstGeom prst="rect">
            <a:avLst/>
          </a:prstGeom>
        </p:spPr>
        <p:txBody>
          <a:bodyPr vert="horz" lIns="185424" tIns="92712" rIns="185424" bIns="92712"/>
          <a:lstStyle>
            <a:lvl1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20358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6pPr>
            <a:lvl7pPr marL="840715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7pPr>
            <a:lvl8pPr marL="1261072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8pPr>
            <a:lvl9pPr marL="1681430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9pPr>
          </a:lstStyle>
          <a:p>
            <a:r>
              <a:rPr lang="en-GB" sz="4000" kern="0" dirty="0"/>
              <a:t>Shadow Robot manipulator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981202" y="1510951"/>
            <a:ext cx="5695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CADDF7-26C0-4B0B-A060-A625217381C2}"/>
              </a:ext>
            </a:extLst>
          </p:cNvPr>
          <p:cNvSpPr txBox="1"/>
          <p:nvPr/>
        </p:nvSpPr>
        <p:spPr>
          <a:xfrm>
            <a:off x="2209801" y="900114"/>
            <a:ext cx="4886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Robotic manipulator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68ACE5E-DF23-442C-A40D-D499EF3F96A3}"/>
              </a:ext>
            </a:extLst>
          </p:cNvPr>
          <p:cNvSpPr/>
          <p:nvPr/>
        </p:nvSpPr>
        <p:spPr>
          <a:xfrm>
            <a:off x="2238375" y="6398573"/>
            <a:ext cx="7715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kern="1400" dirty="0">
                <a:latin typeface="Malgun Gothic Semilight" panose="020B0502040204020203" pitchFamily="34" charset="-128"/>
              </a:rPr>
              <a:t>3 driver chips, 3 motors and a sensor on the finger tip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764312-361D-4303-BC7C-4863B18D04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626" y="1839058"/>
            <a:ext cx="6588748" cy="364734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7ABB538-0509-4970-90F2-269EC47620BD}"/>
              </a:ext>
            </a:extLst>
          </p:cNvPr>
          <p:cNvSpPr/>
          <p:nvPr/>
        </p:nvSpPr>
        <p:spPr>
          <a:xfrm>
            <a:off x="3599400" y="3592080"/>
            <a:ext cx="720000" cy="720000"/>
          </a:xfrm>
          <a:prstGeom prst="ellipse">
            <a:avLst/>
          </a:prstGeom>
          <a:noFill/>
          <a:ln w="57150">
            <a:solidFill>
              <a:srgbClr val="E71224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E71224"/>
              </a:solidFill>
              <a:latin typeface="TUOS Stephenson" pitchFamily="-65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12DF79-1791-435B-A0E3-3071717C4DF4}"/>
              </a:ext>
            </a:extLst>
          </p:cNvPr>
          <p:cNvSpPr/>
          <p:nvPr/>
        </p:nvSpPr>
        <p:spPr>
          <a:xfrm>
            <a:off x="6079260" y="2974316"/>
            <a:ext cx="1980000" cy="360000"/>
          </a:xfrm>
          <a:prstGeom prst="rect">
            <a:avLst/>
          </a:prstGeom>
          <a:noFill/>
          <a:ln w="57150">
            <a:solidFill>
              <a:srgbClr val="008C3A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8C3A"/>
              </a:solidFill>
              <a:latin typeface="TUOS Stephenson" pitchFamily="-65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78E71F5B-8FA8-427B-B776-AACA0A670391}"/>
                  </a:ext>
                </a:extLst>
              </p14:cNvPr>
              <p14:cNvContentPartPr/>
              <p14:nvPr/>
            </p14:nvContentPartPr>
            <p14:xfrm>
              <a:off x="14249085" y="401451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78E71F5B-8FA8-427B-B776-AACA0A67039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186085" y="3951517"/>
                <a:ext cx="126360" cy="12636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A6566567-8274-4379-AAC5-F53C32EBDD79}"/>
              </a:ext>
            </a:extLst>
          </p:cNvPr>
          <p:cNvSpPr/>
          <p:nvPr/>
        </p:nvSpPr>
        <p:spPr>
          <a:xfrm>
            <a:off x="4117080" y="3225960"/>
            <a:ext cx="900000" cy="900000"/>
          </a:xfrm>
          <a:prstGeom prst="ellipse">
            <a:avLst/>
          </a:prstGeom>
          <a:noFill/>
          <a:ln w="57150">
            <a:solidFill>
              <a:srgbClr val="AB008B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AB008B"/>
              </a:solidFill>
              <a:latin typeface="TUOS Stephenson" pitchFamily="-65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8C590E-DF20-4575-994E-AD974641797D}"/>
              </a:ext>
            </a:extLst>
          </p:cNvPr>
          <p:cNvSpPr/>
          <p:nvPr/>
        </p:nvSpPr>
        <p:spPr>
          <a:xfrm>
            <a:off x="6079260" y="3698620"/>
            <a:ext cx="2160000" cy="1080000"/>
          </a:xfrm>
          <a:prstGeom prst="rect">
            <a:avLst/>
          </a:prstGeom>
          <a:noFill/>
          <a:ln w="57150">
            <a:solidFill>
              <a:srgbClr val="AB008B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AB008B"/>
              </a:solidFill>
              <a:latin typeface="TUOS Stephenson" pitchFamily="-65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9AB1388-30C6-4BDD-BEFD-D18B02747895}"/>
              </a:ext>
            </a:extLst>
          </p:cNvPr>
          <p:cNvSpPr/>
          <p:nvPr/>
        </p:nvSpPr>
        <p:spPr>
          <a:xfrm>
            <a:off x="5322720" y="3113320"/>
            <a:ext cx="998266" cy="957520"/>
          </a:xfrm>
          <a:prstGeom prst="ellipse">
            <a:avLst/>
          </a:prstGeom>
          <a:noFill/>
          <a:ln w="57150">
            <a:solidFill>
              <a:srgbClr val="AB008B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AB008B"/>
              </a:solidFill>
              <a:latin typeface="TUOS Stephenson" pitchFamily="-65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B26C0E-F0AF-41AA-BBDF-24555D2B6409}"/>
              </a:ext>
            </a:extLst>
          </p:cNvPr>
          <p:cNvSpPr txBox="1"/>
          <p:nvPr/>
        </p:nvSpPr>
        <p:spPr>
          <a:xfrm>
            <a:off x="2801626" y="5471515"/>
            <a:ext cx="254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Source: Shadow Robot</a:t>
            </a:r>
          </a:p>
        </p:txBody>
      </p:sp>
    </p:spTree>
    <p:extLst>
      <p:ext uri="{BB962C8B-B14F-4D97-AF65-F5344CB8AC3E}">
        <p14:creationId xmlns:p14="http://schemas.microsoft.com/office/powerpoint/2010/main" val="1062929072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01F56"/>
            </a:gs>
            <a:gs pos="100000">
              <a:srgbClr val="0093D3"/>
            </a:gs>
          </a:gsLst>
          <a:lin ang="318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1981201" y="274762"/>
            <a:ext cx="8229600" cy="758909"/>
          </a:xfrm>
          <a:prstGeom prst="rect">
            <a:avLst/>
          </a:prstGeom>
        </p:spPr>
        <p:txBody>
          <a:bodyPr vert="horz" lIns="185424" tIns="92712" rIns="185424" bIns="92712"/>
          <a:lstStyle>
            <a:lvl1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20358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6pPr>
            <a:lvl7pPr marL="840715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7pPr>
            <a:lvl8pPr marL="1261072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8pPr>
            <a:lvl9pPr marL="1681430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9pPr>
          </a:lstStyle>
          <a:p>
            <a:r>
              <a:rPr lang="en-GB" sz="4000" kern="0" dirty="0"/>
              <a:t>Shadow Robot manipulator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15281" y="207397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The finger in the first orientation was significantly resistant to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23MeV proton beam @10nA</a:t>
            </a:r>
          </a:p>
          <a:p>
            <a:endParaRPr lang="en-GB" kern="1400" dirty="0">
              <a:latin typeface="Malgun Gothic Semilight" panose="020B0502040204020203" pitchFamily="34" charset="-128"/>
            </a:endParaRPr>
          </a:p>
          <a:p>
            <a:endParaRPr lang="en-GB" kern="1400" dirty="0">
              <a:latin typeface="Malgun Gothic Semilight" panose="020B0502040204020203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Second orientation placed the beam directly above a driver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23MeV proton beam @5nA (beam drift)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B9CD18-7D63-4DFF-AA41-F7C540F15553}"/>
              </a:ext>
            </a:extLst>
          </p:cNvPr>
          <p:cNvSpPr/>
          <p:nvPr/>
        </p:nvSpPr>
        <p:spPr>
          <a:xfrm>
            <a:off x="6708389" y="6373339"/>
            <a:ext cx="3416788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sz="1600" kern="1400" dirty="0">
                <a:latin typeface="Malgun Gothic Semilight" panose="020B0502040204020203" pitchFamily="34" charset="-128"/>
              </a:rPr>
              <a:t>Second orientation</a:t>
            </a:r>
            <a:endParaRPr lang="en-GB" sz="700" kern="1400" dirty="0">
              <a:latin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181F17-3B64-4F5A-8915-B867DC0CD7DA}"/>
              </a:ext>
            </a:extLst>
          </p:cNvPr>
          <p:cNvSpPr/>
          <p:nvPr/>
        </p:nvSpPr>
        <p:spPr>
          <a:xfrm>
            <a:off x="6945070" y="3442527"/>
            <a:ext cx="3416788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sz="1600" kern="1400" dirty="0">
                <a:latin typeface="Malgun Gothic Semilight" panose="020B0502040204020203" pitchFamily="34" charset="-128"/>
              </a:rPr>
              <a:t>First orientation</a:t>
            </a:r>
            <a:endParaRPr lang="en-GB" sz="700" kern="1400" dirty="0">
              <a:latin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932003-3D7B-48B5-B374-71E7C9F74B4D}"/>
              </a:ext>
            </a:extLst>
          </p:cNvPr>
          <p:cNvSpPr txBox="1"/>
          <p:nvPr/>
        </p:nvSpPr>
        <p:spPr>
          <a:xfrm>
            <a:off x="2209801" y="900114"/>
            <a:ext cx="4886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Irradiation</a:t>
            </a:r>
          </a:p>
        </p:txBody>
      </p:sp>
      <p:pic>
        <p:nvPicPr>
          <p:cNvPr id="2" name="Finger 1st Irrad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723961" y="1222454"/>
            <a:ext cx="3859006" cy="2242579"/>
          </a:xfrm>
          <a:prstGeom prst="rect">
            <a:avLst/>
          </a:prstGeom>
        </p:spPr>
      </p:pic>
      <p:pic>
        <p:nvPicPr>
          <p:cNvPr id="3" name="Finger 2nd Irrad">
            <a:hlinkClick r:id="" action="ppaction://media"/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716175" y="4202648"/>
            <a:ext cx="3874578" cy="217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47864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01F56"/>
            </a:gs>
            <a:gs pos="100000">
              <a:srgbClr val="0093D3"/>
            </a:gs>
          </a:gsLst>
          <a:lin ang="318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nger_Temperatu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937" y="1033670"/>
            <a:ext cx="3981863" cy="284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51" name="Picture 3" descr="Finger_Base_Po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957" y="4170254"/>
            <a:ext cx="3428999" cy="2449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52" name="Picture 4" descr="Finger_Base_Erro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2" y="4170253"/>
            <a:ext cx="3428999" cy="2449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3" name="Title 2"/>
          <p:cNvSpPr txBox="1">
            <a:spLocks/>
          </p:cNvSpPr>
          <p:nvPr/>
        </p:nvSpPr>
        <p:spPr>
          <a:xfrm>
            <a:off x="1981201" y="274762"/>
            <a:ext cx="8229600" cy="758909"/>
          </a:xfrm>
          <a:prstGeom prst="rect">
            <a:avLst/>
          </a:prstGeom>
        </p:spPr>
        <p:txBody>
          <a:bodyPr vert="horz" lIns="185424" tIns="92712" rIns="185424" bIns="92712"/>
          <a:lstStyle>
            <a:lvl1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20358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6pPr>
            <a:lvl7pPr marL="840715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7pPr>
            <a:lvl8pPr marL="1261072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8pPr>
            <a:lvl9pPr marL="1681430" algn="l" rtl="0" fontAlgn="base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defRPr sz="4035">
                <a:solidFill>
                  <a:schemeClr val="tx1"/>
                </a:solidFill>
                <a:latin typeface="TUOS Stephenson" pitchFamily="-65" charset="0"/>
              </a:defRPr>
            </a:lvl9pPr>
          </a:lstStyle>
          <a:p>
            <a:r>
              <a:rPr lang="en-GB" sz="4000" kern="0" dirty="0"/>
              <a:t>Shadow Robot manipulator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981201" y="1172741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  <a:p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A5E6CF-AE61-40DA-A9E3-CAB4B8645B28}"/>
              </a:ext>
            </a:extLst>
          </p:cNvPr>
          <p:cNvSpPr/>
          <p:nvPr/>
        </p:nvSpPr>
        <p:spPr>
          <a:xfrm>
            <a:off x="1981199" y="179258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Data readout from the finger show where and when it failed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Program movement incomplete: </a:t>
            </a:r>
            <a:br>
              <a:rPr lang="en-GB" kern="1400" dirty="0">
                <a:latin typeface="Malgun Gothic Semilight" panose="020B0502040204020203" pitchFamily="34" charset="-128"/>
              </a:rPr>
            </a:br>
            <a:r>
              <a:rPr lang="en-GB" kern="1400" dirty="0">
                <a:latin typeface="Malgun Gothic Semilight" panose="020B0502040204020203" pitchFamily="34" charset="-128"/>
              </a:rPr>
              <a:t>driver failure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2 other drivers still working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1400" dirty="0">
                <a:latin typeface="Malgun Gothic Semilight" panose="020B0502040204020203" pitchFamily="34" charset="-128"/>
              </a:rPr>
              <a:t>Program fail conditions creates weakness to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kern="1400" dirty="0">
              <a:latin typeface="Malgun Gothic Semilight" panose="020B0502040204020203" pitchFamily="34" charset="-128"/>
            </a:endParaRP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996F76-96A4-43B1-86B2-A5848FEA8B1F}"/>
              </a:ext>
            </a:extLst>
          </p:cNvPr>
          <p:cNvSpPr txBox="1"/>
          <p:nvPr/>
        </p:nvSpPr>
        <p:spPr>
          <a:xfrm>
            <a:off x="2209801" y="900113"/>
            <a:ext cx="4886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35817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Office Theme">
  <a:themeElements>
    <a:clrScheme name="">
      <a:dk1>
        <a:srgbClr val="FCFBE3"/>
      </a:dk1>
      <a:lt1>
        <a:srgbClr val="FFFFFF"/>
      </a:lt1>
      <a:dk2>
        <a:srgbClr val="336699"/>
      </a:dk2>
      <a:lt2>
        <a:srgbClr val="FFFF33"/>
      </a:lt2>
      <a:accent1>
        <a:srgbClr val="FFFF00"/>
      </a:accent1>
      <a:accent2>
        <a:srgbClr val="B5B5B5"/>
      </a:accent2>
      <a:accent3>
        <a:srgbClr val="ADB8CA"/>
      </a:accent3>
      <a:accent4>
        <a:srgbClr val="DADADA"/>
      </a:accent4>
      <a:accent5>
        <a:srgbClr val="FFFFAA"/>
      </a:accent5>
      <a:accent6>
        <a:srgbClr val="A4A4A4"/>
      </a:accent6>
      <a:hlink>
        <a:srgbClr val="00B4F0"/>
      </a:hlink>
      <a:folHlink>
        <a:srgbClr val="FF00AE"/>
      </a:folHlink>
    </a:clrScheme>
    <a:fontScheme name="Office Theme">
      <a:majorFont>
        <a:latin typeface="TUOS Stephenson"/>
        <a:ea typeface=""/>
        <a:cs typeface=""/>
      </a:majorFont>
      <a:minorFont>
        <a:latin typeface="TUOS Blak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UOS Stephenso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UOS Stephenson" pitchFamily="-65" charset="0"/>
          </a:defRPr>
        </a:defPPr>
      </a:lstStyle>
    </a:lnDef>
  </a:objectDefaults>
  <a:extraClrSchemeLst>
    <a:extraClrScheme>
      <a:clrScheme name="Office Theme 1">
        <a:dk1>
          <a:srgbClr val="2A196F"/>
        </a:dk1>
        <a:lt1>
          <a:srgbClr val="F9FFA2"/>
        </a:lt1>
        <a:dk2>
          <a:srgbClr val="00B3EF"/>
        </a:dk2>
        <a:lt2>
          <a:srgbClr val="FCFBE3"/>
        </a:lt2>
        <a:accent1>
          <a:srgbClr val="FFFF00"/>
        </a:accent1>
        <a:accent2>
          <a:srgbClr val="B5B5B5"/>
        </a:accent2>
        <a:accent3>
          <a:srgbClr val="FBFFCE"/>
        </a:accent3>
        <a:accent4>
          <a:srgbClr val="22145E"/>
        </a:accent4>
        <a:accent5>
          <a:srgbClr val="FFFFAA"/>
        </a:accent5>
        <a:accent6>
          <a:srgbClr val="A4A4A4"/>
        </a:accent6>
        <a:hlink>
          <a:srgbClr val="00B4F0"/>
        </a:hlink>
        <a:folHlink>
          <a:srgbClr val="FF00A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996E34"/>
    </a:dk2>
    <a:lt2>
      <a:srgbClr val="FFFF33"/>
    </a:lt2>
    <a:accent1>
      <a:srgbClr val="FFFF00"/>
    </a:accent1>
    <a:accent2>
      <a:srgbClr val="B5B5B5"/>
    </a:accent2>
    <a:accent3>
      <a:srgbClr val="CABAAE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996E34"/>
    </a:dk2>
    <a:lt2>
      <a:srgbClr val="FFFF33"/>
    </a:lt2>
    <a:accent1>
      <a:srgbClr val="FFFF00"/>
    </a:accent1>
    <a:accent2>
      <a:srgbClr val="B5B5B5"/>
    </a:accent2>
    <a:accent3>
      <a:srgbClr val="CABAAE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996E34"/>
    </a:dk2>
    <a:lt2>
      <a:srgbClr val="FFFF33"/>
    </a:lt2>
    <a:accent1>
      <a:srgbClr val="FFFF00"/>
    </a:accent1>
    <a:accent2>
      <a:srgbClr val="B5B5B5"/>
    </a:accent2>
    <a:accent3>
      <a:srgbClr val="CABAAE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996E34"/>
    </a:dk2>
    <a:lt2>
      <a:srgbClr val="FFFF33"/>
    </a:lt2>
    <a:accent1>
      <a:srgbClr val="FFFF00"/>
    </a:accent1>
    <a:accent2>
      <a:srgbClr val="B5B5B5"/>
    </a:accent2>
    <a:accent3>
      <a:srgbClr val="CABAAE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996E34"/>
    </a:dk2>
    <a:lt2>
      <a:srgbClr val="FFFF33"/>
    </a:lt2>
    <a:accent1>
      <a:srgbClr val="FFFF00"/>
    </a:accent1>
    <a:accent2>
      <a:srgbClr val="B5B5B5"/>
    </a:accent2>
    <a:accent3>
      <a:srgbClr val="CABAAE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996E34"/>
    </a:dk2>
    <a:lt2>
      <a:srgbClr val="FFFF33"/>
    </a:lt2>
    <a:accent1>
      <a:srgbClr val="FFFF00"/>
    </a:accent1>
    <a:accent2>
      <a:srgbClr val="B5B5B5"/>
    </a:accent2>
    <a:accent3>
      <a:srgbClr val="CABAAE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996E34"/>
    </a:dk2>
    <a:lt2>
      <a:srgbClr val="FFFF33"/>
    </a:lt2>
    <a:accent1>
      <a:srgbClr val="FFFF00"/>
    </a:accent1>
    <a:accent2>
      <a:srgbClr val="B5B5B5"/>
    </a:accent2>
    <a:accent3>
      <a:srgbClr val="CABAAE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996E34"/>
    </a:dk2>
    <a:lt2>
      <a:srgbClr val="FFFF33"/>
    </a:lt2>
    <a:accent1>
      <a:srgbClr val="FFFF00"/>
    </a:accent1>
    <a:accent2>
      <a:srgbClr val="B5B5B5"/>
    </a:accent2>
    <a:accent3>
      <a:srgbClr val="CABAAE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996E34"/>
    </a:dk2>
    <a:lt2>
      <a:srgbClr val="FFFF33"/>
    </a:lt2>
    <a:accent1>
      <a:srgbClr val="FFFF00"/>
    </a:accent1>
    <a:accent2>
      <a:srgbClr val="B5B5B5"/>
    </a:accent2>
    <a:accent3>
      <a:srgbClr val="CABAAE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996E34"/>
    </a:dk2>
    <a:lt2>
      <a:srgbClr val="FFFF33"/>
    </a:lt2>
    <a:accent1>
      <a:srgbClr val="FFFF00"/>
    </a:accent1>
    <a:accent2>
      <a:srgbClr val="B5B5B5"/>
    </a:accent2>
    <a:accent3>
      <a:srgbClr val="CABAAE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FCFBE3"/>
    </a:dk1>
    <a:lt1>
      <a:srgbClr val="FFFFFF"/>
    </a:lt1>
    <a:dk2>
      <a:srgbClr val="996E34"/>
    </a:dk2>
    <a:lt2>
      <a:srgbClr val="FFFF33"/>
    </a:lt2>
    <a:accent1>
      <a:srgbClr val="FFFF00"/>
    </a:accent1>
    <a:accent2>
      <a:srgbClr val="B5B5B5"/>
    </a:accent2>
    <a:accent3>
      <a:srgbClr val="CABAAE"/>
    </a:accent3>
    <a:accent4>
      <a:srgbClr val="DADADA"/>
    </a:accent4>
    <a:accent5>
      <a:srgbClr val="FFFFAA"/>
    </a:accent5>
    <a:accent6>
      <a:srgbClr val="A4A4A4"/>
    </a:accent6>
    <a:hlink>
      <a:srgbClr val="00B4F0"/>
    </a:hlink>
    <a:folHlink>
      <a:srgbClr val="FF00A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1920</TotalTime>
  <Words>387</Words>
  <Application>Microsoft Office PowerPoint</Application>
  <PresentationFormat>Widescreen</PresentationFormat>
  <Paragraphs>88</Paragraphs>
  <Slides>11</Slides>
  <Notes>11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Malgun Gothic Semilight</vt:lpstr>
      <vt:lpstr>ＭＳ Ｐゴシック</vt:lpstr>
      <vt:lpstr>Arial</vt:lpstr>
      <vt:lpstr>Calibri</vt:lpstr>
      <vt:lpstr>TUOS Blake</vt:lpstr>
      <vt:lpstr>TUOS Stephenson</vt:lpstr>
      <vt:lpstr>1_Office Theme</vt:lpstr>
      <vt:lpstr>ATLAS inner detector decommissioning</vt:lpstr>
      <vt:lpstr>Birmingham Irradiation facility</vt:lpstr>
      <vt:lpstr>ImagingSource GigE camera</vt:lpstr>
      <vt:lpstr>PowerPoint Presentation</vt:lpstr>
      <vt:lpstr>ImagingSource GigE camera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listening</vt:lpstr>
    </vt:vector>
  </TitlesOfParts>
  <Company>The University of Sheffield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Alice Cryer</dc:creator>
  <cp:lastModifiedBy>Alice Cryer</cp:lastModifiedBy>
  <cp:revision>30</cp:revision>
  <dcterms:created xsi:type="dcterms:W3CDTF">2018-03-20T09:51:01Z</dcterms:created>
  <dcterms:modified xsi:type="dcterms:W3CDTF">2018-03-26T08:17:32Z</dcterms:modified>
</cp:coreProperties>
</file>