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56" r:id="rId2"/>
    <p:sldId id="273" r:id="rId3"/>
    <p:sldId id="257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329" autoAdjust="0"/>
    <p:restoredTop sz="94660"/>
  </p:normalViewPr>
  <p:slideViewPr>
    <p:cSldViewPr snapToGrid="0">
      <p:cViewPr varScale="1">
        <p:scale>
          <a:sx n="77" d="100"/>
          <a:sy n="77" d="100"/>
        </p:scale>
        <p:origin x="666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DD327DA-123C-4094-A02B-76507BA5E788}" type="datetimeFigureOut">
              <a:rPr lang="en-GB" smtClean="0"/>
              <a:t>26/07/2019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B52ACD4-390B-47E9-89C6-88C88FAF950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466494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Make it clear</a:t>
            </a:r>
            <a:r>
              <a:rPr lang="en-GB" baseline="0" dirty="0"/>
              <a:t> that this next generation of world-leading scientists is the ESRs – they are special!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52ACD4-390B-47E9-89C6-88C88FAF9502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01116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998A7D-846F-4F11-9724-9CFDE6215386}" type="datetimeFigureOut">
              <a:rPr lang="en-GB" smtClean="0"/>
              <a:t>26/07/2019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3A765-0192-453A-BDC2-04164D8E86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234124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998A7D-846F-4F11-9724-9CFDE6215386}" type="datetimeFigureOut">
              <a:rPr lang="en-GB" smtClean="0"/>
              <a:t>26/07/2019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3A765-0192-453A-BDC2-04164D8E86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865072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998A7D-846F-4F11-9724-9CFDE6215386}" type="datetimeFigureOut">
              <a:rPr lang="en-GB" smtClean="0"/>
              <a:t>26/07/2019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3A765-0192-453A-BDC2-04164D8E86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230655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998A7D-846F-4F11-9724-9CFDE6215386}" type="datetimeFigureOut">
              <a:rPr lang="en-GB" smtClean="0"/>
              <a:t>26/07/2019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3A765-0192-453A-BDC2-04164D8E86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099911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998A7D-846F-4F11-9724-9CFDE6215386}" type="datetimeFigureOut">
              <a:rPr lang="en-GB" smtClean="0"/>
              <a:t>26/07/2019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3A765-0192-453A-BDC2-04164D8E86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084488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998A7D-846F-4F11-9724-9CFDE6215386}" type="datetimeFigureOut">
              <a:rPr lang="en-GB" smtClean="0"/>
              <a:t>26/07/2019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3A765-0192-453A-BDC2-04164D8E86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468818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998A7D-846F-4F11-9724-9CFDE6215386}" type="datetimeFigureOut">
              <a:rPr lang="en-GB" smtClean="0"/>
              <a:t>26/07/2019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3A765-0192-453A-BDC2-04164D8E86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38241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998A7D-846F-4F11-9724-9CFDE6215386}" type="datetimeFigureOut">
              <a:rPr lang="en-GB" smtClean="0"/>
              <a:t>26/07/2019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3A765-0192-453A-BDC2-04164D8E86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394629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998A7D-846F-4F11-9724-9CFDE6215386}" type="datetimeFigureOut">
              <a:rPr lang="en-GB" smtClean="0"/>
              <a:t>26/07/2019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3A765-0192-453A-BDC2-04164D8E86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600014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998A7D-846F-4F11-9724-9CFDE6215386}" type="datetimeFigureOut">
              <a:rPr lang="en-GB" smtClean="0"/>
              <a:t>26/07/2019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3A765-0192-453A-BDC2-04164D8E86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37933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998A7D-846F-4F11-9724-9CFDE6215386}" type="datetimeFigureOut">
              <a:rPr lang="en-GB" smtClean="0"/>
              <a:t>26/07/2019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3A765-0192-453A-BDC2-04164D8E86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7533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998A7D-846F-4F11-9724-9CFDE6215386}" type="datetimeFigureOut">
              <a:rPr lang="en-GB" smtClean="0"/>
              <a:t>26/07/2019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23A765-0192-453A-BDC2-04164D8E86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816955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7.png"/><Relationship Id="rId5" Type="http://schemas.openxmlformats.org/officeDocument/2006/relationships/image" Target="../media/image6.jpe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6.jpeg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.png"/><Relationship Id="rId5" Type="http://schemas.openxmlformats.org/officeDocument/2006/relationships/image" Target="../media/image9.png"/><Relationship Id="rId4" Type="http://schemas.openxmlformats.org/officeDocument/2006/relationships/image" Target="../media/image8.jpeg"/><Relationship Id="rId9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36220" y="2916480"/>
            <a:ext cx="9144000" cy="1153625"/>
          </a:xfrm>
        </p:spPr>
        <p:txBody>
          <a:bodyPr>
            <a:normAutofit/>
          </a:bodyPr>
          <a:lstStyle/>
          <a:p>
            <a:r>
              <a:rPr lang="en-GB" sz="5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SAGEX </a:t>
            </a:r>
            <a:r>
              <a:rPr lang="en-GB" sz="5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Industry Partners Day</a:t>
            </a:r>
            <a:endParaRPr lang="en-GB" sz="5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00100" y="4182330"/>
            <a:ext cx="10616240" cy="2218470"/>
          </a:xfrm>
        </p:spPr>
        <p:txBody>
          <a:bodyPr>
            <a:normAutofit/>
          </a:bodyPr>
          <a:lstStyle/>
          <a:p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30 July 2019</a:t>
            </a:r>
          </a:p>
          <a:p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/>
            </a:r>
            <a:b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Volker Schomerus</a:t>
            </a:r>
            <a:endParaRPr lang="en-GB" sz="2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endParaRPr lang="en-GB" sz="1700" i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r>
              <a:rPr lang="en-US" sz="17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This project has received funding from the European Union’s Horizon 2020 research and innovation </a:t>
            </a:r>
            <a:r>
              <a:rPr lang="en-US" sz="1700" i="1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programme</a:t>
            </a:r>
            <a:r>
              <a:rPr lang="en-US" sz="17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under the Marie </a:t>
            </a:r>
            <a:r>
              <a:rPr lang="en-US" sz="1700" i="1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Skłodowska</a:t>
            </a:r>
            <a:r>
              <a:rPr lang="en-US" sz="17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-Curie grant agreement No. </a:t>
            </a:r>
            <a:r>
              <a:rPr lang="en-US" sz="1700" i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764850 (SAGEX).</a:t>
            </a:r>
            <a:endParaRPr lang="en-GB" sz="1700" i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977" y="417159"/>
            <a:ext cx="5017477" cy="186984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00037" y="509954"/>
            <a:ext cx="2316303" cy="15448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4916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SAGEX industry partners</a:t>
            </a:r>
            <a:endParaRPr lang="en-GB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9430" y="5696645"/>
            <a:ext cx="4281509" cy="700612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9392" y="4971288"/>
            <a:ext cx="3154124" cy="1349328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86513" y="1935991"/>
            <a:ext cx="2928761" cy="663935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0340" y="2030737"/>
            <a:ext cx="3163559" cy="1276564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6722" y="3262832"/>
            <a:ext cx="4153720" cy="1045550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16318" y="628723"/>
            <a:ext cx="3154124" cy="1182798"/>
          </a:xfrm>
          <a:prstGeom prst="rect">
            <a:avLst/>
          </a:prstGeom>
        </p:spPr>
      </p:pic>
      <p:pic>
        <p:nvPicPr>
          <p:cNvPr id="28" name="Picture 27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0184" y="4032658"/>
            <a:ext cx="3516427" cy="9386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4812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Secondment opportunities</a:t>
            </a:r>
            <a:endParaRPr lang="en-GB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38200" y="1820723"/>
            <a:ext cx="7596375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 smtClean="0">
                <a:solidFill>
                  <a:schemeClr val="accent1">
                    <a:lumMod val="75000"/>
                  </a:schemeClr>
                </a:solidFill>
              </a:rPr>
              <a:t>Compulsory long secondment:</a:t>
            </a:r>
            <a:br>
              <a:rPr lang="en-GB" sz="2400" b="1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en-GB" dirty="0" smtClean="0">
                <a:solidFill>
                  <a:schemeClr val="bg2">
                    <a:lumMod val="25000"/>
                  </a:schemeClr>
                </a:solidFill>
              </a:rPr>
              <a:t> </a:t>
            </a:r>
            <a:endParaRPr lang="en-GB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285750" indent="-285750">
              <a:buFontTx/>
              <a:buChar char="-"/>
            </a:pP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Hosted by a software company, applications mostly in progress or complete.</a:t>
            </a:r>
          </a:p>
          <a:p>
            <a:pPr marL="285750" indent="-285750">
              <a:buFontTx/>
              <a:buChar char="-"/>
            </a:pP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3 months’ duration.</a:t>
            </a:r>
          </a:p>
          <a:p>
            <a:pPr marL="285750" indent="-285750">
              <a:buFontTx/>
              <a:buChar char="-"/>
            </a:pP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Preferentially in years 1 or 2 of the fellowship.</a:t>
            </a:r>
            <a:endParaRPr lang="en-GB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838200" y="4010364"/>
            <a:ext cx="10134600" cy="18466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b="1" dirty="0" smtClean="0">
                <a:solidFill>
                  <a:schemeClr val="accent1">
                    <a:lumMod val="75000"/>
                  </a:schemeClr>
                </a:solidFill>
              </a:rPr>
              <a:t>Optional </a:t>
            </a:r>
            <a:r>
              <a:rPr lang="en-GB" sz="2400" b="1" dirty="0" smtClean="0">
                <a:solidFill>
                  <a:schemeClr val="accent1">
                    <a:lumMod val="75000"/>
                  </a:schemeClr>
                </a:solidFill>
              </a:rPr>
              <a:t>second secondment: </a:t>
            </a:r>
            <a:br>
              <a:rPr lang="en-GB" sz="2400" b="1" dirty="0" smtClean="0">
                <a:solidFill>
                  <a:schemeClr val="accent1">
                    <a:lumMod val="75000"/>
                  </a:schemeClr>
                </a:solidFill>
              </a:rPr>
            </a:br>
            <a:endParaRPr lang="en-GB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285750" indent="-285750">
              <a:buFontTx/>
              <a:buChar char="-"/>
            </a:pP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Hosted </a:t>
            </a:r>
            <a:r>
              <a:rPr lang="en-GB" dirty="0">
                <a:solidFill>
                  <a:schemeClr val="tx1">
                    <a:lumMod val="75000"/>
                    <a:lumOff val="25000"/>
                  </a:schemeClr>
                </a:solidFill>
              </a:rPr>
              <a:t>by a company applying </a:t>
            </a: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the skills you are building to </a:t>
            </a:r>
            <a:r>
              <a:rPr lang="en-GB" dirty="0">
                <a:solidFill>
                  <a:schemeClr val="tx1">
                    <a:lumMod val="75000"/>
                    <a:lumOff val="25000"/>
                  </a:schemeClr>
                </a:solidFill>
              </a:rPr>
              <a:t>different types of problems</a:t>
            </a: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.</a:t>
            </a:r>
          </a:p>
          <a:p>
            <a:pPr marL="285750" indent="-285750">
              <a:buFontTx/>
              <a:buChar char="-"/>
            </a:pPr>
            <a:r>
              <a:rPr lang="en-GB" dirty="0">
                <a:solidFill>
                  <a:schemeClr val="tx1">
                    <a:lumMod val="75000"/>
                    <a:lumOff val="25000"/>
                  </a:schemeClr>
                </a:solidFill>
              </a:rPr>
              <a:t>Opportunity to ‘try out’ working in industry and build new contacts.</a:t>
            </a:r>
          </a:p>
          <a:p>
            <a:pPr marL="285750" indent="-285750">
              <a:buFontTx/>
              <a:buChar char="-"/>
            </a:pP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Duration is flexible.</a:t>
            </a:r>
          </a:p>
          <a:p>
            <a:pPr marL="285750" indent="-285750">
              <a:buFontTx/>
              <a:buChar char="-"/>
            </a:pP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Preferentially in years 2 or 3 of the fellowship.</a:t>
            </a:r>
            <a:endParaRPr lang="en-GB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5827" y="1646485"/>
            <a:ext cx="1710595" cy="69026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40982" y="1950849"/>
            <a:ext cx="2058120" cy="77179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38542" y="2943213"/>
            <a:ext cx="2162406" cy="577205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76296" y="6107830"/>
            <a:ext cx="2922806" cy="478278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90822" y="4120447"/>
            <a:ext cx="1862978" cy="796978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69334" y="5027508"/>
            <a:ext cx="2601416" cy="654813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9343" y="5377341"/>
            <a:ext cx="2258991" cy="5121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2962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965</TotalTime>
  <Words>39</Words>
  <Application>Microsoft Office PowerPoint</Application>
  <PresentationFormat>Widescreen</PresentationFormat>
  <Paragraphs>18</Paragraphs>
  <Slides>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SAGEX Industry Partners Day</vt:lpstr>
      <vt:lpstr>SAGEX industry partners</vt:lpstr>
      <vt:lpstr>Secondment opportunities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Welcome to SAGEX</dc:title>
  <dc:creator>Jenna Lane</dc:creator>
  <cp:lastModifiedBy>Jenna Lane</cp:lastModifiedBy>
  <cp:revision>56</cp:revision>
  <dcterms:created xsi:type="dcterms:W3CDTF">2019-03-11T13:34:06Z</dcterms:created>
  <dcterms:modified xsi:type="dcterms:W3CDTF">2019-07-26T08:45:42Z</dcterms:modified>
</cp:coreProperties>
</file>