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63" r:id="rId5"/>
    <p:sldId id="406" r:id="rId6"/>
    <p:sldId id="407" r:id="rId7"/>
    <p:sldId id="408" r:id="rId8"/>
    <p:sldId id="409" r:id="rId9"/>
    <p:sldId id="411" r:id="rId10"/>
    <p:sldId id="412" r:id="rId11"/>
    <p:sldId id="507" r:id="rId12"/>
    <p:sldId id="413" r:id="rId13"/>
    <p:sldId id="414" r:id="rId14"/>
    <p:sldId id="492" r:id="rId15"/>
    <p:sldId id="490" r:id="rId16"/>
    <p:sldId id="491" r:id="rId17"/>
    <p:sldId id="493" r:id="rId18"/>
    <p:sldId id="494" r:id="rId19"/>
    <p:sldId id="496" r:id="rId20"/>
    <p:sldId id="503" r:id="rId21"/>
    <p:sldId id="499" r:id="rId22"/>
    <p:sldId id="502" r:id="rId23"/>
    <p:sldId id="495" r:id="rId24"/>
    <p:sldId id="501" r:id="rId25"/>
    <p:sldId id="497" r:id="rId26"/>
    <p:sldId id="504" r:id="rId27"/>
    <p:sldId id="498" r:id="rId28"/>
    <p:sldId id="466" r:id="rId29"/>
    <p:sldId id="500" r:id="rId30"/>
    <p:sldId id="506" r:id="rId31"/>
    <p:sldId id="505" r:id="rId32"/>
    <p:sldId id="508" r:id="rId33"/>
    <p:sldId id="405" r:id="rId34"/>
  </p:sldIdLst>
  <p:sldSz cx="9144000" cy="6858000" type="screen4x3"/>
  <p:notesSz cx="7104063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accent2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FF"/>
    <a:srgbClr val="FFFFCC"/>
    <a:srgbClr val="CCFFCC"/>
    <a:srgbClr val="FFFF99"/>
    <a:srgbClr val="FFFF66"/>
    <a:srgbClr val="CC00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A3C48A-A191-4CDB-9D6B-38FFDDEE36F8}" v="2812" dt="2022-10-11T11:45:27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084" autoAdjust="0"/>
    <p:restoredTop sz="90036" autoAdjust="0"/>
  </p:normalViewPr>
  <p:slideViewPr>
    <p:cSldViewPr>
      <p:cViewPr varScale="1">
        <p:scale>
          <a:sx n="54" d="100"/>
          <a:sy n="54" d="100"/>
        </p:scale>
        <p:origin x="41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64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1920" y="-11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inton, John (Cockcroft Inst,DL,-)" userId="68875a2a-d9c4-4988-b0fc-404e00d7e75b" providerId="ADAL" clId="{25A3C48A-A191-4CDB-9D6B-38FFDDEE36F8}"/>
    <pc:docChg chg="undo custSel addSld delSld modSld modMainMaster">
      <pc:chgData name="Dainton, John (Cockcroft Inst,DL,-)" userId="68875a2a-d9c4-4988-b0fc-404e00d7e75b" providerId="ADAL" clId="{25A3C48A-A191-4CDB-9D6B-38FFDDEE36F8}" dt="2022-10-11T11:50:26.872" v="10870" actId="948"/>
      <pc:docMkLst>
        <pc:docMk/>
      </pc:docMkLst>
      <pc:sldChg chg="addSp delSp modSp mod">
        <pc:chgData name="Dainton, John (Cockcroft Inst,DL,-)" userId="68875a2a-d9c4-4988-b0fc-404e00d7e75b" providerId="ADAL" clId="{25A3C48A-A191-4CDB-9D6B-38FFDDEE36F8}" dt="2022-10-10T15:10:16.728" v="10778" actId="1037"/>
        <pc:sldMkLst>
          <pc:docMk/>
          <pc:sldMk cId="0" sldId="263"/>
        </pc:sldMkLst>
        <pc:spChg chg="mod">
          <ac:chgData name="Dainton, John (Cockcroft Inst,DL,-)" userId="68875a2a-d9c4-4988-b0fc-404e00d7e75b" providerId="ADAL" clId="{25A3C48A-A191-4CDB-9D6B-38FFDDEE36F8}" dt="2022-10-01T11:08:11.951" v="55" actId="20577"/>
          <ac:spMkLst>
            <pc:docMk/>
            <pc:sldMk cId="0" sldId="263"/>
            <ac:spMk id="2" creationId="{00000000-0000-0000-0000-000000000000}"/>
          </ac:spMkLst>
        </pc:spChg>
        <pc:spChg chg="add mod">
          <ac:chgData name="Dainton, John (Cockcroft Inst,DL,-)" userId="68875a2a-d9c4-4988-b0fc-404e00d7e75b" providerId="ADAL" clId="{25A3C48A-A191-4CDB-9D6B-38FFDDEE36F8}" dt="2022-10-10T15:10:16.728" v="10778" actId="1037"/>
          <ac:spMkLst>
            <pc:docMk/>
            <pc:sldMk cId="0" sldId="263"/>
            <ac:spMk id="5" creationId="{7BEDB364-0306-41BD-8B0C-E35D4116F840}"/>
          </ac:spMkLst>
        </pc:spChg>
        <pc:spChg chg="add del mod">
          <ac:chgData name="Dainton, John (Cockcroft Inst,DL,-)" userId="68875a2a-d9c4-4988-b0fc-404e00d7e75b" providerId="ADAL" clId="{25A3C48A-A191-4CDB-9D6B-38FFDDEE36F8}" dt="2022-10-10T15:06:31.478" v="10720" actId="478"/>
          <ac:spMkLst>
            <pc:docMk/>
            <pc:sldMk cId="0" sldId="263"/>
            <ac:spMk id="6" creationId="{54BF4074-9B47-43DB-98CF-4998C43BC415}"/>
          </ac:spMkLst>
        </pc:spChg>
        <pc:spChg chg="del">
          <ac:chgData name="Dainton, John (Cockcroft Inst,DL,-)" userId="68875a2a-d9c4-4988-b0fc-404e00d7e75b" providerId="ADAL" clId="{25A3C48A-A191-4CDB-9D6B-38FFDDEE36F8}" dt="2022-10-01T11:10:39.886" v="86" actId="478"/>
          <ac:spMkLst>
            <pc:docMk/>
            <pc:sldMk cId="0" sldId="263"/>
            <ac:spMk id="7" creationId="{00000000-0000-0000-0000-000000000000}"/>
          </ac:spMkLst>
        </pc:spChg>
        <pc:spChg chg="add del mod">
          <ac:chgData name="Dainton, John (Cockcroft Inst,DL,-)" userId="68875a2a-d9c4-4988-b0fc-404e00d7e75b" providerId="ADAL" clId="{25A3C48A-A191-4CDB-9D6B-38FFDDEE36F8}" dt="2022-10-10T15:08:18.765" v="10736" actId="478"/>
          <ac:spMkLst>
            <pc:docMk/>
            <pc:sldMk cId="0" sldId="263"/>
            <ac:spMk id="9" creationId="{B728C4E7-18D2-4281-9D60-C276181FAD7B}"/>
          </ac:spMkLst>
        </pc:spChg>
        <pc:spChg chg="add mod">
          <ac:chgData name="Dainton, John (Cockcroft Inst,DL,-)" userId="68875a2a-d9c4-4988-b0fc-404e00d7e75b" providerId="ADAL" clId="{25A3C48A-A191-4CDB-9D6B-38FFDDEE36F8}" dt="2022-10-10T15:09:33.294" v="10764" actId="1036"/>
          <ac:spMkLst>
            <pc:docMk/>
            <pc:sldMk cId="0" sldId="263"/>
            <ac:spMk id="10" creationId="{EC3B274E-5718-4103-B352-0B48626CAB70}"/>
          </ac:spMkLst>
        </pc:spChg>
        <pc:spChg chg="add del mod">
          <ac:chgData name="Dainton, John (Cockcroft Inst,DL,-)" userId="68875a2a-d9c4-4988-b0fc-404e00d7e75b" providerId="ADAL" clId="{25A3C48A-A191-4CDB-9D6B-38FFDDEE36F8}" dt="2022-10-10T15:08:18.774" v="10738"/>
          <ac:spMkLst>
            <pc:docMk/>
            <pc:sldMk cId="0" sldId="263"/>
            <ac:spMk id="14" creationId="{1F5B2605-283E-4B40-AB9E-926081221F09}"/>
          </ac:spMkLst>
        </pc:spChg>
        <pc:spChg chg="add mod">
          <ac:chgData name="Dainton, John (Cockcroft Inst,DL,-)" userId="68875a2a-d9c4-4988-b0fc-404e00d7e75b" providerId="ADAL" clId="{25A3C48A-A191-4CDB-9D6B-38FFDDEE36F8}" dt="2022-10-10T15:09:33.294" v="10764" actId="1036"/>
          <ac:spMkLst>
            <pc:docMk/>
            <pc:sldMk cId="0" sldId="263"/>
            <ac:spMk id="15" creationId="{8AF40659-79BD-4BE8-93A8-859AB2F69B17}"/>
          </ac:spMkLst>
        </pc:spChg>
        <pc:spChg chg="mod">
          <ac:chgData name="Dainton, John (Cockcroft Inst,DL,-)" userId="68875a2a-d9c4-4988-b0fc-404e00d7e75b" providerId="ADAL" clId="{25A3C48A-A191-4CDB-9D6B-38FFDDEE36F8}" dt="2022-10-10T15:09:51.399" v="10775" actId="1036"/>
          <ac:spMkLst>
            <pc:docMk/>
            <pc:sldMk cId="0" sldId="263"/>
            <ac:spMk id="7172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10T15:09:51.399" v="10775" actId="1036"/>
          <ac:spMkLst>
            <pc:docMk/>
            <pc:sldMk cId="0" sldId="263"/>
            <ac:spMk id="66562" creationId="{00000000-0000-0000-0000-000000000000}"/>
          </ac:spMkLst>
        </pc:spChg>
        <pc:picChg chg="add mod modCrop">
          <ac:chgData name="Dainton, John (Cockcroft Inst,DL,-)" userId="68875a2a-d9c4-4988-b0fc-404e00d7e75b" providerId="ADAL" clId="{25A3C48A-A191-4CDB-9D6B-38FFDDEE36F8}" dt="2022-10-10T15:09:33.294" v="10764" actId="1036"/>
          <ac:picMkLst>
            <pc:docMk/>
            <pc:sldMk cId="0" sldId="263"/>
            <ac:picMk id="4" creationId="{38297296-1491-428D-880A-172E4F696BA7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10T15:09:33.294" v="10764" actId="1036"/>
          <ac:picMkLst>
            <pc:docMk/>
            <pc:sldMk cId="0" sldId="263"/>
            <ac:picMk id="8" creationId="{12FCF41E-810D-423D-8FA0-6C6EBB011D4D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3:54:52.245" v="333" actId="47"/>
        <pc:sldMkLst>
          <pc:docMk/>
          <pc:sldMk cId="0" sldId="350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0" sldId="351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40393120" sldId="391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51280304" sldId="395"/>
        </pc:sldMkLst>
      </pc:sldChg>
      <pc:sldChg chg="addSp delSp modSp mod delAnim">
        <pc:chgData name="Dainton, John (Cockcroft Inst,DL,-)" userId="68875a2a-d9c4-4988-b0fc-404e00d7e75b" providerId="ADAL" clId="{25A3C48A-A191-4CDB-9D6B-38FFDDEE36F8}" dt="2022-10-10T11:48:25.757" v="10620" actId="255"/>
        <pc:sldMkLst>
          <pc:docMk/>
          <pc:sldMk cId="1738236268" sldId="405"/>
        </pc:sldMkLst>
        <pc:spChg chg="del">
          <ac:chgData name="Dainton, John (Cockcroft Inst,DL,-)" userId="68875a2a-d9c4-4988-b0fc-404e00d7e75b" providerId="ADAL" clId="{25A3C48A-A191-4CDB-9D6B-38FFDDEE36F8}" dt="2022-10-01T10:42:44.547" v="2" actId="478"/>
          <ac:spMkLst>
            <pc:docMk/>
            <pc:sldMk cId="1738236268" sldId="405"/>
            <ac:spMk id="14" creationId="{00000000-0000-0000-0000-000000000000}"/>
          </ac:spMkLst>
        </pc:spChg>
        <pc:spChg chg="mod ord">
          <ac:chgData name="Dainton, John (Cockcroft Inst,DL,-)" userId="68875a2a-d9c4-4988-b0fc-404e00d7e75b" providerId="ADAL" clId="{25A3C48A-A191-4CDB-9D6B-38FFDDEE36F8}" dt="2022-10-10T11:48:25.757" v="10620" actId="255"/>
          <ac:spMkLst>
            <pc:docMk/>
            <pc:sldMk cId="1738236268" sldId="405"/>
            <ac:spMk id="19" creationId="{A68AC5F1-B76E-4F0E-9D62-5BA67DB092F5}"/>
          </ac:spMkLst>
        </pc:spChg>
        <pc:spChg chg="add del mod">
          <ac:chgData name="Dainton, John (Cockcroft Inst,DL,-)" userId="68875a2a-d9c4-4988-b0fc-404e00d7e75b" providerId="ADAL" clId="{25A3C48A-A191-4CDB-9D6B-38FFDDEE36F8}" dt="2022-10-01T10:43:22.302" v="8" actId="20577"/>
          <ac:spMkLst>
            <pc:docMk/>
            <pc:sldMk cId="1738236268" sldId="405"/>
            <ac:spMk id="22" creationId="{00000000-0000-0000-0000-000000000000}"/>
          </ac:spMkLst>
        </pc:spChg>
        <pc:graphicFrameChg chg="add del mod">
          <ac:chgData name="Dainton, John (Cockcroft Inst,DL,-)" userId="68875a2a-d9c4-4988-b0fc-404e00d7e75b" providerId="ADAL" clId="{25A3C48A-A191-4CDB-9D6B-38FFDDEE36F8}" dt="2022-10-01T10:43:18.836" v="6"/>
          <ac:graphicFrameMkLst>
            <pc:docMk/>
            <pc:sldMk cId="1738236268" sldId="405"/>
            <ac:graphicFrameMk id="2" creationId="{343FDAD5-C8A1-4610-AB46-E8F74374C805}"/>
          </ac:graphicFrameMkLst>
        </pc:graphicFrameChg>
        <pc:picChg chg="add mod">
          <ac:chgData name="Dainton, John (Cockcroft Inst,DL,-)" userId="68875a2a-d9c4-4988-b0fc-404e00d7e75b" providerId="ADAL" clId="{25A3C48A-A191-4CDB-9D6B-38FFDDEE36F8}" dt="2022-10-01T13:01:57.819" v="119" actId="1076"/>
          <ac:picMkLst>
            <pc:docMk/>
            <pc:sldMk cId="1738236268" sldId="405"/>
            <ac:picMk id="4" creationId="{233CF0A1-239F-42A4-9D2F-56BCF124D7E7}"/>
          </ac:picMkLst>
        </pc:picChg>
        <pc:picChg chg="del">
          <ac:chgData name="Dainton, John (Cockcroft Inst,DL,-)" userId="68875a2a-d9c4-4988-b0fc-404e00d7e75b" providerId="ADAL" clId="{25A3C48A-A191-4CDB-9D6B-38FFDDEE36F8}" dt="2022-10-01T10:42:44.547" v="2" actId="478"/>
          <ac:picMkLst>
            <pc:docMk/>
            <pc:sldMk cId="1738236268" sldId="405"/>
            <ac:picMk id="12" creationId="{00000000-0000-0000-0000-000000000000}"/>
          </ac:picMkLst>
        </pc:picChg>
        <pc:picChg chg="del">
          <ac:chgData name="Dainton, John (Cockcroft Inst,DL,-)" userId="68875a2a-d9c4-4988-b0fc-404e00d7e75b" providerId="ADAL" clId="{25A3C48A-A191-4CDB-9D6B-38FFDDEE36F8}" dt="2022-10-10T11:45:37.996" v="10555" actId="478"/>
          <ac:picMkLst>
            <pc:docMk/>
            <pc:sldMk cId="1738236268" sldId="405"/>
            <ac:picMk id="17" creationId="{92B03E89-C50B-4E4F-ADA4-9FE32A418470}"/>
          </ac:picMkLst>
        </pc:picChg>
        <pc:picChg chg="del">
          <ac:chgData name="Dainton, John (Cockcroft Inst,DL,-)" userId="68875a2a-d9c4-4988-b0fc-404e00d7e75b" providerId="ADAL" clId="{25A3C48A-A191-4CDB-9D6B-38FFDDEE36F8}" dt="2022-10-01T10:42:44.547" v="2" actId="478"/>
          <ac:picMkLst>
            <pc:docMk/>
            <pc:sldMk cId="1738236268" sldId="405"/>
            <ac:picMk id="27" creationId="{00000000-0000-0000-0000-000000000000}"/>
          </ac:picMkLst>
        </pc:picChg>
        <pc:picChg chg="add mod">
          <ac:chgData name="Dainton, John (Cockcroft Inst,DL,-)" userId="68875a2a-d9c4-4988-b0fc-404e00d7e75b" providerId="ADAL" clId="{25A3C48A-A191-4CDB-9D6B-38FFDDEE36F8}" dt="2022-10-10T11:47:44.544" v="10618" actId="1036"/>
          <ac:picMkLst>
            <pc:docMk/>
            <pc:sldMk cId="1738236268" sldId="405"/>
            <ac:picMk id="1026" creationId="{DE359740-53EF-4467-8FC5-FF194CC01C20}"/>
          </ac:picMkLst>
        </pc:picChg>
        <pc:picChg chg="mod">
          <ac:chgData name="Dainton, John (Cockcroft Inst,DL,-)" userId="68875a2a-d9c4-4988-b0fc-404e00d7e75b" providerId="ADAL" clId="{25A3C48A-A191-4CDB-9D6B-38FFDDEE36F8}" dt="2022-10-10T11:47:54.041" v="10619" actId="1036"/>
          <ac:picMkLst>
            <pc:docMk/>
            <pc:sldMk cId="1738236268" sldId="405"/>
            <ac:picMk id="2050" creationId="{C990F939-B9C6-4FBA-A415-799105E1A25A}"/>
          </ac:picMkLst>
        </pc:picChg>
      </pc:sldChg>
      <pc:sldChg chg="addSp delSp modSp add mod">
        <pc:chgData name="Dainton, John (Cockcroft Inst,DL,-)" userId="68875a2a-d9c4-4988-b0fc-404e00d7e75b" providerId="ADAL" clId="{25A3C48A-A191-4CDB-9D6B-38FFDDEE36F8}" dt="2022-10-01T13:54:29.035" v="330"/>
        <pc:sldMkLst>
          <pc:docMk/>
          <pc:sldMk cId="693781095" sldId="406"/>
        </pc:sldMkLst>
        <pc:spChg chg="add mod">
          <ac:chgData name="Dainton, John (Cockcroft Inst,DL,-)" userId="68875a2a-d9c4-4988-b0fc-404e00d7e75b" providerId="ADAL" clId="{25A3C48A-A191-4CDB-9D6B-38FFDDEE36F8}" dt="2022-10-01T13:53:48.857" v="328" actId="1038"/>
          <ac:spMkLst>
            <pc:docMk/>
            <pc:sldMk cId="693781095" sldId="406"/>
            <ac:spMk id="5" creationId="{C0FA0F31-BF28-4335-BEA1-5C6940637D9E}"/>
          </ac:spMkLst>
        </pc:spChg>
        <pc:spChg chg="add mod">
          <ac:chgData name="Dainton, John (Cockcroft Inst,DL,-)" userId="68875a2a-d9c4-4988-b0fc-404e00d7e75b" providerId="ADAL" clId="{25A3C48A-A191-4CDB-9D6B-38FFDDEE36F8}" dt="2022-10-01T13:53:40.260" v="310" actId="14100"/>
          <ac:spMkLst>
            <pc:docMk/>
            <pc:sldMk cId="693781095" sldId="406"/>
            <ac:spMk id="12" creationId="{B6C98549-52EC-451D-9275-0EF22F4D7CC7}"/>
          </ac:spMkLst>
        </pc:spChg>
        <pc:spChg chg="del">
          <ac:chgData name="Dainton, John (Cockcroft Inst,DL,-)" userId="68875a2a-d9c4-4988-b0fc-404e00d7e75b" providerId="ADAL" clId="{25A3C48A-A191-4CDB-9D6B-38FFDDEE36F8}" dt="2022-10-01T13:54:26.784" v="329" actId="478"/>
          <ac:spMkLst>
            <pc:docMk/>
            <pc:sldMk cId="693781095" sldId="406"/>
            <ac:spMk id="13" creationId="{00000000-0000-0000-0000-000000000000}"/>
          </ac:spMkLst>
        </pc:spChg>
        <pc:spChg chg="add del mod">
          <ac:chgData name="Dainton, John (Cockcroft Inst,DL,-)" userId="68875a2a-d9c4-4988-b0fc-404e00d7e75b" providerId="ADAL" clId="{25A3C48A-A191-4CDB-9D6B-38FFDDEE36F8}" dt="2022-10-01T13:25:41.454" v="283"/>
          <ac:spMkLst>
            <pc:docMk/>
            <pc:sldMk cId="693781095" sldId="406"/>
            <ac:spMk id="14" creationId="{F0C14566-A7E9-4453-AFBB-F41DA31EC9FA}"/>
          </ac:spMkLst>
        </pc:spChg>
        <pc:spChg chg="add mod">
          <ac:chgData name="Dainton, John (Cockcroft Inst,DL,-)" userId="68875a2a-d9c4-4988-b0fc-404e00d7e75b" providerId="ADAL" clId="{25A3C48A-A191-4CDB-9D6B-38FFDDEE36F8}" dt="2022-10-01T13:54:29.035" v="330"/>
          <ac:spMkLst>
            <pc:docMk/>
            <pc:sldMk cId="693781095" sldId="406"/>
            <ac:spMk id="15" creationId="{FDF5197F-03F5-4E82-9AA5-447B3F60B515}"/>
          </ac:spMkLst>
        </pc:spChg>
        <pc:spChg chg="del">
          <ac:chgData name="Dainton, John (Cockcroft Inst,DL,-)" userId="68875a2a-d9c4-4988-b0fc-404e00d7e75b" providerId="ADAL" clId="{25A3C48A-A191-4CDB-9D6B-38FFDDEE36F8}" dt="2022-10-01T13:02:46.208" v="125" actId="478"/>
          <ac:spMkLst>
            <pc:docMk/>
            <pc:sldMk cId="693781095" sldId="406"/>
            <ac:spMk id="20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1T13:02:46.208" v="125" actId="478"/>
          <ac:spMkLst>
            <pc:docMk/>
            <pc:sldMk cId="693781095" sldId="406"/>
            <ac:spMk id="22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1T13:02:46.208" v="125" actId="478"/>
          <ac:spMkLst>
            <pc:docMk/>
            <pc:sldMk cId="693781095" sldId="406"/>
            <ac:spMk id="25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1T13:02:46.208" v="125" actId="478"/>
          <ac:spMkLst>
            <pc:docMk/>
            <pc:sldMk cId="693781095" sldId="406"/>
            <ac:spMk id="28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01T13:16:11.128" v="172" actId="14100"/>
          <ac:spMkLst>
            <pc:docMk/>
            <pc:sldMk cId="693781095" sldId="406"/>
            <ac:spMk id="988162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1T13:02:46.208" v="125" actId="478"/>
          <ac:spMkLst>
            <pc:docMk/>
            <pc:sldMk cId="693781095" sldId="406"/>
            <ac:spMk id="988165" creationId="{00000000-0000-0000-0000-000000000000}"/>
          </ac:spMkLst>
        </pc:spChg>
        <pc:picChg chg="add mod">
          <ac:chgData name="Dainton, John (Cockcroft Inst,DL,-)" userId="68875a2a-d9c4-4988-b0fc-404e00d7e75b" providerId="ADAL" clId="{25A3C48A-A191-4CDB-9D6B-38FFDDEE36F8}" dt="2022-10-01T13:16:18.251" v="177" actId="1035"/>
          <ac:picMkLst>
            <pc:docMk/>
            <pc:sldMk cId="693781095" sldId="406"/>
            <ac:picMk id="3" creationId="{FD13E8C9-87ED-4C20-B03A-B2D79B573FA4}"/>
          </ac:picMkLst>
        </pc:picChg>
        <pc:picChg chg="del">
          <ac:chgData name="Dainton, John (Cockcroft Inst,DL,-)" userId="68875a2a-d9c4-4988-b0fc-404e00d7e75b" providerId="ADAL" clId="{25A3C48A-A191-4CDB-9D6B-38FFDDEE36F8}" dt="2022-10-01T13:02:50.189" v="126" actId="478"/>
          <ac:picMkLst>
            <pc:docMk/>
            <pc:sldMk cId="693781095" sldId="406"/>
            <ac:picMk id="4" creationId="{233CF0A1-239F-42A4-9D2F-56BCF124D7E7}"/>
          </ac:picMkLst>
        </pc:picChg>
      </pc:sldChg>
      <pc:sldChg chg="addSp delSp modSp add mod">
        <pc:chgData name="Dainton, John (Cockcroft Inst,DL,-)" userId="68875a2a-d9c4-4988-b0fc-404e00d7e75b" providerId="ADAL" clId="{25A3C48A-A191-4CDB-9D6B-38FFDDEE36F8}" dt="2022-10-07T11:28:01.454" v="8742" actId="1037"/>
        <pc:sldMkLst>
          <pc:docMk/>
          <pc:sldMk cId="2501026809" sldId="407"/>
        </pc:sldMkLst>
        <pc:spChg chg="add mod">
          <ac:chgData name="Dainton, John (Cockcroft Inst,DL,-)" userId="68875a2a-d9c4-4988-b0fc-404e00d7e75b" providerId="ADAL" clId="{25A3C48A-A191-4CDB-9D6B-38FFDDEE36F8}" dt="2022-10-01T13:54:40.943" v="332"/>
          <ac:spMkLst>
            <pc:docMk/>
            <pc:sldMk cId="2501026809" sldId="407"/>
            <ac:spMk id="8" creationId="{0F017677-ACE1-4029-B9EC-B4453FB0220C}"/>
          </ac:spMkLst>
        </pc:spChg>
        <pc:spChg chg="del">
          <ac:chgData name="Dainton, John (Cockcroft Inst,DL,-)" userId="68875a2a-d9c4-4988-b0fc-404e00d7e75b" providerId="ADAL" clId="{25A3C48A-A191-4CDB-9D6B-38FFDDEE36F8}" dt="2022-10-01T13:54:38.451" v="331" actId="478"/>
          <ac:spMkLst>
            <pc:docMk/>
            <pc:sldMk cId="2501026809" sldId="407"/>
            <ac:spMk id="13" creationId="{00000000-0000-0000-0000-000000000000}"/>
          </ac:spMkLst>
        </pc:spChg>
        <pc:picChg chg="del">
          <ac:chgData name="Dainton, John (Cockcroft Inst,DL,-)" userId="68875a2a-d9c4-4988-b0fc-404e00d7e75b" providerId="ADAL" clId="{25A3C48A-A191-4CDB-9D6B-38FFDDEE36F8}" dt="2022-10-01T13:25:57.613" v="285" actId="478"/>
          <ac:picMkLst>
            <pc:docMk/>
            <pc:sldMk cId="2501026809" sldId="407"/>
            <ac:picMk id="3" creationId="{FD13E8C9-87ED-4C20-B03A-B2D79B573FA4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7T11:28:01.454" v="8742" actId="1037"/>
          <ac:picMkLst>
            <pc:docMk/>
            <pc:sldMk cId="2501026809" sldId="407"/>
            <ac:picMk id="4" creationId="{CEAE5AB0-19A4-4064-B72F-26698EB773FF}"/>
          </ac:picMkLst>
        </pc:picChg>
      </pc:sldChg>
      <pc:sldChg chg="addSp delSp modSp add mod">
        <pc:chgData name="Dainton, John (Cockcroft Inst,DL,-)" userId="68875a2a-d9c4-4988-b0fc-404e00d7e75b" providerId="ADAL" clId="{25A3C48A-A191-4CDB-9D6B-38FFDDEE36F8}" dt="2022-10-07T11:34:26.037" v="8784" actId="20577"/>
        <pc:sldMkLst>
          <pc:docMk/>
          <pc:sldMk cId="687988780" sldId="408"/>
        </pc:sldMkLst>
        <pc:spChg chg="del">
          <ac:chgData name="Dainton, John (Cockcroft Inst,DL,-)" userId="68875a2a-d9c4-4988-b0fc-404e00d7e75b" providerId="ADAL" clId="{25A3C48A-A191-4CDB-9D6B-38FFDDEE36F8}" dt="2022-10-01T13:56:15.693" v="338" actId="478"/>
          <ac:spMkLst>
            <pc:docMk/>
            <pc:sldMk cId="687988780" sldId="408"/>
            <ac:spMk id="5" creationId="{C0FA0F31-BF28-4335-BEA1-5C6940637D9E}"/>
          </ac:spMkLst>
        </pc:spChg>
        <pc:spChg chg="add del mod">
          <ac:chgData name="Dainton, John (Cockcroft Inst,DL,-)" userId="68875a2a-d9c4-4988-b0fc-404e00d7e75b" providerId="ADAL" clId="{25A3C48A-A191-4CDB-9D6B-38FFDDEE36F8}" dt="2022-10-01T14:16:50.013" v="651" actId="478"/>
          <ac:spMkLst>
            <pc:docMk/>
            <pc:sldMk cId="687988780" sldId="408"/>
            <ac:spMk id="7" creationId="{DCEFC061-56E6-4171-BEBA-FEA6EB628B10}"/>
          </ac:spMkLst>
        </pc:spChg>
        <pc:spChg chg="mod">
          <ac:chgData name="Dainton, John (Cockcroft Inst,DL,-)" userId="68875a2a-d9c4-4988-b0fc-404e00d7e75b" providerId="ADAL" clId="{25A3C48A-A191-4CDB-9D6B-38FFDDEE36F8}" dt="2022-10-07T11:34:26.037" v="8784" actId="20577"/>
          <ac:spMkLst>
            <pc:docMk/>
            <pc:sldMk cId="687988780" sldId="408"/>
            <ac:spMk id="12" creationId="{B6C98549-52EC-451D-9275-0EF22F4D7CC7}"/>
          </ac:spMkLst>
        </pc:spChg>
        <pc:spChg chg="mod">
          <ac:chgData name="Dainton, John (Cockcroft Inst,DL,-)" userId="68875a2a-d9c4-4988-b0fc-404e00d7e75b" providerId="ADAL" clId="{25A3C48A-A191-4CDB-9D6B-38FFDDEE36F8}" dt="2022-10-01T15:11:33.005" v="1292" actId="1035"/>
          <ac:spMkLst>
            <pc:docMk/>
            <pc:sldMk cId="687988780" sldId="408"/>
            <ac:spMk id="988162" creationId="{00000000-0000-0000-0000-000000000000}"/>
          </ac:spMkLst>
        </pc:spChg>
        <pc:picChg chg="del">
          <ac:chgData name="Dainton, John (Cockcroft Inst,DL,-)" userId="68875a2a-d9c4-4988-b0fc-404e00d7e75b" providerId="ADAL" clId="{25A3C48A-A191-4CDB-9D6B-38FFDDEE36F8}" dt="2022-10-01T13:56:09.487" v="337" actId="478"/>
          <ac:picMkLst>
            <pc:docMk/>
            <pc:sldMk cId="687988780" sldId="408"/>
            <ac:picMk id="3" creationId="{FD13E8C9-87ED-4C20-B03A-B2D79B573FA4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4T14:59:09.149" v="7569" actId="1037"/>
          <ac:picMkLst>
            <pc:docMk/>
            <pc:sldMk cId="687988780" sldId="408"/>
            <ac:picMk id="4" creationId="{293B8EB7-C9AD-4827-8C30-A5440997E25C}"/>
          </ac:picMkLst>
        </pc:picChg>
      </pc:sldChg>
      <pc:sldChg chg="add del">
        <pc:chgData name="Dainton, John (Cockcroft Inst,DL,-)" userId="68875a2a-d9c4-4988-b0fc-404e00d7e75b" providerId="ADAL" clId="{25A3C48A-A191-4CDB-9D6B-38FFDDEE36F8}" dt="2022-10-01T13:55:17.557" v="335"/>
        <pc:sldMkLst>
          <pc:docMk/>
          <pc:sldMk cId="2812637691" sldId="408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685787835" sldId="409"/>
        </pc:sldMkLst>
      </pc:sldChg>
      <pc:sldChg chg="add del">
        <pc:chgData name="Dainton, John (Cockcroft Inst,DL,-)" userId="68875a2a-d9c4-4988-b0fc-404e00d7e75b" providerId="ADAL" clId="{25A3C48A-A191-4CDB-9D6B-38FFDDEE36F8}" dt="2022-10-01T13:58:46.517" v="340"/>
        <pc:sldMkLst>
          <pc:docMk/>
          <pc:sldMk cId="2091713600" sldId="409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07T11:35:27.350" v="8785" actId="113"/>
        <pc:sldMkLst>
          <pc:docMk/>
          <pc:sldMk cId="3930460514" sldId="409"/>
        </pc:sldMkLst>
        <pc:spChg chg="del">
          <ac:chgData name="Dainton, John (Cockcroft Inst,DL,-)" userId="68875a2a-d9c4-4988-b0fc-404e00d7e75b" providerId="ADAL" clId="{25A3C48A-A191-4CDB-9D6B-38FFDDEE36F8}" dt="2022-10-01T15:04:04.090" v="1195" actId="478"/>
          <ac:spMkLst>
            <pc:docMk/>
            <pc:sldMk cId="3930460514" sldId="409"/>
            <ac:spMk id="12" creationId="{B6C98549-52EC-451D-9275-0EF22F4D7CC7}"/>
          </ac:spMkLst>
        </pc:spChg>
        <pc:spChg chg="add del mod">
          <ac:chgData name="Dainton, John (Cockcroft Inst,DL,-)" userId="68875a2a-d9c4-4988-b0fc-404e00d7e75b" providerId="ADAL" clId="{25A3C48A-A191-4CDB-9D6B-38FFDDEE36F8}" dt="2022-10-01T15:13:05.995" v="1300"/>
          <ac:spMkLst>
            <pc:docMk/>
            <pc:sldMk cId="3930460514" sldId="409"/>
            <ac:spMk id="17" creationId="{F9A3746D-4FBF-4B67-8B8D-323AECE6DB55}"/>
          </ac:spMkLst>
        </pc:spChg>
        <pc:spChg chg="add mod">
          <ac:chgData name="Dainton, John (Cockcroft Inst,DL,-)" userId="68875a2a-d9c4-4988-b0fc-404e00d7e75b" providerId="ADAL" clId="{25A3C48A-A191-4CDB-9D6B-38FFDDEE36F8}" dt="2022-10-07T11:35:27.350" v="8785" actId="113"/>
          <ac:spMkLst>
            <pc:docMk/>
            <pc:sldMk cId="3930460514" sldId="409"/>
            <ac:spMk id="18" creationId="{44ABA4BB-1B4F-4BDD-900F-FB66B0A26315}"/>
          </ac:spMkLst>
        </pc:spChg>
        <pc:spChg chg="add mod">
          <ac:chgData name="Dainton, John (Cockcroft Inst,DL,-)" userId="68875a2a-d9c4-4988-b0fc-404e00d7e75b" providerId="ADAL" clId="{25A3C48A-A191-4CDB-9D6B-38FFDDEE36F8}" dt="2022-10-01T15:33:38.279" v="1530" actId="1038"/>
          <ac:spMkLst>
            <pc:docMk/>
            <pc:sldMk cId="3930460514" sldId="409"/>
            <ac:spMk id="25" creationId="{8418D409-B342-4369-B64C-95333BAEF327}"/>
          </ac:spMkLst>
        </pc:spChg>
        <pc:spChg chg="add mod">
          <ac:chgData name="Dainton, John (Cockcroft Inst,DL,-)" userId="68875a2a-d9c4-4988-b0fc-404e00d7e75b" providerId="ADAL" clId="{25A3C48A-A191-4CDB-9D6B-38FFDDEE36F8}" dt="2022-10-01T15:37:51.281" v="1569" actId="208"/>
          <ac:spMkLst>
            <pc:docMk/>
            <pc:sldMk cId="3930460514" sldId="409"/>
            <ac:spMk id="26" creationId="{CBC1766A-5B7F-4355-9317-867441D0FBD9}"/>
          </ac:spMkLst>
        </pc:spChg>
        <pc:spChg chg="mod">
          <ac:chgData name="Dainton, John (Cockcroft Inst,DL,-)" userId="68875a2a-d9c4-4988-b0fc-404e00d7e75b" providerId="ADAL" clId="{25A3C48A-A191-4CDB-9D6B-38FFDDEE36F8}" dt="2022-10-01T15:11:24.520" v="1291" actId="1035"/>
          <ac:spMkLst>
            <pc:docMk/>
            <pc:sldMk cId="3930460514" sldId="409"/>
            <ac:spMk id="988162" creationId="{00000000-0000-0000-0000-000000000000}"/>
          </ac:spMkLst>
        </pc:spChg>
        <pc:picChg chg="del">
          <ac:chgData name="Dainton, John (Cockcroft Inst,DL,-)" userId="68875a2a-d9c4-4988-b0fc-404e00d7e75b" providerId="ADAL" clId="{25A3C48A-A191-4CDB-9D6B-38FFDDEE36F8}" dt="2022-10-01T15:04:08.394" v="1196" actId="478"/>
          <ac:picMkLst>
            <pc:docMk/>
            <pc:sldMk cId="3930460514" sldId="409"/>
            <ac:picMk id="4" creationId="{293B8EB7-C9AD-4827-8C30-A5440997E25C}"/>
          </ac:picMkLst>
        </pc:picChg>
        <pc:picChg chg="add mod">
          <ac:chgData name="Dainton, John (Cockcroft Inst,DL,-)" userId="68875a2a-d9c4-4988-b0fc-404e00d7e75b" providerId="ADAL" clId="{25A3C48A-A191-4CDB-9D6B-38FFDDEE36F8}" dt="2022-10-01T15:10:22.176" v="1265" actId="14100"/>
          <ac:picMkLst>
            <pc:docMk/>
            <pc:sldMk cId="3930460514" sldId="409"/>
            <ac:picMk id="6" creationId="{09713CAB-C4A9-44D0-868A-100964C197C5}"/>
          </ac:picMkLst>
        </pc:picChg>
        <pc:picChg chg="add mod">
          <ac:chgData name="Dainton, John (Cockcroft Inst,DL,-)" userId="68875a2a-d9c4-4988-b0fc-404e00d7e75b" providerId="ADAL" clId="{25A3C48A-A191-4CDB-9D6B-38FFDDEE36F8}" dt="2022-10-01T15:10:27.242" v="1269" actId="1035"/>
          <ac:picMkLst>
            <pc:docMk/>
            <pc:sldMk cId="3930460514" sldId="409"/>
            <ac:picMk id="7" creationId="{CA5DC170-0062-42C4-A9B7-901038C8D283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1T15:30:17.091" v="1392" actId="14100"/>
          <ac:picMkLst>
            <pc:docMk/>
            <pc:sldMk cId="3930460514" sldId="409"/>
            <ac:picMk id="20" creationId="{DD2081DF-2A48-4D2E-8747-91AFE6721E14}"/>
          </ac:picMkLst>
        </pc:picChg>
        <pc:cxnChg chg="add mod">
          <ac:chgData name="Dainton, John (Cockcroft Inst,DL,-)" userId="68875a2a-d9c4-4988-b0fc-404e00d7e75b" providerId="ADAL" clId="{25A3C48A-A191-4CDB-9D6B-38FFDDEE36F8}" dt="2022-10-01T15:10:46.736" v="1280" actId="14100"/>
          <ac:cxnSpMkLst>
            <pc:docMk/>
            <pc:sldMk cId="3930460514" sldId="409"/>
            <ac:cxnSpMk id="3" creationId="{65C9B1D7-0A89-4D51-B2E4-76AAE3B24161}"/>
          </ac:cxnSpMkLst>
        </pc:cxnChg>
        <pc:cxnChg chg="add mod">
          <ac:chgData name="Dainton, John (Cockcroft Inst,DL,-)" userId="68875a2a-d9c4-4988-b0fc-404e00d7e75b" providerId="ADAL" clId="{25A3C48A-A191-4CDB-9D6B-38FFDDEE36F8}" dt="2022-10-01T15:11:09.221" v="1290" actId="14100"/>
          <ac:cxnSpMkLst>
            <pc:docMk/>
            <pc:sldMk cId="3930460514" sldId="409"/>
            <ac:cxnSpMk id="11" creationId="{BCE0156E-EEB9-4980-9833-EEB2313E6064}"/>
          </ac:cxnSpMkLst>
        </pc:cxnChg>
        <pc:cxnChg chg="add mod">
          <ac:chgData name="Dainton, John (Cockcroft Inst,DL,-)" userId="68875a2a-d9c4-4988-b0fc-404e00d7e75b" providerId="ADAL" clId="{25A3C48A-A191-4CDB-9D6B-38FFDDEE36F8}" dt="2022-10-01T15:31:01.399" v="1423" actId="14100"/>
          <ac:cxnSpMkLst>
            <pc:docMk/>
            <pc:sldMk cId="3930460514" sldId="409"/>
            <ac:cxnSpMk id="22" creationId="{8AD8742F-0301-4120-BAA9-63AE6E795E94}"/>
          </ac:cxnSpMkLst>
        </pc:cxnChg>
        <pc:cxnChg chg="add mod">
          <ac:chgData name="Dainton, John (Cockcroft Inst,DL,-)" userId="68875a2a-d9c4-4988-b0fc-404e00d7e75b" providerId="ADAL" clId="{25A3C48A-A191-4CDB-9D6B-38FFDDEE36F8}" dt="2022-10-01T15:31:08.946" v="1424" actId="14100"/>
          <ac:cxnSpMkLst>
            <pc:docMk/>
            <pc:sldMk cId="3930460514" sldId="409"/>
            <ac:cxnSpMk id="23" creationId="{D91F544A-82E0-4C9C-9E4A-07CD8DBDF049}"/>
          </ac:cxnSpMkLst>
        </pc:cxnChg>
      </pc:sldChg>
      <pc:sldChg chg="addSp delSp modSp new del mod">
        <pc:chgData name="Dainton, John (Cockcroft Inst,DL,-)" userId="68875a2a-d9c4-4988-b0fc-404e00d7e75b" providerId="ADAL" clId="{25A3C48A-A191-4CDB-9D6B-38FFDDEE36F8}" dt="2022-10-01T15:46:11.321" v="1621" actId="47"/>
        <pc:sldMkLst>
          <pc:docMk/>
          <pc:sldMk cId="3609043054" sldId="410"/>
        </pc:sldMkLst>
        <pc:spChg chg="del">
          <ac:chgData name="Dainton, John (Cockcroft Inst,DL,-)" userId="68875a2a-d9c4-4988-b0fc-404e00d7e75b" providerId="ADAL" clId="{25A3C48A-A191-4CDB-9D6B-38FFDDEE36F8}" dt="2022-10-01T15:39:28.080" v="1571" actId="478"/>
          <ac:spMkLst>
            <pc:docMk/>
            <pc:sldMk cId="3609043054" sldId="410"/>
            <ac:spMk id="2" creationId="{C3413BCE-A6B7-4FC1-B017-3690E87DB163}"/>
          </ac:spMkLst>
        </pc:spChg>
        <pc:spChg chg="add del mod">
          <ac:chgData name="Dainton, John (Cockcroft Inst,DL,-)" userId="68875a2a-d9c4-4988-b0fc-404e00d7e75b" providerId="ADAL" clId="{25A3C48A-A191-4CDB-9D6B-38FFDDEE36F8}" dt="2022-10-01T15:40:29.250" v="1580" actId="478"/>
          <ac:spMkLst>
            <pc:docMk/>
            <pc:sldMk cId="3609043054" sldId="410"/>
            <ac:spMk id="3" creationId="{83FE7586-2D67-4524-944D-47BF6F7F6A77}"/>
          </ac:spMkLst>
        </pc:spChg>
        <pc:spChg chg="add mod">
          <ac:chgData name="Dainton, John (Cockcroft Inst,DL,-)" userId="68875a2a-d9c4-4988-b0fc-404e00d7e75b" providerId="ADAL" clId="{25A3C48A-A191-4CDB-9D6B-38FFDDEE36F8}" dt="2022-10-01T15:41:12.431" v="1605" actId="1037"/>
          <ac:spMkLst>
            <pc:docMk/>
            <pc:sldMk cId="3609043054" sldId="410"/>
            <ac:spMk id="4" creationId="{090ECCE8-3048-4F40-8417-1E5893F3D4BF}"/>
          </ac:spMkLst>
        </pc:spChg>
        <pc:spChg chg="add mod">
          <ac:chgData name="Dainton, John (Cockcroft Inst,DL,-)" userId="68875a2a-d9c4-4988-b0fc-404e00d7e75b" providerId="ADAL" clId="{25A3C48A-A191-4CDB-9D6B-38FFDDEE36F8}" dt="2022-10-01T15:41:40.158" v="1607" actId="1037"/>
          <ac:spMkLst>
            <pc:docMk/>
            <pc:sldMk cId="3609043054" sldId="410"/>
            <ac:spMk id="7" creationId="{C593C976-3C83-4D41-A6D4-7E0160BFF88D}"/>
          </ac:spMkLst>
        </pc:spChg>
        <pc:spChg chg="add mod">
          <ac:chgData name="Dainton, John (Cockcroft Inst,DL,-)" userId="68875a2a-d9c4-4988-b0fc-404e00d7e75b" providerId="ADAL" clId="{25A3C48A-A191-4CDB-9D6B-38FFDDEE36F8}" dt="2022-10-01T15:40:43.082" v="1588" actId="1036"/>
          <ac:spMkLst>
            <pc:docMk/>
            <pc:sldMk cId="3609043054" sldId="410"/>
            <ac:spMk id="8" creationId="{60D21934-C191-4D4B-8F9D-214DA110B963}"/>
          </ac:spMkLst>
        </pc:spChg>
        <pc:spChg chg="add mod">
          <ac:chgData name="Dainton, John (Cockcroft Inst,DL,-)" userId="68875a2a-d9c4-4988-b0fc-404e00d7e75b" providerId="ADAL" clId="{25A3C48A-A191-4CDB-9D6B-38FFDDEE36F8}" dt="2022-10-01T15:40:43.082" v="1588" actId="1036"/>
          <ac:spMkLst>
            <pc:docMk/>
            <pc:sldMk cId="3609043054" sldId="410"/>
            <ac:spMk id="9" creationId="{852106B3-333E-4670-8E3B-02315420A157}"/>
          </ac:spMkLst>
        </pc:spChg>
        <pc:spChg chg="add del mod">
          <ac:chgData name="Dainton, John (Cockcroft Inst,DL,-)" userId="68875a2a-d9c4-4988-b0fc-404e00d7e75b" providerId="ADAL" clId="{25A3C48A-A191-4CDB-9D6B-38FFDDEE36F8}" dt="2022-10-01T15:42:48.476" v="1609" actId="478"/>
          <ac:spMkLst>
            <pc:docMk/>
            <pc:sldMk cId="3609043054" sldId="410"/>
            <ac:spMk id="10" creationId="{95D59AE2-4FE5-4A29-9796-368EA3DD574C}"/>
          </ac:spMkLst>
        </pc:spChg>
        <pc:spChg chg="add del mod">
          <ac:chgData name="Dainton, John (Cockcroft Inst,DL,-)" userId="68875a2a-d9c4-4988-b0fc-404e00d7e75b" providerId="ADAL" clId="{25A3C48A-A191-4CDB-9D6B-38FFDDEE36F8}" dt="2022-10-01T15:44:05.203" v="1617" actId="478"/>
          <ac:spMkLst>
            <pc:docMk/>
            <pc:sldMk cId="3609043054" sldId="410"/>
            <ac:spMk id="11" creationId="{E612B529-494E-4835-95F2-C2F817F37033}"/>
          </ac:spMkLst>
        </pc:spChg>
        <pc:spChg chg="add del mod">
          <ac:chgData name="Dainton, John (Cockcroft Inst,DL,-)" userId="68875a2a-d9c4-4988-b0fc-404e00d7e75b" providerId="ADAL" clId="{25A3C48A-A191-4CDB-9D6B-38FFDDEE36F8}" dt="2022-10-01T15:43:38.474" v="1612" actId="478"/>
          <ac:spMkLst>
            <pc:docMk/>
            <pc:sldMk cId="3609043054" sldId="410"/>
            <ac:spMk id="12" creationId="{8BCC5AC0-753D-4E0E-8308-3713B60D64C8}"/>
          </ac:spMkLst>
        </pc:spChg>
        <pc:spChg chg="add del mod">
          <ac:chgData name="Dainton, John (Cockcroft Inst,DL,-)" userId="68875a2a-d9c4-4988-b0fc-404e00d7e75b" providerId="ADAL" clId="{25A3C48A-A191-4CDB-9D6B-38FFDDEE36F8}" dt="2022-10-01T15:44:05.203" v="1617" actId="478"/>
          <ac:spMkLst>
            <pc:docMk/>
            <pc:sldMk cId="3609043054" sldId="410"/>
            <ac:spMk id="13" creationId="{FC37FF24-EB63-4F80-8441-2AD5060E2783}"/>
          </ac:spMkLst>
        </pc:spChg>
        <pc:spChg chg="add del mod">
          <ac:chgData name="Dainton, John (Cockcroft Inst,DL,-)" userId="68875a2a-d9c4-4988-b0fc-404e00d7e75b" providerId="ADAL" clId="{25A3C48A-A191-4CDB-9D6B-38FFDDEE36F8}" dt="2022-10-01T15:44:04.580" v="1616"/>
          <ac:spMkLst>
            <pc:docMk/>
            <pc:sldMk cId="3609043054" sldId="410"/>
            <ac:spMk id="14" creationId="{1CA9C140-1DE4-46CC-9D7B-B3E479EEBECF}"/>
          </ac:spMkLst>
        </pc:spChg>
        <pc:picChg chg="add mod">
          <ac:chgData name="Dainton, John (Cockcroft Inst,DL,-)" userId="68875a2a-d9c4-4988-b0fc-404e00d7e75b" providerId="ADAL" clId="{25A3C48A-A191-4CDB-9D6B-38FFDDEE36F8}" dt="2022-10-01T15:41:31.336" v="1606" actId="14100"/>
          <ac:picMkLst>
            <pc:docMk/>
            <pc:sldMk cId="3609043054" sldId="410"/>
            <ac:picMk id="5" creationId="{5D072C1B-D9A0-46C4-892E-63F5D931B43B}"/>
          </ac:picMkLst>
        </pc:picChg>
        <pc:cxnChg chg="add mod">
          <ac:chgData name="Dainton, John (Cockcroft Inst,DL,-)" userId="68875a2a-d9c4-4988-b0fc-404e00d7e75b" providerId="ADAL" clId="{25A3C48A-A191-4CDB-9D6B-38FFDDEE36F8}" dt="2022-10-01T15:40:43.082" v="1588" actId="1036"/>
          <ac:cxnSpMkLst>
            <pc:docMk/>
            <pc:sldMk cId="3609043054" sldId="410"/>
            <ac:cxnSpMk id="6" creationId="{0A9B2113-5F29-4EA4-B4B1-FB75DDDCACCB}"/>
          </ac:cxnSpMkLst>
        </pc:cxnChg>
      </pc:sldChg>
      <pc:sldChg chg="add">
        <pc:chgData name="Dainton, John (Cockcroft Inst,DL,-)" userId="68875a2a-d9c4-4988-b0fc-404e00d7e75b" providerId="ADAL" clId="{25A3C48A-A191-4CDB-9D6B-38FFDDEE36F8}" dt="2022-10-01T15:47:04.458" v="1624"/>
        <pc:sldMkLst>
          <pc:docMk/>
          <pc:sldMk cId="1816775532" sldId="411"/>
        </pc:sldMkLst>
      </pc:sldChg>
      <pc:sldChg chg="addSp delSp modSp add del mod">
        <pc:chgData name="Dainton, John (Cockcroft Inst,DL,-)" userId="68875a2a-d9c4-4988-b0fc-404e00d7e75b" providerId="ADAL" clId="{25A3C48A-A191-4CDB-9D6B-38FFDDEE36F8}" dt="2022-10-01T15:46:54.054" v="1623" actId="2696"/>
        <pc:sldMkLst>
          <pc:docMk/>
          <pc:sldMk cId="3452879026" sldId="411"/>
        </pc:sldMkLst>
        <pc:spChg chg="add mod">
          <ac:chgData name="Dainton, John (Cockcroft Inst,DL,-)" userId="68875a2a-d9c4-4988-b0fc-404e00d7e75b" providerId="ADAL" clId="{25A3C48A-A191-4CDB-9D6B-38FFDDEE36F8}" dt="2022-10-01T15:46:05.847" v="1620"/>
          <ac:spMkLst>
            <pc:docMk/>
            <pc:sldMk cId="3452879026" sldId="411"/>
            <ac:spMk id="6" creationId="{679E3989-4384-4A23-92E4-48788406218C}"/>
          </ac:spMkLst>
        </pc:spChg>
        <pc:spChg chg="add mod">
          <ac:chgData name="Dainton, John (Cockcroft Inst,DL,-)" userId="68875a2a-d9c4-4988-b0fc-404e00d7e75b" providerId="ADAL" clId="{25A3C48A-A191-4CDB-9D6B-38FFDDEE36F8}" dt="2022-10-01T15:46:05.847" v="1620"/>
          <ac:spMkLst>
            <pc:docMk/>
            <pc:sldMk cId="3452879026" sldId="411"/>
            <ac:spMk id="9" creationId="{20070E24-763B-4013-808C-EE591635E0DB}"/>
          </ac:spMkLst>
        </pc:spChg>
        <pc:spChg chg="add mod">
          <ac:chgData name="Dainton, John (Cockcroft Inst,DL,-)" userId="68875a2a-d9c4-4988-b0fc-404e00d7e75b" providerId="ADAL" clId="{25A3C48A-A191-4CDB-9D6B-38FFDDEE36F8}" dt="2022-10-01T15:46:05.847" v="1620"/>
          <ac:spMkLst>
            <pc:docMk/>
            <pc:sldMk cId="3452879026" sldId="411"/>
            <ac:spMk id="10" creationId="{FF06D3FB-E74F-4982-9B0B-DEAA2E58A583}"/>
          </ac:spMkLst>
        </pc:spChg>
        <pc:spChg chg="add mod">
          <ac:chgData name="Dainton, John (Cockcroft Inst,DL,-)" userId="68875a2a-d9c4-4988-b0fc-404e00d7e75b" providerId="ADAL" clId="{25A3C48A-A191-4CDB-9D6B-38FFDDEE36F8}" dt="2022-10-01T15:46:05.847" v="1620"/>
          <ac:spMkLst>
            <pc:docMk/>
            <pc:sldMk cId="3452879026" sldId="411"/>
            <ac:spMk id="11" creationId="{BE0E9D58-8701-4214-B23D-47517C66DDC8}"/>
          </ac:spMkLst>
        </pc:spChg>
        <pc:spChg chg="del">
          <ac:chgData name="Dainton, John (Cockcroft Inst,DL,-)" userId="68875a2a-d9c4-4988-b0fc-404e00d7e75b" providerId="ADAL" clId="{25A3C48A-A191-4CDB-9D6B-38FFDDEE36F8}" dt="2022-10-01T15:45:38.301" v="1619" actId="478"/>
          <ac:spMkLst>
            <pc:docMk/>
            <pc:sldMk cId="3452879026" sldId="411"/>
            <ac:spMk id="12" creationId="{B6C98549-52EC-451D-9275-0EF22F4D7CC7}"/>
          </ac:spMkLst>
        </pc:spChg>
        <pc:picChg chg="del">
          <ac:chgData name="Dainton, John (Cockcroft Inst,DL,-)" userId="68875a2a-d9c4-4988-b0fc-404e00d7e75b" providerId="ADAL" clId="{25A3C48A-A191-4CDB-9D6B-38FFDDEE36F8}" dt="2022-10-01T15:45:38.301" v="1619" actId="478"/>
          <ac:picMkLst>
            <pc:docMk/>
            <pc:sldMk cId="3452879026" sldId="411"/>
            <ac:picMk id="4" creationId="{293B8EB7-C9AD-4827-8C30-A5440997E25C}"/>
          </ac:picMkLst>
        </pc:picChg>
        <pc:picChg chg="add mod">
          <ac:chgData name="Dainton, John (Cockcroft Inst,DL,-)" userId="68875a2a-d9c4-4988-b0fc-404e00d7e75b" providerId="ADAL" clId="{25A3C48A-A191-4CDB-9D6B-38FFDDEE36F8}" dt="2022-10-01T15:46:44.832" v="1622" actId="14100"/>
          <ac:picMkLst>
            <pc:docMk/>
            <pc:sldMk cId="3452879026" sldId="411"/>
            <ac:picMk id="7" creationId="{92129E6C-C9ED-4938-80D1-6BE7888A8C9E}"/>
          </ac:picMkLst>
        </pc:picChg>
        <pc:cxnChg chg="add mod">
          <ac:chgData name="Dainton, John (Cockcroft Inst,DL,-)" userId="68875a2a-d9c4-4988-b0fc-404e00d7e75b" providerId="ADAL" clId="{25A3C48A-A191-4CDB-9D6B-38FFDDEE36F8}" dt="2022-10-01T15:46:05.847" v="1620"/>
          <ac:cxnSpMkLst>
            <pc:docMk/>
            <pc:sldMk cId="3452879026" sldId="411"/>
            <ac:cxnSpMk id="8" creationId="{3FCB219E-111A-4FAC-A64F-62B12960194A}"/>
          </ac:cxnSpMkLst>
        </pc:cxn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784218146" sldId="411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11T11:34:44.249" v="10788" actId="20577"/>
        <pc:sldMkLst>
          <pc:docMk/>
          <pc:sldMk cId="1555786375" sldId="412"/>
        </pc:sldMkLst>
        <pc:spChg chg="add mod">
          <ac:chgData name="Dainton, John (Cockcroft Inst,DL,-)" userId="68875a2a-d9c4-4988-b0fc-404e00d7e75b" providerId="ADAL" clId="{25A3C48A-A191-4CDB-9D6B-38FFDDEE36F8}" dt="2022-10-02T10:45:42.372" v="2386" actId="20577"/>
          <ac:spMkLst>
            <pc:docMk/>
            <pc:sldMk cId="1555786375" sldId="412"/>
            <ac:spMk id="2" creationId="{6C8FBA31-7CFF-4AE6-B236-70FCCC1FF449}"/>
          </ac:spMkLst>
        </pc:spChg>
        <pc:spChg chg="add del mod">
          <ac:chgData name="Dainton, John (Cockcroft Inst,DL,-)" userId="68875a2a-d9c4-4988-b0fc-404e00d7e75b" providerId="ADAL" clId="{25A3C48A-A191-4CDB-9D6B-38FFDDEE36F8}" dt="2022-10-01T18:17:04.844" v="2259" actId="478"/>
          <ac:spMkLst>
            <pc:docMk/>
            <pc:sldMk cId="1555786375" sldId="412"/>
            <ac:spMk id="3" creationId="{4CAEBEA5-2989-4EED-90ED-049653626A57}"/>
          </ac:spMkLst>
        </pc:spChg>
        <pc:spChg chg="add mod">
          <ac:chgData name="Dainton, John (Cockcroft Inst,DL,-)" userId="68875a2a-d9c4-4988-b0fc-404e00d7e75b" providerId="ADAL" clId="{25A3C48A-A191-4CDB-9D6B-38FFDDEE36F8}" dt="2022-10-01T18:18:23.243" v="2266" actId="1076"/>
          <ac:spMkLst>
            <pc:docMk/>
            <pc:sldMk cId="1555786375" sldId="412"/>
            <ac:spMk id="4" creationId="{2C572CDC-10A9-480D-8A62-A4FDC81E58F1}"/>
          </ac:spMkLst>
        </pc:spChg>
        <pc:spChg chg="add del mod">
          <ac:chgData name="Dainton, John (Cockcroft Inst,DL,-)" userId="68875a2a-d9c4-4988-b0fc-404e00d7e75b" providerId="ADAL" clId="{25A3C48A-A191-4CDB-9D6B-38FFDDEE36F8}" dt="2022-10-01T18:09:08.996" v="2246" actId="767"/>
          <ac:spMkLst>
            <pc:docMk/>
            <pc:sldMk cId="1555786375" sldId="412"/>
            <ac:spMk id="4" creationId="{5130BA87-FDE3-4DB8-BACF-3EA714467CFB}"/>
          </ac:spMkLst>
        </pc:spChg>
        <pc:spChg chg="add del mod">
          <ac:chgData name="Dainton, John (Cockcroft Inst,DL,-)" userId="68875a2a-d9c4-4988-b0fc-404e00d7e75b" providerId="ADAL" clId="{25A3C48A-A191-4CDB-9D6B-38FFDDEE36F8}" dt="2022-10-01T18:10:40.825" v="2254"/>
          <ac:spMkLst>
            <pc:docMk/>
            <pc:sldMk cId="1555786375" sldId="412"/>
            <ac:spMk id="5" creationId="{BCA81C2E-ECA7-4127-A648-D68C5B9DC765}"/>
          </ac:spMkLst>
        </pc:spChg>
        <pc:spChg chg="del">
          <ac:chgData name="Dainton, John (Cockcroft Inst,DL,-)" userId="68875a2a-d9c4-4988-b0fc-404e00d7e75b" providerId="ADAL" clId="{25A3C48A-A191-4CDB-9D6B-38FFDDEE36F8}" dt="2022-10-01T15:49:55.861" v="1626" actId="478"/>
          <ac:spMkLst>
            <pc:docMk/>
            <pc:sldMk cId="1555786375" sldId="412"/>
            <ac:spMk id="6" creationId="{679E3989-4384-4A23-92E4-48788406218C}"/>
          </ac:spMkLst>
        </pc:spChg>
        <pc:spChg chg="del">
          <ac:chgData name="Dainton, John (Cockcroft Inst,DL,-)" userId="68875a2a-d9c4-4988-b0fc-404e00d7e75b" providerId="ADAL" clId="{25A3C48A-A191-4CDB-9D6B-38FFDDEE36F8}" dt="2022-10-01T15:49:55.861" v="1626" actId="478"/>
          <ac:spMkLst>
            <pc:docMk/>
            <pc:sldMk cId="1555786375" sldId="412"/>
            <ac:spMk id="9" creationId="{20070E24-763B-4013-808C-EE591635E0DB}"/>
          </ac:spMkLst>
        </pc:spChg>
        <pc:spChg chg="del">
          <ac:chgData name="Dainton, John (Cockcroft Inst,DL,-)" userId="68875a2a-d9c4-4988-b0fc-404e00d7e75b" providerId="ADAL" clId="{25A3C48A-A191-4CDB-9D6B-38FFDDEE36F8}" dt="2022-10-01T15:49:55.861" v="1626" actId="478"/>
          <ac:spMkLst>
            <pc:docMk/>
            <pc:sldMk cId="1555786375" sldId="412"/>
            <ac:spMk id="10" creationId="{FF06D3FB-E74F-4982-9B0B-DEAA2E58A583}"/>
          </ac:spMkLst>
        </pc:spChg>
        <pc:spChg chg="del">
          <ac:chgData name="Dainton, John (Cockcroft Inst,DL,-)" userId="68875a2a-d9c4-4988-b0fc-404e00d7e75b" providerId="ADAL" clId="{25A3C48A-A191-4CDB-9D6B-38FFDDEE36F8}" dt="2022-10-01T15:49:55.861" v="1626" actId="478"/>
          <ac:spMkLst>
            <pc:docMk/>
            <pc:sldMk cId="1555786375" sldId="412"/>
            <ac:spMk id="11" creationId="{BE0E9D58-8701-4214-B23D-47517C66DDC8}"/>
          </ac:spMkLst>
        </pc:spChg>
        <pc:spChg chg="add mod">
          <ac:chgData name="Dainton, John (Cockcroft Inst,DL,-)" userId="68875a2a-d9c4-4988-b0fc-404e00d7e75b" providerId="ADAL" clId="{25A3C48A-A191-4CDB-9D6B-38FFDDEE36F8}" dt="2022-10-11T11:34:44.249" v="10788" actId="20577"/>
          <ac:spMkLst>
            <pc:docMk/>
            <pc:sldMk cId="1555786375" sldId="412"/>
            <ac:spMk id="12" creationId="{1BA57D11-2C93-4613-A284-866671E59F9F}"/>
          </ac:spMkLst>
        </pc:spChg>
        <pc:spChg chg="add mod">
          <ac:chgData name="Dainton, John (Cockcroft Inst,DL,-)" userId="68875a2a-d9c4-4988-b0fc-404e00d7e75b" providerId="ADAL" clId="{25A3C48A-A191-4CDB-9D6B-38FFDDEE36F8}" dt="2022-10-01T17:53:26.811" v="2103" actId="1035"/>
          <ac:spMkLst>
            <pc:docMk/>
            <pc:sldMk cId="1555786375" sldId="412"/>
            <ac:spMk id="13" creationId="{92A05332-862F-4348-A457-F120B2AD8596}"/>
          </ac:spMkLst>
        </pc:spChg>
        <pc:spChg chg="add mod">
          <ac:chgData name="Dainton, John (Cockcroft Inst,DL,-)" userId="68875a2a-d9c4-4988-b0fc-404e00d7e75b" providerId="ADAL" clId="{25A3C48A-A191-4CDB-9D6B-38FFDDEE36F8}" dt="2022-10-11T11:33:39.822" v="10782" actId="20577"/>
          <ac:spMkLst>
            <pc:docMk/>
            <pc:sldMk cId="1555786375" sldId="412"/>
            <ac:spMk id="14" creationId="{2AF461ED-C4EC-4095-819C-AA2712ADA593}"/>
          </ac:spMkLst>
        </pc:spChg>
        <pc:spChg chg="add mod">
          <ac:chgData name="Dainton, John (Cockcroft Inst,DL,-)" userId="68875a2a-d9c4-4988-b0fc-404e00d7e75b" providerId="ADAL" clId="{25A3C48A-A191-4CDB-9D6B-38FFDDEE36F8}" dt="2022-10-01T18:18:37.354" v="2268" actId="1076"/>
          <ac:spMkLst>
            <pc:docMk/>
            <pc:sldMk cId="1555786375" sldId="412"/>
            <ac:spMk id="17" creationId="{CFB3CE53-1A18-43EA-88AB-20CB28F71C1B}"/>
          </ac:spMkLst>
        </pc:spChg>
        <pc:spChg chg="add del mod">
          <ac:chgData name="Dainton, John (Cockcroft Inst,DL,-)" userId="68875a2a-d9c4-4988-b0fc-404e00d7e75b" providerId="ADAL" clId="{25A3C48A-A191-4CDB-9D6B-38FFDDEE36F8}" dt="2022-10-01T17:51:16.687" v="2054" actId="478"/>
          <ac:spMkLst>
            <pc:docMk/>
            <pc:sldMk cId="1555786375" sldId="412"/>
            <ac:spMk id="18" creationId="{4CE4E1D6-C746-4B01-BC5A-90A95C9B2B2E}"/>
          </ac:spMkLst>
        </pc:spChg>
        <pc:spChg chg="add mod">
          <ac:chgData name="Dainton, John (Cockcroft Inst,DL,-)" userId="68875a2a-d9c4-4988-b0fc-404e00d7e75b" providerId="ADAL" clId="{25A3C48A-A191-4CDB-9D6B-38FFDDEE36F8}" dt="2022-10-02T10:50:00.584" v="2452" actId="1038"/>
          <ac:spMkLst>
            <pc:docMk/>
            <pc:sldMk cId="1555786375" sldId="412"/>
            <ac:spMk id="18" creationId="{73DB4908-2705-4F73-A226-FC2C33111A10}"/>
          </ac:spMkLst>
        </pc:spChg>
        <pc:spChg chg="add mod">
          <ac:chgData name="Dainton, John (Cockcroft Inst,DL,-)" userId="68875a2a-d9c4-4988-b0fc-404e00d7e75b" providerId="ADAL" clId="{25A3C48A-A191-4CDB-9D6B-38FFDDEE36F8}" dt="2022-10-02T10:43:35.818" v="2360" actId="207"/>
          <ac:spMkLst>
            <pc:docMk/>
            <pc:sldMk cId="1555786375" sldId="412"/>
            <ac:spMk id="19" creationId="{3162CB3A-B994-40C9-90AF-731709CD354F}"/>
          </ac:spMkLst>
        </pc:spChg>
        <pc:spChg chg="mod">
          <ac:chgData name="Dainton, John (Cockcroft Inst,DL,-)" userId="68875a2a-d9c4-4988-b0fc-404e00d7e75b" providerId="ADAL" clId="{25A3C48A-A191-4CDB-9D6B-38FFDDEE36F8}" dt="2022-10-02T10:44:10.080" v="2376" actId="20577"/>
          <ac:spMkLst>
            <pc:docMk/>
            <pc:sldMk cId="1555786375" sldId="412"/>
            <ac:spMk id="988162" creationId="{00000000-0000-0000-0000-000000000000}"/>
          </ac:spMkLst>
        </pc:spChg>
        <pc:picChg chg="del">
          <ac:chgData name="Dainton, John (Cockcroft Inst,DL,-)" userId="68875a2a-d9c4-4988-b0fc-404e00d7e75b" providerId="ADAL" clId="{25A3C48A-A191-4CDB-9D6B-38FFDDEE36F8}" dt="2022-10-01T15:49:55.861" v="1626" actId="478"/>
          <ac:picMkLst>
            <pc:docMk/>
            <pc:sldMk cId="1555786375" sldId="412"/>
            <ac:picMk id="7" creationId="{92129E6C-C9ED-4938-80D1-6BE7888A8C9E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1T17:42:25.934" v="1965" actId="14100"/>
          <ac:picMkLst>
            <pc:docMk/>
            <pc:sldMk cId="1555786375" sldId="412"/>
            <ac:picMk id="16" creationId="{378DCA4C-DE33-496D-81F8-DAF907A8FB4C}"/>
          </ac:picMkLst>
        </pc:picChg>
        <pc:picChg chg="add del mod">
          <ac:chgData name="Dainton, John (Cockcroft Inst,DL,-)" userId="68875a2a-d9c4-4988-b0fc-404e00d7e75b" providerId="ADAL" clId="{25A3C48A-A191-4CDB-9D6B-38FFDDEE36F8}" dt="2022-10-01T17:14:47.757" v="1867"/>
          <ac:picMkLst>
            <pc:docMk/>
            <pc:sldMk cId="1555786375" sldId="412"/>
            <ac:picMk id="17" creationId="{FC5D8BA0-A4DE-4824-BDA7-5476FA4B584F}"/>
          </ac:picMkLst>
        </pc:picChg>
        <pc:cxnChg chg="del">
          <ac:chgData name="Dainton, John (Cockcroft Inst,DL,-)" userId="68875a2a-d9c4-4988-b0fc-404e00d7e75b" providerId="ADAL" clId="{25A3C48A-A191-4CDB-9D6B-38FFDDEE36F8}" dt="2022-10-01T15:49:55.861" v="1626" actId="478"/>
          <ac:cxnSpMkLst>
            <pc:docMk/>
            <pc:sldMk cId="1555786375" sldId="412"/>
            <ac:cxnSpMk id="8" creationId="{3FCB219E-111A-4FAC-A64F-62B12960194A}"/>
          </ac:cxnSpMkLst>
        </pc:cxnChg>
      </pc:sldChg>
      <pc:sldChg chg="addSp delSp modSp add mod">
        <pc:chgData name="Dainton, John (Cockcroft Inst,DL,-)" userId="68875a2a-d9c4-4988-b0fc-404e00d7e75b" providerId="ADAL" clId="{25A3C48A-A191-4CDB-9D6B-38FFDDEE36F8}" dt="2022-10-11T11:43:17.225" v="10848" actId="1037"/>
        <pc:sldMkLst>
          <pc:docMk/>
          <pc:sldMk cId="1429564670" sldId="413"/>
        </pc:sldMkLst>
        <pc:spChg chg="add del mod">
          <ac:chgData name="Dainton, John (Cockcroft Inst,DL,-)" userId="68875a2a-d9c4-4988-b0fc-404e00d7e75b" providerId="ADAL" clId="{25A3C48A-A191-4CDB-9D6B-38FFDDEE36F8}" dt="2022-10-02T11:21:05.735" v="3070" actId="478"/>
          <ac:spMkLst>
            <pc:docMk/>
            <pc:sldMk cId="1429564670" sldId="413"/>
            <ac:spMk id="6" creationId="{CD63BFBD-3AE8-48CA-8C7F-326ACB5BE6CE}"/>
          </ac:spMkLst>
        </pc:spChg>
        <pc:spChg chg="add mod">
          <ac:chgData name="Dainton, John (Cockcroft Inst,DL,-)" userId="68875a2a-d9c4-4988-b0fc-404e00d7e75b" providerId="ADAL" clId="{25A3C48A-A191-4CDB-9D6B-38FFDDEE36F8}" dt="2022-10-11T11:38:18.990" v="10802" actId="1036"/>
          <ac:spMkLst>
            <pc:docMk/>
            <pc:sldMk cId="1429564670" sldId="413"/>
            <ac:spMk id="7" creationId="{2996AEA9-64A7-4155-8833-92B7983C8F20}"/>
          </ac:spMkLst>
        </pc:spChg>
        <pc:spChg chg="add del mod">
          <ac:chgData name="Dainton, John (Cockcroft Inst,DL,-)" userId="68875a2a-d9c4-4988-b0fc-404e00d7e75b" providerId="ADAL" clId="{25A3C48A-A191-4CDB-9D6B-38FFDDEE36F8}" dt="2022-10-02T10:56:25.517" v="2506" actId="478"/>
          <ac:spMkLst>
            <pc:docMk/>
            <pc:sldMk cId="1429564670" sldId="413"/>
            <ac:spMk id="9" creationId="{09B8CA17-24D6-46C4-92FF-BAAB87189A36}"/>
          </ac:spMkLst>
        </pc:spChg>
        <pc:spChg chg="add mod">
          <ac:chgData name="Dainton, John (Cockcroft Inst,DL,-)" userId="68875a2a-d9c4-4988-b0fc-404e00d7e75b" providerId="ADAL" clId="{25A3C48A-A191-4CDB-9D6B-38FFDDEE36F8}" dt="2022-10-11T11:39:00.267" v="10805" actId="1036"/>
          <ac:spMkLst>
            <pc:docMk/>
            <pc:sldMk cId="1429564670" sldId="413"/>
            <ac:spMk id="10" creationId="{2FF12A4A-E4D6-4AA5-B394-DDAE3F79B5B9}"/>
          </ac:spMkLst>
        </pc:spChg>
        <pc:spChg chg="add mod">
          <ac:chgData name="Dainton, John (Cockcroft Inst,DL,-)" userId="68875a2a-d9c4-4988-b0fc-404e00d7e75b" providerId="ADAL" clId="{25A3C48A-A191-4CDB-9D6B-38FFDDEE36F8}" dt="2022-10-11T11:40:34.018" v="10819" actId="1036"/>
          <ac:spMkLst>
            <pc:docMk/>
            <pc:sldMk cId="1429564670" sldId="413"/>
            <ac:spMk id="11" creationId="{00CDE403-18FE-45A5-97E9-7E70CB205290}"/>
          </ac:spMkLst>
        </pc:spChg>
        <pc:spChg chg="del">
          <ac:chgData name="Dainton, John (Cockcroft Inst,DL,-)" userId="68875a2a-d9c4-4988-b0fc-404e00d7e75b" providerId="ADAL" clId="{25A3C48A-A191-4CDB-9D6B-38FFDDEE36F8}" dt="2022-10-01T17:19:16.197" v="1891" actId="478"/>
          <ac:spMkLst>
            <pc:docMk/>
            <pc:sldMk cId="1429564670" sldId="413"/>
            <ac:spMk id="12" creationId="{1BA57D11-2C93-4613-A284-866671E59F9F}"/>
          </ac:spMkLst>
        </pc:spChg>
        <pc:spChg chg="add mod">
          <ac:chgData name="Dainton, John (Cockcroft Inst,DL,-)" userId="68875a2a-d9c4-4988-b0fc-404e00d7e75b" providerId="ADAL" clId="{25A3C48A-A191-4CDB-9D6B-38FFDDEE36F8}" dt="2022-10-11T11:40:47.233" v="10821" actId="1035"/>
          <ac:spMkLst>
            <pc:docMk/>
            <pc:sldMk cId="1429564670" sldId="413"/>
            <ac:spMk id="12" creationId="{473497F4-E106-4124-811C-8E46852B6D69}"/>
          </ac:spMkLst>
        </pc:spChg>
        <pc:spChg chg="del mod">
          <ac:chgData name="Dainton, John (Cockcroft Inst,DL,-)" userId="68875a2a-d9c4-4988-b0fc-404e00d7e75b" providerId="ADAL" clId="{25A3C48A-A191-4CDB-9D6B-38FFDDEE36F8}" dt="2022-10-01T18:19:21.197" v="2269" actId="478"/>
          <ac:spMkLst>
            <pc:docMk/>
            <pc:sldMk cId="1429564670" sldId="413"/>
            <ac:spMk id="13" creationId="{92A05332-862F-4348-A457-F120B2AD8596}"/>
          </ac:spMkLst>
        </pc:spChg>
        <pc:spChg chg="add mod">
          <ac:chgData name="Dainton, John (Cockcroft Inst,DL,-)" userId="68875a2a-d9c4-4988-b0fc-404e00d7e75b" providerId="ADAL" clId="{25A3C48A-A191-4CDB-9D6B-38FFDDEE36F8}" dt="2022-10-11T11:42:53.636" v="10841" actId="20577"/>
          <ac:spMkLst>
            <pc:docMk/>
            <pc:sldMk cId="1429564670" sldId="413"/>
            <ac:spMk id="13" creationId="{F0DB6613-2095-41AB-A66A-0D3BB025D430}"/>
          </ac:spMkLst>
        </pc:spChg>
        <pc:spChg chg="del mod">
          <ac:chgData name="Dainton, John (Cockcroft Inst,DL,-)" userId="68875a2a-d9c4-4988-b0fc-404e00d7e75b" providerId="ADAL" clId="{25A3C48A-A191-4CDB-9D6B-38FFDDEE36F8}" dt="2022-10-01T18:19:24.744" v="2270" actId="478"/>
          <ac:spMkLst>
            <pc:docMk/>
            <pc:sldMk cId="1429564670" sldId="413"/>
            <ac:spMk id="14" creationId="{2AF461ED-C4EC-4095-819C-AA2712ADA593}"/>
          </ac:spMkLst>
        </pc:spChg>
        <pc:spChg chg="add mod">
          <ac:chgData name="Dainton, John (Cockcroft Inst,DL,-)" userId="68875a2a-d9c4-4988-b0fc-404e00d7e75b" providerId="ADAL" clId="{25A3C48A-A191-4CDB-9D6B-38FFDDEE36F8}" dt="2022-10-11T11:40:47.233" v="10821" actId="1035"/>
          <ac:spMkLst>
            <pc:docMk/>
            <pc:sldMk cId="1429564670" sldId="413"/>
            <ac:spMk id="14" creationId="{56ECFBA9-4621-4490-BD46-5A3D83031C1B}"/>
          </ac:spMkLst>
        </pc:spChg>
        <pc:spChg chg="add mod">
          <ac:chgData name="Dainton, John (Cockcroft Inst,DL,-)" userId="68875a2a-d9c4-4988-b0fc-404e00d7e75b" providerId="ADAL" clId="{25A3C48A-A191-4CDB-9D6B-38FFDDEE36F8}" dt="2022-10-11T11:43:17.225" v="10848" actId="1037"/>
          <ac:spMkLst>
            <pc:docMk/>
            <pc:sldMk cId="1429564670" sldId="413"/>
            <ac:spMk id="16" creationId="{54864B21-248D-42F4-8A40-9ECC8C63BFEA}"/>
          </ac:spMkLst>
        </pc:spChg>
        <pc:graphicFrameChg chg="add mod ord modGraphic">
          <ac:chgData name="Dainton, John (Cockcroft Inst,DL,-)" userId="68875a2a-d9c4-4988-b0fc-404e00d7e75b" providerId="ADAL" clId="{25A3C48A-A191-4CDB-9D6B-38FFDDEE36F8}" dt="2022-10-11T11:38:13.003" v="10801" actId="1035"/>
          <ac:graphicFrameMkLst>
            <pc:docMk/>
            <pc:sldMk cId="1429564670" sldId="413"/>
            <ac:graphicFrameMk id="8" creationId="{81FF73C2-AC1E-408F-91A0-BE0A31475274}"/>
          </ac:graphicFrameMkLst>
        </pc:graphicFrameChg>
        <pc:picChg chg="del">
          <ac:chgData name="Dainton, John (Cockcroft Inst,DL,-)" userId="68875a2a-d9c4-4988-b0fc-404e00d7e75b" providerId="ADAL" clId="{25A3C48A-A191-4CDB-9D6B-38FFDDEE36F8}" dt="2022-10-01T17:15:05.317" v="1869" actId="478"/>
          <ac:picMkLst>
            <pc:docMk/>
            <pc:sldMk cId="1429564670" sldId="413"/>
            <ac:picMk id="16" creationId="{378DCA4C-DE33-496D-81F8-DAF907A8FB4C}"/>
          </ac:picMkLst>
        </pc:picChg>
      </pc:sldChg>
      <pc:sldChg chg="addSp delSp modSp add mod">
        <pc:chgData name="Dainton, John (Cockcroft Inst,DL,-)" userId="68875a2a-d9c4-4988-b0fc-404e00d7e75b" providerId="ADAL" clId="{25A3C48A-A191-4CDB-9D6B-38FFDDEE36F8}" dt="2022-10-11T11:43:49.336" v="10850" actId="20577"/>
        <pc:sldMkLst>
          <pc:docMk/>
          <pc:sldMk cId="874747056" sldId="414"/>
        </pc:sldMkLst>
        <pc:spChg chg="del">
          <ac:chgData name="Dainton, John (Cockcroft Inst,DL,-)" userId="68875a2a-d9c4-4988-b0fc-404e00d7e75b" providerId="ADAL" clId="{25A3C48A-A191-4CDB-9D6B-38FFDDEE36F8}" dt="2022-10-02T11:48:25.823" v="3215" actId="478"/>
          <ac:spMkLst>
            <pc:docMk/>
            <pc:sldMk cId="874747056" sldId="414"/>
            <ac:spMk id="7" creationId="{2996AEA9-64A7-4155-8833-92B7983C8F20}"/>
          </ac:spMkLst>
        </pc:spChg>
        <pc:spChg chg="mod">
          <ac:chgData name="Dainton, John (Cockcroft Inst,DL,-)" userId="68875a2a-d9c4-4988-b0fc-404e00d7e75b" providerId="ADAL" clId="{25A3C48A-A191-4CDB-9D6B-38FFDDEE36F8}" dt="2022-10-11T11:43:49.336" v="10850" actId="20577"/>
          <ac:spMkLst>
            <pc:docMk/>
            <pc:sldMk cId="874747056" sldId="414"/>
            <ac:spMk id="10" creationId="{2FF12A4A-E4D6-4AA5-B394-DDAE3F79B5B9}"/>
          </ac:spMkLst>
        </pc:spChg>
        <pc:spChg chg="del">
          <ac:chgData name="Dainton, John (Cockcroft Inst,DL,-)" userId="68875a2a-d9c4-4988-b0fc-404e00d7e75b" providerId="ADAL" clId="{25A3C48A-A191-4CDB-9D6B-38FFDDEE36F8}" dt="2022-10-02T11:49:58.973" v="3257" actId="478"/>
          <ac:spMkLst>
            <pc:docMk/>
            <pc:sldMk cId="874747056" sldId="414"/>
            <ac:spMk id="11" creationId="{00CDE403-18FE-45A5-97E9-7E70CB205290}"/>
          </ac:spMkLst>
        </pc:spChg>
        <pc:spChg chg="del">
          <ac:chgData name="Dainton, John (Cockcroft Inst,DL,-)" userId="68875a2a-d9c4-4988-b0fc-404e00d7e75b" providerId="ADAL" clId="{25A3C48A-A191-4CDB-9D6B-38FFDDEE36F8}" dt="2022-10-02T11:48:25.823" v="3215" actId="478"/>
          <ac:spMkLst>
            <pc:docMk/>
            <pc:sldMk cId="874747056" sldId="414"/>
            <ac:spMk id="12" creationId="{473497F4-E106-4124-811C-8E46852B6D69}"/>
          </ac:spMkLst>
        </pc:spChg>
        <pc:spChg chg="del">
          <ac:chgData name="Dainton, John (Cockcroft Inst,DL,-)" userId="68875a2a-d9c4-4988-b0fc-404e00d7e75b" providerId="ADAL" clId="{25A3C48A-A191-4CDB-9D6B-38FFDDEE36F8}" dt="2022-10-02T11:48:25.823" v="3215" actId="478"/>
          <ac:spMkLst>
            <pc:docMk/>
            <pc:sldMk cId="874747056" sldId="414"/>
            <ac:spMk id="13" creationId="{F0DB6613-2095-41AB-A66A-0D3BB025D430}"/>
          </ac:spMkLst>
        </pc:spChg>
        <pc:spChg chg="del">
          <ac:chgData name="Dainton, John (Cockcroft Inst,DL,-)" userId="68875a2a-d9c4-4988-b0fc-404e00d7e75b" providerId="ADAL" clId="{25A3C48A-A191-4CDB-9D6B-38FFDDEE36F8}" dt="2022-10-02T11:48:25.823" v="3215" actId="478"/>
          <ac:spMkLst>
            <pc:docMk/>
            <pc:sldMk cId="874747056" sldId="414"/>
            <ac:spMk id="14" creationId="{56ECFBA9-4621-4490-BD46-5A3D83031C1B}"/>
          </ac:spMkLst>
        </pc:spChg>
        <pc:spChg chg="add del mod">
          <ac:chgData name="Dainton, John (Cockcroft Inst,DL,-)" userId="68875a2a-d9c4-4988-b0fc-404e00d7e75b" providerId="ADAL" clId="{25A3C48A-A191-4CDB-9D6B-38FFDDEE36F8}" dt="2022-10-02T11:53:22.057" v="3275" actId="478"/>
          <ac:spMkLst>
            <pc:docMk/>
            <pc:sldMk cId="874747056" sldId="414"/>
            <ac:spMk id="16" creationId="{AD8D6DFC-6797-456D-A919-B632CA2EF4C5}"/>
          </ac:spMkLst>
        </pc:spChg>
        <pc:spChg chg="add mod">
          <ac:chgData name="Dainton, John (Cockcroft Inst,DL,-)" userId="68875a2a-d9c4-4988-b0fc-404e00d7e75b" providerId="ADAL" clId="{25A3C48A-A191-4CDB-9D6B-38FFDDEE36F8}" dt="2022-10-02T11:54:00.555" v="3327" actId="1035"/>
          <ac:spMkLst>
            <pc:docMk/>
            <pc:sldMk cId="874747056" sldId="414"/>
            <ac:spMk id="17" creationId="{69FB42ED-5C9E-46E0-AFB7-E8F33AF9F6A5}"/>
          </ac:spMkLst>
        </pc:spChg>
        <pc:spChg chg="add mod">
          <ac:chgData name="Dainton, John (Cockcroft Inst,DL,-)" userId="68875a2a-d9c4-4988-b0fc-404e00d7e75b" providerId="ADAL" clId="{25A3C48A-A191-4CDB-9D6B-38FFDDEE36F8}" dt="2022-10-02T11:51:19.374" v="3260" actId="1036"/>
          <ac:spMkLst>
            <pc:docMk/>
            <pc:sldMk cId="874747056" sldId="414"/>
            <ac:spMk id="18" creationId="{B90CB542-5283-4E0E-80A8-39EE9E59618A}"/>
          </ac:spMkLst>
        </pc:spChg>
        <pc:spChg chg="mod">
          <ac:chgData name="Dainton, John (Cockcroft Inst,DL,-)" userId="68875a2a-d9c4-4988-b0fc-404e00d7e75b" providerId="ADAL" clId="{25A3C48A-A191-4CDB-9D6B-38FFDDEE36F8}" dt="2022-10-02T11:52:11.071" v="3263" actId="207"/>
          <ac:spMkLst>
            <pc:docMk/>
            <pc:sldMk cId="874747056" sldId="414"/>
            <ac:spMk id="21" creationId="{C885203C-2531-46C4-BF68-20346D1FE788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22" creationId="{32177143-E875-4A45-8DB3-0B8237EF453F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23" creationId="{7C664C39-8FF8-408C-AD95-35310E3152FC}"/>
          </ac:spMkLst>
        </pc:spChg>
        <pc:spChg chg="mod">
          <ac:chgData name="Dainton, John (Cockcroft Inst,DL,-)" userId="68875a2a-d9c4-4988-b0fc-404e00d7e75b" providerId="ADAL" clId="{25A3C48A-A191-4CDB-9D6B-38FFDDEE36F8}" dt="2022-10-02T11:52:03.279" v="3262" actId="207"/>
          <ac:spMkLst>
            <pc:docMk/>
            <pc:sldMk cId="874747056" sldId="414"/>
            <ac:spMk id="24" creationId="{56637804-8702-4C88-903F-7CCB6A815CFA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25" creationId="{D129D3AA-E604-42D7-89BA-FE9D3E0D4AC6}"/>
          </ac:spMkLst>
        </pc:spChg>
        <pc:spChg chg="mod">
          <ac:chgData name="Dainton, John (Cockcroft Inst,DL,-)" userId="68875a2a-d9c4-4988-b0fc-404e00d7e75b" providerId="ADAL" clId="{25A3C48A-A191-4CDB-9D6B-38FFDDEE36F8}" dt="2022-10-02T11:51:55.491" v="3261" actId="207"/>
          <ac:spMkLst>
            <pc:docMk/>
            <pc:sldMk cId="874747056" sldId="414"/>
            <ac:spMk id="26" creationId="{BCA18133-05E2-428D-AD82-E1032495791F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27" creationId="{023B4061-8282-472A-884F-3BB2BED854D3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28" creationId="{801CF927-DA87-431D-ACFC-349D46092E54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29" creationId="{DB52CA65-A23F-4FC5-8B14-003EB88BE9CE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30" creationId="{7258BCC1-6086-4809-84A5-11D4A49FD270}"/>
          </ac:spMkLst>
        </pc:spChg>
        <pc:spChg chg="mod">
          <ac:chgData name="Dainton, John (Cockcroft Inst,DL,-)" userId="68875a2a-d9c4-4988-b0fc-404e00d7e75b" providerId="ADAL" clId="{25A3C48A-A191-4CDB-9D6B-38FFDDEE36F8}" dt="2022-10-02T11:52:20.700" v="3264" actId="207"/>
          <ac:spMkLst>
            <pc:docMk/>
            <pc:sldMk cId="874747056" sldId="414"/>
            <ac:spMk id="31" creationId="{5982DCF1-45AD-49E6-B086-B4E5EB0D98ED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32" creationId="{257D6124-29FB-4EDA-8E50-8B5C3C62B937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33" creationId="{79B769DA-BCBA-4946-9B21-A83E2EBCE307}"/>
          </ac:spMkLst>
        </pc:spChg>
        <pc:spChg chg="mod">
          <ac:chgData name="Dainton, John (Cockcroft Inst,DL,-)" userId="68875a2a-d9c4-4988-b0fc-404e00d7e75b" providerId="ADAL" clId="{25A3C48A-A191-4CDB-9D6B-38FFDDEE36F8}" dt="2022-10-02T11:51:14.800" v="3258"/>
          <ac:spMkLst>
            <pc:docMk/>
            <pc:sldMk cId="874747056" sldId="414"/>
            <ac:spMk id="34" creationId="{5B4B7175-5BCF-403A-A0AA-E35B808BEED4}"/>
          </ac:spMkLst>
        </pc:spChg>
        <pc:spChg chg="add mod">
          <ac:chgData name="Dainton, John (Cockcroft Inst,DL,-)" userId="68875a2a-d9c4-4988-b0fc-404e00d7e75b" providerId="ADAL" clId="{25A3C48A-A191-4CDB-9D6B-38FFDDEE36F8}" dt="2022-10-02T11:55:51.299" v="3336" actId="113"/>
          <ac:spMkLst>
            <pc:docMk/>
            <pc:sldMk cId="874747056" sldId="414"/>
            <ac:spMk id="35" creationId="{FED34E00-8295-4084-B267-D9A51E9AA31F}"/>
          </ac:spMkLst>
        </pc:spChg>
        <pc:spChg chg="add mod">
          <ac:chgData name="Dainton, John (Cockcroft Inst,DL,-)" userId="68875a2a-d9c4-4988-b0fc-404e00d7e75b" providerId="ADAL" clId="{25A3C48A-A191-4CDB-9D6B-38FFDDEE36F8}" dt="2022-10-02T11:51:19.374" v="3260" actId="1036"/>
          <ac:spMkLst>
            <pc:docMk/>
            <pc:sldMk cId="874747056" sldId="414"/>
            <ac:spMk id="36" creationId="{285B62E9-6CAB-49EF-A20F-18DAC6DD5CDE}"/>
          </ac:spMkLst>
        </pc:spChg>
        <pc:spChg chg="mod">
          <ac:chgData name="Dainton, John (Cockcroft Inst,DL,-)" userId="68875a2a-d9c4-4988-b0fc-404e00d7e75b" providerId="ADAL" clId="{25A3C48A-A191-4CDB-9D6B-38FFDDEE36F8}" dt="2022-10-03T15:09:01.233" v="7123" actId="14100"/>
          <ac:spMkLst>
            <pc:docMk/>
            <pc:sldMk cId="874747056" sldId="414"/>
            <ac:spMk id="988162" creationId="{00000000-0000-0000-0000-000000000000}"/>
          </ac:spMkLst>
        </pc:spChg>
        <pc:grpChg chg="add mod">
          <ac:chgData name="Dainton, John (Cockcroft Inst,DL,-)" userId="68875a2a-d9c4-4988-b0fc-404e00d7e75b" providerId="ADAL" clId="{25A3C48A-A191-4CDB-9D6B-38FFDDEE36F8}" dt="2022-10-02T11:54:35.888" v="3332" actId="1038"/>
          <ac:grpSpMkLst>
            <pc:docMk/>
            <pc:sldMk cId="874747056" sldId="414"/>
            <ac:grpSpMk id="19" creationId="{B4C24DEC-7679-4A7C-B87A-7EF888A2E76D}"/>
          </ac:grpSpMkLst>
        </pc:grpChg>
        <pc:graphicFrameChg chg="del">
          <ac:chgData name="Dainton, John (Cockcroft Inst,DL,-)" userId="68875a2a-d9c4-4988-b0fc-404e00d7e75b" providerId="ADAL" clId="{25A3C48A-A191-4CDB-9D6B-38FFDDEE36F8}" dt="2022-10-02T11:48:25.823" v="3215" actId="478"/>
          <ac:graphicFrameMkLst>
            <pc:docMk/>
            <pc:sldMk cId="874747056" sldId="414"/>
            <ac:graphicFrameMk id="8" creationId="{81FF73C2-AC1E-408F-91A0-BE0A31475274}"/>
          </ac:graphicFrameMkLst>
        </pc:graphicFrameChg>
        <pc:picChg chg="mod">
          <ac:chgData name="Dainton, John (Cockcroft Inst,DL,-)" userId="68875a2a-d9c4-4988-b0fc-404e00d7e75b" providerId="ADAL" clId="{25A3C48A-A191-4CDB-9D6B-38FFDDEE36F8}" dt="2022-10-02T11:51:14.800" v="3258"/>
          <ac:picMkLst>
            <pc:docMk/>
            <pc:sldMk cId="874747056" sldId="414"/>
            <ac:picMk id="20" creationId="{D5A7DF25-2AF5-4D7D-8E07-6FA0D67BC9F2}"/>
          </ac:picMkLst>
        </pc:picChg>
      </pc:sldChg>
      <pc:sldChg chg="modSp add del">
        <pc:chgData name="Dainton, John (Cockcroft Inst,DL,-)" userId="68875a2a-d9c4-4988-b0fc-404e00d7e75b" providerId="ADAL" clId="{25A3C48A-A191-4CDB-9D6B-38FFDDEE36F8}" dt="2022-10-02T15:11:31.468" v="3969" actId="47"/>
        <pc:sldMkLst>
          <pc:docMk/>
          <pc:sldMk cId="0" sldId="415"/>
        </pc:sldMkLst>
        <pc:spChg chg="mod">
          <ac:chgData name="Dainton, John (Cockcroft Inst,DL,-)" userId="68875a2a-d9c4-4988-b0fc-404e00d7e75b" providerId="ADAL" clId="{25A3C48A-A191-4CDB-9D6B-38FFDDEE36F8}" dt="2022-10-02T13:48:55.343" v="3338"/>
          <ac:spMkLst>
            <pc:docMk/>
            <pc:sldMk cId="0" sldId="415"/>
            <ac:spMk id="13" creationId="{E18540EE-644C-42E1-9079-5F28B8EA8E8F}"/>
          </ac:spMkLst>
        </pc:spChg>
      </pc:sldChg>
      <pc:sldChg chg="modSp add del">
        <pc:chgData name="Dainton, John (Cockcroft Inst,DL,-)" userId="68875a2a-d9c4-4988-b0fc-404e00d7e75b" providerId="ADAL" clId="{25A3C48A-A191-4CDB-9D6B-38FFDDEE36F8}" dt="2022-10-07T13:43:56.418" v="9105" actId="47"/>
        <pc:sldMkLst>
          <pc:docMk/>
          <pc:sldMk cId="0" sldId="420"/>
        </pc:sldMkLst>
        <pc:spChg chg="mod">
          <ac:chgData name="Dainton, John (Cockcroft Inst,DL,-)" userId="68875a2a-d9c4-4988-b0fc-404e00d7e75b" providerId="ADAL" clId="{25A3C48A-A191-4CDB-9D6B-38FFDDEE36F8}" dt="2022-10-07T13:18:50.244" v="9002"/>
          <ac:spMkLst>
            <pc:docMk/>
            <pc:sldMk cId="0" sldId="420"/>
            <ac:spMk id="34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07T13:18:50.244" v="9002"/>
          <ac:spMkLst>
            <pc:docMk/>
            <pc:sldMk cId="0" sldId="420"/>
            <ac:spMk id="35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07T13:18:50.244" v="9002"/>
          <ac:spMkLst>
            <pc:docMk/>
            <pc:sldMk cId="0" sldId="420"/>
            <ac:spMk id="36" creationId="{00000000-0000-0000-0000-000000000000}"/>
          </ac:spMkLst>
        </pc:spChg>
      </pc:sldChg>
      <pc:sldChg chg="addSp delSp modSp add del mod">
        <pc:chgData name="Dainton, John (Cockcroft Inst,DL,-)" userId="68875a2a-d9c4-4988-b0fc-404e00d7e75b" providerId="ADAL" clId="{25A3C48A-A191-4CDB-9D6B-38FFDDEE36F8}" dt="2022-10-06T08:55:01.856" v="8468" actId="22"/>
        <pc:sldMkLst>
          <pc:docMk/>
          <pc:sldMk cId="2804115531" sldId="466"/>
        </pc:sldMkLst>
        <pc:spChg chg="mod">
          <ac:chgData name="Dainton, John (Cockcroft Inst,DL,-)" userId="68875a2a-d9c4-4988-b0fc-404e00d7e75b" providerId="ADAL" clId="{25A3C48A-A191-4CDB-9D6B-38FFDDEE36F8}" dt="2022-10-06T08:38:51.932" v="8368" actId="1037"/>
          <ac:spMkLst>
            <pc:docMk/>
            <pc:sldMk cId="2804115531" sldId="466"/>
            <ac:spMk id="2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06T08:38:40.853" v="8367" actId="1037"/>
          <ac:spMkLst>
            <pc:docMk/>
            <pc:sldMk cId="2804115531" sldId="466"/>
            <ac:spMk id="9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06T08:46:44.918" v="8434" actId="20577"/>
          <ac:spMkLst>
            <pc:docMk/>
            <pc:sldMk cId="2804115531" sldId="466"/>
            <ac:spMk id="12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06T08:41:42.554" v="8420" actId="14100"/>
          <ac:spMkLst>
            <pc:docMk/>
            <pc:sldMk cId="2804115531" sldId="466"/>
            <ac:spMk id="15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4:40.732" v="8464" actId="478"/>
          <ac:spMkLst>
            <pc:docMk/>
            <pc:sldMk cId="2804115531" sldId="466"/>
            <ac:spMk id="27" creationId="{00000000-0000-0000-0000-000000000000}"/>
          </ac:spMkLst>
        </pc:spChg>
        <pc:picChg chg="add del">
          <ac:chgData name="Dainton, John (Cockcroft Inst,DL,-)" userId="68875a2a-d9c4-4988-b0fc-404e00d7e75b" providerId="ADAL" clId="{25A3C48A-A191-4CDB-9D6B-38FFDDEE36F8}" dt="2022-10-06T08:55:01.856" v="8468" actId="22"/>
          <ac:picMkLst>
            <pc:docMk/>
            <pc:sldMk cId="2804115531" sldId="466"/>
            <ac:picMk id="13" creationId="{D5860EA2-4795-452E-902A-D96D4B45EAFE}"/>
          </ac:picMkLst>
        </pc:picChg>
        <pc:picChg chg="add del">
          <ac:chgData name="Dainton, John (Cockcroft Inst,DL,-)" userId="68875a2a-d9c4-4988-b0fc-404e00d7e75b" providerId="ADAL" clId="{25A3C48A-A191-4CDB-9D6B-38FFDDEE36F8}" dt="2022-10-06T08:55:00.053" v="8467" actId="22"/>
          <ac:picMkLst>
            <pc:docMk/>
            <pc:sldMk cId="2804115531" sldId="466"/>
            <ac:picMk id="19" creationId="{A86A6D13-2969-4426-BF05-668084FA1CEF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586897986" sldId="467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367963202" sldId="469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393648829" sldId="470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2874067890" sldId="471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857689662" sldId="473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517572214" sldId="474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52672948" sldId="475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70654065" sldId="476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941107620" sldId="477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892619180" sldId="478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686725509" sldId="479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716499430" sldId="480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866765245" sldId="481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2550359963" sldId="488"/>
        </pc:sldMkLst>
      </pc:sldChg>
      <pc:sldChg chg="modSp add del">
        <pc:chgData name="Dainton, John (Cockcroft Inst,DL,-)" userId="68875a2a-d9c4-4988-b0fc-404e00d7e75b" providerId="ADAL" clId="{25A3C48A-A191-4CDB-9D6B-38FFDDEE36F8}" dt="2022-10-02T15:11:27.442" v="3968" actId="47"/>
        <pc:sldMkLst>
          <pc:docMk/>
          <pc:sldMk cId="0" sldId="489"/>
        </pc:sldMkLst>
        <pc:spChg chg="mod">
          <ac:chgData name="Dainton, John (Cockcroft Inst,DL,-)" userId="68875a2a-d9c4-4988-b0fc-404e00d7e75b" providerId="ADAL" clId="{25A3C48A-A191-4CDB-9D6B-38FFDDEE36F8}" dt="2022-10-02T13:47:02.872" v="3337"/>
          <ac:spMkLst>
            <pc:docMk/>
            <pc:sldMk cId="0" sldId="489"/>
            <ac:spMk id="35" creationId="{E4F477A2-C61A-4E11-BE0D-ED3DE9D88107}"/>
          </ac:spMkLst>
        </pc:spChg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2581489854" sldId="489"/>
        </pc:sldMkLst>
      </pc:sldChg>
      <pc:sldChg chg="addSp delSp modSp add mod modAnim">
        <pc:chgData name="Dainton, John (Cockcroft Inst,DL,-)" userId="68875a2a-d9c4-4988-b0fc-404e00d7e75b" providerId="ADAL" clId="{25A3C48A-A191-4CDB-9D6B-38FFDDEE36F8}" dt="2022-10-04T15:05:03.542" v="7629" actId="20577"/>
        <pc:sldMkLst>
          <pc:docMk/>
          <pc:sldMk cId="581753170" sldId="490"/>
        </pc:sldMkLst>
        <pc:spChg chg="add del mod">
          <ac:chgData name="Dainton, John (Cockcroft Inst,DL,-)" userId="68875a2a-d9c4-4988-b0fc-404e00d7e75b" providerId="ADAL" clId="{25A3C48A-A191-4CDB-9D6B-38FFDDEE36F8}" dt="2022-10-02T15:03:55.586" v="3852"/>
          <ac:spMkLst>
            <pc:docMk/>
            <pc:sldMk cId="581753170" sldId="490"/>
            <ac:spMk id="4" creationId="{C22CF142-FEB7-4D9A-BA44-C6317C631241}"/>
          </ac:spMkLst>
        </pc:spChg>
        <pc:spChg chg="add mod">
          <ac:chgData name="Dainton, John (Cockcroft Inst,DL,-)" userId="68875a2a-d9c4-4988-b0fc-404e00d7e75b" providerId="ADAL" clId="{25A3C48A-A191-4CDB-9D6B-38FFDDEE36F8}" dt="2022-10-02T15:40:15.623" v="4510" actId="1035"/>
          <ac:spMkLst>
            <pc:docMk/>
            <pc:sldMk cId="581753170" sldId="490"/>
            <ac:spMk id="5" creationId="{E89EE3A7-AD73-4943-AB13-241C27BB9528}"/>
          </ac:spMkLst>
        </pc:spChg>
        <pc:spChg chg="del">
          <ac:chgData name="Dainton, John (Cockcroft Inst,DL,-)" userId="68875a2a-d9c4-4988-b0fc-404e00d7e75b" providerId="ADAL" clId="{25A3C48A-A191-4CDB-9D6B-38FFDDEE36F8}" dt="2022-10-02T13:50:37.314" v="3340" actId="478"/>
          <ac:spMkLst>
            <pc:docMk/>
            <pc:sldMk cId="581753170" sldId="490"/>
            <ac:spMk id="6" creationId="{679E3989-4384-4A23-92E4-48788406218C}"/>
          </ac:spMkLst>
        </pc:spChg>
        <pc:spChg chg="del">
          <ac:chgData name="Dainton, John (Cockcroft Inst,DL,-)" userId="68875a2a-d9c4-4988-b0fc-404e00d7e75b" providerId="ADAL" clId="{25A3C48A-A191-4CDB-9D6B-38FFDDEE36F8}" dt="2022-10-02T13:50:37.314" v="3340" actId="478"/>
          <ac:spMkLst>
            <pc:docMk/>
            <pc:sldMk cId="581753170" sldId="490"/>
            <ac:spMk id="9" creationId="{20070E24-763B-4013-808C-EE591635E0DB}"/>
          </ac:spMkLst>
        </pc:spChg>
        <pc:spChg chg="del">
          <ac:chgData name="Dainton, John (Cockcroft Inst,DL,-)" userId="68875a2a-d9c4-4988-b0fc-404e00d7e75b" providerId="ADAL" clId="{25A3C48A-A191-4CDB-9D6B-38FFDDEE36F8}" dt="2022-10-02T13:50:37.314" v="3340" actId="478"/>
          <ac:spMkLst>
            <pc:docMk/>
            <pc:sldMk cId="581753170" sldId="490"/>
            <ac:spMk id="10" creationId="{FF06D3FB-E74F-4982-9B0B-DEAA2E58A583}"/>
          </ac:spMkLst>
        </pc:spChg>
        <pc:spChg chg="del">
          <ac:chgData name="Dainton, John (Cockcroft Inst,DL,-)" userId="68875a2a-d9c4-4988-b0fc-404e00d7e75b" providerId="ADAL" clId="{25A3C48A-A191-4CDB-9D6B-38FFDDEE36F8}" dt="2022-10-02T13:50:37.314" v="3340" actId="478"/>
          <ac:spMkLst>
            <pc:docMk/>
            <pc:sldMk cId="581753170" sldId="490"/>
            <ac:spMk id="11" creationId="{BE0E9D58-8701-4214-B23D-47517C66DDC8}"/>
          </ac:spMkLst>
        </pc:spChg>
        <pc:spChg chg="add mod">
          <ac:chgData name="Dainton, John (Cockcroft Inst,DL,-)" userId="68875a2a-d9c4-4988-b0fc-404e00d7e75b" providerId="ADAL" clId="{25A3C48A-A191-4CDB-9D6B-38FFDDEE36F8}" dt="2022-10-04T15:05:03.542" v="7629" actId="20577"/>
          <ac:spMkLst>
            <pc:docMk/>
            <pc:sldMk cId="581753170" sldId="490"/>
            <ac:spMk id="13" creationId="{446A5712-0299-4192-A514-AFC69B332395}"/>
          </ac:spMkLst>
        </pc:spChg>
        <pc:spChg chg="add del mod">
          <ac:chgData name="Dainton, John (Cockcroft Inst,DL,-)" userId="68875a2a-d9c4-4988-b0fc-404e00d7e75b" providerId="ADAL" clId="{25A3C48A-A191-4CDB-9D6B-38FFDDEE36F8}" dt="2022-10-02T15:29:39.927" v="4166" actId="478"/>
          <ac:spMkLst>
            <pc:docMk/>
            <pc:sldMk cId="581753170" sldId="490"/>
            <ac:spMk id="17" creationId="{DB65CED2-7968-47A2-8660-22D4B048A01A}"/>
          </ac:spMkLst>
        </pc:spChg>
        <pc:spChg chg="add mod">
          <ac:chgData name="Dainton, John (Cockcroft Inst,DL,-)" userId="68875a2a-d9c4-4988-b0fc-404e00d7e75b" providerId="ADAL" clId="{25A3C48A-A191-4CDB-9D6B-38FFDDEE36F8}" dt="2022-10-02T15:41:15.880" v="4515" actId="313"/>
          <ac:spMkLst>
            <pc:docMk/>
            <pc:sldMk cId="581753170" sldId="490"/>
            <ac:spMk id="19" creationId="{D2A6FA0A-B174-4835-B22D-79E5E9148F92}"/>
          </ac:spMkLst>
        </pc:spChg>
        <pc:spChg chg="add del mod">
          <ac:chgData name="Dainton, John (Cockcroft Inst,DL,-)" userId="68875a2a-d9c4-4988-b0fc-404e00d7e75b" providerId="ADAL" clId="{25A3C48A-A191-4CDB-9D6B-38FFDDEE36F8}" dt="2022-10-02T15:38:23.848" v="4440" actId="478"/>
          <ac:spMkLst>
            <pc:docMk/>
            <pc:sldMk cId="581753170" sldId="490"/>
            <ac:spMk id="22" creationId="{8D3C50F1-1E30-4C65-AE50-8213DA075C6F}"/>
          </ac:spMkLst>
        </pc:spChg>
        <pc:spChg chg="add mod">
          <ac:chgData name="Dainton, John (Cockcroft Inst,DL,-)" userId="68875a2a-d9c4-4988-b0fc-404e00d7e75b" providerId="ADAL" clId="{25A3C48A-A191-4CDB-9D6B-38FFDDEE36F8}" dt="2022-10-02T15:40:15.623" v="4510" actId="1035"/>
          <ac:spMkLst>
            <pc:docMk/>
            <pc:sldMk cId="581753170" sldId="490"/>
            <ac:spMk id="23" creationId="{F8CD92AE-DEA3-4CD1-B98C-EE7FC3189752}"/>
          </ac:spMkLst>
        </pc:spChg>
        <pc:spChg chg="add mod">
          <ac:chgData name="Dainton, John (Cockcroft Inst,DL,-)" userId="68875a2a-d9c4-4988-b0fc-404e00d7e75b" providerId="ADAL" clId="{25A3C48A-A191-4CDB-9D6B-38FFDDEE36F8}" dt="2022-10-02T16:03:15.820" v="4730" actId="1076"/>
          <ac:spMkLst>
            <pc:docMk/>
            <pc:sldMk cId="581753170" sldId="490"/>
            <ac:spMk id="31" creationId="{868B978C-C035-4F14-A484-A666784B169E}"/>
          </ac:spMkLst>
        </pc:spChg>
        <pc:spChg chg="mod">
          <ac:chgData name="Dainton, John (Cockcroft Inst,DL,-)" userId="68875a2a-d9c4-4988-b0fc-404e00d7e75b" providerId="ADAL" clId="{25A3C48A-A191-4CDB-9D6B-38FFDDEE36F8}" dt="2022-10-02T15:28:33.007" v="4163" actId="20577"/>
          <ac:spMkLst>
            <pc:docMk/>
            <pc:sldMk cId="581753170" sldId="490"/>
            <ac:spMk id="988162" creationId="{00000000-0000-0000-0000-000000000000}"/>
          </ac:spMkLst>
        </pc:spChg>
        <pc:picChg chg="add del mod modCrop">
          <ac:chgData name="Dainton, John (Cockcroft Inst,DL,-)" userId="68875a2a-d9c4-4988-b0fc-404e00d7e75b" providerId="ADAL" clId="{25A3C48A-A191-4CDB-9D6B-38FFDDEE36F8}" dt="2022-10-02T14:50:07.123" v="3641" actId="478"/>
          <ac:picMkLst>
            <pc:docMk/>
            <pc:sldMk cId="581753170" sldId="490"/>
            <ac:picMk id="3" creationId="{C0C45368-EA96-48DA-948D-09225AFF0C43}"/>
          </ac:picMkLst>
        </pc:picChg>
        <pc:picChg chg="del">
          <ac:chgData name="Dainton, John (Cockcroft Inst,DL,-)" userId="68875a2a-d9c4-4988-b0fc-404e00d7e75b" providerId="ADAL" clId="{25A3C48A-A191-4CDB-9D6B-38FFDDEE36F8}" dt="2022-10-02T13:50:37.314" v="3340" actId="478"/>
          <ac:picMkLst>
            <pc:docMk/>
            <pc:sldMk cId="581753170" sldId="490"/>
            <ac:picMk id="7" creationId="{92129E6C-C9ED-4938-80D1-6BE7888A8C9E}"/>
          </ac:picMkLst>
        </pc:picChg>
        <pc:picChg chg="add del mod">
          <ac:chgData name="Dainton, John (Cockcroft Inst,DL,-)" userId="68875a2a-d9c4-4988-b0fc-404e00d7e75b" providerId="ADAL" clId="{25A3C48A-A191-4CDB-9D6B-38FFDDEE36F8}" dt="2022-10-02T15:29:34.566" v="4165" actId="478"/>
          <ac:picMkLst>
            <pc:docMk/>
            <pc:sldMk cId="581753170" sldId="490"/>
            <ac:picMk id="12" creationId="{E4B6187C-7811-401D-A4B6-A6C6EEE41B59}"/>
          </ac:picMkLst>
        </pc:picChg>
        <pc:picChg chg="add mod">
          <ac:chgData name="Dainton, John (Cockcroft Inst,DL,-)" userId="68875a2a-d9c4-4988-b0fc-404e00d7e75b" providerId="ADAL" clId="{25A3C48A-A191-4CDB-9D6B-38FFDDEE36F8}" dt="2022-10-02T15:40:15.623" v="4510" actId="1035"/>
          <ac:picMkLst>
            <pc:docMk/>
            <pc:sldMk cId="581753170" sldId="490"/>
            <ac:picMk id="14" creationId="{347CB9C8-2437-4924-B71D-546CF902B69D}"/>
          </ac:picMkLst>
        </pc:picChg>
        <pc:picChg chg="add mod">
          <ac:chgData name="Dainton, John (Cockcroft Inst,DL,-)" userId="68875a2a-d9c4-4988-b0fc-404e00d7e75b" providerId="ADAL" clId="{25A3C48A-A191-4CDB-9D6B-38FFDDEE36F8}" dt="2022-10-02T15:40:15.623" v="4510" actId="1035"/>
          <ac:picMkLst>
            <pc:docMk/>
            <pc:sldMk cId="581753170" sldId="490"/>
            <ac:picMk id="16" creationId="{6BBABEAC-37A2-44B7-8C52-68D15563795A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2T15:40:15.623" v="4510" actId="1035"/>
          <ac:picMkLst>
            <pc:docMk/>
            <pc:sldMk cId="581753170" sldId="490"/>
            <ac:picMk id="20" creationId="{5D56F7EE-D067-4263-B51F-0228E3EA1CB7}"/>
          </ac:picMkLst>
        </pc:picChg>
        <pc:cxnChg chg="del">
          <ac:chgData name="Dainton, John (Cockcroft Inst,DL,-)" userId="68875a2a-d9c4-4988-b0fc-404e00d7e75b" providerId="ADAL" clId="{25A3C48A-A191-4CDB-9D6B-38FFDDEE36F8}" dt="2022-10-02T13:50:37.314" v="3340" actId="478"/>
          <ac:cxnSpMkLst>
            <pc:docMk/>
            <pc:sldMk cId="581753170" sldId="490"/>
            <ac:cxnSpMk id="8" creationId="{3FCB219E-111A-4FAC-A64F-62B12960194A}"/>
          </ac:cxnSpMkLst>
        </pc:cxnChg>
        <pc:cxnChg chg="add mod">
          <ac:chgData name="Dainton, John (Cockcroft Inst,DL,-)" userId="68875a2a-d9c4-4988-b0fc-404e00d7e75b" providerId="ADAL" clId="{25A3C48A-A191-4CDB-9D6B-38FFDDEE36F8}" dt="2022-10-02T15:53:52.060" v="4600" actId="14100"/>
          <ac:cxnSpMkLst>
            <pc:docMk/>
            <pc:sldMk cId="581753170" sldId="490"/>
            <ac:cxnSpMk id="24" creationId="{84153327-FF65-40BB-9A97-4219A9DB4096}"/>
          </ac:cxnSpMkLst>
        </pc:cxnChg>
        <pc:cxnChg chg="add mod">
          <ac:chgData name="Dainton, John (Cockcroft Inst,DL,-)" userId="68875a2a-d9c4-4988-b0fc-404e00d7e75b" providerId="ADAL" clId="{25A3C48A-A191-4CDB-9D6B-38FFDDEE36F8}" dt="2022-10-02T15:54:20.245" v="4603" actId="14100"/>
          <ac:cxnSpMkLst>
            <pc:docMk/>
            <pc:sldMk cId="581753170" sldId="490"/>
            <ac:cxnSpMk id="29" creationId="{BBD657C2-B6B9-4980-A712-BD2427BA1B8B}"/>
          </ac:cxnSpMkLst>
        </pc:cxn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182080330" sldId="490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511838863" sldId="491"/>
        </pc:sldMkLst>
      </pc:sldChg>
      <pc:sldChg chg="addSp delSp modSp add mod modAnim">
        <pc:chgData name="Dainton, John (Cockcroft Inst,DL,-)" userId="68875a2a-d9c4-4988-b0fc-404e00d7e75b" providerId="ADAL" clId="{25A3C48A-A191-4CDB-9D6B-38FFDDEE36F8}" dt="2022-10-04T15:06:59.466" v="7635" actId="14100"/>
        <pc:sldMkLst>
          <pc:docMk/>
          <pc:sldMk cId="3961167614" sldId="491"/>
        </pc:sldMkLst>
        <pc:spChg chg="add del mod">
          <ac:chgData name="Dainton, John (Cockcroft Inst,DL,-)" userId="68875a2a-d9c4-4988-b0fc-404e00d7e75b" providerId="ADAL" clId="{25A3C48A-A191-4CDB-9D6B-38FFDDEE36F8}" dt="2022-10-02T15:55:33.946" v="4607" actId="478"/>
          <ac:spMkLst>
            <pc:docMk/>
            <pc:sldMk cId="3961167614" sldId="491"/>
            <ac:spMk id="2" creationId="{F1875589-B899-444E-BE4F-996C510DE5B8}"/>
          </ac:spMkLst>
        </pc:spChg>
        <pc:spChg chg="del">
          <ac:chgData name="Dainton, John (Cockcroft Inst,DL,-)" userId="68875a2a-d9c4-4988-b0fc-404e00d7e75b" providerId="ADAL" clId="{25A3C48A-A191-4CDB-9D6B-38FFDDEE36F8}" dt="2022-10-02T15:55:11.096" v="4604" actId="478"/>
          <ac:spMkLst>
            <pc:docMk/>
            <pc:sldMk cId="3961167614" sldId="491"/>
            <ac:spMk id="13" creationId="{446A5712-0299-4192-A514-AFC69B332395}"/>
          </ac:spMkLst>
        </pc:spChg>
        <pc:spChg chg="mod">
          <ac:chgData name="Dainton, John (Cockcroft Inst,DL,-)" userId="68875a2a-d9c4-4988-b0fc-404e00d7e75b" providerId="ADAL" clId="{25A3C48A-A191-4CDB-9D6B-38FFDDEE36F8}" dt="2022-10-02T16:00:18.524" v="4698" actId="14100"/>
          <ac:spMkLst>
            <pc:docMk/>
            <pc:sldMk cId="3961167614" sldId="491"/>
            <ac:spMk id="17" creationId="{DB65CED2-7968-47A2-8660-22D4B048A01A}"/>
          </ac:spMkLst>
        </pc:spChg>
        <pc:spChg chg="add mod">
          <ac:chgData name="Dainton, John (Cockcroft Inst,DL,-)" userId="68875a2a-d9c4-4988-b0fc-404e00d7e75b" providerId="ADAL" clId="{25A3C48A-A191-4CDB-9D6B-38FFDDEE36F8}" dt="2022-10-02T16:34:57.157" v="4806" actId="1035"/>
          <ac:spMkLst>
            <pc:docMk/>
            <pc:sldMk cId="3961167614" sldId="491"/>
            <ac:spMk id="18" creationId="{2A6CB7EB-A887-4D24-9CB9-B7405942AA4B}"/>
          </ac:spMkLst>
        </pc:spChg>
        <pc:spChg chg="add mod">
          <ac:chgData name="Dainton, John (Cockcroft Inst,DL,-)" userId="68875a2a-d9c4-4988-b0fc-404e00d7e75b" providerId="ADAL" clId="{25A3C48A-A191-4CDB-9D6B-38FFDDEE36F8}" dt="2022-10-02T16:36:36.563" v="4852" actId="1037"/>
          <ac:spMkLst>
            <pc:docMk/>
            <pc:sldMk cId="3961167614" sldId="491"/>
            <ac:spMk id="19" creationId="{54283A6B-8CBB-40DD-98B3-C550EC0A2272}"/>
          </ac:spMkLst>
        </pc:spChg>
        <pc:spChg chg="add mod">
          <ac:chgData name="Dainton, John (Cockcroft Inst,DL,-)" userId="68875a2a-d9c4-4988-b0fc-404e00d7e75b" providerId="ADAL" clId="{25A3C48A-A191-4CDB-9D6B-38FFDDEE36F8}" dt="2022-10-02T16:38:37.454" v="4913" actId="1036"/>
          <ac:spMkLst>
            <pc:docMk/>
            <pc:sldMk cId="3961167614" sldId="491"/>
            <ac:spMk id="21" creationId="{368DDF4A-A8DF-47A3-993B-460F00B613F8}"/>
          </ac:spMkLst>
        </pc:spChg>
        <pc:spChg chg="add mod">
          <ac:chgData name="Dainton, John (Cockcroft Inst,DL,-)" userId="68875a2a-d9c4-4988-b0fc-404e00d7e75b" providerId="ADAL" clId="{25A3C48A-A191-4CDB-9D6B-38FFDDEE36F8}" dt="2022-10-02T16:50:07.560" v="5046" actId="207"/>
          <ac:spMkLst>
            <pc:docMk/>
            <pc:sldMk cId="3961167614" sldId="491"/>
            <ac:spMk id="22" creationId="{A9FD8BC2-C7F3-4449-A732-650E190B6FE1}"/>
          </ac:spMkLst>
        </pc:spChg>
        <pc:spChg chg="add mod">
          <ac:chgData name="Dainton, John (Cockcroft Inst,DL,-)" userId="68875a2a-d9c4-4988-b0fc-404e00d7e75b" providerId="ADAL" clId="{25A3C48A-A191-4CDB-9D6B-38FFDDEE36F8}" dt="2022-10-02T16:46:50.658" v="4949" actId="1076"/>
          <ac:spMkLst>
            <pc:docMk/>
            <pc:sldMk cId="3961167614" sldId="491"/>
            <ac:spMk id="23" creationId="{B86D50D5-50C4-4542-9F0F-838C0ED79DA7}"/>
          </ac:spMkLst>
        </pc:spChg>
        <pc:spChg chg="add mod">
          <ac:chgData name="Dainton, John (Cockcroft Inst,DL,-)" userId="68875a2a-d9c4-4988-b0fc-404e00d7e75b" providerId="ADAL" clId="{25A3C48A-A191-4CDB-9D6B-38FFDDEE36F8}" dt="2022-10-02T16:49:24.154" v="5044" actId="1037"/>
          <ac:spMkLst>
            <pc:docMk/>
            <pc:sldMk cId="3961167614" sldId="491"/>
            <ac:spMk id="24" creationId="{BF94E2BD-A3C5-4EFD-BF94-C1FD11BC12D2}"/>
          </ac:spMkLst>
        </pc:spChg>
        <pc:spChg chg="mod">
          <ac:chgData name="Dainton, John (Cockcroft Inst,DL,-)" userId="68875a2a-d9c4-4988-b0fc-404e00d7e75b" providerId="ADAL" clId="{25A3C48A-A191-4CDB-9D6B-38FFDDEE36F8}" dt="2022-10-02T15:59:05.012" v="4694" actId="20577"/>
          <ac:spMkLst>
            <pc:docMk/>
            <pc:sldMk cId="3961167614" sldId="491"/>
            <ac:spMk id="988162" creationId="{00000000-0000-0000-0000-000000000000}"/>
          </ac:spMkLst>
        </pc:spChg>
        <pc:picChg chg="add mod modCrop">
          <ac:chgData name="Dainton, John (Cockcroft Inst,DL,-)" userId="68875a2a-d9c4-4988-b0fc-404e00d7e75b" providerId="ADAL" clId="{25A3C48A-A191-4CDB-9D6B-38FFDDEE36F8}" dt="2022-10-02T16:32:28.371" v="4755" actId="1076"/>
          <ac:picMkLst>
            <pc:docMk/>
            <pc:sldMk cId="3961167614" sldId="491"/>
            <ac:picMk id="4" creationId="{7E5860EF-FBB3-4A96-A102-7601EFDC56B8}"/>
          </ac:picMkLst>
        </pc:picChg>
        <pc:picChg chg="mod modCrop">
          <ac:chgData name="Dainton, John (Cockcroft Inst,DL,-)" userId="68875a2a-d9c4-4988-b0fc-404e00d7e75b" providerId="ADAL" clId="{25A3C48A-A191-4CDB-9D6B-38FFDDEE36F8}" dt="2022-10-02T16:33:25.907" v="4759" actId="1038"/>
          <ac:picMkLst>
            <pc:docMk/>
            <pc:sldMk cId="3961167614" sldId="491"/>
            <ac:picMk id="12" creationId="{E4B6187C-7811-401D-A4B6-A6C6EEE41B59}"/>
          </ac:picMkLst>
        </pc:picChg>
        <pc:picChg chg="del">
          <ac:chgData name="Dainton, John (Cockcroft Inst,DL,-)" userId="68875a2a-d9c4-4988-b0fc-404e00d7e75b" providerId="ADAL" clId="{25A3C48A-A191-4CDB-9D6B-38FFDDEE36F8}" dt="2022-10-02T15:55:13.746" v="4605" actId="478"/>
          <ac:picMkLst>
            <pc:docMk/>
            <pc:sldMk cId="3961167614" sldId="491"/>
            <ac:picMk id="14" creationId="{347CB9C8-2437-4924-B71D-546CF902B69D}"/>
          </ac:picMkLst>
        </pc:picChg>
        <pc:picChg chg="del">
          <ac:chgData name="Dainton, John (Cockcroft Inst,DL,-)" userId="68875a2a-d9c4-4988-b0fc-404e00d7e75b" providerId="ADAL" clId="{25A3C48A-A191-4CDB-9D6B-38FFDDEE36F8}" dt="2022-10-02T15:55:50.062" v="4609" actId="478"/>
          <ac:picMkLst>
            <pc:docMk/>
            <pc:sldMk cId="3961167614" sldId="491"/>
            <ac:picMk id="16" creationId="{6BBABEAC-37A2-44B7-8C52-68D15563795A}"/>
          </ac:picMkLst>
        </pc:picChg>
        <pc:cxnChg chg="add mod">
          <ac:chgData name="Dainton, John (Cockcroft Inst,DL,-)" userId="68875a2a-d9c4-4988-b0fc-404e00d7e75b" providerId="ADAL" clId="{25A3C48A-A191-4CDB-9D6B-38FFDDEE36F8}" dt="2022-10-04T15:06:36.040" v="7632" actId="14100"/>
          <ac:cxnSpMkLst>
            <pc:docMk/>
            <pc:sldMk cId="3961167614" sldId="491"/>
            <ac:cxnSpMk id="3" creationId="{29512A69-2CFC-4035-A8F2-335CFEDB2927}"/>
          </ac:cxnSpMkLst>
        </pc:cxnChg>
        <pc:cxnChg chg="add mod">
          <ac:chgData name="Dainton, John (Cockcroft Inst,DL,-)" userId="68875a2a-d9c4-4988-b0fc-404e00d7e75b" providerId="ADAL" clId="{25A3C48A-A191-4CDB-9D6B-38FFDDEE36F8}" dt="2022-10-02T16:37:07.638" v="4855" actId="14100"/>
          <ac:cxnSpMkLst>
            <pc:docMk/>
            <pc:sldMk cId="3961167614" sldId="491"/>
            <ac:cxnSpMk id="20" creationId="{E097873C-E6D0-4A82-B318-01BC01B4EA9A}"/>
          </ac:cxnSpMkLst>
        </pc:cxnChg>
        <pc:cxnChg chg="add mod">
          <ac:chgData name="Dainton, John (Cockcroft Inst,DL,-)" userId="68875a2a-d9c4-4988-b0fc-404e00d7e75b" providerId="ADAL" clId="{25A3C48A-A191-4CDB-9D6B-38FFDDEE36F8}" dt="2022-10-04T15:06:59.466" v="7635" actId="14100"/>
          <ac:cxnSpMkLst>
            <pc:docMk/>
            <pc:sldMk cId="3961167614" sldId="491"/>
            <ac:cxnSpMk id="25" creationId="{7CA7960B-6C98-44EE-B80A-ECBD90051C9D}"/>
          </ac:cxnSpMkLst>
        </pc:cxnChg>
      </pc:sldChg>
      <pc:sldChg chg="addSp delSp modSp add mod">
        <pc:chgData name="Dainton, John (Cockcroft Inst,DL,-)" userId="68875a2a-d9c4-4988-b0fc-404e00d7e75b" providerId="ADAL" clId="{25A3C48A-A191-4CDB-9D6B-38FFDDEE36F8}" dt="2022-10-04T15:04:10.225" v="7613" actId="113"/>
        <pc:sldMkLst>
          <pc:docMk/>
          <pc:sldMk cId="441482777" sldId="492"/>
        </pc:sldMkLst>
        <pc:spChg chg="add mod">
          <ac:chgData name="Dainton, John (Cockcroft Inst,DL,-)" userId="68875a2a-d9c4-4988-b0fc-404e00d7e75b" providerId="ADAL" clId="{25A3C48A-A191-4CDB-9D6B-38FFDDEE36F8}" dt="2022-10-02T16:59:49.671" v="5189" actId="1037"/>
          <ac:spMkLst>
            <pc:docMk/>
            <pc:sldMk cId="441482777" sldId="492"/>
            <ac:spMk id="6" creationId="{9A6EECE6-C0A1-4492-8502-9C3FD6BD12AB}"/>
          </ac:spMkLst>
        </pc:spChg>
        <pc:spChg chg="mod">
          <ac:chgData name="Dainton, John (Cockcroft Inst,DL,-)" userId="68875a2a-d9c4-4988-b0fc-404e00d7e75b" providerId="ADAL" clId="{25A3C48A-A191-4CDB-9D6B-38FFDDEE36F8}" dt="2022-10-04T15:04:10.225" v="7613" actId="113"/>
          <ac:spMkLst>
            <pc:docMk/>
            <pc:sldMk cId="441482777" sldId="492"/>
            <ac:spMk id="10" creationId="{2FF12A4A-E4D6-4AA5-B394-DDAE3F79B5B9}"/>
          </ac:spMkLst>
        </pc:spChg>
        <pc:spChg chg="add mod">
          <ac:chgData name="Dainton, John (Cockcroft Inst,DL,-)" userId="68875a2a-d9c4-4988-b0fc-404e00d7e75b" providerId="ADAL" clId="{25A3C48A-A191-4CDB-9D6B-38FFDDEE36F8}" dt="2022-10-03T13:12:39.253" v="5443" actId="1035"/>
          <ac:spMkLst>
            <pc:docMk/>
            <pc:sldMk cId="441482777" sldId="492"/>
            <ac:spMk id="11" creationId="{EB126326-24D7-4C48-8412-0703EAF14B50}"/>
          </ac:spMkLst>
        </pc:spChg>
        <pc:spChg chg="add del mod">
          <ac:chgData name="Dainton, John (Cockcroft Inst,DL,-)" userId="68875a2a-d9c4-4988-b0fc-404e00d7e75b" providerId="ADAL" clId="{25A3C48A-A191-4CDB-9D6B-38FFDDEE36F8}" dt="2022-10-03T13:12:15.345" v="5441" actId="478"/>
          <ac:spMkLst>
            <pc:docMk/>
            <pc:sldMk cId="441482777" sldId="492"/>
            <ac:spMk id="12" creationId="{BFF0AD6F-A4CF-4242-A90D-DE71355904F6}"/>
          </ac:spMkLst>
        </pc:spChg>
        <pc:spChg chg="del">
          <ac:chgData name="Dainton, John (Cockcroft Inst,DL,-)" userId="68875a2a-d9c4-4988-b0fc-404e00d7e75b" providerId="ADAL" clId="{25A3C48A-A191-4CDB-9D6B-38FFDDEE36F8}" dt="2022-10-02T16:51:08.437" v="5048" actId="478"/>
          <ac:spMkLst>
            <pc:docMk/>
            <pc:sldMk cId="441482777" sldId="492"/>
            <ac:spMk id="17" creationId="{69FB42ED-5C9E-46E0-AFB7-E8F33AF9F6A5}"/>
          </ac:spMkLst>
        </pc:spChg>
        <pc:spChg chg="del">
          <ac:chgData name="Dainton, John (Cockcroft Inst,DL,-)" userId="68875a2a-d9c4-4988-b0fc-404e00d7e75b" providerId="ADAL" clId="{25A3C48A-A191-4CDB-9D6B-38FFDDEE36F8}" dt="2022-10-02T16:51:08.437" v="5048" actId="478"/>
          <ac:spMkLst>
            <pc:docMk/>
            <pc:sldMk cId="441482777" sldId="492"/>
            <ac:spMk id="18" creationId="{B90CB542-5283-4E0E-80A8-39EE9E59618A}"/>
          </ac:spMkLst>
        </pc:spChg>
        <pc:spChg chg="del">
          <ac:chgData name="Dainton, John (Cockcroft Inst,DL,-)" userId="68875a2a-d9c4-4988-b0fc-404e00d7e75b" providerId="ADAL" clId="{25A3C48A-A191-4CDB-9D6B-38FFDDEE36F8}" dt="2022-10-02T16:51:08.437" v="5048" actId="478"/>
          <ac:spMkLst>
            <pc:docMk/>
            <pc:sldMk cId="441482777" sldId="492"/>
            <ac:spMk id="35" creationId="{FED34E00-8295-4084-B267-D9A51E9AA31F}"/>
          </ac:spMkLst>
        </pc:spChg>
        <pc:spChg chg="del">
          <ac:chgData name="Dainton, John (Cockcroft Inst,DL,-)" userId="68875a2a-d9c4-4988-b0fc-404e00d7e75b" providerId="ADAL" clId="{25A3C48A-A191-4CDB-9D6B-38FFDDEE36F8}" dt="2022-10-02T16:51:08.437" v="5048" actId="478"/>
          <ac:spMkLst>
            <pc:docMk/>
            <pc:sldMk cId="441482777" sldId="492"/>
            <ac:spMk id="36" creationId="{285B62E9-6CAB-49EF-A20F-18DAC6DD5CDE}"/>
          </ac:spMkLst>
        </pc:spChg>
        <pc:spChg chg="add mod">
          <ac:chgData name="Dainton, John (Cockcroft Inst,DL,-)" userId="68875a2a-d9c4-4988-b0fc-404e00d7e75b" providerId="ADAL" clId="{25A3C48A-A191-4CDB-9D6B-38FFDDEE36F8}" dt="2022-10-03T13:12:44.519" v="5446" actId="1035"/>
          <ac:spMkLst>
            <pc:docMk/>
            <pc:sldMk cId="441482777" sldId="492"/>
            <ac:spMk id="37" creationId="{FF1BCB01-3ECE-4348-8288-B03BA5F74D95}"/>
          </ac:spMkLst>
        </pc:spChg>
        <pc:spChg chg="mod">
          <ac:chgData name="Dainton, John (Cockcroft Inst,DL,-)" userId="68875a2a-d9c4-4988-b0fc-404e00d7e75b" providerId="ADAL" clId="{25A3C48A-A191-4CDB-9D6B-38FFDDEE36F8}" dt="2022-10-02T16:58:04.656" v="5175" actId="1038"/>
          <ac:spMkLst>
            <pc:docMk/>
            <pc:sldMk cId="441482777" sldId="492"/>
            <ac:spMk id="988162" creationId="{00000000-0000-0000-0000-000000000000}"/>
          </ac:spMkLst>
        </pc:spChg>
        <pc:grpChg chg="del">
          <ac:chgData name="Dainton, John (Cockcroft Inst,DL,-)" userId="68875a2a-d9c4-4988-b0fc-404e00d7e75b" providerId="ADAL" clId="{25A3C48A-A191-4CDB-9D6B-38FFDDEE36F8}" dt="2022-10-02T16:51:08.437" v="5048" actId="478"/>
          <ac:grpSpMkLst>
            <pc:docMk/>
            <pc:sldMk cId="441482777" sldId="492"/>
            <ac:grpSpMk id="19" creationId="{B4C24DEC-7679-4A7C-B87A-7EF888A2E76D}"/>
          </ac:grpSpMkLst>
        </pc:grpChg>
        <pc:picChg chg="add mod">
          <ac:chgData name="Dainton, John (Cockcroft Inst,DL,-)" userId="68875a2a-d9c4-4988-b0fc-404e00d7e75b" providerId="ADAL" clId="{25A3C48A-A191-4CDB-9D6B-38FFDDEE36F8}" dt="2022-10-02T16:59:42.951" v="5184" actId="14100"/>
          <ac:picMkLst>
            <pc:docMk/>
            <pc:sldMk cId="441482777" sldId="492"/>
            <ac:picMk id="3" creationId="{D37B590D-97B7-4850-B546-4874A5EF8600}"/>
          </ac:picMkLst>
        </pc:picChg>
        <pc:picChg chg="add mod">
          <ac:chgData name="Dainton, John (Cockcroft Inst,DL,-)" userId="68875a2a-d9c4-4988-b0fc-404e00d7e75b" providerId="ADAL" clId="{25A3C48A-A191-4CDB-9D6B-38FFDDEE36F8}" dt="2022-10-02T16:57:12.425" v="5133" actId="1036"/>
          <ac:picMkLst>
            <pc:docMk/>
            <pc:sldMk cId="441482777" sldId="492"/>
            <ac:picMk id="5" creationId="{FBA1E0C0-9FEB-4E98-9CD6-26D76162DE3E}"/>
          </ac:picMkLst>
        </pc:picChg>
        <pc:picChg chg="add del mod">
          <ac:chgData name="Dainton, John (Cockcroft Inst,DL,-)" userId="68875a2a-d9c4-4988-b0fc-404e00d7e75b" providerId="ADAL" clId="{25A3C48A-A191-4CDB-9D6B-38FFDDEE36F8}" dt="2022-10-02T17:00:57.586" v="5194"/>
          <ac:picMkLst>
            <pc:docMk/>
            <pc:sldMk cId="441482777" sldId="492"/>
            <ac:picMk id="8" creationId="{FE97619B-ED2D-4E52-947A-7528B6D5D14F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084948956" sldId="492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11T11:45:27.603" v="10856" actId="20577"/>
        <pc:sldMkLst>
          <pc:docMk/>
          <pc:sldMk cId="1282729723" sldId="493"/>
        </pc:sldMkLst>
        <pc:spChg chg="mod">
          <ac:chgData name="Dainton, John (Cockcroft Inst,DL,-)" userId="68875a2a-d9c4-4988-b0fc-404e00d7e75b" providerId="ADAL" clId="{25A3C48A-A191-4CDB-9D6B-38FFDDEE36F8}" dt="2022-10-11T11:45:27.603" v="10856" actId="20577"/>
          <ac:spMkLst>
            <pc:docMk/>
            <pc:sldMk cId="1282729723" sldId="493"/>
            <ac:spMk id="17" creationId="{DB65CED2-7968-47A2-8660-22D4B048A01A}"/>
          </ac:spMkLst>
        </pc:spChg>
        <pc:spChg chg="del">
          <ac:chgData name="Dainton, John (Cockcroft Inst,DL,-)" userId="68875a2a-d9c4-4988-b0fc-404e00d7e75b" providerId="ADAL" clId="{25A3C48A-A191-4CDB-9D6B-38FFDDEE36F8}" dt="2022-10-03T14:00:50.995" v="5464" actId="478"/>
          <ac:spMkLst>
            <pc:docMk/>
            <pc:sldMk cId="1282729723" sldId="493"/>
            <ac:spMk id="18" creationId="{2A6CB7EB-A887-4D24-9CB9-B7405942AA4B}"/>
          </ac:spMkLst>
        </pc:spChg>
        <pc:spChg chg="del">
          <ac:chgData name="Dainton, John (Cockcroft Inst,DL,-)" userId="68875a2a-d9c4-4988-b0fc-404e00d7e75b" providerId="ADAL" clId="{25A3C48A-A191-4CDB-9D6B-38FFDDEE36F8}" dt="2022-10-03T14:00:50.995" v="5464" actId="478"/>
          <ac:spMkLst>
            <pc:docMk/>
            <pc:sldMk cId="1282729723" sldId="493"/>
            <ac:spMk id="19" creationId="{54283A6B-8CBB-40DD-98B3-C550EC0A2272}"/>
          </ac:spMkLst>
        </pc:spChg>
        <pc:spChg chg="del">
          <ac:chgData name="Dainton, John (Cockcroft Inst,DL,-)" userId="68875a2a-d9c4-4988-b0fc-404e00d7e75b" providerId="ADAL" clId="{25A3C48A-A191-4CDB-9D6B-38FFDDEE36F8}" dt="2022-10-03T14:00:50.995" v="5464" actId="478"/>
          <ac:spMkLst>
            <pc:docMk/>
            <pc:sldMk cId="1282729723" sldId="493"/>
            <ac:spMk id="21" creationId="{368DDF4A-A8DF-47A3-993B-460F00B613F8}"/>
          </ac:spMkLst>
        </pc:spChg>
        <pc:spChg chg="del">
          <ac:chgData name="Dainton, John (Cockcroft Inst,DL,-)" userId="68875a2a-d9c4-4988-b0fc-404e00d7e75b" providerId="ADAL" clId="{25A3C48A-A191-4CDB-9D6B-38FFDDEE36F8}" dt="2022-10-03T14:00:50.995" v="5464" actId="478"/>
          <ac:spMkLst>
            <pc:docMk/>
            <pc:sldMk cId="1282729723" sldId="493"/>
            <ac:spMk id="22" creationId="{A9FD8BC2-C7F3-4449-A732-650E190B6FE1}"/>
          </ac:spMkLst>
        </pc:spChg>
        <pc:spChg chg="del">
          <ac:chgData name="Dainton, John (Cockcroft Inst,DL,-)" userId="68875a2a-d9c4-4988-b0fc-404e00d7e75b" providerId="ADAL" clId="{25A3C48A-A191-4CDB-9D6B-38FFDDEE36F8}" dt="2022-10-03T14:00:50.995" v="5464" actId="478"/>
          <ac:spMkLst>
            <pc:docMk/>
            <pc:sldMk cId="1282729723" sldId="493"/>
            <ac:spMk id="23" creationId="{B86D50D5-50C4-4542-9F0F-838C0ED79DA7}"/>
          </ac:spMkLst>
        </pc:spChg>
        <pc:spChg chg="del">
          <ac:chgData name="Dainton, John (Cockcroft Inst,DL,-)" userId="68875a2a-d9c4-4988-b0fc-404e00d7e75b" providerId="ADAL" clId="{25A3C48A-A191-4CDB-9D6B-38FFDDEE36F8}" dt="2022-10-03T14:00:50.995" v="5464" actId="478"/>
          <ac:spMkLst>
            <pc:docMk/>
            <pc:sldMk cId="1282729723" sldId="493"/>
            <ac:spMk id="24" creationId="{BF94E2BD-A3C5-4EFD-BF94-C1FD11BC12D2}"/>
          </ac:spMkLst>
        </pc:spChg>
        <pc:spChg chg="add mod">
          <ac:chgData name="Dainton, John (Cockcroft Inst,DL,-)" userId="68875a2a-d9c4-4988-b0fc-404e00d7e75b" providerId="ADAL" clId="{25A3C48A-A191-4CDB-9D6B-38FFDDEE36F8}" dt="2022-10-03T14:25:25.892" v="6041" actId="255"/>
          <ac:spMkLst>
            <pc:docMk/>
            <pc:sldMk cId="1282729723" sldId="493"/>
            <ac:spMk id="31" creationId="{7C1EFCBF-E6CF-4B0E-9C91-F3B43E17BA79}"/>
          </ac:spMkLst>
        </pc:spChg>
        <pc:spChg chg="add mod">
          <ac:chgData name="Dainton, John (Cockcroft Inst,DL,-)" userId="68875a2a-d9c4-4988-b0fc-404e00d7e75b" providerId="ADAL" clId="{25A3C48A-A191-4CDB-9D6B-38FFDDEE36F8}" dt="2022-10-03T14:26:31.610" v="6093" actId="1036"/>
          <ac:spMkLst>
            <pc:docMk/>
            <pc:sldMk cId="1282729723" sldId="493"/>
            <ac:spMk id="32" creationId="{D37083B7-2CF6-4835-AC85-7FB7007EB34B}"/>
          </ac:spMkLst>
        </pc:spChg>
        <pc:spChg chg="add mod">
          <ac:chgData name="Dainton, John (Cockcroft Inst,DL,-)" userId="68875a2a-d9c4-4988-b0fc-404e00d7e75b" providerId="ADAL" clId="{25A3C48A-A191-4CDB-9D6B-38FFDDEE36F8}" dt="2022-10-03T14:33:43.625" v="6390" actId="207"/>
          <ac:spMkLst>
            <pc:docMk/>
            <pc:sldMk cId="1282729723" sldId="493"/>
            <ac:spMk id="33" creationId="{3EF80A9C-1C0C-4BCC-B266-AD2AB6AB183A}"/>
          </ac:spMkLst>
        </pc:spChg>
        <pc:spChg chg="add mod">
          <ac:chgData name="Dainton, John (Cockcroft Inst,DL,-)" userId="68875a2a-d9c4-4988-b0fc-404e00d7e75b" providerId="ADAL" clId="{25A3C48A-A191-4CDB-9D6B-38FFDDEE36F8}" dt="2022-10-03T14:59:35.293" v="7022" actId="1038"/>
          <ac:spMkLst>
            <pc:docMk/>
            <pc:sldMk cId="1282729723" sldId="493"/>
            <ac:spMk id="34" creationId="{CDB38217-C74F-4340-86E0-07E2A1C44229}"/>
          </ac:spMkLst>
        </pc:spChg>
        <pc:spChg chg="add mod">
          <ac:chgData name="Dainton, John (Cockcroft Inst,DL,-)" userId="68875a2a-d9c4-4988-b0fc-404e00d7e75b" providerId="ADAL" clId="{25A3C48A-A191-4CDB-9D6B-38FFDDEE36F8}" dt="2022-10-03T14:59:35.293" v="7022" actId="1038"/>
          <ac:spMkLst>
            <pc:docMk/>
            <pc:sldMk cId="1282729723" sldId="493"/>
            <ac:spMk id="35" creationId="{AEECCD1D-A695-42FC-B29B-2C823C367F5E}"/>
          </ac:spMkLst>
        </pc:spChg>
        <pc:spChg chg="add mod">
          <ac:chgData name="Dainton, John (Cockcroft Inst,DL,-)" userId="68875a2a-d9c4-4988-b0fc-404e00d7e75b" providerId="ADAL" clId="{25A3C48A-A191-4CDB-9D6B-38FFDDEE36F8}" dt="2022-10-03T14:59:21.166" v="6980" actId="1036"/>
          <ac:spMkLst>
            <pc:docMk/>
            <pc:sldMk cId="1282729723" sldId="493"/>
            <ac:spMk id="36" creationId="{A35A8ECE-B65C-4BA5-B96B-3A572008F257}"/>
          </ac:spMkLst>
        </pc:spChg>
        <pc:spChg chg="add mod">
          <ac:chgData name="Dainton, John (Cockcroft Inst,DL,-)" userId="68875a2a-d9c4-4988-b0fc-404e00d7e75b" providerId="ADAL" clId="{25A3C48A-A191-4CDB-9D6B-38FFDDEE36F8}" dt="2022-10-03T14:58:53.980" v="6870" actId="1038"/>
          <ac:spMkLst>
            <pc:docMk/>
            <pc:sldMk cId="1282729723" sldId="493"/>
            <ac:spMk id="37" creationId="{4A6B885C-1624-4D51-9939-7E7390BD909F}"/>
          </ac:spMkLst>
        </pc:spChg>
        <pc:spChg chg="add mod">
          <ac:chgData name="Dainton, John (Cockcroft Inst,DL,-)" userId="68875a2a-d9c4-4988-b0fc-404e00d7e75b" providerId="ADAL" clId="{25A3C48A-A191-4CDB-9D6B-38FFDDEE36F8}" dt="2022-10-03T14:58:53.980" v="6870" actId="1038"/>
          <ac:spMkLst>
            <pc:docMk/>
            <pc:sldMk cId="1282729723" sldId="493"/>
            <ac:spMk id="38" creationId="{977F3241-DC1C-4CDE-809E-34AC40E230A9}"/>
          </ac:spMkLst>
        </pc:spChg>
        <pc:spChg chg="add mod">
          <ac:chgData name="Dainton, John (Cockcroft Inst,DL,-)" userId="68875a2a-d9c4-4988-b0fc-404e00d7e75b" providerId="ADAL" clId="{25A3C48A-A191-4CDB-9D6B-38FFDDEE36F8}" dt="2022-10-03T14:58:53.980" v="6870" actId="1038"/>
          <ac:spMkLst>
            <pc:docMk/>
            <pc:sldMk cId="1282729723" sldId="493"/>
            <ac:spMk id="39" creationId="{EAF5441B-7C92-4A22-90C0-1857D49BB4E5}"/>
          </ac:spMkLst>
        </pc:spChg>
        <pc:spChg chg="add mod">
          <ac:chgData name="Dainton, John (Cockcroft Inst,DL,-)" userId="68875a2a-d9c4-4988-b0fc-404e00d7e75b" providerId="ADAL" clId="{25A3C48A-A191-4CDB-9D6B-38FFDDEE36F8}" dt="2022-10-03T14:59:35.293" v="7022" actId="1038"/>
          <ac:spMkLst>
            <pc:docMk/>
            <pc:sldMk cId="1282729723" sldId="493"/>
            <ac:spMk id="40" creationId="{BB54C69F-A52D-4319-83A7-244DA20D6A7F}"/>
          </ac:spMkLst>
        </pc:spChg>
        <pc:spChg chg="add mod">
          <ac:chgData name="Dainton, John (Cockcroft Inst,DL,-)" userId="68875a2a-d9c4-4988-b0fc-404e00d7e75b" providerId="ADAL" clId="{25A3C48A-A191-4CDB-9D6B-38FFDDEE36F8}" dt="2022-10-03T15:15:54.381" v="7226" actId="1037"/>
          <ac:spMkLst>
            <pc:docMk/>
            <pc:sldMk cId="1282729723" sldId="493"/>
            <ac:spMk id="41" creationId="{783392B2-2010-4941-A825-A1C06D4D570D}"/>
          </ac:spMkLst>
        </pc:spChg>
        <pc:spChg chg="mod">
          <ac:chgData name="Dainton, John (Cockcroft Inst,DL,-)" userId="68875a2a-d9c4-4988-b0fc-404e00d7e75b" providerId="ADAL" clId="{25A3C48A-A191-4CDB-9D6B-38FFDDEE36F8}" dt="2022-10-03T14:00:37.365" v="5463" actId="14100"/>
          <ac:spMkLst>
            <pc:docMk/>
            <pc:sldMk cId="1282729723" sldId="493"/>
            <ac:spMk id="988162" creationId="{00000000-0000-0000-0000-000000000000}"/>
          </ac:spMkLst>
        </pc:spChg>
        <pc:picChg chg="del">
          <ac:chgData name="Dainton, John (Cockcroft Inst,DL,-)" userId="68875a2a-d9c4-4988-b0fc-404e00d7e75b" providerId="ADAL" clId="{25A3C48A-A191-4CDB-9D6B-38FFDDEE36F8}" dt="2022-10-03T14:00:50.995" v="5464" actId="478"/>
          <ac:picMkLst>
            <pc:docMk/>
            <pc:sldMk cId="1282729723" sldId="493"/>
            <ac:picMk id="4" creationId="{7E5860EF-FBB3-4A96-A102-7601EFDC56B8}"/>
          </ac:picMkLst>
        </pc:picChg>
        <pc:picChg chg="del">
          <ac:chgData name="Dainton, John (Cockcroft Inst,DL,-)" userId="68875a2a-d9c4-4988-b0fc-404e00d7e75b" providerId="ADAL" clId="{25A3C48A-A191-4CDB-9D6B-38FFDDEE36F8}" dt="2022-10-03T14:00:50.995" v="5464" actId="478"/>
          <ac:picMkLst>
            <pc:docMk/>
            <pc:sldMk cId="1282729723" sldId="493"/>
            <ac:picMk id="12" creationId="{E4B6187C-7811-401D-A4B6-A6C6EEE41B59}"/>
          </ac:picMkLst>
        </pc:picChg>
        <pc:picChg chg="add mod">
          <ac:chgData name="Dainton, John (Cockcroft Inst,DL,-)" userId="68875a2a-d9c4-4988-b0fc-404e00d7e75b" providerId="ADAL" clId="{25A3C48A-A191-4CDB-9D6B-38FFDDEE36F8}" dt="2022-10-03T14:14:40.712" v="5777" actId="14100"/>
          <ac:picMkLst>
            <pc:docMk/>
            <pc:sldMk cId="1282729723" sldId="493"/>
            <ac:picMk id="14" creationId="{C139986D-30E9-46A0-9B00-E533DE6AA021}"/>
          </ac:picMkLst>
        </pc:picChg>
        <pc:picChg chg="add mod">
          <ac:chgData name="Dainton, John (Cockcroft Inst,DL,-)" userId="68875a2a-d9c4-4988-b0fc-404e00d7e75b" providerId="ADAL" clId="{25A3C48A-A191-4CDB-9D6B-38FFDDEE36F8}" dt="2022-10-03T14:22:49.853" v="5956" actId="1036"/>
          <ac:picMkLst>
            <pc:docMk/>
            <pc:sldMk cId="1282729723" sldId="493"/>
            <ac:picMk id="16" creationId="{BB0FD735-2C71-4510-97F3-484DC56B7899}"/>
          </ac:picMkLst>
        </pc:picChg>
        <pc:picChg chg="add mod">
          <ac:chgData name="Dainton, John (Cockcroft Inst,DL,-)" userId="68875a2a-d9c4-4988-b0fc-404e00d7e75b" providerId="ADAL" clId="{25A3C48A-A191-4CDB-9D6B-38FFDDEE36F8}" dt="2022-10-03T14:14:34.311" v="5776" actId="14100"/>
          <ac:picMkLst>
            <pc:docMk/>
            <pc:sldMk cId="1282729723" sldId="493"/>
            <ac:picMk id="25" creationId="{94BAB71C-589B-4580-98A1-B5F069FB1799}"/>
          </ac:picMkLst>
        </pc:picChg>
        <pc:picChg chg="add mod">
          <ac:chgData name="Dainton, John (Cockcroft Inst,DL,-)" userId="68875a2a-d9c4-4988-b0fc-404e00d7e75b" providerId="ADAL" clId="{25A3C48A-A191-4CDB-9D6B-38FFDDEE36F8}" dt="2022-10-03T14:59:35.293" v="7022" actId="1038"/>
          <ac:picMkLst>
            <pc:docMk/>
            <pc:sldMk cId="1282729723" sldId="493"/>
            <ac:picMk id="26" creationId="{A2FE9049-7C4F-47B0-A7B7-CC04FCA13412}"/>
          </ac:picMkLst>
        </pc:picChg>
        <pc:picChg chg="add mod">
          <ac:chgData name="Dainton, John (Cockcroft Inst,DL,-)" userId="68875a2a-d9c4-4988-b0fc-404e00d7e75b" providerId="ADAL" clId="{25A3C48A-A191-4CDB-9D6B-38FFDDEE36F8}" dt="2022-10-03T14:59:35.293" v="7022" actId="1038"/>
          <ac:picMkLst>
            <pc:docMk/>
            <pc:sldMk cId="1282729723" sldId="493"/>
            <ac:picMk id="27" creationId="{37803E72-23F5-4BAB-A64A-006C8D58995E}"/>
          </ac:picMkLst>
        </pc:picChg>
        <pc:picChg chg="add mod">
          <ac:chgData name="Dainton, John (Cockcroft Inst,DL,-)" userId="68875a2a-d9c4-4988-b0fc-404e00d7e75b" providerId="ADAL" clId="{25A3C48A-A191-4CDB-9D6B-38FFDDEE36F8}" dt="2022-10-03T14:59:21.166" v="6980" actId="1036"/>
          <ac:picMkLst>
            <pc:docMk/>
            <pc:sldMk cId="1282729723" sldId="493"/>
            <ac:picMk id="28" creationId="{CF49F20E-8645-4380-B66B-E44607F43EC4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3T14:58:53.980" v="6870" actId="1038"/>
          <ac:picMkLst>
            <pc:docMk/>
            <pc:sldMk cId="1282729723" sldId="493"/>
            <ac:picMk id="29" creationId="{D50EE6C6-6187-40B6-911F-9F78C923D9AC}"/>
          </ac:picMkLst>
        </pc:picChg>
        <pc:picChg chg="add mod">
          <ac:chgData name="Dainton, John (Cockcroft Inst,DL,-)" userId="68875a2a-d9c4-4988-b0fc-404e00d7e75b" providerId="ADAL" clId="{25A3C48A-A191-4CDB-9D6B-38FFDDEE36F8}" dt="2022-10-03T14:58:53.980" v="6870" actId="1038"/>
          <ac:picMkLst>
            <pc:docMk/>
            <pc:sldMk cId="1282729723" sldId="493"/>
            <ac:picMk id="30" creationId="{FA45F581-D395-4F15-B11F-A354808987DB}"/>
          </ac:picMkLst>
        </pc:picChg>
        <pc:cxnChg chg="del">
          <ac:chgData name="Dainton, John (Cockcroft Inst,DL,-)" userId="68875a2a-d9c4-4988-b0fc-404e00d7e75b" providerId="ADAL" clId="{25A3C48A-A191-4CDB-9D6B-38FFDDEE36F8}" dt="2022-10-03T14:00:50.995" v="5464" actId="478"/>
          <ac:cxnSpMkLst>
            <pc:docMk/>
            <pc:sldMk cId="1282729723" sldId="493"/>
            <ac:cxnSpMk id="20" creationId="{E097873C-E6D0-4A82-B318-01BC01B4EA9A}"/>
          </ac:cxnSpMkLst>
        </pc:cxnChg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602246254" sldId="494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07T11:41:56.562" v="8856" actId="1037"/>
        <pc:sldMkLst>
          <pc:docMk/>
          <pc:sldMk cId="4232144516" sldId="494"/>
        </pc:sldMkLst>
        <pc:spChg chg="mod">
          <ac:chgData name="Dainton, John (Cockcroft Inst,DL,-)" userId="68875a2a-d9c4-4988-b0fc-404e00d7e75b" providerId="ADAL" clId="{25A3C48A-A191-4CDB-9D6B-38FFDDEE36F8}" dt="2022-10-07T11:41:56.562" v="8856" actId="1037"/>
          <ac:spMkLst>
            <pc:docMk/>
            <pc:sldMk cId="4232144516" sldId="494"/>
            <ac:spMk id="2" creationId="{EFFFE883-47F4-4B80-A290-B7610B6B0527}"/>
          </ac:spMkLst>
        </pc:spChg>
        <pc:spChg chg="add del mod">
          <ac:chgData name="Dainton, John (Cockcroft Inst,DL,-)" userId="68875a2a-d9c4-4988-b0fc-404e00d7e75b" providerId="ADAL" clId="{25A3C48A-A191-4CDB-9D6B-38FFDDEE36F8}" dt="2022-10-03T15:17:21.948" v="7262" actId="478"/>
          <ac:spMkLst>
            <pc:docMk/>
            <pc:sldMk cId="4232144516" sldId="494"/>
            <ac:spMk id="3" creationId="{D48710F4-9FD2-4365-AC86-43635ADD01B5}"/>
          </ac:spMkLst>
        </pc:spChg>
        <pc:spChg chg="add mod">
          <ac:chgData name="Dainton, John (Cockcroft Inst,DL,-)" userId="68875a2a-d9c4-4988-b0fc-404e00d7e75b" providerId="ADAL" clId="{25A3C48A-A191-4CDB-9D6B-38FFDDEE36F8}" dt="2022-10-04T15:22:23.668" v="7687" actId="20577"/>
          <ac:spMkLst>
            <pc:docMk/>
            <pc:sldMk cId="4232144516" sldId="494"/>
            <ac:spMk id="7" creationId="{56E8E54A-7560-4609-903A-5F7B0C28BA92}"/>
          </ac:spMkLst>
        </pc:spChg>
        <pc:spChg chg="add del mod">
          <ac:chgData name="Dainton, John (Cockcroft Inst,DL,-)" userId="68875a2a-d9c4-4988-b0fc-404e00d7e75b" providerId="ADAL" clId="{25A3C48A-A191-4CDB-9D6B-38FFDDEE36F8}" dt="2022-10-04T15:45:13.101" v="8054"/>
          <ac:spMkLst>
            <pc:docMk/>
            <pc:sldMk cId="4232144516" sldId="494"/>
            <ac:spMk id="8" creationId="{A8CE10C4-383C-4B17-A903-CFF94A197225}"/>
          </ac:spMkLst>
        </pc:spChg>
        <pc:spChg chg="add del mod">
          <ac:chgData name="Dainton, John (Cockcroft Inst,DL,-)" userId="68875a2a-d9c4-4988-b0fc-404e00d7e75b" providerId="ADAL" clId="{25A3C48A-A191-4CDB-9D6B-38FFDDEE36F8}" dt="2022-10-04T15:45:22.871" v="8056"/>
          <ac:spMkLst>
            <pc:docMk/>
            <pc:sldMk cId="4232144516" sldId="494"/>
            <ac:spMk id="9" creationId="{9FAE954C-11A5-4DFC-94F7-5CEF9EF55C63}"/>
          </ac:spMkLst>
        </pc:spChg>
        <pc:spChg chg="del">
          <ac:chgData name="Dainton, John (Cockcroft Inst,DL,-)" userId="68875a2a-d9c4-4988-b0fc-404e00d7e75b" providerId="ADAL" clId="{25A3C48A-A191-4CDB-9D6B-38FFDDEE36F8}" dt="2022-10-03T15:17:28.545" v="7263" actId="478"/>
          <ac:spMkLst>
            <pc:docMk/>
            <pc:sldMk cId="4232144516" sldId="494"/>
            <ac:spMk id="17" creationId="{DB65CED2-7968-47A2-8660-22D4B048A01A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1" creationId="{7C1EFCBF-E6CF-4B0E-9C91-F3B43E17BA79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2" creationId="{D37083B7-2CF6-4835-AC85-7FB7007EB34B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3" creationId="{3EF80A9C-1C0C-4BCC-B266-AD2AB6AB183A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4" creationId="{CDB38217-C74F-4340-86E0-07E2A1C44229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5" creationId="{AEECCD1D-A695-42FC-B29B-2C823C367F5E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6" creationId="{A35A8ECE-B65C-4BA5-B96B-3A572008F257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7" creationId="{4A6B885C-1624-4D51-9939-7E7390BD909F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8" creationId="{977F3241-DC1C-4CDE-809E-34AC40E230A9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39" creationId="{EAF5441B-7C92-4A22-90C0-1857D49BB4E5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40" creationId="{BB54C69F-A52D-4319-83A7-244DA20D6A7F}"/>
          </ac:spMkLst>
        </pc:spChg>
        <pc:spChg chg="del">
          <ac:chgData name="Dainton, John (Cockcroft Inst,DL,-)" userId="68875a2a-d9c4-4988-b0fc-404e00d7e75b" providerId="ADAL" clId="{25A3C48A-A191-4CDB-9D6B-38FFDDEE36F8}" dt="2022-10-03T15:17:14.659" v="7261" actId="478"/>
          <ac:spMkLst>
            <pc:docMk/>
            <pc:sldMk cId="4232144516" sldId="494"/>
            <ac:spMk id="41" creationId="{783392B2-2010-4941-A825-A1C06D4D570D}"/>
          </ac:spMkLst>
        </pc:spChg>
        <pc:spChg chg="add mod">
          <ac:chgData name="Dainton, John (Cockcroft Inst,DL,-)" userId="68875a2a-d9c4-4988-b0fc-404e00d7e75b" providerId="ADAL" clId="{25A3C48A-A191-4CDB-9D6B-38FFDDEE36F8}" dt="2022-10-04T15:23:49.730" v="7696"/>
          <ac:spMkLst>
            <pc:docMk/>
            <pc:sldMk cId="4232144516" sldId="494"/>
            <ac:spMk id="42" creationId="{9FE81401-1249-4FF1-ADCD-D64472FB5CEB}"/>
          </ac:spMkLst>
        </pc:spChg>
        <pc:spChg chg="mod">
          <ac:chgData name="Dainton, John (Cockcroft Inst,DL,-)" userId="68875a2a-d9c4-4988-b0fc-404e00d7e75b" providerId="ADAL" clId="{25A3C48A-A191-4CDB-9D6B-38FFDDEE36F8}" dt="2022-10-03T15:17:05.617" v="7260" actId="1038"/>
          <ac:spMkLst>
            <pc:docMk/>
            <pc:sldMk cId="4232144516" sldId="494"/>
            <ac:spMk id="988162" creationId="{00000000-0000-0000-0000-000000000000}"/>
          </ac:spMkLst>
        </pc:spChg>
        <pc:picChg chg="add mod">
          <ac:chgData name="Dainton, John (Cockcroft Inst,DL,-)" userId="68875a2a-d9c4-4988-b0fc-404e00d7e75b" providerId="ADAL" clId="{25A3C48A-A191-4CDB-9D6B-38FFDDEE36F8}" dt="2022-10-04T15:09:38.115" v="7680" actId="1036"/>
          <ac:picMkLst>
            <pc:docMk/>
            <pc:sldMk cId="4232144516" sldId="494"/>
            <ac:picMk id="5" creationId="{85460FB2-97F4-4453-BCDA-FE223C2F458F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14" creationId="{C139986D-30E9-46A0-9B00-E533DE6AA021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16" creationId="{BB0FD735-2C71-4510-97F3-484DC56B7899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25" creationId="{94BAB71C-589B-4580-98A1-B5F069FB1799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26" creationId="{A2FE9049-7C4F-47B0-A7B7-CC04FCA13412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27" creationId="{37803E72-23F5-4BAB-A64A-006C8D58995E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28" creationId="{CF49F20E-8645-4380-B66B-E44607F43EC4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29" creationId="{D50EE6C6-6187-40B6-911F-9F78C923D9AC}"/>
          </ac:picMkLst>
        </pc:picChg>
        <pc:picChg chg="del">
          <ac:chgData name="Dainton, John (Cockcroft Inst,DL,-)" userId="68875a2a-d9c4-4988-b0fc-404e00d7e75b" providerId="ADAL" clId="{25A3C48A-A191-4CDB-9D6B-38FFDDEE36F8}" dt="2022-10-03T15:17:14.659" v="7261" actId="478"/>
          <ac:picMkLst>
            <pc:docMk/>
            <pc:sldMk cId="4232144516" sldId="494"/>
            <ac:picMk id="30" creationId="{FA45F581-D395-4F15-B11F-A354808987DB}"/>
          </ac:picMkLst>
        </pc:picChg>
      </pc:sldChg>
      <pc:sldChg chg="addSp delSp modSp add mod">
        <pc:chgData name="Dainton, John (Cockcroft Inst,DL,-)" userId="68875a2a-d9c4-4988-b0fc-404e00d7e75b" providerId="ADAL" clId="{25A3C48A-A191-4CDB-9D6B-38FFDDEE36F8}" dt="2022-10-07T14:01:32.753" v="9341" actId="1076"/>
        <pc:sldMkLst>
          <pc:docMk/>
          <pc:sldMk cId="1836058412" sldId="495"/>
        </pc:sldMkLst>
        <pc:spChg chg="del">
          <ac:chgData name="Dainton, John (Cockcroft Inst,DL,-)" userId="68875a2a-d9c4-4988-b0fc-404e00d7e75b" providerId="ADAL" clId="{25A3C48A-A191-4CDB-9D6B-38FFDDEE36F8}" dt="2022-10-04T15:27:35.668" v="7699" actId="478"/>
          <ac:spMkLst>
            <pc:docMk/>
            <pc:sldMk cId="1836058412" sldId="495"/>
            <ac:spMk id="7" creationId="{56E8E54A-7560-4609-903A-5F7B0C28BA92}"/>
          </ac:spMkLst>
        </pc:spChg>
        <pc:spChg chg="add del mod">
          <ac:chgData name="Dainton, John (Cockcroft Inst,DL,-)" userId="68875a2a-d9c4-4988-b0fc-404e00d7e75b" providerId="ADAL" clId="{25A3C48A-A191-4CDB-9D6B-38FFDDEE36F8}" dt="2022-10-04T15:29:36.861" v="7730" actId="478"/>
          <ac:spMkLst>
            <pc:docMk/>
            <pc:sldMk cId="1836058412" sldId="495"/>
            <ac:spMk id="8" creationId="{6472FF45-CE55-42AC-9966-49871D1E1A70}"/>
          </ac:spMkLst>
        </pc:spChg>
        <pc:spChg chg="add del mod">
          <ac:chgData name="Dainton, John (Cockcroft Inst,DL,-)" userId="68875a2a-d9c4-4988-b0fc-404e00d7e75b" providerId="ADAL" clId="{25A3C48A-A191-4CDB-9D6B-38FFDDEE36F8}" dt="2022-10-04T15:29:36.861" v="7730" actId="478"/>
          <ac:spMkLst>
            <pc:docMk/>
            <pc:sldMk cId="1836058412" sldId="495"/>
            <ac:spMk id="9" creationId="{3B03CE9B-4059-4540-869B-950DBF852B14}"/>
          </ac:spMkLst>
        </pc:spChg>
        <pc:spChg chg="add del mod">
          <ac:chgData name="Dainton, John (Cockcroft Inst,DL,-)" userId="68875a2a-d9c4-4988-b0fc-404e00d7e75b" providerId="ADAL" clId="{25A3C48A-A191-4CDB-9D6B-38FFDDEE36F8}" dt="2022-10-04T15:29:25.034" v="7729" actId="478"/>
          <ac:spMkLst>
            <pc:docMk/>
            <pc:sldMk cId="1836058412" sldId="495"/>
            <ac:spMk id="12" creationId="{24543FB5-A75F-4D4C-8BEE-029029FE446B}"/>
          </ac:spMkLst>
        </pc:spChg>
        <pc:spChg chg="mod">
          <ac:chgData name="Dainton, John (Cockcroft Inst,DL,-)" userId="68875a2a-d9c4-4988-b0fc-404e00d7e75b" providerId="ADAL" clId="{25A3C48A-A191-4CDB-9D6B-38FFDDEE36F8}" dt="2022-10-07T12:34:35.900" v="8995" actId="1036"/>
          <ac:spMkLst>
            <pc:docMk/>
            <pc:sldMk cId="1836058412" sldId="495"/>
            <ac:spMk id="13" creationId="{2E938F63-9927-41AF-BD7D-187BF3B89052}"/>
          </ac:spMkLst>
        </pc:spChg>
        <pc:spChg chg="mod">
          <ac:chgData name="Dainton, John (Cockcroft Inst,DL,-)" userId="68875a2a-d9c4-4988-b0fc-404e00d7e75b" providerId="ADAL" clId="{25A3C48A-A191-4CDB-9D6B-38FFDDEE36F8}" dt="2022-10-07T12:31:30.479" v="8930" actId="1035"/>
          <ac:spMkLst>
            <pc:docMk/>
            <pc:sldMk cId="1836058412" sldId="495"/>
            <ac:spMk id="14" creationId="{86584AEF-CA95-4465-80D9-63F3725D0FBC}"/>
          </ac:spMkLst>
        </pc:spChg>
        <pc:spChg chg="mod ord">
          <ac:chgData name="Dainton, John (Cockcroft Inst,DL,-)" userId="68875a2a-d9c4-4988-b0fc-404e00d7e75b" providerId="ADAL" clId="{25A3C48A-A191-4CDB-9D6B-38FFDDEE36F8}" dt="2022-10-07T12:33:27.412" v="8969" actId="20577"/>
          <ac:spMkLst>
            <pc:docMk/>
            <pc:sldMk cId="1836058412" sldId="495"/>
            <ac:spMk id="42" creationId="{9FE81401-1249-4FF1-ADCD-D64472FB5CEB}"/>
          </ac:spMkLst>
        </pc:spChg>
        <pc:spChg chg="mod">
          <ac:chgData name="Dainton, John (Cockcroft Inst,DL,-)" userId="68875a2a-d9c4-4988-b0fc-404e00d7e75b" providerId="ADAL" clId="{25A3C48A-A191-4CDB-9D6B-38FFDDEE36F8}" dt="2022-10-04T15:28:00.130" v="7726" actId="20577"/>
          <ac:spMkLst>
            <pc:docMk/>
            <pc:sldMk cId="1836058412" sldId="495"/>
            <ac:spMk id="988162" creationId="{00000000-0000-0000-0000-000000000000}"/>
          </ac:spMkLst>
        </pc:spChg>
        <pc:grpChg chg="add mod">
          <ac:chgData name="Dainton, John (Cockcroft Inst,DL,-)" userId="68875a2a-d9c4-4988-b0fc-404e00d7e75b" providerId="ADAL" clId="{25A3C48A-A191-4CDB-9D6B-38FFDDEE36F8}" dt="2022-10-07T12:35:38.112" v="9000" actId="1035"/>
          <ac:grpSpMkLst>
            <pc:docMk/>
            <pc:sldMk cId="1836058412" sldId="495"/>
            <ac:grpSpMk id="9" creationId="{ED9A5BFC-CC7C-4AF3-AEE3-06C5378210C6}"/>
          </ac:grpSpMkLst>
        </pc:grpChg>
        <pc:picChg chg="del">
          <ac:chgData name="Dainton, John (Cockcroft Inst,DL,-)" userId="68875a2a-d9c4-4988-b0fc-404e00d7e75b" providerId="ADAL" clId="{25A3C48A-A191-4CDB-9D6B-38FFDDEE36F8}" dt="2022-10-07T12:28:08.637" v="8860" actId="478"/>
          <ac:picMkLst>
            <pc:docMk/>
            <pc:sldMk cId="1836058412" sldId="495"/>
            <ac:picMk id="3" creationId="{F3D67847-4171-49AF-8569-95A4B094BD5B}"/>
          </ac:picMkLst>
        </pc:picChg>
        <pc:picChg chg="del">
          <ac:chgData name="Dainton, John (Cockcroft Inst,DL,-)" userId="68875a2a-d9c4-4988-b0fc-404e00d7e75b" providerId="ADAL" clId="{25A3C48A-A191-4CDB-9D6B-38FFDDEE36F8}" dt="2022-10-04T15:27:30.960" v="7698" actId="478"/>
          <ac:picMkLst>
            <pc:docMk/>
            <pc:sldMk cId="1836058412" sldId="495"/>
            <ac:picMk id="5" creationId="{85460FB2-97F4-4453-BCDA-FE223C2F458F}"/>
          </ac:picMkLst>
        </pc:picChg>
        <pc:picChg chg="add mod ord">
          <ac:chgData name="Dainton, John (Cockcroft Inst,DL,-)" userId="68875a2a-d9c4-4988-b0fc-404e00d7e75b" providerId="ADAL" clId="{25A3C48A-A191-4CDB-9D6B-38FFDDEE36F8}" dt="2022-10-07T12:30:11.456" v="8898" actId="1038"/>
          <ac:picMkLst>
            <pc:docMk/>
            <pc:sldMk cId="1836058412" sldId="495"/>
            <ac:picMk id="10" creationId="{53C2CC4A-E334-4E9D-B992-105B298B50F2}"/>
          </ac:picMkLst>
        </pc:picChg>
        <pc:picChg chg="add mod ord modCrop">
          <ac:chgData name="Dainton, John (Cockcroft Inst,DL,-)" userId="68875a2a-d9c4-4988-b0fc-404e00d7e75b" providerId="ADAL" clId="{25A3C48A-A191-4CDB-9D6B-38FFDDEE36F8}" dt="2022-10-07T12:30:35.436" v="8902" actId="1038"/>
          <ac:picMkLst>
            <pc:docMk/>
            <pc:sldMk cId="1836058412" sldId="495"/>
            <ac:picMk id="11" creationId="{15EA51FE-D429-4782-B8F9-41467F36E296}"/>
          </ac:picMkLst>
        </pc:picChg>
        <pc:picChg chg="mod">
          <ac:chgData name="Dainton, John (Cockcroft Inst,DL,-)" userId="68875a2a-d9c4-4988-b0fc-404e00d7e75b" providerId="ADAL" clId="{25A3C48A-A191-4CDB-9D6B-38FFDDEE36F8}" dt="2022-10-07T12:28:31.123" v="8886" actId="1036"/>
          <ac:picMkLst>
            <pc:docMk/>
            <pc:sldMk cId="1836058412" sldId="495"/>
            <ac:picMk id="12" creationId="{B7E1741A-1B99-46E5-9C31-F1DBF908EEB7}"/>
          </ac:picMkLst>
        </pc:picChg>
        <pc:picChg chg="add mod">
          <ac:chgData name="Dainton, John (Cockcroft Inst,DL,-)" userId="68875a2a-d9c4-4988-b0fc-404e00d7e75b" providerId="ADAL" clId="{25A3C48A-A191-4CDB-9D6B-38FFDDEE36F8}" dt="2022-10-07T14:01:32.753" v="9341" actId="1076"/>
          <ac:picMkLst>
            <pc:docMk/>
            <pc:sldMk cId="1836058412" sldId="495"/>
            <ac:picMk id="16" creationId="{D5E1EABA-5564-427C-8981-653D045FD350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350361393" sldId="496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07T13:49:47.050" v="9138" actId="21"/>
        <pc:sldMkLst>
          <pc:docMk/>
          <pc:sldMk cId="1973539177" sldId="496"/>
        </pc:sldMkLst>
        <pc:spChg chg="add del mod">
          <ac:chgData name="Dainton, John (Cockcroft Inst,DL,-)" userId="68875a2a-d9c4-4988-b0fc-404e00d7e75b" providerId="ADAL" clId="{25A3C48A-A191-4CDB-9D6B-38FFDDEE36F8}" dt="2022-10-04T15:52:31.768" v="8247" actId="478"/>
          <ac:spMkLst>
            <pc:docMk/>
            <pc:sldMk cId="1973539177" sldId="496"/>
            <ac:spMk id="7" creationId="{73BEB8C8-AC13-4C6E-8282-7EF666C44E61}"/>
          </ac:spMkLst>
        </pc:spChg>
        <pc:spChg chg="add mod">
          <ac:chgData name="Dainton, John (Cockcroft Inst,DL,-)" userId="68875a2a-d9c4-4988-b0fc-404e00d7e75b" providerId="ADAL" clId="{25A3C48A-A191-4CDB-9D6B-38FFDDEE36F8}" dt="2022-10-07T11:43:53.693" v="8859" actId="1037"/>
          <ac:spMkLst>
            <pc:docMk/>
            <pc:sldMk cId="1973539177" sldId="496"/>
            <ac:spMk id="8" creationId="{6C8D7F26-D3B4-462E-AEC2-618B035A3F02}"/>
          </ac:spMkLst>
        </pc:spChg>
        <pc:spChg chg="add del mod">
          <ac:chgData name="Dainton, John (Cockcroft Inst,DL,-)" userId="68875a2a-d9c4-4988-b0fc-404e00d7e75b" providerId="ADAL" clId="{25A3C48A-A191-4CDB-9D6B-38FFDDEE36F8}" dt="2022-10-04T15:55:25.311" v="8273" actId="478"/>
          <ac:spMkLst>
            <pc:docMk/>
            <pc:sldMk cId="1973539177" sldId="496"/>
            <ac:spMk id="12" creationId="{9F4E90BC-103B-4203-A07B-1E65ED41D200}"/>
          </ac:spMkLst>
        </pc:spChg>
        <pc:spChg chg="add del mod">
          <ac:chgData name="Dainton, John (Cockcroft Inst,DL,-)" userId="68875a2a-d9c4-4988-b0fc-404e00d7e75b" providerId="ADAL" clId="{25A3C48A-A191-4CDB-9D6B-38FFDDEE36F8}" dt="2022-10-04T15:55:25.311" v="8273" actId="478"/>
          <ac:spMkLst>
            <pc:docMk/>
            <pc:sldMk cId="1973539177" sldId="496"/>
            <ac:spMk id="13" creationId="{6B89B410-6067-4C5D-B4B6-56AE2109F3B5}"/>
          </ac:spMkLst>
        </pc:spChg>
        <pc:spChg chg="add del mod">
          <ac:chgData name="Dainton, John (Cockcroft Inst,DL,-)" userId="68875a2a-d9c4-4988-b0fc-404e00d7e75b" providerId="ADAL" clId="{25A3C48A-A191-4CDB-9D6B-38FFDDEE36F8}" dt="2022-10-04T15:55:25.311" v="8273" actId="478"/>
          <ac:spMkLst>
            <pc:docMk/>
            <pc:sldMk cId="1973539177" sldId="496"/>
            <ac:spMk id="14" creationId="{9373EF48-2F97-49A5-854E-8C9B29C64285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18" creationId="{809175FF-05AA-4B8D-95D7-C4104942BBB0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19" creationId="{7837EF11-6206-4F91-A0D8-AC2A785DE5D0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0" creationId="{580C9E2F-08BB-47EC-B7CA-97EDA33F45A5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1" creationId="{1EB2983B-5A37-41C1-805E-47CE34E16B09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2" creationId="{0C82F8D3-F78D-4E3D-9F9B-360937CB16A2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3" creationId="{80B68ADE-1DC3-49CE-A928-44DC54A0EE2C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4" creationId="{FB530832-1466-4A2D-BDCB-B3DFF9752A36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5" creationId="{85010B3F-57AB-468E-8185-DD9A18D1BA77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6" creationId="{D840AE23-9512-46D0-8660-DBC3843CD0AF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7" creationId="{DBFC052A-10B7-4A20-BCB9-19F848F53576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8" creationId="{51EDA951-430F-4DA7-B146-A05242089451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29" creationId="{B2D26A85-718C-4E02-AE43-EE5D7BCE3245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30" creationId="{C32B63EC-4053-4E42-AE6E-10913EF0177C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31" creationId="{2CD26CA1-5F15-4559-B50A-B97151595C8A}"/>
          </ac:spMkLst>
        </pc:spChg>
        <pc:spChg chg="mod">
          <ac:chgData name="Dainton, John (Cockcroft Inst,DL,-)" userId="68875a2a-d9c4-4988-b0fc-404e00d7e75b" providerId="ADAL" clId="{25A3C48A-A191-4CDB-9D6B-38FFDDEE36F8}" dt="2022-10-04T15:54:10.048" v="8263"/>
          <ac:spMkLst>
            <pc:docMk/>
            <pc:sldMk cId="1973539177" sldId="496"/>
            <ac:spMk id="32" creationId="{99710404-C8FD-44EC-B719-CE75CA71819A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36" creationId="{D39325C2-EFB7-4955-B5C5-FF3F76983F01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37" creationId="{1E610BF0-E1DC-4386-B4F8-69C162A68E4C}"/>
          </ac:spMkLst>
        </pc:spChg>
        <pc:spChg chg="del mod">
          <ac:chgData name="Dainton, John (Cockcroft Inst,DL,-)" userId="68875a2a-d9c4-4988-b0fc-404e00d7e75b" providerId="ADAL" clId="{25A3C48A-A191-4CDB-9D6B-38FFDDEE36F8}" dt="2022-10-04T15:56:53.588" v="8278" actId="478"/>
          <ac:spMkLst>
            <pc:docMk/>
            <pc:sldMk cId="1973539177" sldId="496"/>
            <ac:spMk id="38" creationId="{ACD4A060-16DD-4B5E-BCAC-C7271B90EDB7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39" creationId="{5E0F2A83-48C1-486F-B312-039DB0267CD9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40" creationId="{418D89D4-21C6-4F55-B502-5A853B26613E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41" creationId="{A59CB25E-E034-49C5-8239-5DA04E164954}"/>
          </ac:spMkLst>
        </pc:spChg>
        <pc:spChg chg="mod">
          <ac:chgData name="Dainton, John (Cockcroft Inst,DL,-)" userId="68875a2a-d9c4-4988-b0fc-404e00d7e75b" providerId="ADAL" clId="{25A3C48A-A191-4CDB-9D6B-38FFDDEE36F8}" dt="2022-10-04T15:50:50.034" v="8173" actId="14100"/>
          <ac:spMkLst>
            <pc:docMk/>
            <pc:sldMk cId="1973539177" sldId="496"/>
            <ac:spMk id="42" creationId="{9FE81401-1249-4FF1-ADCD-D64472FB5CEB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43" creationId="{671517BD-3286-4A81-99EE-8FA50E669E72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44" creationId="{01401D27-6042-4200-9E41-0A2C6DC0291A}"/>
          </ac:spMkLst>
        </pc:spChg>
        <pc:spChg chg="del mod">
          <ac:chgData name="Dainton, John (Cockcroft Inst,DL,-)" userId="68875a2a-d9c4-4988-b0fc-404e00d7e75b" providerId="ADAL" clId="{25A3C48A-A191-4CDB-9D6B-38FFDDEE36F8}" dt="2022-10-04T15:56:59.020" v="8279" actId="478"/>
          <ac:spMkLst>
            <pc:docMk/>
            <pc:sldMk cId="1973539177" sldId="496"/>
            <ac:spMk id="45" creationId="{3EC7887D-F74B-45F6-9C4F-1CB8700735B7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46" creationId="{01BA1799-C155-4560-876B-D040780E03F0}"/>
          </ac:spMkLst>
        </pc:spChg>
        <pc:spChg chg="mod">
          <ac:chgData name="Dainton, John (Cockcroft Inst,DL,-)" userId="68875a2a-d9c4-4988-b0fc-404e00d7e75b" providerId="ADAL" clId="{25A3C48A-A191-4CDB-9D6B-38FFDDEE36F8}" dt="2022-10-04T15:57:34.883" v="8287" actId="20577"/>
          <ac:spMkLst>
            <pc:docMk/>
            <pc:sldMk cId="1973539177" sldId="496"/>
            <ac:spMk id="47" creationId="{4B987C85-AFE4-4C58-A4EA-EE57299BCE7B}"/>
          </ac:spMkLst>
        </pc:spChg>
        <pc:spChg chg="del mod">
          <ac:chgData name="Dainton, John (Cockcroft Inst,DL,-)" userId="68875a2a-d9c4-4988-b0fc-404e00d7e75b" providerId="ADAL" clId="{25A3C48A-A191-4CDB-9D6B-38FFDDEE36F8}" dt="2022-10-04T15:57:30.032" v="8286" actId="478"/>
          <ac:spMkLst>
            <pc:docMk/>
            <pc:sldMk cId="1973539177" sldId="496"/>
            <ac:spMk id="48" creationId="{B1E883E0-0C65-4A1B-8CE6-15F92FABB3C3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49" creationId="{EAF19104-81A4-4375-A451-F0A2373EBB56}"/>
          </ac:spMkLst>
        </pc:spChg>
        <pc:spChg chg="mod">
          <ac:chgData name="Dainton, John (Cockcroft Inst,DL,-)" userId="68875a2a-d9c4-4988-b0fc-404e00d7e75b" providerId="ADAL" clId="{25A3C48A-A191-4CDB-9D6B-38FFDDEE36F8}" dt="2022-10-04T15:56:21.541" v="8275"/>
          <ac:spMkLst>
            <pc:docMk/>
            <pc:sldMk cId="1973539177" sldId="496"/>
            <ac:spMk id="50" creationId="{5754E593-E234-4650-95A8-277F169AA375}"/>
          </ac:spMkLst>
        </pc:spChg>
        <pc:spChg chg="mod">
          <ac:chgData name="Dainton, John (Cockcroft Inst,DL,-)" userId="68875a2a-d9c4-4988-b0fc-404e00d7e75b" providerId="ADAL" clId="{25A3C48A-A191-4CDB-9D6B-38FFDDEE36F8}" dt="2022-10-04T15:57:02.385" v="8280" actId="20577"/>
          <ac:spMkLst>
            <pc:docMk/>
            <pc:sldMk cId="1973539177" sldId="496"/>
            <ac:spMk id="51" creationId="{C6D8417C-60D0-49BD-9F04-5E082DEFB3BE}"/>
          </ac:spMkLst>
        </pc:spChg>
        <pc:spChg chg="mod">
          <ac:chgData name="Dainton, John (Cockcroft Inst,DL,-)" userId="68875a2a-d9c4-4988-b0fc-404e00d7e75b" providerId="ADAL" clId="{25A3C48A-A191-4CDB-9D6B-38FFDDEE36F8}" dt="2022-10-04T15:47:27.654" v="8109" actId="14100"/>
          <ac:spMkLst>
            <pc:docMk/>
            <pc:sldMk cId="1973539177" sldId="496"/>
            <ac:spMk id="988162" creationId="{00000000-0000-0000-0000-000000000000}"/>
          </ac:spMkLst>
        </pc:spChg>
        <pc:grpChg chg="mod">
          <ac:chgData name="Dainton, John (Cockcroft Inst,DL,-)" userId="68875a2a-d9c4-4988-b0fc-404e00d7e75b" providerId="ADAL" clId="{25A3C48A-A191-4CDB-9D6B-38FFDDEE36F8}" dt="2022-10-07T11:42:43.042" v="8857" actId="14100"/>
          <ac:grpSpMkLst>
            <pc:docMk/>
            <pc:sldMk cId="1973539177" sldId="496"/>
            <ac:grpSpMk id="11" creationId="{EE43C019-125D-4E1F-A0E4-4C9D2168B818}"/>
          </ac:grpSpMkLst>
        </pc:grpChg>
        <pc:grpChg chg="add del mod">
          <ac:chgData name="Dainton, John (Cockcroft Inst,DL,-)" userId="68875a2a-d9c4-4988-b0fc-404e00d7e75b" providerId="ADAL" clId="{25A3C48A-A191-4CDB-9D6B-38FFDDEE36F8}" dt="2022-10-04T15:56:16.765" v="8274" actId="478"/>
          <ac:grpSpMkLst>
            <pc:docMk/>
            <pc:sldMk cId="1973539177" sldId="496"/>
            <ac:grpSpMk id="16" creationId="{889070A4-55CF-4FD0-BD8C-319A2D4828A1}"/>
          </ac:grpSpMkLst>
        </pc:grpChg>
        <pc:grpChg chg="add del mod">
          <ac:chgData name="Dainton, John (Cockcroft Inst,DL,-)" userId="68875a2a-d9c4-4988-b0fc-404e00d7e75b" providerId="ADAL" clId="{25A3C48A-A191-4CDB-9D6B-38FFDDEE36F8}" dt="2022-10-04T15:57:44.250" v="8288" actId="478"/>
          <ac:grpSpMkLst>
            <pc:docMk/>
            <pc:sldMk cId="1973539177" sldId="496"/>
            <ac:grpSpMk id="34" creationId="{C5ECC5F3-5477-4681-8EB2-17063188873D}"/>
          </ac:grpSpMkLst>
        </pc:grpChg>
        <pc:graphicFrameChg chg="add mod modGraphic">
          <ac:chgData name="Dainton, John (Cockcroft Inst,DL,-)" userId="68875a2a-d9c4-4988-b0fc-404e00d7e75b" providerId="ADAL" clId="{25A3C48A-A191-4CDB-9D6B-38FFDDEE36F8}" dt="2022-10-04T15:55:06.200" v="8272" actId="14100"/>
          <ac:graphicFrameMkLst>
            <pc:docMk/>
            <pc:sldMk cId="1973539177" sldId="496"/>
            <ac:graphicFrameMk id="9" creationId="{2C0BB622-8B9F-4C14-91BB-E3AAFC7B165B}"/>
          </ac:graphicFrameMkLst>
        </pc:graphicFrameChg>
        <pc:graphicFrameChg chg="modGraphic">
          <ac:chgData name="Dainton, John (Cockcroft Inst,DL,-)" userId="68875a2a-d9c4-4988-b0fc-404e00d7e75b" providerId="ADAL" clId="{25A3C48A-A191-4CDB-9D6B-38FFDDEE36F8}" dt="2022-10-07T13:49:00.602" v="9131" actId="2164"/>
          <ac:graphicFrameMkLst>
            <pc:docMk/>
            <pc:sldMk cId="1973539177" sldId="496"/>
            <ac:graphicFrameMk id="10" creationId="{B5BCEE09-CA95-47F7-8A4B-85F6DD58EC73}"/>
          </ac:graphicFrameMkLst>
        </pc:graphicFrameChg>
        <pc:picChg chg="del">
          <ac:chgData name="Dainton, John (Cockcroft Inst,DL,-)" userId="68875a2a-d9c4-4988-b0fc-404e00d7e75b" providerId="ADAL" clId="{25A3C48A-A191-4CDB-9D6B-38FFDDEE36F8}" dt="2022-10-07T13:49:47.050" v="9138" actId="21"/>
          <ac:picMkLst>
            <pc:docMk/>
            <pc:sldMk cId="1973539177" sldId="496"/>
            <ac:picMk id="3" creationId="{D1089901-07B7-49F4-BDE6-DC56004CBA9B}"/>
          </ac:picMkLst>
        </pc:picChg>
        <pc:picChg chg="del">
          <ac:chgData name="Dainton, John (Cockcroft Inst,DL,-)" userId="68875a2a-d9c4-4988-b0fc-404e00d7e75b" providerId="ADAL" clId="{25A3C48A-A191-4CDB-9D6B-38FFDDEE36F8}" dt="2022-10-04T15:48:41.839" v="8110" actId="478"/>
          <ac:picMkLst>
            <pc:docMk/>
            <pc:sldMk cId="1973539177" sldId="496"/>
            <ac:picMk id="10" creationId="{53C2CC4A-E334-4E9D-B992-105B298B50F2}"/>
          </ac:picMkLst>
        </pc:picChg>
        <pc:picChg chg="del">
          <ac:chgData name="Dainton, John (Cockcroft Inst,DL,-)" userId="68875a2a-d9c4-4988-b0fc-404e00d7e75b" providerId="ADAL" clId="{25A3C48A-A191-4CDB-9D6B-38FFDDEE36F8}" dt="2022-10-04T15:48:41.839" v="8110" actId="478"/>
          <ac:picMkLst>
            <pc:docMk/>
            <pc:sldMk cId="1973539177" sldId="496"/>
            <ac:picMk id="11" creationId="{15EA51FE-D429-4782-B8F9-41467F36E296}"/>
          </ac:picMkLst>
        </pc:picChg>
        <pc:picChg chg="mod">
          <ac:chgData name="Dainton, John (Cockcroft Inst,DL,-)" userId="68875a2a-d9c4-4988-b0fc-404e00d7e75b" providerId="ADAL" clId="{25A3C48A-A191-4CDB-9D6B-38FFDDEE36F8}" dt="2022-10-04T15:54:10.048" v="8263"/>
          <ac:picMkLst>
            <pc:docMk/>
            <pc:sldMk cId="1973539177" sldId="496"/>
            <ac:picMk id="17" creationId="{B6EDD29F-BC51-4E44-B65C-7751A521B93E}"/>
          </ac:picMkLst>
        </pc:picChg>
        <pc:picChg chg="add del mod">
          <ac:chgData name="Dainton, John (Cockcroft Inst,DL,-)" userId="68875a2a-d9c4-4988-b0fc-404e00d7e75b" providerId="ADAL" clId="{25A3C48A-A191-4CDB-9D6B-38FFDDEE36F8}" dt="2022-10-07T13:46:32.824" v="9129"/>
          <ac:picMkLst>
            <pc:docMk/>
            <pc:sldMk cId="1973539177" sldId="496"/>
            <ac:picMk id="29" creationId="{1A48F55C-D2B1-4938-BF0C-2DB7D0B7B546}"/>
          </ac:picMkLst>
        </pc:picChg>
        <pc:picChg chg="add mod">
          <ac:chgData name="Dainton, John (Cockcroft Inst,DL,-)" userId="68875a2a-d9c4-4988-b0fc-404e00d7e75b" providerId="ADAL" clId="{25A3C48A-A191-4CDB-9D6B-38FFDDEE36F8}" dt="2022-10-07T13:49:23.775" v="9137" actId="1036"/>
          <ac:picMkLst>
            <pc:docMk/>
            <pc:sldMk cId="1973539177" sldId="496"/>
            <ac:picMk id="32" creationId="{D844EA2D-DFED-4B62-91E6-06A3E8776A87}"/>
          </ac:picMkLst>
        </pc:picChg>
        <pc:picChg chg="add mod">
          <ac:chgData name="Dainton, John (Cockcroft Inst,DL,-)" userId="68875a2a-d9c4-4988-b0fc-404e00d7e75b" providerId="ADAL" clId="{25A3C48A-A191-4CDB-9D6B-38FFDDEE36F8}" dt="2022-10-04T15:54:10.048" v="8263"/>
          <ac:picMkLst>
            <pc:docMk/>
            <pc:sldMk cId="1973539177" sldId="496"/>
            <ac:picMk id="33" creationId="{34CE11BA-80E5-465F-B34D-DC4C7DBAFA37}"/>
          </ac:picMkLst>
        </pc:picChg>
        <pc:picChg chg="mod">
          <ac:chgData name="Dainton, John (Cockcroft Inst,DL,-)" userId="68875a2a-d9c4-4988-b0fc-404e00d7e75b" providerId="ADAL" clId="{25A3C48A-A191-4CDB-9D6B-38FFDDEE36F8}" dt="2022-10-04T15:56:21.541" v="8275"/>
          <ac:picMkLst>
            <pc:docMk/>
            <pc:sldMk cId="1973539177" sldId="496"/>
            <ac:picMk id="35" creationId="{92CA92D3-726F-48C4-AE48-4309EB53865C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963043053" sldId="497"/>
        </pc:sldMkLst>
      </pc:sldChg>
      <pc:sldChg chg="modSp">
        <pc:chgData name="Dainton, John (Cockcroft Inst,DL,-)" userId="68875a2a-d9c4-4988-b0fc-404e00d7e75b" providerId="ADAL" clId="{25A3C48A-A191-4CDB-9D6B-38FFDDEE36F8}" dt="2022-10-07T14:57:14.834" v="10048" actId="14100"/>
        <pc:sldMkLst>
          <pc:docMk/>
          <pc:sldMk cId="2536850584" sldId="497"/>
        </pc:sldMkLst>
        <pc:picChg chg="mod">
          <ac:chgData name="Dainton, John (Cockcroft Inst,DL,-)" userId="68875a2a-d9c4-4988-b0fc-404e00d7e75b" providerId="ADAL" clId="{25A3C48A-A191-4CDB-9D6B-38FFDDEE36F8}" dt="2022-10-07T14:57:14.834" v="10048" actId="14100"/>
          <ac:picMkLst>
            <pc:docMk/>
            <pc:sldMk cId="2536850584" sldId="497"/>
            <ac:picMk id="1027" creationId="{D49FBF0C-AE7E-4C0B-82D1-F75479DA1F75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790852154" sldId="498"/>
        </pc:sldMkLst>
      </pc:sldChg>
      <pc:sldChg chg="addSp delSp modSp mod">
        <pc:chgData name="Dainton, John (Cockcroft Inst,DL,-)" userId="68875a2a-d9c4-4988-b0fc-404e00d7e75b" providerId="ADAL" clId="{25A3C48A-A191-4CDB-9D6B-38FFDDEE36F8}" dt="2022-10-10T11:49:47.858" v="10642" actId="20577"/>
        <pc:sldMkLst>
          <pc:docMk/>
          <pc:sldMk cId="1781421918" sldId="498"/>
        </pc:sldMkLst>
        <pc:spChg chg="mod">
          <ac:chgData name="Dainton, John (Cockcroft Inst,DL,-)" userId="68875a2a-d9c4-4988-b0fc-404e00d7e75b" providerId="ADAL" clId="{25A3C48A-A191-4CDB-9D6B-38FFDDEE36F8}" dt="2022-10-10T11:49:15.378" v="10622" actId="1035"/>
          <ac:spMkLst>
            <pc:docMk/>
            <pc:sldMk cId="1781421918" sldId="498"/>
            <ac:spMk id="9" creationId="{ED5D1D61-646A-4BB2-8924-38D2B9F0A691}"/>
          </ac:spMkLst>
        </pc:spChg>
        <pc:spChg chg="mod">
          <ac:chgData name="Dainton, John (Cockcroft Inst,DL,-)" userId="68875a2a-d9c4-4988-b0fc-404e00d7e75b" providerId="ADAL" clId="{25A3C48A-A191-4CDB-9D6B-38FFDDEE36F8}" dt="2022-10-10T11:49:47.858" v="10642" actId="20577"/>
          <ac:spMkLst>
            <pc:docMk/>
            <pc:sldMk cId="1781421918" sldId="498"/>
            <ac:spMk id="10" creationId="{C33C9374-EE89-4EDD-B7DC-D0E607502922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14" creationId="{677D2F5C-2449-436D-9553-336134C1D47E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16" creationId="{EDECF4A9-22A0-4C86-AF10-075D3E6B8661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17" creationId="{F7884506-DBF8-4C02-BF07-D2AE71F09AC9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18" creationId="{B3FF60B1-F923-496A-BD29-BCE4E5EA740B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19" creationId="{810EE37E-7C0D-417C-897A-D3BF84668AC8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20" creationId="{4B532823-8393-4E5F-BF85-3A0523F39CE5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21" creationId="{8AAA063A-1DFA-46FE-AA8C-A4C641686EB6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22" creationId="{D662B2BB-17FC-4190-A004-8B393FDAE8AA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23" creationId="{885BA39E-CCD5-4593-9B2D-C4F94F1F511A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24" creationId="{C7F5BCE9-9053-407D-9626-C6DED8FE285B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25.807" v="8326"/>
          <ac:spMkLst>
            <pc:docMk/>
            <pc:sldMk cId="1781421918" sldId="498"/>
            <ac:spMk id="25" creationId="{F1641C07-45B4-4076-A11E-E62B1CC3776A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0" creationId="{1E5749FE-7FEE-48D8-876A-3F10CC07B766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1" creationId="{800B4652-BD6C-49AC-A3C5-B119E1535B16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2" creationId="{C144D4B5-7939-4C02-B06E-4C6E48FC6D9F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3" creationId="{67989DC5-15F1-4269-9788-2FE02BBF797C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4" creationId="{2A562CB2-1A40-46B6-89E1-F0797D283C6B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5" creationId="{154BB547-9A34-4EA7-90CB-F860A2A06500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6" creationId="{E3E14E1C-F5AD-4A7C-A616-A60D4F84596F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7" creationId="{F43F2EF2-769F-4E4B-AEE5-B08A96995F43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8" creationId="{304CD153-687F-41D7-B15B-225B215FB854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39" creationId="{40B0FB57-2D92-46B7-BCF8-4B7985E1210C}"/>
          </ac:spMkLst>
        </pc:spChg>
        <pc:spChg chg="add del mod">
          <ac:chgData name="Dainton, John (Cockcroft Inst,DL,-)" userId="68875a2a-d9c4-4988-b0fc-404e00d7e75b" providerId="ADAL" clId="{25A3C48A-A191-4CDB-9D6B-38FFDDEE36F8}" dt="2022-10-06T08:34:41.469" v="8328"/>
          <ac:spMkLst>
            <pc:docMk/>
            <pc:sldMk cId="1781421918" sldId="498"/>
            <ac:spMk id="40" creationId="{107B8EB6-AC19-49C1-8FA2-4468C8EC8E6C}"/>
          </ac:spMkLst>
        </pc:spChg>
        <pc:spChg chg="mod">
          <ac:chgData name="Dainton, John (Cockcroft Inst,DL,-)" userId="68875a2a-d9c4-4988-b0fc-404e00d7e75b" providerId="ADAL" clId="{25A3C48A-A191-4CDB-9D6B-38FFDDEE36F8}" dt="2022-10-08T14:49:16.511" v="10162" actId="20577"/>
          <ac:spMkLst>
            <pc:docMk/>
            <pc:sldMk cId="1781421918" sldId="498"/>
            <ac:spMk id="42" creationId="{9FE81401-1249-4FF1-ADCD-D64472FB5CEB}"/>
          </ac:spMkLst>
        </pc:spChg>
        <pc:spChg chg="mod">
          <ac:chgData name="Dainton, John (Cockcroft Inst,DL,-)" userId="68875a2a-d9c4-4988-b0fc-404e00d7e75b" providerId="ADAL" clId="{25A3C48A-A191-4CDB-9D6B-38FFDDEE36F8}" dt="2022-10-08T14:53:04.783" v="10233" actId="14100"/>
          <ac:spMkLst>
            <pc:docMk/>
            <pc:sldMk cId="1781421918" sldId="498"/>
            <ac:spMk id="988162" creationId="{00000000-0000-0000-0000-000000000000}"/>
          </ac:spMkLst>
        </pc:spChg>
        <pc:grpChg chg="add del mod">
          <ac:chgData name="Dainton, John (Cockcroft Inst,DL,-)" userId="68875a2a-d9c4-4988-b0fc-404e00d7e75b" providerId="ADAL" clId="{25A3C48A-A191-4CDB-9D6B-38FFDDEE36F8}" dt="2022-10-06T08:34:25.807" v="8326"/>
          <ac:grpSpMkLst>
            <pc:docMk/>
            <pc:sldMk cId="1781421918" sldId="498"/>
            <ac:grpSpMk id="8" creationId="{65900D14-4FF4-4475-A3E9-BFFE4AC0E802}"/>
          </ac:grpSpMkLst>
        </pc:grpChg>
        <pc:grpChg chg="add del mod">
          <ac:chgData name="Dainton, John (Cockcroft Inst,DL,-)" userId="68875a2a-d9c4-4988-b0fc-404e00d7e75b" providerId="ADAL" clId="{25A3C48A-A191-4CDB-9D6B-38FFDDEE36F8}" dt="2022-10-06T08:34:41.469" v="8328"/>
          <ac:grpSpMkLst>
            <pc:docMk/>
            <pc:sldMk cId="1781421918" sldId="498"/>
            <ac:grpSpMk id="26" creationId="{0D9AC490-3E21-43AB-9810-0734D740161A}"/>
          </ac:grpSpMkLst>
        </pc:grpChg>
        <pc:picChg chg="mod">
          <ac:chgData name="Dainton, John (Cockcroft Inst,DL,-)" userId="68875a2a-d9c4-4988-b0fc-404e00d7e75b" providerId="ADAL" clId="{25A3C48A-A191-4CDB-9D6B-38FFDDEE36F8}" dt="2022-10-08T14:52:59.354" v="10232" actId="1037"/>
          <ac:picMkLst>
            <pc:docMk/>
            <pc:sldMk cId="1781421918" sldId="498"/>
            <ac:picMk id="3" creationId="{87D93B04-65F3-4B5F-88CF-3FD800F79C15}"/>
          </ac:picMkLst>
        </pc:picChg>
        <pc:picChg chg="mod">
          <ac:chgData name="Dainton, John (Cockcroft Inst,DL,-)" userId="68875a2a-d9c4-4988-b0fc-404e00d7e75b" providerId="ADAL" clId="{25A3C48A-A191-4CDB-9D6B-38FFDDEE36F8}" dt="2022-10-06T08:34:20.436" v="8325"/>
          <ac:picMkLst>
            <pc:docMk/>
            <pc:sldMk cId="1781421918" sldId="498"/>
            <ac:picMk id="11" creationId="{4E009894-B0A3-4332-AD7D-8D178BD4835D}"/>
          </ac:picMkLst>
        </pc:picChg>
        <pc:picChg chg="mod">
          <ac:chgData name="Dainton, John (Cockcroft Inst,DL,-)" userId="68875a2a-d9c4-4988-b0fc-404e00d7e75b" providerId="ADAL" clId="{25A3C48A-A191-4CDB-9D6B-38FFDDEE36F8}" dt="2022-10-06T08:34:20.436" v="8325"/>
          <ac:picMkLst>
            <pc:docMk/>
            <pc:sldMk cId="1781421918" sldId="498"/>
            <ac:picMk id="12" creationId="{D65C537E-1119-4D69-99B5-EB6A1A1D9CDA}"/>
          </ac:picMkLst>
        </pc:picChg>
        <pc:picChg chg="mod">
          <ac:chgData name="Dainton, John (Cockcroft Inst,DL,-)" userId="68875a2a-d9c4-4988-b0fc-404e00d7e75b" providerId="ADAL" clId="{25A3C48A-A191-4CDB-9D6B-38FFDDEE36F8}" dt="2022-10-06T08:34:37.525" v="8327"/>
          <ac:picMkLst>
            <pc:docMk/>
            <pc:sldMk cId="1781421918" sldId="498"/>
            <ac:picMk id="27" creationId="{57F4FFA4-B026-448F-BFA1-438C1B2A7567}"/>
          </ac:picMkLst>
        </pc:picChg>
        <pc:picChg chg="mod">
          <ac:chgData name="Dainton, John (Cockcroft Inst,DL,-)" userId="68875a2a-d9c4-4988-b0fc-404e00d7e75b" providerId="ADAL" clId="{25A3C48A-A191-4CDB-9D6B-38FFDDEE36F8}" dt="2022-10-06T08:34:37.525" v="8327"/>
          <ac:picMkLst>
            <pc:docMk/>
            <pc:sldMk cId="1781421918" sldId="498"/>
            <ac:picMk id="28" creationId="{D7077C67-A53B-4F0E-9A56-745DFD4A4CE7}"/>
          </ac:picMkLst>
        </pc:picChg>
        <pc:cxnChg chg="mod">
          <ac:chgData name="Dainton, John (Cockcroft Inst,DL,-)" userId="68875a2a-d9c4-4988-b0fc-404e00d7e75b" providerId="ADAL" clId="{25A3C48A-A191-4CDB-9D6B-38FFDDEE36F8}" dt="2022-10-06T08:34:20.436" v="8325"/>
          <ac:cxnSpMkLst>
            <pc:docMk/>
            <pc:sldMk cId="1781421918" sldId="498"/>
            <ac:cxnSpMk id="13" creationId="{A3625014-AFE5-4D97-A243-083AC23869CB}"/>
          </ac:cxnSpMkLst>
        </pc:cxnChg>
        <pc:cxnChg chg="mod">
          <ac:chgData name="Dainton, John (Cockcroft Inst,DL,-)" userId="68875a2a-d9c4-4988-b0fc-404e00d7e75b" providerId="ADAL" clId="{25A3C48A-A191-4CDB-9D6B-38FFDDEE36F8}" dt="2022-10-06T08:34:37.525" v="8327"/>
          <ac:cxnSpMkLst>
            <pc:docMk/>
            <pc:sldMk cId="1781421918" sldId="498"/>
            <ac:cxnSpMk id="29" creationId="{A37A0203-D181-4FC3-9387-DC02BD39E693}"/>
          </ac:cxnSpMkLst>
        </pc:cxnChg>
      </pc:sldChg>
      <pc:sldChg chg="addSp delSp modSp mod">
        <pc:chgData name="Dainton, John (Cockcroft Inst,DL,-)" userId="68875a2a-d9c4-4988-b0fc-404e00d7e75b" providerId="ADAL" clId="{25A3C48A-A191-4CDB-9D6B-38FFDDEE36F8}" dt="2022-10-11T11:47:41.071" v="10859" actId="1035"/>
        <pc:sldMkLst>
          <pc:docMk/>
          <pc:sldMk cId="652686818" sldId="499"/>
        </pc:sldMkLst>
        <pc:spChg chg="add mod">
          <ac:chgData name="Dainton, John (Cockcroft Inst,DL,-)" userId="68875a2a-d9c4-4988-b0fc-404e00d7e75b" providerId="ADAL" clId="{25A3C48A-A191-4CDB-9D6B-38FFDDEE36F8}" dt="2022-10-07T13:59:44.805" v="9302" actId="20577"/>
          <ac:spMkLst>
            <pc:docMk/>
            <pc:sldMk cId="652686818" sldId="499"/>
            <ac:spMk id="29" creationId="{CF402415-4BC5-4E1B-B5AC-6C955CA1EFE3}"/>
          </ac:spMkLst>
        </pc:spChg>
        <pc:spChg chg="mod">
          <ac:chgData name="Dainton, John (Cockcroft Inst,DL,-)" userId="68875a2a-d9c4-4988-b0fc-404e00d7e75b" providerId="ADAL" clId="{25A3C48A-A191-4CDB-9D6B-38FFDDEE36F8}" dt="2022-10-07T13:35:47.247" v="9072"/>
          <ac:spMkLst>
            <pc:docMk/>
            <pc:sldMk cId="652686818" sldId="499"/>
            <ac:spMk id="37" creationId="{54CCA07D-4A35-43FF-A860-8AE9399B6D40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38" creationId="{0BD91A2B-828C-425D-84D5-4738C66C3E4C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39" creationId="{65045413-52AF-4D2E-B761-9638EB8FD21E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40" creationId="{EE34E7E7-6890-4B47-9690-66BE48300611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41" creationId="{BF2417A8-037A-4BD7-B164-4BD514951CB7}"/>
          </ac:spMkLst>
        </pc:spChg>
        <pc:spChg chg="mod">
          <ac:chgData name="Dainton, John (Cockcroft Inst,DL,-)" userId="68875a2a-d9c4-4988-b0fc-404e00d7e75b" providerId="ADAL" clId="{25A3C48A-A191-4CDB-9D6B-38FFDDEE36F8}" dt="2022-10-07T13:45:54.490" v="9127" actId="20577"/>
          <ac:spMkLst>
            <pc:docMk/>
            <pc:sldMk cId="652686818" sldId="499"/>
            <ac:spMk id="42" creationId="{9FE81401-1249-4FF1-ADCD-D64472FB5CEB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43" creationId="{E375F8C4-2094-4839-8ED0-77AA5C2964C6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44" creationId="{E26D69B4-34A9-4DCF-8703-A919E65C7332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47" creationId="{EF510749-E114-4EC3-814B-9DE4790F64EA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48" creationId="{D866D0ED-BB36-4EB8-9055-F5DEDD98584C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49" creationId="{C908AA2E-2268-4F0A-95D5-6274EF04568B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0" creationId="{19AAC4DB-70CA-4FBB-8068-FA601E23001F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1" creationId="{12F026AB-8F7B-4932-9909-A55B966A3685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2" creationId="{4A780775-A6DD-4B4E-896B-64A331157B58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3" creationId="{2FE54B5A-3A95-465A-AF42-D986739F732E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4" creationId="{CC65DA47-7624-4254-9601-7DDBC7A2803D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5" creationId="{47A0DDE9-781B-42BA-B774-4BEC15AAAB70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6" creationId="{09F362C4-F934-4A12-BEC8-7C8A7BA3232C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7" creationId="{D68C2F7A-E0A8-4069-AAC1-7B62A27091A3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8" creationId="{61C6A1BD-79C3-4E4D-AAC0-421C356120BB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59" creationId="{114A7BF8-F360-4C54-BA39-4CD1BD64E049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60" creationId="{4D83395E-D675-4871-8F1D-CD3D7921A298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62" creationId="{E9EFB3F7-CB92-4402-BFC6-F2B1812CEF3C}"/>
          </ac:spMkLst>
        </pc:spChg>
        <pc:spChg chg="mod">
          <ac:chgData name="Dainton, John (Cockcroft Inst,DL,-)" userId="68875a2a-d9c4-4988-b0fc-404e00d7e75b" providerId="ADAL" clId="{25A3C48A-A191-4CDB-9D6B-38FFDDEE36F8}" dt="2022-10-07T13:37:44.758" v="9093"/>
          <ac:spMkLst>
            <pc:docMk/>
            <pc:sldMk cId="652686818" sldId="499"/>
            <ac:spMk id="63" creationId="{563B999E-3DC7-4F1E-BBFE-81F1F747B234}"/>
          </ac:spMkLst>
        </pc:spChg>
        <pc:spChg chg="add mod">
          <ac:chgData name="Dainton, John (Cockcroft Inst,DL,-)" userId="68875a2a-d9c4-4988-b0fc-404e00d7e75b" providerId="ADAL" clId="{25A3C48A-A191-4CDB-9D6B-38FFDDEE36F8}" dt="2022-10-11T11:47:25.052" v="10858" actId="1036"/>
          <ac:spMkLst>
            <pc:docMk/>
            <pc:sldMk cId="652686818" sldId="499"/>
            <ac:spMk id="65" creationId="{08C82E03-BA30-4F1C-A08A-ACBB6E261FFA}"/>
          </ac:spMkLst>
        </pc:spChg>
        <pc:spChg chg="mod">
          <ac:chgData name="Dainton, John (Cockcroft Inst,DL,-)" userId="68875a2a-d9c4-4988-b0fc-404e00d7e75b" providerId="ADAL" clId="{25A3C48A-A191-4CDB-9D6B-38FFDDEE36F8}" dt="2022-10-07T13:22:33.359" v="9038" actId="948"/>
          <ac:spMkLst>
            <pc:docMk/>
            <pc:sldMk cId="652686818" sldId="499"/>
            <ac:spMk id="988162" creationId="{00000000-0000-0000-0000-000000000000}"/>
          </ac:spMkLst>
        </pc:spChg>
        <pc:grpChg chg="del">
          <ac:chgData name="Dainton, John (Cockcroft Inst,DL,-)" userId="68875a2a-d9c4-4988-b0fc-404e00d7e75b" providerId="ADAL" clId="{25A3C48A-A191-4CDB-9D6B-38FFDDEE36F8}" dt="2022-10-07T13:16:52.079" v="9001" actId="478"/>
          <ac:grpSpMkLst>
            <pc:docMk/>
            <pc:sldMk cId="652686818" sldId="499"/>
            <ac:grpSpMk id="11" creationId="{EE43C019-125D-4E1F-A0E4-4C9D2168B818}"/>
          </ac:grpSpMkLst>
        </pc:grpChg>
        <pc:grpChg chg="add mod">
          <ac:chgData name="Dainton, John (Cockcroft Inst,DL,-)" userId="68875a2a-d9c4-4988-b0fc-404e00d7e75b" providerId="ADAL" clId="{25A3C48A-A191-4CDB-9D6B-38FFDDEE36F8}" dt="2022-10-11T11:47:25.052" v="10858" actId="1036"/>
          <ac:grpSpMkLst>
            <pc:docMk/>
            <pc:sldMk cId="652686818" sldId="499"/>
            <ac:grpSpMk id="35" creationId="{17B16EAA-CEB1-4E7C-AB78-4BFB3176A4F5}"/>
          </ac:grpSpMkLst>
        </pc:grpChg>
        <pc:grpChg chg="add mod ord">
          <ac:chgData name="Dainton, John (Cockcroft Inst,DL,-)" userId="68875a2a-d9c4-4988-b0fc-404e00d7e75b" providerId="ADAL" clId="{25A3C48A-A191-4CDB-9D6B-38FFDDEE36F8}" dt="2022-10-11T11:47:41.071" v="10859" actId="1035"/>
          <ac:grpSpMkLst>
            <pc:docMk/>
            <pc:sldMk cId="652686818" sldId="499"/>
            <ac:grpSpMk id="45" creationId="{CDBF44BD-BC5D-40F3-8E95-52A5048241E9}"/>
          </ac:grpSpMkLst>
        </pc:grpChg>
        <pc:grpChg chg="mod">
          <ac:chgData name="Dainton, John (Cockcroft Inst,DL,-)" userId="68875a2a-d9c4-4988-b0fc-404e00d7e75b" providerId="ADAL" clId="{25A3C48A-A191-4CDB-9D6B-38FFDDEE36F8}" dt="2022-10-07T13:37:44.758" v="9093"/>
          <ac:grpSpMkLst>
            <pc:docMk/>
            <pc:sldMk cId="652686818" sldId="499"/>
            <ac:grpSpMk id="46" creationId="{F45002F7-E6B4-4E4B-A193-6A5BBFDC0D72}"/>
          </ac:grpSpMkLst>
        </pc:grpChg>
        <pc:graphicFrameChg chg="del">
          <ac:chgData name="Dainton, John (Cockcroft Inst,DL,-)" userId="68875a2a-d9c4-4988-b0fc-404e00d7e75b" providerId="ADAL" clId="{25A3C48A-A191-4CDB-9D6B-38FFDDEE36F8}" dt="2022-10-07T13:16:52.079" v="9001" actId="478"/>
          <ac:graphicFrameMkLst>
            <pc:docMk/>
            <pc:sldMk cId="652686818" sldId="499"/>
            <ac:graphicFrameMk id="10" creationId="{B5BCEE09-CA95-47F7-8A4B-85F6DD58EC73}"/>
          </ac:graphicFrameMkLst>
        </pc:graphicFrameChg>
        <pc:picChg chg="del">
          <ac:chgData name="Dainton, John (Cockcroft Inst,DL,-)" userId="68875a2a-d9c4-4988-b0fc-404e00d7e75b" providerId="ADAL" clId="{25A3C48A-A191-4CDB-9D6B-38FFDDEE36F8}" dt="2022-10-07T13:16:52.079" v="9001" actId="478"/>
          <ac:picMkLst>
            <pc:docMk/>
            <pc:sldMk cId="652686818" sldId="499"/>
            <ac:picMk id="3" creationId="{D1089901-07B7-49F4-BDE6-DC56004CBA9B}"/>
          </ac:picMkLst>
        </pc:picChg>
        <pc:picChg chg="del">
          <ac:chgData name="Dainton, John (Cockcroft Inst,DL,-)" userId="68875a2a-d9c4-4988-b0fc-404e00d7e75b" providerId="ADAL" clId="{25A3C48A-A191-4CDB-9D6B-38FFDDEE36F8}" dt="2022-10-07T13:16:52.079" v="9001" actId="478"/>
          <ac:picMkLst>
            <pc:docMk/>
            <pc:sldMk cId="652686818" sldId="499"/>
            <ac:picMk id="30" creationId="{3DFF0730-E044-48B3-95BD-2F3F323FA142}"/>
          </ac:picMkLst>
        </pc:picChg>
        <pc:picChg chg="del">
          <ac:chgData name="Dainton, John (Cockcroft Inst,DL,-)" userId="68875a2a-d9c4-4988-b0fc-404e00d7e75b" providerId="ADAL" clId="{25A3C48A-A191-4CDB-9D6B-38FFDDEE36F8}" dt="2022-10-07T13:16:52.079" v="9001" actId="478"/>
          <ac:picMkLst>
            <pc:docMk/>
            <pc:sldMk cId="652686818" sldId="499"/>
            <ac:picMk id="31" creationId="{3CEB33FE-53D2-47E8-987F-C5FBFEEB93B3}"/>
          </ac:picMkLst>
        </pc:picChg>
        <pc:picChg chg="add mod">
          <ac:chgData name="Dainton, John (Cockcroft Inst,DL,-)" userId="68875a2a-d9c4-4988-b0fc-404e00d7e75b" providerId="ADAL" clId="{25A3C48A-A191-4CDB-9D6B-38FFDDEE36F8}" dt="2022-10-11T11:47:25.052" v="10858" actId="1036"/>
          <ac:picMkLst>
            <pc:docMk/>
            <pc:sldMk cId="652686818" sldId="499"/>
            <ac:picMk id="32" creationId="{B4728411-A6ED-45F6-9D97-0D84FB6ED5DE}"/>
          </ac:picMkLst>
        </pc:picChg>
        <pc:picChg chg="del">
          <ac:chgData name="Dainton, John (Cockcroft Inst,DL,-)" userId="68875a2a-d9c4-4988-b0fc-404e00d7e75b" providerId="ADAL" clId="{25A3C48A-A191-4CDB-9D6B-38FFDDEE36F8}" dt="2022-10-07T13:16:52.079" v="9001" actId="478"/>
          <ac:picMkLst>
            <pc:docMk/>
            <pc:sldMk cId="652686818" sldId="499"/>
            <ac:picMk id="33" creationId="{34CE11BA-80E5-465F-B34D-DC4C7DBAFA37}"/>
          </ac:picMkLst>
        </pc:picChg>
        <pc:picChg chg="add mod">
          <ac:chgData name="Dainton, John (Cockcroft Inst,DL,-)" userId="68875a2a-d9c4-4988-b0fc-404e00d7e75b" providerId="ADAL" clId="{25A3C48A-A191-4CDB-9D6B-38FFDDEE36F8}" dt="2022-10-11T11:47:25.052" v="10858" actId="1036"/>
          <ac:picMkLst>
            <pc:docMk/>
            <pc:sldMk cId="652686818" sldId="499"/>
            <ac:picMk id="34" creationId="{CE047293-FE65-4B2F-AD16-8E4E71AFC918}"/>
          </ac:picMkLst>
        </pc:picChg>
        <pc:picChg chg="mod">
          <ac:chgData name="Dainton, John (Cockcroft Inst,DL,-)" userId="68875a2a-d9c4-4988-b0fc-404e00d7e75b" providerId="ADAL" clId="{25A3C48A-A191-4CDB-9D6B-38FFDDEE36F8}" dt="2022-10-07T13:35:47.247" v="9072"/>
          <ac:picMkLst>
            <pc:docMk/>
            <pc:sldMk cId="652686818" sldId="499"/>
            <ac:picMk id="36" creationId="{538FCB9A-66A9-4B4D-BB97-F37074FC8C36}"/>
          </ac:picMkLst>
        </pc:picChg>
        <pc:picChg chg="mod">
          <ac:chgData name="Dainton, John (Cockcroft Inst,DL,-)" userId="68875a2a-d9c4-4988-b0fc-404e00d7e75b" providerId="ADAL" clId="{25A3C48A-A191-4CDB-9D6B-38FFDDEE36F8}" dt="2022-10-07T13:37:44.758" v="9093"/>
          <ac:picMkLst>
            <pc:docMk/>
            <pc:sldMk cId="652686818" sldId="499"/>
            <ac:picMk id="61" creationId="{7C3BC42E-6280-482D-A24D-045FF323DBC9}"/>
          </ac:picMkLst>
        </pc:picChg>
        <pc:picChg chg="add mod">
          <ac:chgData name="Dainton, John (Cockcroft Inst,DL,-)" userId="68875a2a-d9c4-4988-b0fc-404e00d7e75b" providerId="ADAL" clId="{25A3C48A-A191-4CDB-9D6B-38FFDDEE36F8}" dt="2022-10-11T11:47:25.052" v="10858" actId="1036"/>
          <ac:picMkLst>
            <pc:docMk/>
            <pc:sldMk cId="652686818" sldId="499"/>
            <ac:picMk id="64" creationId="{9731F482-9066-42C9-A430-90B0D05F603B}"/>
          </ac:picMkLst>
        </pc:picChg>
        <pc:picChg chg="add mod">
          <ac:chgData name="Dainton, John (Cockcroft Inst,DL,-)" userId="68875a2a-d9c4-4988-b0fc-404e00d7e75b" providerId="ADAL" clId="{25A3C48A-A191-4CDB-9D6B-38FFDDEE36F8}" dt="2022-10-11T11:47:41.071" v="10859" actId="1035"/>
          <ac:picMkLst>
            <pc:docMk/>
            <pc:sldMk cId="652686818" sldId="499"/>
            <ac:picMk id="66" creationId="{E09521DC-3947-4E90-9254-026113669AC1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029436818" sldId="499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631891075" sldId="500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10T10:35:09.885" v="10544" actId="20577"/>
        <pc:sldMkLst>
          <pc:docMk/>
          <pc:sldMk cId="3594332017" sldId="500"/>
        </pc:sldMkLst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3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8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9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10" creationId="{00000000-0000-0000-0000-000000000000}"/>
          </ac:spMkLst>
        </pc:spChg>
        <pc:spChg chg="del mod">
          <ac:chgData name="Dainton, John (Cockcroft Inst,DL,-)" userId="68875a2a-d9c4-4988-b0fc-404e00d7e75b" providerId="ADAL" clId="{25A3C48A-A191-4CDB-9D6B-38FFDDEE36F8}" dt="2022-10-06T08:56:47.512" v="8493" actId="478"/>
          <ac:spMkLst>
            <pc:docMk/>
            <pc:sldMk cId="3594332017" sldId="500"/>
            <ac:spMk id="12" creationId="{00000000-0000-0000-0000-000000000000}"/>
          </ac:spMkLst>
        </pc:spChg>
        <pc:spChg chg="mod">
          <ac:chgData name="Dainton, John (Cockcroft Inst,DL,-)" userId="68875a2a-d9c4-4988-b0fc-404e00d7e75b" providerId="ADAL" clId="{25A3C48A-A191-4CDB-9D6B-38FFDDEE36F8}" dt="2022-10-10T10:35:09.885" v="10544" actId="20577"/>
          <ac:spMkLst>
            <pc:docMk/>
            <pc:sldMk cId="3594332017" sldId="500"/>
            <ac:spMk id="14" creationId="{DC23C0C0-A83F-474E-8DC5-DFD0085081C5}"/>
          </ac:spMkLst>
        </pc:spChg>
        <pc:spChg chg="mod">
          <ac:chgData name="Dainton, John (Cockcroft Inst,DL,-)" userId="68875a2a-d9c4-4988-b0fc-404e00d7e75b" providerId="ADAL" clId="{25A3C48A-A191-4CDB-9D6B-38FFDDEE36F8}" dt="2022-10-06T08:56:38.940" v="8492" actId="1037"/>
          <ac:spMkLst>
            <pc:docMk/>
            <pc:sldMk cId="3594332017" sldId="500"/>
            <ac:spMk id="15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0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1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2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3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5" creationId="{00000000-0000-0000-0000-000000000000}"/>
          </ac:spMkLst>
        </pc:spChg>
        <pc:spChg chg="del">
          <ac:chgData name="Dainton, John (Cockcroft Inst,DL,-)" userId="68875a2a-d9c4-4988-b0fc-404e00d7e75b" providerId="ADAL" clId="{25A3C48A-A191-4CDB-9D6B-38FFDDEE36F8}" dt="2022-10-06T08:51:38.749" v="8436" actId="478"/>
          <ac:spMkLst>
            <pc:docMk/>
            <pc:sldMk cId="3594332017" sldId="500"/>
            <ac:spMk id="26" creationId="{00000000-0000-0000-0000-000000000000}"/>
          </ac:spMkLst>
        </pc:spChg>
        <pc:grpChg chg="del">
          <ac:chgData name="Dainton, John (Cockcroft Inst,DL,-)" userId="68875a2a-d9c4-4988-b0fc-404e00d7e75b" providerId="ADAL" clId="{25A3C48A-A191-4CDB-9D6B-38FFDDEE36F8}" dt="2022-10-06T08:51:38.749" v="8436" actId="478"/>
          <ac:grpSpMkLst>
            <pc:docMk/>
            <pc:sldMk cId="3594332017" sldId="500"/>
            <ac:grpSpMk id="4" creationId="{00000000-0000-0000-0000-000000000000}"/>
          </ac:grpSpMkLst>
        </pc:grpChg>
        <pc:picChg chg="add mod">
          <ac:chgData name="Dainton, John (Cockcroft Inst,DL,-)" userId="68875a2a-d9c4-4988-b0fc-404e00d7e75b" providerId="ADAL" clId="{25A3C48A-A191-4CDB-9D6B-38FFDDEE36F8}" dt="2022-10-06T08:56:53.193" v="8494" actId="1076"/>
          <ac:picMkLst>
            <pc:docMk/>
            <pc:sldMk cId="3594332017" sldId="500"/>
            <ac:picMk id="13" creationId="{C083355E-B720-4228-A43F-52FAE9EDFA4D}"/>
          </ac:picMkLst>
        </pc:picChg>
      </pc:sldChg>
      <pc:sldChg chg="addSp delSp modSp add mod">
        <pc:chgData name="Dainton, John (Cockcroft Inst,DL,-)" userId="68875a2a-d9c4-4988-b0fc-404e00d7e75b" providerId="ADAL" clId="{25A3C48A-A191-4CDB-9D6B-38FFDDEE36F8}" dt="2022-10-07T14:27:11.187" v="9679" actId="2711"/>
        <pc:sldMkLst>
          <pc:docMk/>
          <pc:sldMk cId="500419905" sldId="501"/>
        </pc:sldMkLst>
        <pc:spChg chg="add mod">
          <ac:chgData name="Dainton, John (Cockcroft Inst,DL,-)" userId="68875a2a-d9c4-4988-b0fc-404e00d7e75b" providerId="ADAL" clId="{25A3C48A-A191-4CDB-9D6B-38FFDDEE36F8}" dt="2022-10-07T14:19:56.803" v="9594" actId="1036"/>
          <ac:spMkLst>
            <pc:docMk/>
            <pc:sldMk cId="500419905" sldId="501"/>
            <ac:spMk id="17" creationId="{04456528-E301-4C2F-A987-40FB22C23D18}"/>
          </ac:spMkLst>
        </pc:spChg>
        <pc:spChg chg="add mod">
          <ac:chgData name="Dainton, John (Cockcroft Inst,DL,-)" userId="68875a2a-d9c4-4988-b0fc-404e00d7e75b" providerId="ADAL" clId="{25A3C48A-A191-4CDB-9D6B-38FFDDEE36F8}" dt="2022-10-07T14:19:56.803" v="9594" actId="1036"/>
          <ac:spMkLst>
            <pc:docMk/>
            <pc:sldMk cId="500419905" sldId="501"/>
            <ac:spMk id="18" creationId="{20176C45-D760-490F-AE79-C2AF818FEF0E}"/>
          </ac:spMkLst>
        </pc:spChg>
        <pc:spChg chg="mod">
          <ac:chgData name="Dainton, John (Cockcroft Inst,DL,-)" userId="68875a2a-d9c4-4988-b0fc-404e00d7e75b" providerId="ADAL" clId="{25A3C48A-A191-4CDB-9D6B-38FFDDEE36F8}" dt="2022-10-07T14:27:11.187" v="9679" actId="2711"/>
          <ac:spMkLst>
            <pc:docMk/>
            <pc:sldMk cId="500419905" sldId="501"/>
            <ac:spMk id="42" creationId="{9FE81401-1249-4FF1-ADCD-D64472FB5CEB}"/>
          </ac:spMkLst>
        </pc:spChg>
        <pc:spChg chg="mod">
          <ac:chgData name="Dainton, John (Cockcroft Inst,DL,-)" userId="68875a2a-d9c4-4988-b0fc-404e00d7e75b" providerId="ADAL" clId="{25A3C48A-A191-4CDB-9D6B-38FFDDEE36F8}" dt="2022-10-07T14:05:11.323" v="9360" actId="20577"/>
          <ac:spMkLst>
            <pc:docMk/>
            <pc:sldMk cId="500419905" sldId="501"/>
            <ac:spMk id="988162" creationId="{00000000-0000-0000-0000-000000000000}"/>
          </ac:spMkLst>
        </pc:spChg>
        <pc:grpChg chg="del">
          <ac:chgData name="Dainton, John (Cockcroft Inst,DL,-)" userId="68875a2a-d9c4-4988-b0fc-404e00d7e75b" providerId="ADAL" clId="{25A3C48A-A191-4CDB-9D6B-38FFDDEE36F8}" dt="2022-10-07T14:02:46.316" v="9345" actId="478"/>
          <ac:grpSpMkLst>
            <pc:docMk/>
            <pc:sldMk cId="500419905" sldId="501"/>
            <ac:grpSpMk id="9" creationId="{ED9A5BFC-CC7C-4AF3-AEE3-06C5378210C6}"/>
          </ac:grpSpMkLst>
        </pc:grpChg>
        <pc:graphicFrameChg chg="add mod">
          <ac:chgData name="Dainton, John (Cockcroft Inst,DL,-)" userId="68875a2a-d9c4-4988-b0fc-404e00d7e75b" providerId="ADAL" clId="{25A3C48A-A191-4CDB-9D6B-38FFDDEE36F8}" dt="2022-10-07T14:19:56.803" v="9594" actId="1036"/>
          <ac:graphicFrameMkLst>
            <pc:docMk/>
            <pc:sldMk cId="500419905" sldId="501"/>
            <ac:graphicFrameMk id="16" creationId="{696CC065-BDDE-45DA-AE12-CE251CAFFCAC}"/>
          </ac:graphicFrameMkLst>
        </pc:graphicFrameChg>
        <pc:picChg chg="mod">
          <ac:chgData name="Dainton, John (Cockcroft Inst,DL,-)" userId="68875a2a-d9c4-4988-b0fc-404e00d7e75b" providerId="ADAL" clId="{25A3C48A-A191-4CDB-9D6B-38FFDDEE36F8}" dt="2022-10-07T14:18:01.105" v="9572" actId="1036"/>
          <ac:picMkLst>
            <pc:docMk/>
            <pc:sldMk cId="500419905" sldId="501"/>
            <ac:picMk id="7" creationId="{8AADC210-88E6-4F54-BCE8-16DA428E02C5}"/>
          </ac:picMkLst>
        </pc:picChg>
        <pc:picChg chg="del">
          <ac:chgData name="Dainton, John (Cockcroft Inst,DL,-)" userId="68875a2a-d9c4-4988-b0fc-404e00d7e75b" providerId="ADAL" clId="{25A3C48A-A191-4CDB-9D6B-38FFDDEE36F8}" dt="2022-10-07T14:02:13.708" v="9342" actId="478"/>
          <ac:picMkLst>
            <pc:docMk/>
            <pc:sldMk cId="500419905" sldId="501"/>
            <ac:picMk id="10" creationId="{53C2CC4A-E334-4E9D-B992-105B298B50F2}"/>
          </ac:picMkLst>
        </pc:picChg>
        <pc:picChg chg="del">
          <ac:chgData name="Dainton, John (Cockcroft Inst,DL,-)" userId="68875a2a-d9c4-4988-b0fc-404e00d7e75b" providerId="ADAL" clId="{25A3C48A-A191-4CDB-9D6B-38FFDDEE36F8}" dt="2022-10-07T14:02:13.708" v="9342" actId="478"/>
          <ac:picMkLst>
            <pc:docMk/>
            <pc:sldMk cId="500419905" sldId="501"/>
            <ac:picMk id="11" creationId="{15EA51FE-D429-4782-B8F9-41467F36E296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238632383" sldId="501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07T14:48:04.143" v="9901" actId="1076"/>
        <pc:sldMkLst>
          <pc:docMk/>
          <pc:sldMk cId="395320447" sldId="502"/>
        </pc:sldMkLst>
        <pc:spChg chg="del">
          <ac:chgData name="Dainton, John (Cockcroft Inst,DL,-)" userId="68875a2a-d9c4-4988-b0fc-404e00d7e75b" providerId="ADAL" clId="{25A3C48A-A191-4CDB-9D6B-38FFDDEE36F8}" dt="2022-10-07T14:29:15.779" v="9702" actId="478"/>
          <ac:spMkLst>
            <pc:docMk/>
            <pc:sldMk cId="395320447" sldId="502"/>
            <ac:spMk id="29" creationId="{CF402415-4BC5-4E1B-B5AC-6C955CA1EFE3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38" creationId="{0BD91A2B-828C-425D-84D5-4738C66C3E4C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39" creationId="{65045413-52AF-4D2E-B761-9638EB8FD21E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40" creationId="{EE34E7E7-6890-4B47-9690-66BE48300611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41" creationId="{BF2417A8-037A-4BD7-B164-4BD514951CB7}"/>
          </ac:spMkLst>
        </pc:spChg>
        <pc:spChg chg="mod">
          <ac:chgData name="Dainton, John (Cockcroft Inst,DL,-)" userId="68875a2a-d9c4-4988-b0fc-404e00d7e75b" providerId="ADAL" clId="{25A3C48A-A191-4CDB-9D6B-38FFDDEE36F8}" dt="2022-10-07T14:42:01.216" v="9871" actId="207"/>
          <ac:spMkLst>
            <pc:docMk/>
            <pc:sldMk cId="395320447" sldId="502"/>
            <ac:spMk id="42" creationId="{9FE81401-1249-4FF1-ADCD-D64472FB5CEB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43" creationId="{E375F8C4-2094-4839-8ED0-77AA5C2964C6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44" creationId="{E26D69B4-34A9-4DCF-8703-A919E65C7332}"/>
          </ac:spMkLst>
        </pc:spChg>
        <pc:spChg chg="del">
          <ac:chgData name="Dainton, John (Cockcroft Inst,DL,-)" userId="68875a2a-d9c4-4988-b0fc-404e00d7e75b" providerId="ADAL" clId="{25A3C48A-A191-4CDB-9D6B-38FFDDEE36F8}" dt="2022-10-07T14:29:25.869" v="9703" actId="478"/>
          <ac:spMkLst>
            <pc:docMk/>
            <pc:sldMk cId="395320447" sldId="502"/>
            <ac:spMk id="65" creationId="{08C82E03-BA30-4F1C-A08A-ACBB6E261FFA}"/>
          </ac:spMkLst>
        </pc:spChg>
        <pc:spChg chg="add mod">
          <ac:chgData name="Dainton, John (Cockcroft Inst,DL,-)" userId="68875a2a-d9c4-4988-b0fc-404e00d7e75b" providerId="ADAL" clId="{25A3C48A-A191-4CDB-9D6B-38FFDDEE36F8}" dt="2022-10-07T14:40:20.372" v="9861" actId="1036"/>
          <ac:spMkLst>
            <pc:docMk/>
            <pc:sldMk cId="395320447" sldId="502"/>
            <ac:spMk id="66" creationId="{6C757ADA-972E-47D3-A65A-757670872027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68" creationId="{349694FD-E84A-4A09-8683-99FC9A216B24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69" creationId="{C227F146-7C88-4017-9727-8DE013B58CD4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0" creationId="{46A3DA13-98EF-4722-A61D-0D4E1B222781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1" creationId="{F4C7B8D4-4C25-4CDA-80AB-46E22225BBF3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2" creationId="{BB1A16DF-3601-4995-898D-E34A9C46A837}"/>
          </ac:spMkLst>
        </pc:spChg>
        <pc:spChg chg="add mod">
          <ac:chgData name="Dainton, John (Cockcroft Inst,DL,-)" userId="68875a2a-d9c4-4988-b0fc-404e00d7e75b" providerId="ADAL" clId="{25A3C48A-A191-4CDB-9D6B-38FFDDEE36F8}" dt="2022-10-07T14:41:10.661" v="9869" actId="20577"/>
          <ac:spMkLst>
            <pc:docMk/>
            <pc:sldMk cId="395320447" sldId="502"/>
            <ac:spMk id="73" creationId="{564DD0D7-302A-494C-9BCB-0B23D666A496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4" creationId="{567E8D4D-F1DF-40A8-930F-90E779412C73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5" creationId="{4DDF576F-E15B-48B5-B101-118F46180B89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6" creationId="{081C0518-24A1-4527-8339-0BA291176B00}"/>
          </ac:spMkLst>
        </pc:spChg>
        <pc:spChg chg="add mod">
          <ac:chgData name="Dainton, John (Cockcroft Inst,DL,-)" userId="68875a2a-d9c4-4988-b0fc-404e00d7e75b" providerId="ADAL" clId="{25A3C48A-A191-4CDB-9D6B-38FFDDEE36F8}" dt="2022-10-07T14:40:59.053" v="9867" actId="20577"/>
          <ac:spMkLst>
            <pc:docMk/>
            <pc:sldMk cId="395320447" sldId="502"/>
            <ac:spMk id="77" creationId="{6079BF60-C7A9-42F3-95FF-C81CC30DE459}"/>
          </ac:spMkLst>
        </pc:spChg>
        <pc:spChg chg="add mod">
          <ac:chgData name="Dainton, John (Cockcroft Inst,DL,-)" userId="68875a2a-d9c4-4988-b0fc-404e00d7e75b" providerId="ADAL" clId="{25A3C48A-A191-4CDB-9D6B-38FFDDEE36F8}" dt="2022-10-07T14:40:55.344" v="9865" actId="20577"/>
          <ac:spMkLst>
            <pc:docMk/>
            <pc:sldMk cId="395320447" sldId="502"/>
            <ac:spMk id="78" creationId="{3571E9D8-2198-4EA2-81C8-1E5FEE6954CE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79" creationId="{4DAA0C69-D80F-4F59-8B1A-E4F8AAEE82C7}"/>
          </ac:spMkLst>
        </pc:spChg>
        <pc:spChg chg="add mod">
          <ac:chgData name="Dainton, John (Cockcroft Inst,DL,-)" userId="68875a2a-d9c4-4988-b0fc-404e00d7e75b" providerId="ADAL" clId="{25A3C48A-A191-4CDB-9D6B-38FFDDEE36F8}" dt="2022-10-07T14:34:28.959" v="9768" actId="1038"/>
          <ac:spMkLst>
            <pc:docMk/>
            <pc:sldMk cId="395320447" sldId="502"/>
            <ac:spMk id="80" creationId="{0E57689A-BFBB-40D2-B9D7-CF051E5D84C1}"/>
          </ac:spMkLst>
        </pc:spChg>
        <pc:grpChg chg="del">
          <ac:chgData name="Dainton, John (Cockcroft Inst,DL,-)" userId="68875a2a-d9c4-4988-b0fc-404e00d7e75b" providerId="ADAL" clId="{25A3C48A-A191-4CDB-9D6B-38FFDDEE36F8}" dt="2022-10-07T14:29:25.869" v="9703" actId="478"/>
          <ac:grpSpMkLst>
            <pc:docMk/>
            <pc:sldMk cId="395320447" sldId="502"/>
            <ac:grpSpMk id="35" creationId="{17B16EAA-CEB1-4E7C-AB78-4BFB3176A4F5}"/>
          </ac:grpSpMkLst>
        </pc:grpChg>
        <pc:grpChg chg="del">
          <ac:chgData name="Dainton, John (Cockcroft Inst,DL,-)" userId="68875a2a-d9c4-4988-b0fc-404e00d7e75b" providerId="ADAL" clId="{25A3C48A-A191-4CDB-9D6B-38FFDDEE36F8}" dt="2022-10-07T14:29:25.869" v="9703" actId="478"/>
          <ac:grpSpMkLst>
            <pc:docMk/>
            <pc:sldMk cId="395320447" sldId="502"/>
            <ac:grpSpMk id="45" creationId="{CDBF44BD-BC5D-40F3-8E95-52A5048241E9}"/>
          </ac:grpSpMkLst>
        </pc:grpChg>
        <pc:picChg chg="del">
          <ac:chgData name="Dainton, John (Cockcroft Inst,DL,-)" userId="68875a2a-d9c4-4988-b0fc-404e00d7e75b" providerId="ADAL" clId="{25A3C48A-A191-4CDB-9D6B-38FFDDEE36F8}" dt="2022-10-07T14:29:25.869" v="9703" actId="478"/>
          <ac:picMkLst>
            <pc:docMk/>
            <pc:sldMk cId="395320447" sldId="502"/>
            <ac:picMk id="32" creationId="{B4728411-A6ED-45F6-9D97-0D84FB6ED5DE}"/>
          </ac:picMkLst>
        </pc:picChg>
        <pc:picChg chg="del">
          <ac:chgData name="Dainton, John (Cockcroft Inst,DL,-)" userId="68875a2a-d9c4-4988-b0fc-404e00d7e75b" providerId="ADAL" clId="{25A3C48A-A191-4CDB-9D6B-38FFDDEE36F8}" dt="2022-10-07T14:29:25.869" v="9703" actId="478"/>
          <ac:picMkLst>
            <pc:docMk/>
            <pc:sldMk cId="395320447" sldId="502"/>
            <ac:picMk id="34" creationId="{CE047293-FE65-4B2F-AD16-8E4E71AFC918}"/>
          </ac:picMkLst>
        </pc:picChg>
        <pc:picChg chg="del">
          <ac:chgData name="Dainton, John (Cockcroft Inst,DL,-)" userId="68875a2a-d9c4-4988-b0fc-404e00d7e75b" providerId="ADAL" clId="{25A3C48A-A191-4CDB-9D6B-38FFDDEE36F8}" dt="2022-10-07T14:29:25.869" v="9703" actId="478"/>
          <ac:picMkLst>
            <pc:docMk/>
            <pc:sldMk cId="395320447" sldId="502"/>
            <ac:picMk id="64" creationId="{9731F482-9066-42C9-A430-90B0D05F603B}"/>
          </ac:picMkLst>
        </pc:picChg>
        <pc:picChg chg="add mod modCrop">
          <ac:chgData name="Dainton, John (Cockcroft Inst,DL,-)" userId="68875a2a-d9c4-4988-b0fc-404e00d7e75b" providerId="ADAL" clId="{25A3C48A-A191-4CDB-9D6B-38FFDDEE36F8}" dt="2022-10-07T14:34:53.366" v="9769" actId="732"/>
          <ac:picMkLst>
            <pc:docMk/>
            <pc:sldMk cId="395320447" sldId="502"/>
            <ac:picMk id="67" creationId="{25DFB6BF-6004-443A-AE1D-597CB69CFB45}"/>
          </ac:picMkLst>
        </pc:picChg>
        <pc:picChg chg="add mod">
          <ac:chgData name="Dainton, John (Cockcroft Inst,DL,-)" userId="68875a2a-d9c4-4988-b0fc-404e00d7e75b" providerId="ADAL" clId="{25A3C48A-A191-4CDB-9D6B-38FFDDEE36F8}" dt="2022-10-07T14:48:04.143" v="9901" actId="1076"/>
          <ac:picMkLst>
            <pc:docMk/>
            <pc:sldMk cId="395320447" sldId="502"/>
            <ac:picMk id="81" creationId="{7F47D48D-6064-4F61-8594-0EDCB7F1CDB0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369869567" sldId="502"/>
        </pc:sldMkLst>
      </pc:sldChg>
      <pc:sldChg chg="addSp delSp modSp add mod">
        <pc:chgData name="Dainton, John (Cockcroft Inst,DL,-)" userId="68875a2a-d9c4-4988-b0fc-404e00d7e75b" providerId="ADAL" clId="{25A3C48A-A191-4CDB-9D6B-38FFDDEE36F8}" dt="2022-10-07T14:46:52.139" v="9899" actId="1036"/>
        <pc:sldMkLst>
          <pc:docMk/>
          <pc:sldMk cId="2285017154" sldId="503"/>
        </pc:sldMkLst>
        <pc:spChg chg="del">
          <ac:chgData name="Dainton, John (Cockcroft Inst,DL,-)" userId="68875a2a-d9c4-4988-b0fc-404e00d7e75b" providerId="ADAL" clId="{25A3C48A-A191-4CDB-9D6B-38FFDDEE36F8}" dt="2022-10-07T14:43:53.851" v="9873" actId="478"/>
          <ac:spMkLst>
            <pc:docMk/>
            <pc:sldMk cId="2285017154" sldId="503"/>
            <ac:spMk id="8" creationId="{6C8D7F26-D3B4-462E-AEC2-618B035A3F02}"/>
          </ac:spMkLst>
        </pc:spChg>
        <pc:spChg chg="add del mod">
          <ac:chgData name="Dainton, John (Cockcroft Inst,DL,-)" userId="68875a2a-d9c4-4988-b0fc-404e00d7e75b" providerId="ADAL" clId="{25A3C48A-A191-4CDB-9D6B-38FFDDEE36F8}" dt="2022-10-07T14:46:37.561" v="9896" actId="478"/>
          <ac:spMkLst>
            <pc:docMk/>
            <pc:sldMk cId="2285017154" sldId="503"/>
            <ac:spMk id="29" creationId="{04778310-9D4B-4AAE-9FAA-6200694B8D36}"/>
          </ac:spMkLst>
        </pc:spChg>
        <pc:spChg chg="add del mod">
          <ac:chgData name="Dainton, John (Cockcroft Inst,DL,-)" userId="68875a2a-d9c4-4988-b0fc-404e00d7e75b" providerId="ADAL" clId="{25A3C48A-A191-4CDB-9D6B-38FFDDEE36F8}" dt="2022-10-07T14:46:37.561" v="9896" actId="478"/>
          <ac:spMkLst>
            <pc:docMk/>
            <pc:sldMk cId="2285017154" sldId="503"/>
            <ac:spMk id="34" creationId="{41FE1FCC-0E43-4E34-A354-2413FE3DCCD0}"/>
          </ac:spMkLst>
        </pc:spChg>
        <pc:spChg chg="add del mod">
          <ac:chgData name="Dainton, John (Cockcroft Inst,DL,-)" userId="68875a2a-d9c4-4988-b0fc-404e00d7e75b" providerId="ADAL" clId="{25A3C48A-A191-4CDB-9D6B-38FFDDEE36F8}" dt="2022-10-07T14:46:37.561" v="9896" actId="478"/>
          <ac:spMkLst>
            <pc:docMk/>
            <pc:sldMk cId="2285017154" sldId="503"/>
            <ac:spMk id="35" creationId="{9189D37F-DCCB-4511-90B1-8E76505749E7}"/>
          </ac:spMkLst>
        </pc:spChg>
        <pc:spChg chg="add mod">
          <ac:chgData name="Dainton, John (Cockcroft Inst,DL,-)" userId="68875a2a-d9c4-4988-b0fc-404e00d7e75b" providerId="ADAL" clId="{25A3C48A-A191-4CDB-9D6B-38FFDDEE36F8}" dt="2022-10-07T14:46:52.139" v="9899" actId="1036"/>
          <ac:spMkLst>
            <pc:docMk/>
            <pc:sldMk cId="2285017154" sldId="503"/>
            <ac:spMk id="38" creationId="{7BEFE1E9-0844-4DB3-AB68-0D6F56157B87}"/>
          </ac:spMkLst>
        </pc:spChg>
        <pc:spChg chg="add mod">
          <ac:chgData name="Dainton, John (Cockcroft Inst,DL,-)" userId="68875a2a-d9c4-4988-b0fc-404e00d7e75b" providerId="ADAL" clId="{25A3C48A-A191-4CDB-9D6B-38FFDDEE36F8}" dt="2022-10-07T14:46:52.139" v="9899" actId="1036"/>
          <ac:spMkLst>
            <pc:docMk/>
            <pc:sldMk cId="2285017154" sldId="503"/>
            <ac:spMk id="41" creationId="{2125C54B-A5A9-4C8D-A069-79E4135F474A}"/>
          </ac:spMkLst>
        </pc:spChg>
        <pc:spChg chg="mod">
          <ac:chgData name="Dainton, John (Cockcroft Inst,DL,-)" userId="68875a2a-d9c4-4988-b0fc-404e00d7e75b" providerId="ADAL" clId="{25A3C48A-A191-4CDB-9D6B-38FFDDEE36F8}" dt="2022-10-07T14:44:44.268" v="9888" actId="255"/>
          <ac:spMkLst>
            <pc:docMk/>
            <pc:sldMk cId="2285017154" sldId="503"/>
            <ac:spMk id="42" creationId="{9FE81401-1249-4FF1-ADCD-D64472FB5CEB}"/>
          </ac:spMkLst>
        </pc:spChg>
        <pc:spChg chg="add mod">
          <ac:chgData name="Dainton, John (Cockcroft Inst,DL,-)" userId="68875a2a-d9c4-4988-b0fc-404e00d7e75b" providerId="ADAL" clId="{25A3C48A-A191-4CDB-9D6B-38FFDDEE36F8}" dt="2022-10-07T14:46:52.139" v="9899" actId="1036"/>
          <ac:spMkLst>
            <pc:docMk/>
            <pc:sldMk cId="2285017154" sldId="503"/>
            <ac:spMk id="43" creationId="{3DFFEF64-9A71-4C8A-9DA9-0F8F2E9BA49F}"/>
          </ac:spMkLst>
        </pc:spChg>
        <pc:grpChg chg="del">
          <ac:chgData name="Dainton, John (Cockcroft Inst,DL,-)" userId="68875a2a-d9c4-4988-b0fc-404e00d7e75b" providerId="ADAL" clId="{25A3C48A-A191-4CDB-9D6B-38FFDDEE36F8}" dt="2022-10-07T14:43:53.851" v="9873" actId="478"/>
          <ac:grpSpMkLst>
            <pc:docMk/>
            <pc:sldMk cId="2285017154" sldId="503"/>
            <ac:grpSpMk id="11" creationId="{EE43C019-125D-4E1F-A0E4-4C9D2168B818}"/>
          </ac:grpSpMkLst>
        </pc:grpChg>
        <pc:graphicFrameChg chg="del">
          <ac:chgData name="Dainton, John (Cockcroft Inst,DL,-)" userId="68875a2a-d9c4-4988-b0fc-404e00d7e75b" providerId="ADAL" clId="{25A3C48A-A191-4CDB-9D6B-38FFDDEE36F8}" dt="2022-10-07T14:43:53.851" v="9873" actId="478"/>
          <ac:graphicFrameMkLst>
            <pc:docMk/>
            <pc:sldMk cId="2285017154" sldId="503"/>
            <ac:graphicFrameMk id="10" creationId="{B5BCEE09-CA95-47F7-8A4B-85F6DD58EC73}"/>
          </ac:graphicFrameMkLst>
        </pc:graphicFrameChg>
        <pc:picChg chg="del">
          <ac:chgData name="Dainton, John (Cockcroft Inst,DL,-)" userId="68875a2a-d9c4-4988-b0fc-404e00d7e75b" providerId="ADAL" clId="{25A3C48A-A191-4CDB-9D6B-38FFDDEE36F8}" dt="2022-10-07T14:43:53.851" v="9873" actId="478"/>
          <ac:picMkLst>
            <pc:docMk/>
            <pc:sldMk cId="2285017154" sldId="503"/>
            <ac:picMk id="30" creationId="{3DFF0730-E044-48B3-95BD-2F3F323FA142}"/>
          </ac:picMkLst>
        </pc:picChg>
        <pc:picChg chg="del">
          <ac:chgData name="Dainton, John (Cockcroft Inst,DL,-)" userId="68875a2a-d9c4-4988-b0fc-404e00d7e75b" providerId="ADAL" clId="{25A3C48A-A191-4CDB-9D6B-38FFDDEE36F8}" dt="2022-10-07T14:43:53.851" v="9873" actId="478"/>
          <ac:picMkLst>
            <pc:docMk/>
            <pc:sldMk cId="2285017154" sldId="503"/>
            <ac:picMk id="31" creationId="{3CEB33FE-53D2-47E8-987F-C5FBFEEB93B3}"/>
          </ac:picMkLst>
        </pc:picChg>
        <pc:picChg chg="del">
          <ac:chgData name="Dainton, John (Cockcroft Inst,DL,-)" userId="68875a2a-d9c4-4988-b0fc-404e00d7e75b" providerId="ADAL" clId="{25A3C48A-A191-4CDB-9D6B-38FFDDEE36F8}" dt="2022-10-07T14:43:53.851" v="9873" actId="478"/>
          <ac:picMkLst>
            <pc:docMk/>
            <pc:sldMk cId="2285017154" sldId="503"/>
            <ac:picMk id="32" creationId="{D844EA2D-DFED-4B62-91E6-06A3E8776A87}"/>
          </ac:picMkLst>
        </pc:picChg>
        <pc:picChg chg="del">
          <ac:chgData name="Dainton, John (Cockcroft Inst,DL,-)" userId="68875a2a-d9c4-4988-b0fc-404e00d7e75b" providerId="ADAL" clId="{25A3C48A-A191-4CDB-9D6B-38FFDDEE36F8}" dt="2022-10-07T14:43:53.851" v="9873" actId="478"/>
          <ac:picMkLst>
            <pc:docMk/>
            <pc:sldMk cId="2285017154" sldId="503"/>
            <ac:picMk id="33" creationId="{34CE11BA-80E5-465F-B34D-DC4C7DBAFA37}"/>
          </ac:picMkLst>
        </pc:picChg>
        <pc:picChg chg="add mod">
          <ac:chgData name="Dainton, John (Cockcroft Inst,DL,-)" userId="68875a2a-d9c4-4988-b0fc-404e00d7e75b" providerId="ADAL" clId="{25A3C48A-A191-4CDB-9D6B-38FFDDEE36F8}" dt="2022-10-07T14:46:52.139" v="9899" actId="1036"/>
          <ac:picMkLst>
            <pc:docMk/>
            <pc:sldMk cId="2285017154" sldId="503"/>
            <ac:picMk id="36" creationId="{301D8F17-73F1-468E-8AC2-71C15DD65E30}"/>
          </ac:picMkLst>
        </pc:picChg>
        <pc:picChg chg="add mod">
          <ac:chgData name="Dainton, John (Cockcroft Inst,DL,-)" userId="68875a2a-d9c4-4988-b0fc-404e00d7e75b" providerId="ADAL" clId="{25A3C48A-A191-4CDB-9D6B-38FFDDEE36F8}" dt="2022-10-07T14:46:52.139" v="9899" actId="1036"/>
          <ac:picMkLst>
            <pc:docMk/>
            <pc:sldMk cId="2285017154" sldId="503"/>
            <ac:picMk id="37" creationId="{0E3DCC4B-AB19-4C58-9080-440D035A7122}"/>
          </ac:picMkLst>
        </pc:picChg>
        <pc:picChg chg="add mod">
          <ac:chgData name="Dainton, John (Cockcroft Inst,DL,-)" userId="68875a2a-d9c4-4988-b0fc-404e00d7e75b" providerId="ADAL" clId="{25A3C48A-A191-4CDB-9D6B-38FFDDEE36F8}" dt="2022-10-07T14:46:52.139" v="9899" actId="1036"/>
          <ac:picMkLst>
            <pc:docMk/>
            <pc:sldMk cId="2285017154" sldId="503"/>
            <ac:picMk id="39" creationId="{E42BED45-978E-4525-9929-7225CC294D3B}"/>
          </ac:picMkLst>
        </pc:picChg>
        <pc:picChg chg="add mod">
          <ac:chgData name="Dainton, John (Cockcroft Inst,DL,-)" userId="68875a2a-d9c4-4988-b0fc-404e00d7e75b" providerId="ADAL" clId="{25A3C48A-A191-4CDB-9D6B-38FFDDEE36F8}" dt="2022-10-07T14:46:52.139" v="9899" actId="1036"/>
          <ac:picMkLst>
            <pc:docMk/>
            <pc:sldMk cId="2285017154" sldId="503"/>
            <ac:picMk id="40" creationId="{628E5EE6-38EE-4B3D-809A-B91CE88642EA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503207564" sldId="503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882258436" sldId="504"/>
        </pc:sldMkLst>
      </pc:sldChg>
      <pc:sldChg chg="modSp mod">
        <pc:chgData name="Dainton, John (Cockcroft Inst,DL,-)" userId="68875a2a-d9c4-4988-b0fc-404e00d7e75b" providerId="ADAL" clId="{25A3C48A-A191-4CDB-9D6B-38FFDDEE36F8}" dt="2022-10-11T11:49:29.917" v="10867" actId="1038"/>
        <pc:sldMkLst>
          <pc:docMk/>
          <pc:sldMk cId="3463774218" sldId="504"/>
        </pc:sldMkLst>
        <pc:spChg chg="mod">
          <ac:chgData name="Dainton, John (Cockcroft Inst,DL,-)" userId="68875a2a-d9c4-4988-b0fc-404e00d7e75b" providerId="ADAL" clId="{25A3C48A-A191-4CDB-9D6B-38FFDDEE36F8}" dt="2022-10-11T11:49:22.183" v="10865" actId="1038"/>
          <ac:spMkLst>
            <pc:docMk/>
            <pc:sldMk cId="3463774218" sldId="504"/>
            <ac:spMk id="7" creationId="{8DADE1AE-7BDA-4DAA-9635-27ED5F2DDF91}"/>
          </ac:spMkLst>
        </pc:spChg>
        <pc:spChg chg="mod">
          <ac:chgData name="Dainton, John (Cockcroft Inst,DL,-)" userId="68875a2a-d9c4-4988-b0fc-404e00d7e75b" providerId="ADAL" clId="{25A3C48A-A191-4CDB-9D6B-38FFDDEE36F8}" dt="2022-10-11T11:49:22.183" v="10865" actId="1038"/>
          <ac:spMkLst>
            <pc:docMk/>
            <pc:sldMk cId="3463774218" sldId="504"/>
            <ac:spMk id="8" creationId="{64B4EB59-6671-4470-A0E3-E26E7F546C66}"/>
          </ac:spMkLst>
        </pc:spChg>
        <pc:spChg chg="mod">
          <ac:chgData name="Dainton, John (Cockcroft Inst,DL,-)" userId="68875a2a-d9c4-4988-b0fc-404e00d7e75b" providerId="ADAL" clId="{25A3C48A-A191-4CDB-9D6B-38FFDDEE36F8}" dt="2022-10-11T11:49:22.183" v="10865" actId="1038"/>
          <ac:spMkLst>
            <pc:docMk/>
            <pc:sldMk cId="3463774218" sldId="504"/>
            <ac:spMk id="18" creationId="{2E8D5B7A-5A7E-469E-B922-9F6A4EF2EB7F}"/>
          </ac:spMkLst>
        </pc:spChg>
        <pc:spChg chg="mod">
          <ac:chgData name="Dainton, John (Cockcroft Inst,DL,-)" userId="68875a2a-d9c4-4988-b0fc-404e00d7e75b" providerId="ADAL" clId="{25A3C48A-A191-4CDB-9D6B-38FFDDEE36F8}" dt="2022-10-11T11:49:29.917" v="10867" actId="1038"/>
          <ac:spMkLst>
            <pc:docMk/>
            <pc:sldMk cId="3463774218" sldId="504"/>
            <ac:spMk id="42" creationId="{9FE81401-1249-4FF1-ADCD-D64472FB5CEB}"/>
          </ac:spMkLst>
        </pc:spChg>
        <pc:picChg chg="mod">
          <ac:chgData name="Dainton, John (Cockcroft Inst,DL,-)" userId="68875a2a-d9c4-4988-b0fc-404e00d7e75b" providerId="ADAL" clId="{25A3C48A-A191-4CDB-9D6B-38FFDDEE36F8}" dt="2022-10-11T11:49:22.183" v="10865" actId="1038"/>
          <ac:picMkLst>
            <pc:docMk/>
            <pc:sldMk cId="3463774218" sldId="504"/>
            <ac:picMk id="4" creationId="{A0508D57-4EDD-4412-83DB-C8A01041505B}"/>
          </ac:picMkLst>
        </pc:picChg>
        <pc:picChg chg="mod">
          <ac:chgData name="Dainton, John (Cockcroft Inst,DL,-)" userId="68875a2a-d9c4-4988-b0fc-404e00d7e75b" providerId="ADAL" clId="{25A3C48A-A191-4CDB-9D6B-38FFDDEE36F8}" dt="2022-10-11T11:49:22.183" v="10865" actId="1038"/>
          <ac:picMkLst>
            <pc:docMk/>
            <pc:sldMk cId="3463774218" sldId="504"/>
            <ac:picMk id="6" creationId="{9845F2E8-9E59-4992-828A-2D68937AE60B}"/>
          </ac:picMkLst>
        </pc:picChg>
        <pc:picChg chg="mod">
          <ac:chgData name="Dainton, John (Cockcroft Inst,DL,-)" userId="68875a2a-d9c4-4988-b0fc-404e00d7e75b" providerId="ADAL" clId="{25A3C48A-A191-4CDB-9D6B-38FFDDEE36F8}" dt="2022-10-11T11:49:22.183" v="10865" actId="1038"/>
          <ac:picMkLst>
            <pc:docMk/>
            <pc:sldMk cId="3463774218" sldId="504"/>
            <ac:picMk id="16" creationId="{864C2477-ED0F-463C-80E3-DFBF17EA9351}"/>
          </ac:picMkLst>
        </pc:picChg>
        <pc:picChg chg="mod">
          <ac:chgData name="Dainton, John (Cockcroft Inst,DL,-)" userId="68875a2a-d9c4-4988-b0fc-404e00d7e75b" providerId="ADAL" clId="{25A3C48A-A191-4CDB-9D6B-38FFDDEE36F8}" dt="2022-10-11T11:49:22.183" v="10865" actId="1038"/>
          <ac:picMkLst>
            <pc:docMk/>
            <pc:sldMk cId="3463774218" sldId="504"/>
            <ac:picMk id="17" creationId="{C9C20911-BB23-4EDD-847A-558438902B69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635380838" sldId="505"/>
        </pc:sldMkLst>
      </pc:sldChg>
      <pc:sldChg chg="modSp mod">
        <pc:chgData name="Dainton, John (Cockcroft Inst,DL,-)" userId="68875a2a-d9c4-4988-b0fc-404e00d7e75b" providerId="ADAL" clId="{25A3C48A-A191-4CDB-9D6B-38FFDDEE36F8}" dt="2022-10-10T10:35:48.898" v="10547" actId="1038"/>
        <pc:sldMkLst>
          <pc:docMk/>
          <pc:sldMk cId="3480529203" sldId="505"/>
        </pc:sldMkLst>
        <pc:spChg chg="mod">
          <ac:chgData name="Dainton, John (Cockcroft Inst,DL,-)" userId="68875a2a-d9c4-4988-b0fc-404e00d7e75b" providerId="ADAL" clId="{25A3C48A-A191-4CDB-9D6B-38FFDDEE36F8}" dt="2022-10-10T10:35:48.898" v="10547" actId="1038"/>
          <ac:spMkLst>
            <pc:docMk/>
            <pc:sldMk cId="3480529203" sldId="505"/>
            <ac:spMk id="10" creationId="{6B853982-9532-40F9-881B-54CF514B3CBB}"/>
          </ac:spMkLst>
        </pc:spChg>
      </pc:sldChg>
      <pc:sldChg chg="modSp mod">
        <pc:chgData name="Dainton, John (Cockcroft Inst,DL,-)" userId="68875a2a-d9c4-4988-b0fc-404e00d7e75b" providerId="ADAL" clId="{25A3C48A-A191-4CDB-9D6B-38FFDDEE36F8}" dt="2022-10-11T11:50:26.872" v="10870" actId="948"/>
        <pc:sldMkLst>
          <pc:docMk/>
          <pc:sldMk cId="832879440" sldId="506"/>
        </pc:sldMkLst>
        <pc:spChg chg="mod">
          <ac:chgData name="Dainton, John (Cockcroft Inst,DL,-)" userId="68875a2a-d9c4-4988-b0fc-404e00d7e75b" providerId="ADAL" clId="{25A3C48A-A191-4CDB-9D6B-38FFDDEE36F8}" dt="2022-10-11T11:50:26.872" v="10870" actId="948"/>
          <ac:spMkLst>
            <pc:docMk/>
            <pc:sldMk cId="832879440" sldId="506"/>
            <ac:spMk id="6" creationId="{4329A114-176E-4940-A456-89612F73943B}"/>
          </ac:spMkLst>
        </pc:spChg>
        <pc:spChg chg="mod">
          <ac:chgData name="Dainton, John (Cockcroft Inst,DL,-)" userId="68875a2a-d9c4-4988-b0fc-404e00d7e75b" providerId="ADAL" clId="{25A3C48A-A191-4CDB-9D6B-38FFDDEE36F8}" dt="2022-10-10T10:33:00.154" v="10524" actId="113"/>
          <ac:spMkLst>
            <pc:docMk/>
            <pc:sldMk cId="832879440" sldId="506"/>
            <ac:spMk id="15" creationId="{00000000-0000-0000-0000-000000000000}"/>
          </ac:spMkLst>
        </pc:sp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498556726" sldId="506"/>
        </pc:sldMkLst>
      </pc:sldChg>
      <pc:sldChg chg="modSp">
        <pc:chgData name="Dainton, John (Cockcroft Inst,DL,-)" userId="68875a2a-d9c4-4988-b0fc-404e00d7e75b" providerId="ADAL" clId="{25A3C48A-A191-4CDB-9D6B-38FFDDEE36F8}" dt="2022-10-11T11:36:17.362" v="10790" actId="20577"/>
        <pc:sldMkLst>
          <pc:docMk/>
          <pc:sldMk cId="1342589054" sldId="507"/>
        </pc:sldMkLst>
        <pc:spChg chg="mod">
          <ac:chgData name="Dainton, John (Cockcroft Inst,DL,-)" userId="68875a2a-d9c4-4988-b0fc-404e00d7e75b" providerId="ADAL" clId="{25A3C48A-A191-4CDB-9D6B-38FFDDEE36F8}" dt="2022-10-11T11:35:50.723" v="10789"/>
          <ac:spMkLst>
            <pc:docMk/>
            <pc:sldMk cId="1342589054" sldId="507"/>
            <ac:spMk id="12" creationId="{1BA57D11-2C93-4613-A284-866671E59F9F}"/>
          </ac:spMkLst>
        </pc:spChg>
        <pc:spChg chg="mod">
          <ac:chgData name="Dainton, John (Cockcroft Inst,DL,-)" userId="68875a2a-d9c4-4988-b0fc-404e00d7e75b" providerId="ADAL" clId="{25A3C48A-A191-4CDB-9D6B-38FFDDEE36F8}" dt="2022-10-11T11:36:17.362" v="10790" actId="20577"/>
          <ac:spMkLst>
            <pc:docMk/>
            <pc:sldMk cId="1342589054" sldId="507"/>
            <ac:spMk id="14" creationId="{2AF461ED-C4EC-4095-819C-AA2712ADA593}"/>
          </ac:spMkLst>
        </pc:sp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847179607" sldId="507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847720886" sldId="508"/>
        </pc:sldMkLst>
      </pc:sldChg>
      <pc:sldChg chg="addSp delSp modSp mod">
        <pc:chgData name="Dainton, John (Cockcroft Inst,DL,-)" userId="68875a2a-d9c4-4988-b0fc-404e00d7e75b" providerId="ADAL" clId="{25A3C48A-A191-4CDB-9D6B-38FFDDEE36F8}" dt="2022-10-10T10:38:22.882" v="10554" actId="14100"/>
        <pc:sldMkLst>
          <pc:docMk/>
          <pc:sldMk cId="3867313104" sldId="508"/>
        </pc:sldMkLst>
        <pc:spChg chg="del">
          <ac:chgData name="Dainton, John (Cockcroft Inst,DL,-)" userId="68875a2a-d9c4-4988-b0fc-404e00d7e75b" providerId="ADAL" clId="{25A3C48A-A191-4CDB-9D6B-38FFDDEE36F8}" dt="2022-10-10T10:36:54.839" v="10548" actId="478"/>
          <ac:spMkLst>
            <pc:docMk/>
            <pc:sldMk cId="3867313104" sldId="508"/>
            <ac:spMk id="10" creationId="{6B853982-9532-40F9-881B-54CF514B3CBB}"/>
          </ac:spMkLst>
        </pc:spChg>
        <pc:spChg chg="add mod">
          <ac:chgData name="Dainton, John (Cockcroft Inst,DL,-)" userId="68875a2a-d9c4-4988-b0fc-404e00d7e75b" providerId="ADAL" clId="{25A3C48A-A191-4CDB-9D6B-38FFDDEE36F8}" dt="2022-10-10T10:36:57.580" v="10549"/>
          <ac:spMkLst>
            <pc:docMk/>
            <pc:sldMk cId="3867313104" sldId="508"/>
            <ac:spMk id="11" creationId="{000A0D0C-02C0-4CDE-9F70-E0D64787199C}"/>
          </ac:spMkLst>
        </pc:spChg>
        <pc:spChg chg="mod">
          <ac:chgData name="Dainton, John (Cockcroft Inst,DL,-)" userId="68875a2a-d9c4-4988-b0fc-404e00d7e75b" providerId="ADAL" clId="{25A3C48A-A191-4CDB-9D6B-38FFDDEE36F8}" dt="2022-10-10T10:38:22.882" v="10554" actId="14100"/>
          <ac:spMkLst>
            <pc:docMk/>
            <pc:sldMk cId="3867313104" sldId="508"/>
            <ac:spMk id="14" creationId="{7705729C-F64D-4227-81D4-63E2D9EB2658}"/>
          </ac:spMkLst>
        </pc:spChg>
        <pc:picChg chg="mod">
          <ac:chgData name="Dainton, John (Cockcroft Inst,DL,-)" userId="68875a2a-d9c4-4988-b0fc-404e00d7e75b" providerId="ADAL" clId="{25A3C48A-A191-4CDB-9D6B-38FFDDEE36F8}" dt="2022-10-10T10:37:33.620" v="10551" actId="1036"/>
          <ac:picMkLst>
            <pc:docMk/>
            <pc:sldMk cId="3867313104" sldId="508"/>
            <ac:picMk id="6" creationId="{09E962BB-A9E0-4C19-A31C-683556E5C44C}"/>
          </ac:picMkLst>
        </pc:picChg>
      </pc:sldChg>
      <pc:sldChg chg="addSp delSp modSp add del mod">
        <pc:chgData name="Dainton, John (Cockcroft Inst,DL,-)" userId="68875a2a-d9c4-4988-b0fc-404e00d7e75b" providerId="ADAL" clId="{25A3C48A-A191-4CDB-9D6B-38FFDDEE36F8}" dt="2022-10-09T10:14:05.991" v="10473" actId="47"/>
        <pc:sldMkLst>
          <pc:docMk/>
          <pc:sldMk cId="2796490672" sldId="509"/>
        </pc:sldMkLst>
        <pc:spChg chg="add mod">
          <ac:chgData name="Dainton, John (Cockcroft Inst,DL,-)" userId="68875a2a-d9c4-4988-b0fc-404e00d7e75b" providerId="ADAL" clId="{25A3C48A-A191-4CDB-9D6B-38FFDDEE36F8}" dt="2022-10-08T15:33:25.259" v="10472" actId="1076"/>
          <ac:spMkLst>
            <pc:docMk/>
            <pc:sldMk cId="2796490672" sldId="509"/>
            <ac:spMk id="4" creationId="{A5C35C95-4EA5-4C82-BA15-9B6B70703A2F}"/>
          </ac:spMkLst>
        </pc:spChg>
        <pc:spChg chg="del">
          <ac:chgData name="Dainton, John (Cockcroft Inst,DL,-)" userId="68875a2a-d9c4-4988-b0fc-404e00d7e75b" providerId="ADAL" clId="{25A3C48A-A191-4CDB-9D6B-38FFDDEE36F8}" dt="2022-10-08T15:04:21.470" v="10234" actId="478"/>
          <ac:spMkLst>
            <pc:docMk/>
            <pc:sldMk cId="2796490672" sldId="509"/>
            <ac:spMk id="7" creationId="{2996AEA9-64A7-4155-8833-92B7983C8F20}"/>
          </ac:spMkLst>
        </pc:spChg>
        <pc:spChg chg="del">
          <ac:chgData name="Dainton, John (Cockcroft Inst,DL,-)" userId="68875a2a-d9c4-4988-b0fc-404e00d7e75b" providerId="ADAL" clId="{25A3C48A-A191-4CDB-9D6B-38FFDDEE36F8}" dt="2022-10-08T15:05:51.136" v="10236" actId="478"/>
          <ac:spMkLst>
            <pc:docMk/>
            <pc:sldMk cId="2796490672" sldId="509"/>
            <ac:spMk id="10" creationId="{2FF12A4A-E4D6-4AA5-B394-DDAE3F79B5B9}"/>
          </ac:spMkLst>
        </pc:spChg>
        <pc:spChg chg="del">
          <ac:chgData name="Dainton, John (Cockcroft Inst,DL,-)" userId="68875a2a-d9c4-4988-b0fc-404e00d7e75b" providerId="ADAL" clId="{25A3C48A-A191-4CDB-9D6B-38FFDDEE36F8}" dt="2022-10-08T15:04:34.856" v="10235" actId="478"/>
          <ac:spMkLst>
            <pc:docMk/>
            <pc:sldMk cId="2796490672" sldId="509"/>
            <ac:spMk id="11" creationId="{00CDE403-18FE-45A5-97E9-7E70CB205290}"/>
          </ac:spMkLst>
        </pc:spChg>
        <pc:spChg chg="del">
          <ac:chgData name="Dainton, John (Cockcroft Inst,DL,-)" userId="68875a2a-d9c4-4988-b0fc-404e00d7e75b" providerId="ADAL" clId="{25A3C48A-A191-4CDB-9D6B-38FFDDEE36F8}" dt="2022-10-08T15:04:21.470" v="10234" actId="478"/>
          <ac:spMkLst>
            <pc:docMk/>
            <pc:sldMk cId="2796490672" sldId="509"/>
            <ac:spMk id="12" creationId="{473497F4-E106-4124-811C-8E46852B6D69}"/>
          </ac:spMkLst>
        </pc:spChg>
        <pc:spChg chg="del">
          <ac:chgData name="Dainton, John (Cockcroft Inst,DL,-)" userId="68875a2a-d9c4-4988-b0fc-404e00d7e75b" providerId="ADAL" clId="{25A3C48A-A191-4CDB-9D6B-38FFDDEE36F8}" dt="2022-10-08T15:04:21.470" v="10234" actId="478"/>
          <ac:spMkLst>
            <pc:docMk/>
            <pc:sldMk cId="2796490672" sldId="509"/>
            <ac:spMk id="13" creationId="{F0DB6613-2095-41AB-A66A-0D3BB025D430}"/>
          </ac:spMkLst>
        </pc:spChg>
        <pc:spChg chg="del">
          <ac:chgData name="Dainton, John (Cockcroft Inst,DL,-)" userId="68875a2a-d9c4-4988-b0fc-404e00d7e75b" providerId="ADAL" clId="{25A3C48A-A191-4CDB-9D6B-38FFDDEE36F8}" dt="2022-10-08T15:04:21.470" v="10234" actId="478"/>
          <ac:spMkLst>
            <pc:docMk/>
            <pc:sldMk cId="2796490672" sldId="509"/>
            <ac:spMk id="14" creationId="{56ECFBA9-4621-4490-BD46-5A3D83031C1B}"/>
          </ac:spMkLst>
        </pc:spChg>
        <pc:spChg chg="mod">
          <ac:chgData name="Dainton, John (Cockcroft Inst,DL,-)" userId="68875a2a-d9c4-4988-b0fc-404e00d7e75b" providerId="ADAL" clId="{25A3C48A-A191-4CDB-9D6B-38FFDDEE36F8}" dt="2022-10-08T15:16:03.501" v="10401" actId="1038"/>
          <ac:spMkLst>
            <pc:docMk/>
            <pc:sldMk cId="2796490672" sldId="509"/>
            <ac:spMk id="988162" creationId="{00000000-0000-0000-0000-000000000000}"/>
          </ac:spMkLst>
        </pc:spChg>
        <pc:graphicFrameChg chg="del">
          <ac:chgData name="Dainton, John (Cockcroft Inst,DL,-)" userId="68875a2a-d9c4-4988-b0fc-404e00d7e75b" providerId="ADAL" clId="{25A3C48A-A191-4CDB-9D6B-38FFDDEE36F8}" dt="2022-10-08T15:04:21.470" v="10234" actId="478"/>
          <ac:graphicFrameMkLst>
            <pc:docMk/>
            <pc:sldMk cId="2796490672" sldId="509"/>
            <ac:graphicFrameMk id="8" creationId="{81FF73C2-AC1E-408F-91A0-BE0A31475274}"/>
          </ac:graphicFrameMkLst>
        </pc:graphicFrameChg>
        <pc:picChg chg="add mod">
          <ac:chgData name="Dainton, John (Cockcroft Inst,DL,-)" userId="68875a2a-d9c4-4988-b0fc-404e00d7e75b" providerId="ADAL" clId="{25A3C48A-A191-4CDB-9D6B-38FFDDEE36F8}" dt="2022-10-08T15:32:27.359" v="10469" actId="1036"/>
          <ac:picMkLst>
            <pc:docMk/>
            <pc:sldMk cId="2796490672" sldId="509"/>
            <ac:picMk id="3" creationId="{30FA3ED2-3CCC-4940-B2F3-81BF8DCDA34F}"/>
          </ac:picMkLst>
        </pc:picChg>
        <pc:picChg chg="add mod">
          <ac:chgData name="Dainton, John (Cockcroft Inst,DL,-)" userId="68875a2a-d9c4-4988-b0fc-404e00d7e75b" providerId="ADAL" clId="{25A3C48A-A191-4CDB-9D6B-38FFDDEE36F8}" dt="2022-10-08T15:32:49.525" v="10470" actId="14100"/>
          <ac:picMkLst>
            <pc:docMk/>
            <pc:sldMk cId="2796490672" sldId="509"/>
            <ac:picMk id="6" creationId="{007E6C3B-C3F7-4E2F-AD55-DEC7E197D01B}"/>
          </ac:picMkLst>
        </pc:picChg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741177942" sldId="509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420575714" sldId="510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396893536" sldId="516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551259367" sldId="517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2048076484" sldId="518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369105123" sldId="519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447066959" sldId="520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757768902" sldId="522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665510569" sldId="523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384692771" sldId="524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4003529702" sldId="526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234114187" sldId="528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287790946" sldId="530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565850143" sldId="531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09611606" sldId="532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539485975" sldId="533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687028065" sldId="535"/>
        </pc:sldMkLst>
      </pc:sldChg>
      <pc:sldChg chg="del">
        <pc:chgData name="Dainton, John (Cockcroft Inst,DL,-)" userId="68875a2a-d9c4-4988-b0fc-404e00d7e75b" providerId="ADAL" clId="{25A3C48A-A191-4CDB-9D6B-38FFDDEE36F8}" dt="2022-10-01T10:41:03.064" v="0" actId="47"/>
        <pc:sldMkLst>
          <pc:docMk/>
          <pc:sldMk cId="1234998182" sldId="536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874351185" sldId="537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4173796004" sldId="538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523742459" sldId="540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93462148" sldId="541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949551611" sldId="542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877926786" sldId="543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1617158106" sldId="544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110762207" sldId="545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277765632" sldId="546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32887518" sldId="547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4168573310" sldId="548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2991615093" sldId="549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4176843633" sldId="550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911939682" sldId="551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3903132128" sldId="552"/>
        </pc:sldMkLst>
      </pc:sldChg>
      <pc:sldChg chg="del">
        <pc:chgData name="Dainton, John (Cockcroft Inst,DL,-)" userId="68875a2a-d9c4-4988-b0fc-404e00d7e75b" providerId="ADAL" clId="{25A3C48A-A191-4CDB-9D6B-38FFDDEE36F8}" dt="2022-10-01T10:41:47.567" v="1" actId="47"/>
        <pc:sldMkLst>
          <pc:docMk/>
          <pc:sldMk cId="469566850" sldId="553"/>
        </pc:sldMkLst>
      </pc:sldChg>
      <pc:sldMasterChg chg="delSldLayout modSldLayout">
        <pc:chgData name="Dainton, John (Cockcroft Inst,DL,-)" userId="68875a2a-d9c4-4988-b0fc-404e00d7e75b" providerId="ADAL" clId="{25A3C48A-A191-4CDB-9D6B-38FFDDEE36F8}" dt="2022-10-01T11:03:29.556" v="25" actId="20577"/>
        <pc:sldMasterMkLst>
          <pc:docMk/>
          <pc:sldMasterMk cId="0" sldId="2147483648"/>
        </pc:sldMasterMkLst>
        <pc:sldLayoutChg chg="modSp mod">
          <pc:chgData name="Dainton, John (Cockcroft Inst,DL,-)" userId="68875a2a-d9c4-4988-b0fc-404e00d7e75b" providerId="ADAL" clId="{25A3C48A-A191-4CDB-9D6B-38FFDDEE36F8}" dt="2022-10-01T11:03:29.556" v="25" actId="20577"/>
          <pc:sldLayoutMkLst>
            <pc:docMk/>
            <pc:sldMasterMk cId="0" sldId="2147483648"/>
            <pc:sldLayoutMk cId="0" sldId="2147483650"/>
          </pc:sldLayoutMkLst>
          <pc:spChg chg="mod">
            <ac:chgData name="Dainton, John (Cockcroft Inst,DL,-)" userId="68875a2a-d9c4-4988-b0fc-404e00d7e75b" providerId="ADAL" clId="{25A3C48A-A191-4CDB-9D6B-38FFDDEE36F8}" dt="2022-10-01T11:03:29.556" v="25" actId="20577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</pc:sldLayoutChg>
        <pc:sldLayoutChg chg="del">
          <pc:chgData name="Dainton, John (Cockcroft Inst,DL,-)" userId="68875a2a-d9c4-4988-b0fc-404e00d7e75b" providerId="ADAL" clId="{25A3C48A-A191-4CDB-9D6B-38FFDDEE36F8}" dt="2022-10-01T10:41:03.064" v="0" actId="47"/>
          <pc:sldLayoutMkLst>
            <pc:docMk/>
            <pc:sldMasterMk cId="0" sldId="2147483648"/>
            <pc:sldLayoutMk cId="1517030041" sldId="2147483659"/>
          </pc:sldLayoutMkLst>
        </pc:sldLayoutChg>
        <pc:sldLayoutChg chg="del">
          <pc:chgData name="Dainton, John (Cockcroft Inst,DL,-)" userId="68875a2a-d9c4-4988-b0fc-404e00d7e75b" providerId="ADAL" clId="{25A3C48A-A191-4CDB-9D6B-38FFDDEE36F8}" dt="2022-10-01T10:41:03.064" v="0" actId="47"/>
          <pc:sldLayoutMkLst>
            <pc:docMk/>
            <pc:sldMasterMk cId="0" sldId="2147483648"/>
            <pc:sldLayoutMk cId="2126080219" sldId="2147483664"/>
          </pc:sldLayoutMkLst>
        </pc:sldLayoutChg>
      </pc:sldMasterChg>
    </pc:docChg>
  </pc:docChgLst>
  <pc:docChgLst>
    <pc:chgData name="Dainton, John (Cockcroft Inst,DL,-)" userId="68875a2a-d9c4-4988-b0fc-404e00d7e75b" providerId="ADAL" clId="{FD39A41A-D553-4531-8CC0-F7EF1410045D}"/>
    <pc:docChg chg="modSld">
      <pc:chgData name="Dainton, John (Cockcroft Inst,DL,-)" userId="68875a2a-d9c4-4988-b0fc-404e00d7e75b" providerId="ADAL" clId="{FD39A41A-D553-4531-8CC0-F7EF1410045D}" dt="2022-09-24T16:25:27.042" v="0" actId="20577"/>
      <pc:docMkLst>
        <pc:docMk/>
      </pc:docMkLst>
      <pc:sldChg chg="modSp mod">
        <pc:chgData name="Dainton, John (Cockcroft Inst,DL,-)" userId="68875a2a-d9c4-4988-b0fc-404e00d7e75b" providerId="ADAL" clId="{FD39A41A-D553-4531-8CC0-F7EF1410045D}" dt="2022-09-24T16:25:27.042" v="0" actId="20577"/>
        <pc:sldMkLst>
          <pc:docMk/>
          <pc:sldMk cId="0" sldId="263"/>
        </pc:sldMkLst>
        <pc:spChg chg="mod">
          <ac:chgData name="Dainton, John (Cockcroft Inst,DL,-)" userId="68875a2a-d9c4-4988-b0fc-404e00d7e75b" providerId="ADAL" clId="{FD39A41A-D553-4531-8CC0-F7EF1410045D}" dt="2022-09-24T16:25:27.042" v="0" actId="20577"/>
          <ac:spMkLst>
            <pc:docMk/>
            <pc:sldMk cId="0" sldId="263"/>
            <ac:spMk id="717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637" y="1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3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637" y="9722883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8B2667-A865-45C9-BCA2-2E9E64649A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08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7" y="1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10" y="4861441"/>
            <a:ext cx="5209646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noProof="0"/>
              <a:t>Click to edit Master text styles</a:t>
            </a:r>
          </a:p>
          <a:p>
            <a:pPr lvl="1"/>
            <a:r>
              <a:rPr lang="en-GB" altLang="en-GB" noProof="0"/>
              <a:t>Second level</a:t>
            </a:r>
          </a:p>
          <a:p>
            <a:pPr lvl="2"/>
            <a:r>
              <a:rPr lang="en-GB" altLang="en-GB" noProof="0"/>
              <a:t>Third level</a:t>
            </a:r>
          </a:p>
          <a:p>
            <a:pPr lvl="3"/>
            <a:r>
              <a:rPr lang="en-GB" altLang="en-GB" noProof="0"/>
              <a:t>Fourth level</a:t>
            </a:r>
          </a:p>
          <a:p>
            <a:pPr lvl="4"/>
            <a:r>
              <a:rPr lang="en-GB" altLang="en-GB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7" y="9722883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40" tIns="47270" rIns="94540" bIns="4727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D2719757-B7D0-49B4-8885-02A142D445EA}" type="slidenum">
              <a:rPr lang="en-GB" altLang="en-GB"/>
              <a:pPr>
                <a:defRPr/>
              </a:pPr>
              <a:t>‹#›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3929125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9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3281248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20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1322620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21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3510223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22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519325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23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3994005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24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2018528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10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1850750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11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2335579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14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2555792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15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3187254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16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1389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17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579864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18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2039484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719757-B7D0-49B4-8885-02A142D445EA}" type="slidenum">
              <a:rPr lang="en-GB" altLang="en-GB" smtClean="0"/>
              <a:pPr>
                <a:defRPr/>
              </a:pPr>
              <a:t>19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1174760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255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quarter" idx="10"/>
          </p:nvPr>
        </p:nvSpPr>
        <p:spPr>
          <a:xfrm>
            <a:off x="0" y="0"/>
            <a:ext cx="1979613" cy="836613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GB" altLang="en-US" dirty="0"/>
              <a:t>Symposium on the 5</a:t>
            </a:r>
            <a:r>
              <a:rPr lang="en-GB" altLang="en-US" baseline="30000" dirty="0"/>
              <a:t>th</a:t>
            </a:r>
            <a:r>
              <a:rPr lang="en-GB" altLang="en-US" dirty="0"/>
              <a:t> Anniversary of the Opening of The Cockcroft Institute</a:t>
            </a:r>
          </a:p>
          <a:p>
            <a:pPr>
              <a:defRPr/>
            </a:pPr>
            <a:r>
              <a:rPr lang="en-GB" altLang="en-US" dirty="0"/>
              <a:t>Dec 5</a:t>
            </a:r>
            <a:r>
              <a:rPr lang="en-GB" altLang="en-US" baseline="30000" dirty="0"/>
              <a:t>th</a:t>
            </a:r>
            <a:r>
              <a:rPr lang="en-GB" altLang="en-US" dirty="0"/>
              <a:t> 2011 </a:t>
            </a:r>
            <a:endParaRPr lang="en-US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-36512" y="-27384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/>
              <a:t>ICST&amp;M @ CMS LHC</a:t>
            </a:r>
            <a:endParaRPr lang="en-GB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4"/>
          <p:cNvSpPr>
            <a:spLocks noGrp="1"/>
          </p:cNvSpPr>
          <p:nvPr userDrawn="1">
            <p:ph type="dt" sz="quarter" idx="10"/>
          </p:nvPr>
        </p:nvSpPr>
        <p:spPr>
          <a:xfrm>
            <a:off x="0" y="0"/>
            <a:ext cx="1835150" cy="836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</a:t>
            </a:r>
            <a:r>
              <a:rPr lang="en-US" altLang="en-US" baseline="30000"/>
              <a:t>nd</a:t>
            </a:r>
            <a:r>
              <a:rPr lang="en-US" altLang="en-US"/>
              <a:t> Intl Conference on Particle Physics</a:t>
            </a:r>
            <a:endParaRPr lang="en-GB" altLang="en-US"/>
          </a:p>
          <a:p>
            <a:pPr>
              <a:defRPr/>
            </a:pPr>
            <a:r>
              <a:rPr lang="en-US" altLang="en-US"/>
              <a:t>Dogus Universit Turkey </a:t>
            </a:r>
          </a:p>
          <a:p>
            <a:pPr>
              <a:defRPr/>
            </a:pPr>
            <a:r>
              <a:rPr lang="en-US" altLang="en-US"/>
              <a:t>June 20 to 25 2011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4"/>
          <p:cNvSpPr>
            <a:spLocks noGrp="1"/>
          </p:cNvSpPr>
          <p:nvPr userDrawn="1">
            <p:ph type="dt" sz="quarter" idx="10"/>
          </p:nvPr>
        </p:nvSpPr>
        <p:spPr>
          <a:xfrm>
            <a:off x="0" y="0"/>
            <a:ext cx="1835150" cy="83661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altLang="en-US" dirty="0"/>
              <a:t>2</a:t>
            </a:r>
            <a:r>
              <a:rPr lang="en-US" altLang="en-US" baseline="30000" dirty="0"/>
              <a:t>nd</a:t>
            </a:r>
            <a:r>
              <a:rPr lang="en-US" altLang="en-US" dirty="0"/>
              <a:t> Intl Conference on Particle Physics</a:t>
            </a:r>
            <a:endParaRPr lang="en-GB" altLang="en-US" dirty="0"/>
          </a:p>
          <a:p>
            <a:pPr>
              <a:defRPr/>
            </a:pPr>
            <a:r>
              <a:rPr lang="en-US" altLang="en-US" dirty="0" err="1"/>
              <a:t>Dogus</a:t>
            </a:r>
            <a:r>
              <a:rPr lang="en-US" altLang="en-US" dirty="0"/>
              <a:t> </a:t>
            </a:r>
            <a:r>
              <a:rPr lang="en-US" altLang="en-US" dirty="0" err="1"/>
              <a:t>Universit</a:t>
            </a:r>
            <a:r>
              <a:rPr lang="en-US" altLang="en-US" dirty="0"/>
              <a:t> Turkey </a:t>
            </a:r>
          </a:p>
          <a:p>
            <a:pPr>
              <a:defRPr/>
            </a:pPr>
            <a:r>
              <a:rPr lang="en-US" altLang="en-US" dirty="0"/>
              <a:t>June 20 to 25 2011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 userDrawn="1">
            <p:ph type="dt" sz="quarter" idx="10"/>
          </p:nvPr>
        </p:nvSpPr>
        <p:spPr>
          <a:xfrm>
            <a:off x="0" y="0"/>
            <a:ext cx="1835150" cy="836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2</a:t>
            </a:r>
            <a:r>
              <a:rPr lang="en-US" altLang="en-US" baseline="30000"/>
              <a:t>nd</a:t>
            </a:r>
            <a:r>
              <a:rPr lang="en-US" altLang="en-US"/>
              <a:t> Intl Conference on Particle Physics</a:t>
            </a:r>
            <a:endParaRPr lang="en-GB" altLang="en-US"/>
          </a:p>
          <a:p>
            <a:pPr>
              <a:defRPr/>
            </a:pPr>
            <a:r>
              <a:rPr lang="en-US" altLang="en-US"/>
              <a:t>Dogus Universit Turkey </a:t>
            </a:r>
          </a:p>
          <a:p>
            <a:pPr>
              <a:defRPr/>
            </a:pPr>
            <a:r>
              <a:rPr lang="en-US" altLang="en-US"/>
              <a:t>June 20 to 25 2011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150" y="53975"/>
            <a:ext cx="4824413" cy="9271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-36513" y="44450"/>
            <a:ext cx="2087563" cy="93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altLang="en-US"/>
              <a:t>Liverpool JM Univ</a:t>
            </a:r>
          </a:p>
          <a:p>
            <a:r>
              <a:rPr lang="en-GB" altLang="en-US"/>
              <a:t>November 17th 2010</a:t>
            </a:r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028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4"/>
          <p:cNvSpPr>
            <a:spLocks noGrp="1"/>
          </p:cNvSpPr>
          <p:nvPr userDrawn="1">
            <p:ph type="dt" sz="quarter" idx="10"/>
          </p:nvPr>
        </p:nvSpPr>
        <p:spPr>
          <a:xfrm>
            <a:off x="0" y="0"/>
            <a:ext cx="1835150" cy="83661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GB" altLang="en-US" dirty="0"/>
              <a:t>Higgs-Maxwell Meeting</a:t>
            </a:r>
          </a:p>
          <a:p>
            <a:pPr>
              <a:defRPr/>
            </a:pPr>
            <a:r>
              <a:rPr lang="en-GB" altLang="en-US" dirty="0"/>
              <a:t>Royal Society of Edinburgh</a:t>
            </a:r>
          </a:p>
          <a:p>
            <a:pPr>
              <a:defRPr/>
            </a:pPr>
            <a:r>
              <a:rPr lang="en-GB" altLang="en-US" dirty="0"/>
              <a:t>February 8</a:t>
            </a:r>
            <a:r>
              <a:rPr lang="en-GB" altLang="en-US" baseline="30000" dirty="0"/>
              <a:t>th</a:t>
            </a:r>
            <a:r>
              <a:rPr lang="en-GB" altLang="en-US" dirty="0"/>
              <a:t> 2012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834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8" descr="H1-Event_high_quality"/>
          <p:cNvPicPr>
            <a:picLocks noChangeAspect="1" noChangeArrowheads="1"/>
          </p:cNvPicPr>
          <p:nvPr userDrawn="1"/>
        </p:nvPicPr>
        <p:blipFill>
          <a:blip r:embed="rId10" cstate="print">
            <a:lum bright="54000" contrast="-78000"/>
            <a:grayscl/>
          </a:blip>
          <a:srcRect l="12317" t="174" r="2473" b="69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25413"/>
            <a:ext cx="4464050" cy="9271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</a:t>
            </a:r>
          </a:p>
        </p:txBody>
      </p:sp>
      <p:sp>
        <p:nvSpPr>
          <p:cNvPr id="1054" name="Text Box 30"/>
          <p:cNvSpPr txBox="1">
            <a:spLocks noChangeArrowheads="1"/>
          </p:cNvSpPr>
          <p:nvPr userDrawn="1"/>
        </p:nvSpPr>
        <p:spPr bwMode="auto">
          <a:xfrm>
            <a:off x="7239000" y="609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GB" altLang="en-GB" sz="2400">
              <a:solidFill>
                <a:schemeClr val="tx1"/>
              </a:solidFill>
              <a:latin typeface="Symbol" pitchFamily="18" charset="2"/>
            </a:endParaRPr>
          </a:p>
        </p:txBody>
      </p:sp>
      <p:pic>
        <p:nvPicPr>
          <p:cNvPr id="6150" name="Picture 32" descr="Cockcroft_logo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8781" y="125413"/>
            <a:ext cx="936625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33CC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0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0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0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1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5" Type="http://schemas.openxmlformats.org/officeDocument/2006/relationships/image" Target="../media/image43.pn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jpeg"/><Relationship Id="rId7" Type="http://schemas.openxmlformats.org/officeDocument/2006/relationships/image" Target="../media/image6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57.png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63.pn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0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Guido_Tonelli" TargetMode="Externa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9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5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3.png"/><Relationship Id="rId7" Type="http://schemas.openxmlformats.org/officeDocument/2006/relationships/oleObject" Target="../embeddings/oleObject1.bin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2.png"/><Relationship Id="rId5" Type="http://schemas.openxmlformats.org/officeDocument/2006/relationships/image" Target="../media/image190.png"/><Relationship Id="rId10" Type="http://schemas.openxmlformats.org/officeDocument/2006/relationships/image" Target="../media/image21.emf"/><Relationship Id="rId9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752" y="1323925"/>
            <a:ext cx="4608512" cy="2448272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n-GB" sz="4000" dirty="0">
                <a:solidFill>
                  <a:schemeClr val="accent2"/>
                </a:solidFill>
              </a:rPr>
              <a:t>ICST</a:t>
            </a:r>
            <a:r>
              <a:rPr lang="en-GB" sz="4000" dirty="0"/>
              <a:t>&amp;M</a:t>
            </a:r>
            <a:r>
              <a:rPr lang="en-GB" sz="4000" dirty="0">
                <a:solidFill>
                  <a:srgbClr val="FF0000"/>
                </a:solidFill>
              </a:rPr>
              <a:t> </a:t>
            </a:r>
            <a:r>
              <a:rPr lang="en-GB" sz="4000" dirty="0">
                <a:solidFill>
                  <a:schemeClr val="accent2"/>
                </a:solidFill>
              </a:rPr>
              <a:t>in CMS @ the CERN LHC</a:t>
            </a:r>
            <a:br>
              <a:rPr lang="en-GB" sz="4000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A Unique Adventure in Space and Time</a:t>
            </a:r>
            <a:endParaRPr lang="en-GB" altLang="en-GB" dirty="0">
              <a:solidFill>
                <a:schemeClr val="accent2"/>
              </a:solidFill>
            </a:endParaRPr>
          </a:p>
        </p:txBody>
      </p:sp>
      <p:sp>
        <p:nvSpPr>
          <p:cNvPr id="7172" name="Text Box 33"/>
          <p:cNvSpPr txBox="1">
            <a:spLocks noChangeArrowheads="1"/>
          </p:cNvSpPr>
          <p:nvPr/>
        </p:nvSpPr>
        <p:spPr bwMode="auto">
          <a:xfrm>
            <a:off x="323528" y="3988221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tx1"/>
                </a:solidFill>
              </a:rPr>
              <a:t>John Dainton</a:t>
            </a:r>
            <a:endParaRPr lang="en-US" sz="2800" b="1" baseline="30000" dirty="0">
              <a:solidFill>
                <a:schemeClr val="tx1"/>
              </a:solidFill>
            </a:endParaRPr>
          </a:p>
          <a:p>
            <a:pPr algn="ctr"/>
            <a:endParaRPr lang="en-GB" sz="800" b="1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The Cockcroft Institute and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Lancaster University, UK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sp>
        <p:nvSpPr>
          <p:cNvPr id="5" name="Text Box 33">
            <a:extLst>
              <a:ext uri="{FF2B5EF4-FFF2-40B4-BE49-F238E27FC236}">
                <a16:creationId xmlns:a16="http://schemas.microsoft.com/office/drawing/2014/main" id="{7BEDB364-0306-41BD-8B0C-E35D4116F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5522235"/>
            <a:ext cx="66247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GB" sz="800" b="1" dirty="0">
              <a:solidFill>
                <a:schemeClr val="tx1"/>
              </a:solidFill>
            </a:endParaRPr>
          </a:p>
          <a:p>
            <a:r>
              <a:rPr lang="en-GB" sz="2400" dirty="0"/>
              <a:t>1999-2004: CERN LHCC CMS reviewer</a:t>
            </a:r>
          </a:p>
          <a:p>
            <a:r>
              <a:rPr lang="en-GB" sz="2400" dirty="0"/>
              <a:t>1999-2017: STFC CMS Oversight Committee         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297296-1491-428D-880A-172E4F696B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89" r="26790" b="46357"/>
          <a:stretch/>
        </p:blipFill>
        <p:spPr>
          <a:xfrm>
            <a:off x="7452320" y="5589240"/>
            <a:ext cx="479279" cy="1008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FCF41E-810D-423D-8FA0-6C6EBB011D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05" r="30106" b="46357"/>
          <a:stretch/>
        </p:blipFill>
        <p:spPr>
          <a:xfrm>
            <a:off x="8228015" y="5589240"/>
            <a:ext cx="410811" cy="10081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3B274E-5718-4103-B352-0B48626CAB70}"/>
              </a:ext>
            </a:extLst>
          </p:cNvPr>
          <p:cNvSpPr txBox="1"/>
          <p:nvPr/>
        </p:nvSpPr>
        <p:spPr>
          <a:xfrm>
            <a:off x="8583201" y="5696690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F40659-79BD-4BE8-93A8-859AB2F69B17}"/>
              </a:ext>
            </a:extLst>
          </p:cNvPr>
          <p:cNvSpPr txBox="1"/>
          <p:nvPr/>
        </p:nvSpPr>
        <p:spPr>
          <a:xfrm>
            <a:off x="7849409" y="5696690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42256" y="44624"/>
            <a:ext cx="5791200" cy="576807"/>
          </a:xfrm>
        </p:spPr>
        <p:txBody>
          <a:bodyPr/>
          <a:lstStyle/>
          <a:p>
            <a:r>
              <a:rPr lang="en-GB" dirty="0"/>
              <a:t>Compact Muon Solenoid CMS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FF12A4A-E4D6-4AA5-B394-DDAE3F79B5B9}"/>
                  </a:ext>
                </a:extLst>
              </p:cNvPr>
              <p:cNvSpPr txBox="1"/>
              <p:nvPr/>
            </p:nvSpPr>
            <p:spPr>
              <a:xfrm>
                <a:off x="0" y="692696"/>
                <a:ext cx="9144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CMS @ IR</a:t>
                </a:r>
                <a:r>
                  <a:rPr lang="en-GB" sz="2400" b="1" dirty="0">
                    <a:ea typeface="Cambria Math" panose="02040503050406030204" pitchFamily="18" charset="0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in LHC (pulled apart!) concept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≿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𝟏𝟗𝟗𝟎</m:t>
                    </m:r>
                  </m:oMath>
                </a14:m>
                <a:r>
                  <a:rPr lang="en-GB" sz="2800" dirty="0"/>
                  <a:t>s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endParaRPr lang="en-GB" sz="28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FF12A4A-E4D6-4AA5-B394-DDAE3F79B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92696"/>
                <a:ext cx="9144000" cy="646331"/>
              </a:xfrm>
              <a:prstGeom prst="rect">
                <a:avLst/>
              </a:prstGeom>
              <a:blipFill>
                <a:blip r:embed="rId3"/>
                <a:stretch>
                  <a:fillRect l="-2000" t="-16981" b="-33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9FB42ED-5C9E-46E0-AFB7-E8F33AF9F6A5}"/>
              </a:ext>
            </a:extLst>
          </p:cNvPr>
          <p:cNvSpPr txBox="1">
            <a:spLocks/>
          </p:cNvSpPr>
          <p:nvPr/>
        </p:nvSpPr>
        <p:spPr>
          <a:xfrm>
            <a:off x="4283968" y="6597352"/>
            <a:ext cx="2895600" cy="1619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tx1"/>
                </a:solidFill>
              </a:rPr>
              <a:t>Courtesy Geoff Hall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90CB542-5283-4E0E-80A8-39EE9E59618A}"/>
              </a:ext>
            </a:extLst>
          </p:cNvPr>
          <p:cNvSpPr txBox="1">
            <a:spLocks/>
          </p:cNvSpPr>
          <p:nvPr/>
        </p:nvSpPr>
        <p:spPr>
          <a:xfrm>
            <a:off x="6553200" y="6651451"/>
            <a:ext cx="2133600" cy="1619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E67E0042-04BB-8240-9E4B-6BBB5A890862}" type="slidenum">
              <a:rPr lang="en-US" sz="1400" b="0" smtClean="0">
                <a:solidFill>
                  <a:schemeClr val="tx1"/>
                </a:solidFill>
              </a:rPr>
              <a:pPr/>
              <a:t>10</a:t>
            </a:fld>
            <a:endParaRPr lang="en-US" sz="1400" b="0">
              <a:solidFill>
                <a:schemeClr val="tx1"/>
              </a:solidFill>
            </a:endParaRPr>
          </a:p>
        </p:txBody>
      </p:sp>
      <p:grpSp>
        <p:nvGrpSpPr>
          <p:cNvPr id="19" name="Group 3">
            <a:extLst>
              <a:ext uri="{FF2B5EF4-FFF2-40B4-BE49-F238E27FC236}">
                <a16:creationId xmlns:a16="http://schemas.microsoft.com/office/drawing/2014/main" id="{B4C24DEC-7679-4A7C-B87A-7EF888A2E76D}"/>
              </a:ext>
            </a:extLst>
          </p:cNvPr>
          <p:cNvGrpSpPr>
            <a:grpSpLocks/>
          </p:cNvGrpSpPr>
          <p:nvPr/>
        </p:nvGrpSpPr>
        <p:grpSpPr bwMode="auto">
          <a:xfrm>
            <a:off x="446856" y="1412776"/>
            <a:ext cx="8229600" cy="4267200"/>
            <a:chOff x="480" y="1152"/>
            <a:chExt cx="5184" cy="2688"/>
          </a:xfrm>
        </p:grpSpPr>
        <p:pic>
          <p:nvPicPr>
            <p:cNvPr id="20" name="Picture 4" descr="CMSnc">
              <a:extLst>
                <a:ext uri="{FF2B5EF4-FFF2-40B4-BE49-F238E27FC236}">
                  <a16:creationId xmlns:a16="http://schemas.microsoft.com/office/drawing/2014/main" id="{D5A7DF25-2AF5-4D7D-8E07-6FA0D67BC9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1152"/>
              <a:ext cx="3921" cy="2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5">
              <a:extLst>
                <a:ext uri="{FF2B5EF4-FFF2-40B4-BE49-F238E27FC236}">
                  <a16:creationId xmlns:a16="http://schemas.microsoft.com/office/drawing/2014/main" id="{C885203C-2531-46C4-BF68-20346D1FE7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3312"/>
              <a:ext cx="1200" cy="288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400" b="0" dirty="0">
                  <a:solidFill>
                    <a:schemeClr val="accent2"/>
                  </a:solidFill>
                  <a:latin typeface="Tahoma" charset="0"/>
                </a:rPr>
                <a:t>ECAL</a:t>
              </a:r>
              <a:endParaRPr lang="en-GB" sz="3200" b="0" dirty="0">
                <a:solidFill>
                  <a:schemeClr val="accent2"/>
                </a:solidFill>
                <a:latin typeface="Tahoma" charset="0"/>
              </a:endParaRPr>
            </a:p>
          </p:txBody>
        </p:sp>
        <p:sp>
          <p:nvSpPr>
            <p:cNvPr id="22" name="Line 6">
              <a:extLst>
                <a:ext uri="{FF2B5EF4-FFF2-40B4-BE49-F238E27FC236}">
                  <a16:creationId xmlns:a16="http://schemas.microsoft.com/office/drawing/2014/main" id="{32177143-E875-4A45-8DB3-0B8237EF45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256"/>
              <a:ext cx="1056" cy="1104"/>
            </a:xfrm>
            <a:prstGeom prst="line">
              <a:avLst/>
            </a:prstGeom>
            <a:noFill/>
            <a:ln w="22225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3" name="Line 7">
              <a:extLst>
                <a:ext uri="{FF2B5EF4-FFF2-40B4-BE49-F238E27FC236}">
                  <a16:creationId xmlns:a16="http://schemas.microsoft.com/office/drawing/2014/main" id="{7C664C39-8FF8-408C-AD95-35310E3152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16" y="2496"/>
              <a:ext cx="1440" cy="912"/>
            </a:xfrm>
            <a:prstGeom prst="line">
              <a:avLst/>
            </a:prstGeom>
            <a:noFill/>
            <a:ln w="22225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4" name="Text Box 8">
              <a:extLst>
                <a:ext uri="{FF2B5EF4-FFF2-40B4-BE49-F238E27FC236}">
                  <a16:creationId xmlns:a16="http://schemas.microsoft.com/office/drawing/2014/main" id="{56637804-8702-4C88-903F-7CCB6A815C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736"/>
              <a:ext cx="1200" cy="2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400" b="0" dirty="0">
                  <a:solidFill>
                    <a:schemeClr val="accent2"/>
                  </a:solidFill>
                  <a:latin typeface="Tahoma" charset="0"/>
                </a:rPr>
                <a:t>Tracker</a:t>
              </a:r>
              <a:endParaRPr lang="en-GB" sz="3200" b="0" dirty="0">
                <a:solidFill>
                  <a:schemeClr val="accent2"/>
                </a:solidFill>
                <a:latin typeface="Tahoma" charset="0"/>
              </a:endParaRPr>
            </a:p>
          </p:txBody>
        </p:sp>
        <p:sp>
          <p:nvSpPr>
            <p:cNvPr id="25" name="Line 9">
              <a:extLst>
                <a:ext uri="{FF2B5EF4-FFF2-40B4-BE49-F238E27FC236}">
                  <a16:creationId xmlns:a16="http://schemas.microsoft.com/office/drawing/2014/main" id="{D129D3AA-E604-42D7-89BA-FE9D3E0D4A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2112"/>
              <a:ext cx="1200" cy="720"/>
            </a:xfrm>
            <a:prstGeom prst="line">
              <a:avLst/>
            </a:prstGeom>
            <a:noFill/>
            <a:ln w="22225">
              <a:solidFill>
                <a:srgbClr val="FFFF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6" name="Text Box 10">
              <a:extLst>
                <a:ext uri="{FF2B5EF4-FFF2-40B4-BE49-F238E27FC236}">
                  <a16:creationId xmlns:a16="http://schemas.microsoft.com/office/drawing/2014/main" id="{BCA18133-05E2-428D-AD82-E103249579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" y="1200"/>
              <a:ext cx="1200" cy="288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400" b="0" dirty="0">
                  <a:solidFill>
                    <a:schemeClr val="accent2"/>
                  </a:solidFill>
                  <a:latin typeface="Tahoma" charset="0"/>
                </a:rPr>
                <a:t>HCAL</a:t>
              </a:r>
              <a:endParaRPr lang="en-GB" sz="2800" b="0" dirty="0">
                <a:solidFill>
                  <a:schemeClr val="accent2"/>
                </a:solidFill>
                <a:latin typeface="Tahoma" charset="0"/>
              </a:endParaRPr>
            </a:p>
          </p:txBody>
        </p:sp>
        <p:sp>
          <p:nvSpPr>
            <p:cNvPr id="27" name="Line 11">
              <a:extLst>
                <a:ext uri="{FF2B5EF4-FFF2-40B4-BE49-F238E27FC236}">
                  <a16:creationId xmlns:a16="http://schemas.microsoft.com/office/drawing/2014/main" id="{023B4061-8282-472A-884F-3BB2BED854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36" y="1296"/>
              <a:ext cx="1152" cy="864"/>
            </a:xfrm>
            <a:prstGeom prst="line">
              <a:avLst/>
            </a:prstGeom>
            <a:noFill/>
            <a:ln w="22225">
              <a:solidFill>
                <a:srgbClr val="FF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8" name="Line 12">
              <a:extLst>
                <a:ext uri="{FF2B5EF4-FFF2-40B4-BE49-F238E27FC236}">
                  <a16:creationId xmlns:a16="http://schemas.microsoft.com/office/drawing/2014/main" id="{801CF927-DA87-431D-ACFC-349D46092E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6" y="1488"/>
              <a:ext cx="192" cy="1056"/>
            </a:xfrm>
            <a:prstGeom prst="line">
              <a:avLst/>
            </a:prstGeom>
            <a:noFill/>
            <a:ln w="22225">
              <a:solidFill>
                <a:srgbClr val="FF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" name="Text Box 13">
              <a:extLst>
                <a:ext uri="{FF2B5EF4-FFF2-40B4-BE49-F238E27FC236}">
                  <a16:creationId xmlns:a16="http://schemas.microsoft.com/office/drawing/2014/main" id="{DB52CA65-A23F-4FC5-8B14-003EB88BE9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3552"/>
              <a:ext cx="1440" cy="2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400" b="0" dirty="0">
                  <a:solidFill>
                    <a:schemeClr val="bg1"/>
                  </a:solidFill>
                  <a:latin typeface="Tahoma" charset="0"/>
                </a:rPr>
                <a:t>4T solenoid</a:t>
              </a:r>
            </a:p>
          </p:txBody>
        </p:sp>
        <p:sp>
          <p:nvSpPr>
            <p:cNvPr id="30" name="Line 14">
              <a:extLst>
                <a:ext uri="{FF2B5EF4-FFF2-40B4-BE49-F238E27FC236}">
                  <a16:creationId xmlns:a16="http://schemas.microsoft.com/office/drawing/2014/main" id="{7258BCC1-6086-4809-84A5-11D4A49FD2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2" y="2304"/>
              <a:ext cx="48" cy="1344"/>
            </a:xfrm>
            <a:prstGeom prst="line">
              <a:avLst/>
            </a:prstGeom>
            <a:noFill/>
            <a:ln w="22225">
              <a:solidFill>
                <a:srgbClr val="808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1" name="Text Box 15">
              <a:extLst>
                <a:ext uri="{FF2B5EF4-FFF2-40B4-BE49-F238E27FC236}">
                  <a16:creationId xmlns:a16="http://schemas.microsoft.com/office/drawing/2014/main" id="{5982DCF1-45AD-49E6-B086-B4E5EB0D9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1776"/>
              <a:ext cx="1200" cy="4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hlink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b="0" dirty="0">
                  <a:solidFill>
                    <a:schemeClr val="accent2"/>
                  </a:solidFill>
                  <a:latin typeface="Tahoma" charset="0"/>
                </a:rPr>
                <a:t>Muon chambers</a:t>
              </a:r>
            </a:p>
          </p:txBody>
        </p:sp>
        <p:sp>
          <p:nvSpPr>
            <p:cNvPr id="32" name="Line 16">
              <a:extLst>
                <a:ext uri="{FF2B5EF4-FFF2-40B4-BE49-F238E27FC236}">
                  <a16:creationId xmlns:a16="http://schemas.microsoft.com/office/drawing/2014/main" id="{257D6124-29FB-4EDA-8E50-8B5C3C62B9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16" y="1872"/>
              <a:ext cx="1248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3" name="Line 17">
              <a:extLst>
                <a:ext uri="{FF2B5EF4-FFF2-40B4-BE49-F238E27FC236}">
                  <a16:creationId xmlns:a16="http://schemas.microsoft.com/office/drawing/2014/main" id="{79B769DA-BCBA-4946-9B21-A83E2EBCE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4" y="2208"/>
              <a:ext cx="720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4" name="Line 18">
              <a:extLst>
                <a:ext uri="{FF2B5EF4-FFF2-40B4-BE49-F238E27FC236}">
                  <a16:creationId xmlns:a16="http://schemas.microsoft.com/office/drawing/2014/main" id="{5B4B7175-5BCF-403A-A0AA-E35B808BEE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36" y="2304"/>
              <a:ext cx="816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35" name="Text Box 19">
            <a:extLst>
              <a:ext uri="{FF2B5EF4-FFF2-40B4-BE49-F238E27FC236}">
                <a16:creationId xmlns:a16="http://schemas.microsoft.com/office/drawing/2014/main" id="{FED34E00-8295-4084-B267-D9A51E9AA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3638" y="5591001"/>
            <a:ext cx="2895600" cy="122237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b="0" dirty="0">
                <a:solidFill>
                  <a:schemeClr val="accent2"/>
                </a:solidFill>
                <a:latin typeface="+mn-lt"/>
              </a:rPr>
              <a:t>Total weight: 12,500 t</a:t>
            </a:r>
          </a:p>
          <a:p>
            <a:r>
              <a:rPr lang="en-GB" sz="1800" b="0" dirty="0">
                <a:solidFill>
                  <a:schemeClr val="accent2"/>
                </a:solidFill>
                <a:latin typeface="+mn-lt"/>
              </a:rPr>
              <a:t>Overall diameter: 15 m</a:t>
            </a:r>
          </a:p>
          <a:p>
            <a:r>
              <a:rPr lang="en-GB" sz="1800" b="0" dirty="0">
                <a:solidFill>
                  <a:schemeClr val="accent2"/>
                </a:solidFill>
                <a:latin typeface="+mn-lt"/>
              </a:rPr>
              <a:t>Overall length 21.6 m</a:t>
            </a:r>
          </a:p>
          <a:p>
            <a:r>
              <a:rPr lang="en-GB" sz="1800" b="0" dirty="0">
                <a:solidFill>
                  <a:schemeClr val="accent2"/>
                </a:solidFill>
                <a:latin typeface="+mn-lt"/>
              </a:rPr>
              <a:t>Magnetic field 4 T</a:t>
            </a:r>
            <a:endParaRPr lang="en-GB" b="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5B62E9-6CAB-49EF-A20F-18DAC6DD5CDE}"/>
              </a:ext>
            </a:extLst>
          </p:cNvPr>
          <p:cNvSpPr txBox="1"/>
          <p:nvPr/>
        </p:nvSpPr>
        <p:spPr>
          <a:xfrm>
            <a:off x="270610" y="5846909"/>
            <a:ext cx="5436823" cy="707886"/>
          </a:xfrm>
          <a:prstGeom prst="rect">
            <a:avLst/>
          </a:prstGeom>
          <a:solidFill>
            <a:srgbClr val="FFFCA3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</a:rPr>
              <a:t>constructed as a series of layered sub-detectors, each with a specific purpose  </a:t>
            </a:r>
          </a:p>
        </p:txBody>
      </p:sp>
    </p:spTree>
    <p:extLst>
      <p:ext uri="{BB962C8B-B14F-4D97-AF65-F5344CB8AC3E}">
        <p14:creationId xmlns:p14="http://schemas.microsoft.com/office/powerpoint/2010/main" val="874747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116632"/>
            <a:ext cx="4248472" cy="576807"/>
          </a:xfrm>
        </p:spPr>
        <p:txBody>
          <a:bodyPr/>
          <a:lstStyle/>
          <a:p>
            <a:r>
              <a:rPr lang="en-GB" dirty="0"/>
              <a:t>Leonardo and CMS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F12A4A-E4D6-4AA5-B394-DDAE3F79B5B9}"/>
              </a:ext>
            </a:extLst>
          </p:cNvPr>
          <p:cNvSpPr txBox="1"/>
          <p:nvPr/>
        </p:nvSpPr>
        <p:spPr>
          <a:xfrm>
            <a:off x="0" y="98072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 </a:t>
            </a:r>
            <a:r>
              <a:rPr lang="en-GB" sz="2800" dirty="0">
                <a:solidFill>
                  <a:schemeClr val="tx1"/>
                </a:solidFill>
                <a:cs typeface="Arial" pitchFamily="34" charset="0"/>
                <a:sym typeface="Symbol" pitchFamily="18" charset="2"/>
              </a:rPr>
              <a:t>conceptual design complete late 1990s</a:t>
            </a:r>
          </a:p>
          <a:p>
            <a:r>
              <a:rPr lang="en-GB" sz="2800" dirty="0">
                <a:solidFill>
                  <a:schemeClr val="tx1"/>
                </a:solidFill>
                <a:cs typeface="Arial" pitchFamily="34" charset="0"/>
                <a:sym typeface="Symbol" pitchFamily="18" charset="2"/>
              </a:rPr>
              <a:t>    … but did Leonardo get there first </a:t>
            </a:r>
            <a:r>
              <a:rPr lang="en-GB" sz="2800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?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A picture containing text, container, wood, fabric&#10;&#10;Description automatically generated">
            <a:extLst>
              <a:ext uri="{FF2B5EF4-FFF2-40B4-BE49-F238E27FC236}">
                <a16:creationId xmlns:a16="http://schemas.microsoft.com/office/drawing/2014/main" id="{D37B590D-97B7-4850-B546-4874A5EF86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6395"/>
            <a:ext cx="4214490" cy="3301351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BA1E0C0-9FEB-4E98-9CD6-26D76162DE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68470"/>
            <a:ext cx="4067944" cy="33927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6EECE6-C0A1-4492-8502-9C3FD6BD12AB}"/>
                  </a:ext>
                </a:extLst>
              </p:cNvPr>
              <p:cNvSpPr txBox="1"/>
              <p:nvPr/>
            </p:nvSpPr>
            <p:spPr>
              <a:xfrm>
                <a:off x="3923928" y="3469982"/>
                <a:ext cx="1575047" cy="1658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↔"/>
                          <m:pos m:val="top"/>
                          <m:ctrlPr>
                            <a:rPr lang="en-GB" sz="8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en-GB" sz="8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?</m:t>
                          </m:r>
                        </m:e>
                      </m:groupChr>
                    </m:oMath>
                  </m:oMathPara>
                </a14:m>
                <a:endParaRPr lang="en-GB" sz="8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6EECE6-C0A1-4492-8502-9C3FD6BD1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3469982"/>
                <a:ext cx="1575047" cy="1658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FF1BCB01-3ECE-4348-8288-B03BA5F74D95}"/>
              </a:ext>
            </a:extLst>
          </p:cNvPr>
          <p:cNvSpPr txBox="1"/>
          <p:nvPr/>
        </p:nvSpPr>
        <p:spPr>
          <a:xfrm>
            <a:off x="7619120" y="6093296"/>
            <a:ext cx="141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>
                <a:solidFill>
                  <a:schemeClr val="accent1"/>
                </a:solidFill>
              </a:rPr>
              <a:t>Cittolin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126326-24D7-4C48-8412-0703EAF14B50}"/>
              </a:ext>
            </a:extLst>
          </p:cNvPr>
          <p:cNvSpPr txBox="1"/>
          <p:nvPr/>
        </p:nvSpPr>
        <p:spPr>
          <a:xfrm>
            <a:off x="4723596" y="5733256"/>
            <a:ext cx="46729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http://cds.cern.ch/record/1157741</a:t>
            </a:r>
          </a:p>
        </p:txBody>
      </p:sp>
    </p:spTree>
    <p:extLst>
      <p:ext uri="{BB962C8B-B14F-4D97-AF65-F5344CB8AC3E}">
        <p14:creationId xmlns:p14="http://schemas.microsoft.com/office/powerpoint/2010/main" val="441482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44624"/>
            <a:ext cx="2952328" cy="576807"/>
          </a:xfrm>
        </p:spPr>
        <p:txBody>
          <a:bodyPr/>
          <a:lstStyle/>
          <a:p>
            <a:r>
              <a:rPr lang="en-GB" dirty="0"/>
              <a:t>Inner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3">
                <a:extLst>
                  <a:ext uri="{FF2B5EF4-FFF2-40B4-BE49-F238E27FC236}">
                    <a16:creationId xmlns:a16="http://schemas.microsoft.com/office/drawing/2014/main" id="{446A5712-0299-4192-A514-AFC69B332395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-36512" y="764704"/>
                <a:ext cx="9180512" cy="3276153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inside</a:t>
                </a:r>
                <a:r>
                  <a:rPr lang="en-GB" sz="2800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kern="0" dirty="0">
                    <a:solidFill>
                      <a:schemeClr val="accent2"/>
                    </a:solidFill>
                    <a:sym typeface="Symbol" pitchFamily="18" charset="2"/>
                  </a:rPr>
                  <a:t>s</a:t>
                </a:r>
                <a:r>
                  <a:rPr lang="en-GB" sz="2800" kern="0" dirty="0">
                    <a:solidFill>
                      <a:schemeClr val="accent2"/>
                    </a:solidFill>
                  </a:rPr>
                  <a:t>olenoid</a:t>
                </a:r>
                <a:r>
                  <a:rPr lang="en-GB" sz="2800" kern="0" dirty="0"/>
                  <a:t> coil (“barrel”</a:t>
                </a:r>
                <a14:m>
                  <m:oMath xmlns:m="http://schemas.openxmlformats.org/officeDocument/2006/math">
                    <m:r>
                      <a:rPr lang="en-GB" sz="2800" b="0" i="1" kern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kern="0" dirty="0"/>
                  <a:t> “end-cap”)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1" i="1" kern="0" dirty="0"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  </a:t>
                </a:r>
                <a:r>
                  <a:rPr lang="en-GB" sz="2800" b="1" kern="0" dirty="0">
                    <a:solidFill>
                      <a:srgbClr val="FF0000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GB" sz="2800" kern="0" dirty="0"/>
                  <a:t>axial magnetic </a:t>
                </a:r>
                <a14:m>
                  <m:oMath xmlns:m="http://schemas.openxmlformats.org/officeDocument/2006/math">
                    <m:r>
                      <a:rPr lang="en-GB" sz="2800" b="1" i="1" ker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GB" sz="2800" b="1" i="1" ker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1" i="1" kern="0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sz="2800" kern="0" dirty="0"/>
                  <a:t>T </a:t>
                </a:r>
                <a14:m>
                  <m:oMath xmlns:m="http://schemas.openxmlformats.org/officeDocument/2006/math">
                    <m:r>
                      <a:rPr lang="en-GB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kern="0" dirty="0"/>
                  <a:t>charged </a:t>
                </a:r>
                <a:r>
                  <a:rPr lang="en-GB" sz="2800" kern="0" dirty="0">
                    <a:solidFill>
                      <a:schemeClr val="accent2"/>
                    </a:solidFill>
                  </a:rPr>
                  <a:t>curved trajectory</a:t>
                </a: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1" i="1" kern="0" dirty="0">
                    <a:solidFill>
                      <a:schemeClr val="tx1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  </a:t>
                </a:r>
                <a:r>
                  <a:rPr lang="en-GB" sz="2800" b="1" kern="0" dirty="0">
                    <a:solidFill>
                      <a:srgbClr val="FF0000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multi-particle recognition and reconstruction</a:t>
                </a:r>
                <a:r>
                  <a:rPr lang="en-GB" sz="2800" kern="0" dirty="0">
                    <a:solidFill>
                      <a:schemeClr val="tx1"/>
                    </a:solidFill>
                  </a:rPr>
                  <a:t> </a:t>
                </a:r>
                <a:endParaRPr lang="en-GB" sz="28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pitchFamily="34" charset="0"/>
                  <a:sym typeface="Symbol" pitchFamily="18" charset="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     →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kern="0" dirty="0"/>
                  <a:t>trajectories</a:t>
                </a:r>
                <a14:m>
                  <m:oMath xmlns:m="http://schemas.openxmlformats.org/officeDocument/2006/math">
                    <m:r>
                      <a:rPr lang="en-GB" sz="2800" b="0" i="1" kern="0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kern="0" dirty="0"/>
                  <a:t>vertices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𝒆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±</m:t>
                        </m:r>
                      </m:sup>
                    </m:sSup>
                    <m:sSup>
                      <m:sSupPr>
                        <m:ctrlPr>
                          <a:rPr lang="en-GB" sz="28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𝝁</m:t>
                        </m:r>
                      </m:e>
                      <m:sup>
                        <m:r>
                          <a:rPr lang="en-GB" sz="28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±</m:t>
                        </m:r>
                      </m:sup>
                    </m:sSup>
                    <m:r>
                      <a:rPr lang="en-GB" sz="28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𝜸</m:t>
                    </m:r>
                    <m:sSup>
                      <m:sSupPr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𝐡𝐚𝐝𝐫𝐨𝐧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(</m:t>
                    </m:r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±</m:t>
                    </m:r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𝟐𝟎</m:t>
                    </m:r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𝝁</m:t>
                    </m:r>
                    <m:r>
                      <a:rPr lang="en-GB" sz="2800" b="1" i="0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𝐦</m:t>
                    </m:r>
                    <m:r>
                      <a:rPr lang="en-GB" sz="2800" b="0" i="0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)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 </a:t>
                </a:r>
                <a:endParaRPr lang="en-GB" sz="2800" b="1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1" i="1" kern="0" dirty="0">
                    <a:solidFill>
                      <a:schemeClr val="tx1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  </a:t>
                </a:r>
                <a:r>
                  <a:rPr lang="en-GB" sz="2800" b="1" kern="0" dirty="0">
                    <a:solidFill>
                      <a:srgbClr val="FF0000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“electromagnetic” </a:t>
                </a:r>
                <a:r>
                  <a:rPr lang="en-GB" sz="2800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calorimeter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  <m:sSup>
                      <m:sSupPr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𝒆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±</m:t>
                        </m:r>
                      </m:sup>
                    </m:sSup>
                    <m:r>
                      <a:rPr lang="en-GB" sz="28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  <m:r>
                      <a:rPr lang="en-GB" sz="28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𝜸</m:t>
                    </m:r>
                  </m:oMath>
                </a14:m>
                <a:r>
                  <a:rPr lang="en-GB" sz="2800" b="1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b="1" i="1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1" i="1"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en-GB" sz="2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𝝈</m:t>
                            </m:r>
                          </m:e>
                          <m:sub>
                            <m:r>
                              <a:rPr lang="en-GB" sz="2800" b="1" i="1"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𝑬</m:t>
                            </m:r>
                          </m:sub>
                        </m:sSub>
                      </m:num>
                      <m:den>
                        <m:r>
                          <a:rPr lang="en-GB" sz="2800" b="1" i="1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𝑬</m:t>
                        </m:r>
                      </m:den>
                    </m:f>
                    <m:r>
                      <a:rPr lang="en-GB" sz="2800" b="1" i="1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en-GB" sz="2800" b="1" i="1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en-GB" sz="2800" b="1" i="1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𝟔</m:t>
                        </m:r>
                        <m:r>
                          <a:rPr lang="en-GB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800" b="1" i="1"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a:rPr lang="en-GB" sz="2800" b="1" i="1"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𝑬</m:t>
                            </m:r>
                            <m:d>
                              <m:dPr>
                                <m:ctrlPr>
                                  <a:rPr lang="en-GB" sz="2800" b="1" i="1">
                                    <a:latin typeface="Cambria Math" panose="02040503050406030204" pitchFamily="18" charset="0"/>
                                    <a:cs typeface="Arial" pitchFamily="34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GB" sz="2800">
                                    <a:latin typeface="Cambria Math" panose="02040503050406030204" pitchFamily="18" charset="0"/>
                                    <a:cs typeface="Arial" pitchFamily="34" charset="0"/>
                                    <a:sym typeface="Symbol" pitchFamily="18" charset="2"/>
                                  </a:rPr>
                                  <m:t>GeV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)</a:t>
                </a:r>
                <a:r>
                  <a:rPr lang="en-GB" sz="2800" b="1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1" i="1" kern="0" dirty="0"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  </a:t>
                </a:r>
                <a:r>
                  <a:rPr lang="en-GB" sz="2800" b="1" kern="0" dirty="0">
                    <a:solidFill>
                      <a:srgbClr val="FF0000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“hadronic” calorimeter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𝐡𝐚𝐝𝐫𝐨𝐧</m:t>
                        </m:r>
                      </m:e>
                      <m:sup>
                        <m:r>
                          <a:rPr lang="en-GB" sz="28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sz="2800" dirty="0"/>
                  <a:t>and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𝐡𝐚𝐝𝐫𝐨𝐧</m:t>
                        </m:r>
                      </m:e>
                      <m:sup>
                        <m:r>
                          <a:rPr lang="en-GB" sz="28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𝟎</m:t>
                        </m:r>
                      </m:sup>
                    </m:sSup>
                  </m:oMath>
                </a14:m>
                <a:endParaRPr lang="en-GB" sz="2800" b="1" dirty="0"/>
              </a:p>
              <a:p>
                <a:pPr marL="0" indent="0" eaLnBrk="1" hangingPunct="1">
                  <a:buNone/>
                  <a:defRPr/>
                </a:pPr>
                <a:endParaRPr lang="en-GB" sz="2800" b="1" dirty="0"/>
              </a:p>
              <a:p>
                <a:pPr marL="0" indent="0" eaLnBrk="1" hangingPunct="1">
                  <a:buNone/>
                  <a:defRPr/>
                </a:pPr>
                <a:r>
                  <a:rPr lang="en-GB" sz="2800" b="0" kern="0" dirty="0"/>
                  <a:t> </a:t>
                </a:r>
                <a:endParaRPr lang="en-GB" sz="2800" kern="0" dirty="0">
                  <a:ea typeface="ＭＳ Ｐゴシック" pitchFamily="-65" charset="-128"/>
                </a:endParaRPr>
              </a:p>
            </p:txBody>
          </p:sp>
        </mc:Choice>
        <mc:Fallback xmlns="">
          <p:sp>
            <p:nvSpPr>
              <p:cNvPr id="13" name="Rectangle 3">
                <a:extLst>
                  <a:ext uri="{FF2B5EF4-FFF2-40B4-BE49-F238E27FC236}">
                    <a16:creationId xmlns:a16="http://schemas.microsoft.com/office/drawing/2014/main" id="{446A5712-0299-4192-A514-AFC69B3323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764704"/>
                <a:ext cx="9180512" cy="3276153"/>
              </a:xfrm>
              <a:prstGeom prst="rect">
                <a:avLst/>
              </a:prstGeom>
              <a:blipFill>
                <a:blip r:embed="rId2"/>
                <a:stretch>
                  <a:fillRect l="-1660" t="-2602" r="-1062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0">
            <a:extLst>
              <a:ext uri="{FF2B5EF4-FFF2-40B4-BE49-F238E27FC236}">
                <a16:creationId xmlns:a16="http://schemas.microsoft.com/office/drawing/2014/main" id="{347CB9C8-2437-4924-B71D-546CF902B6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6" t="23734" r="34976" b="51942"/>
          <a:stretch>
            <a:fillRect/>
          </a:stretch>
        </p:blipFill>
        <p:spPr>
          <a:xfrm>
            <a:off x="2555776" y="4090989"/>
            <a:ext cx="2775869" cy="171156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BABEAC-37A2-44B7-8C52-68D155637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44" r="62500"/>
          <a:stretch>
            <a:fillRect/>
          </a:stretch>
        </p:blipFill>
        <p:spPr bwMode="auto">
          <a:xfrm>
            <a:off x="350950" y="4090989"/>
            <a:ext cx="1987624" cy="171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9EE3A7-AD73-4943-AB13-241C27BB9528}"/>
              </a:ext>
            </a:extLst>
          </p:cNvPr>
          <p:cNvSpPr txBox="1"/>
          <p:nvPr/>
        </p:nvSpPr>
        <p:spPr>
          <a:xfrm>
            <a:off x="380987" y="5802554"/>
            <a:ext cx="1957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trajectory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A6FA0A-B174-4835-B22D-79E5E9148F92}"/>
              </a:ext>
            </a:extLst>
          </p:cNvPr>
          <p:cNvSpPr txBox="1"/>
          <p:nvPr/>
        </p:nvSpPr>
        <p:spPr>
          <a:xfrm>
            <a:off x="2398389" y="5802554"/>
            <a:ext cx="31390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energy deposition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</a:rPr>
              <a:t>in “calorimeter”</a:t>
            </a:r>
          </a:p>
        </p:txBody>
      </p:sp>
      <p:pic>
        <p:nvPicPr>
          <p:cNvPr id="20" name="Picture 19" descr="A picture containing wire&#10;&#10;Description automatically generated">
            <a:extLst>
              <a:ext uri="{FF2B5EF4-FFF2-40B4-BE49-F238E27FC236}">
                <a16:creationId xmlns:a16="http://schemas.microsoft.com/office/drawing/2014/main" id="{5D56F7EE-D067-4263-B51F-0228E3EA1CB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1414"/>
          <a:stretch/>
        </p:blipFill>
        <p:spPr>
          <a:xfrm>
            <a:off x="6300192" y="4077072"/>
            <a:ext cx="2462821" cy="1776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8CD92AE-DEA3-4CD1-B98C-EE7FC3189752}"/>
                  </a:ext>
                </a:extLst>
              </p:cNvPr>
              <p:cNvSpPr txBox="1"/>
              <p:nvPr/>
            </p:nvSpPr>
            <p:spPr>
              <a:xfrm>
                <a:off x="6084168" y="5874562"/>
                <a:ext cx="292740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𝒑𝒑</m:t>
                      </m:r>
                      <m:r>
                        <a:rPr lang="en-GB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𝐇</m:t>
                      </m:r>
                      <m:r>
                        <a:rPr lang="en-GB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𝐡𝐚𝐝𝐫𝐨𝐧𝐬</m:t>
                      </m:r>
                    </m:oMath>
                  </m:oMathPara>
                </a14:m>
                <a:endParaRPr lang="en-GB" sz="2400" b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algn="r"/>
                <a:r>
                  <a:rPr lang="en-GB" sz="24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↳</m:t>
                    </m:r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𝜸𝜸</m:t>
                    </m:r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</m:t>
                    </m:r>
                  </m:oMath>
                </a14:m>
                <a:endParaRPr lang="en-GB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8CD92AE-DEA3-4CD1-B98C-EE7FC3189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5874562"/>
                <a:ext cx="2927404" cy="830997"/>
              </a:xfrm>
              <a:prstGeom prst="rect">
                <a:avLst/>
              </a:prstGeom>
              <a:blipFill>
                <a:blip r:embed="rId6"/>
                <a:stretch>
                  <a:fillRect b="-66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153327-FF65-40BB-9A97-4219A9DB4096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1645" y="5589240"/>
            <a:ext cx="2192683" cy="7365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BD657C2-B6B9-4980-A712-BD2427BA1B8B}"/>
              </a:ext>
            </a:extLst>
          </p:cNvPr>
          <p:cNvCxnSpPr>
            <a:cxnSpLocks/>
          </p:cNvCxnSpPr>
          <p:nvPr/>
        </p:nvCxnSpPr>
        <p:spPr bwMode="auto">
          <a:xfrm flipV="1">
            <a:off x="2281911" y="5085184"/>
            <a:ext cx="5026393" cy="10132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68B978C-C035-4F14-A484-A666784B169E}"/>
              </a:ext>
            </a:extLst>
          </p:cNvPr>
          <p:cNvSpPr txBox="1"/>
          <p:nvPr/>
        </p:nvSpPr>
        <p:spPr>
          <a:xfrm>
            <a:off x="6245522" y="4026825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beam’s “eye” view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B89237-320A-4FAF-81E3-D682F1D5A2D2}"/>
              </a:ext>
            </a:extLst>
          </p:cNvPr>
          <p:cNvCxnSpPr>
            <a:cxnSpLocks/>
          </p:cNvCxnSpPr>
          <p:nvPr/>
        </p:nvCxnSpPr>
        <p:spPr bwMode="auto">
          <a:xfrm flipH="1">
            <a:off x="7524328" y="1772816"/>
            <a:ext cx="720080" cy="29523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81753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44624"/>
            <a:ext cx="2952328" cy="576807"/>
          </a:xfrm>
        </p:spPr>
        <p:txBody>
          <a:bodyPr/>
          <a:lstStyle/>
          <a:p>
            <a:r>
              <a:rPr lang="en-GB" dirty="0"/>
              <a:t>Outer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12" name="Picture 7" descr="Trigger.jpg                                                    0000156DMacintosh HD                   ABA78158:">
            <a:extLst>
              <a:ext uri="{FF2B5EF4-FFF2-40B4-BE49-F238E27FC236}">
                <a16:creationId xmlns:a16="http://schemas.microsoft.com/office/drawing/2014/main" id="{E4B6187C-7811-401D-A4B6-A6C6EEE41B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642"/>
          <a:stretch/>
        </p:blipFill>
        <p:spPr bwMode="auto">
          <a:xfrm>
            <a:off x="411824" y="2496493"/>
            <a:ext cx="3296080" cy="217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DB65CED2-7968-47A2-8660-22D4B048A01A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79512" y="741065"/>
                <a:ext cx="9649072" cy="1655763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outside</a:t>
                </a:r>
                <a:r>
                  <a:rPr lang="en-GB" sz="2800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kern="0" dirty="0">
                    <a:solidFill>
                      <a:schemeClr val="accent2"/>
                    </a:solidFill>
                    <a:sym typeface="Symbol" pitchFamily="18" charset="2"/>
                  </a:rPr>
                  <a:t>s</a:t>
                </a:r>
                <a:r>
                  <a:rPr lang="en-GB" sz="2800" kern="0" dirty="0">
                    <a:solidFill>
                      <a:schemeClr val="accent2"/>
                    </a:solidFill>
                  </a:rPr>
                  <a:t>olenoid</a:t>
                </a:r>
                <a:r>
                  <a:rPr lang="en-GB" sz="2800" kern="0" dirty="0"/>
                  <a:t> coil (“barrel” </a:t>
                </a:r>
                <a14:m>
                  <m:oMath xmlns:m="http://schemas.openxmlformats.org/officeDocument/2006/math">
                    <m:r>
                      <a:rPr lang="en-GB" sz="2800" b="0" i="1" kern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kern="0" dirty="0"/>
                  <a:t> “end-cap”)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1" i="1" kern="0" dirty="0"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  </a:t>
                </a:r>
                <a:r>
                  <a:rPr lang="en-GB" sz="2800" b="1" kern="0" dirty="0">
                    <a:solidFill>
                      <a:srgbClr val="FF0000"/>
                    </a:solidFill>
                    <a:latin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-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800" kern="0" dirty="0"/>
                      <m:t>i</m:t>
                    </m:r>
                    <m:r>
                      <m:rPr>
                        <m:nor/>
                      </m:rPr>
                      <a:rPr lang="en-GB" sz="2800" b="0" i="0" kern="0" dirty="0" smtClean="0"/>
                      <m:t>nstrumented</m:t>
                    </m:r>
                    <m:r>
                      <m:rPr>
                        <m:nor/>
                      </m:rPr>
                      <a:rPr lang="en-GB" sz="2800" b="0" i="0" kern="0" dirty="0" smtClean="0"/>
                      <m:t> </m:t>
                    </m:r>
                    <m:r>
                      <m:rPr>
                        <m:nor/>
                      </m:rPr>
                      <a:rPr lang="en-GB" sz="2800" b="0" i="0" kern="0" dirty="0" smtClean="0"/>
                      <m:t>iron</m:t>
                    </m:r>
                    <m:r>
                      <m:rPr>
                        <m:nor/>
                      </m:rPr>
                      <a:rPr lang="en-GB" sz="2800" b="0" i="0" kern="0" dirty="0" smtClean="0"/>
                      <m:t> </m:t>
                    </m:r>
                    <m:r>
                      <m:rPr>
                        <m:nor/>
                      </m:rPr>
                      <a:rPr lang="en-GB" sz="2800" b="0" i="0" kern="0" dirty="0" smtClean="0"/>
                      <m:t>field</m:t>
                    </m:r>
                    <m:r>
                      <m:rPr>
                        <m:nor/>
                      </m:rPr>
                      <a:rPr lang="en-GB" sz="2800" b="0" i="0" kern="0" dirty="0" smtClean="0"/>
                      <m:t> </m:t>
                    </m:r>
                    <m:r>
                      <m:rPr>
                        <m:nor/>
                      </m:rPr>
                      <a:rPr lang="en-GB" sz="2800" b="0" i="0" kern="0" dirty="0" smtClean="0"/>
                      <m:t>return</m:t>
                    </m:r>
                    <m:r>
                      <m:rPr>
                        <m:nor/>
                      </m:rPr>
                      <a:rPr lang="en-GB" sz="2800" kern="0" dirty="0"/>
                      <m:t> “</m:t>
                    </m:r>
                    <m:r>
                      <m:rPr>
                        <m:nor/>
                      </m:rPr>
                      <a:rPr lang="en-GB" sz="2800" kern="0" dirty="0"/>
                      <m:t>yoke</m:t>
                    </m:r>
                    <m:r>
                      <m:rPr>
                        <m:nor/>
                      </m:rPr>
                      <a:rPr lang="en-GB" sz="2800" kern="0" dirty="0"/>
                      <m:t>”</m:t>
                    </m:r>
                    <m:r>
                      <a:rPr lang="en-GB" sz="2800" b="0" i="1" kern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kern="0" dirty="0"/>
                  <a:t>absorbs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     </m:t>
                    </m:r>
                    <m:r>
                      <a:rPr lang="en-GB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 </m:t>
                    </m:r>
                  </m:oMath>
                </a14:m>
                <a:r>
                  <a:rPr lang="en-GB" sz="2800" kern="0" dirty="0"/>
                  <a:t>penetrating isolated charged trajectory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  <m:sSup>
                      <m:sSupPr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𝝁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±</m:t>
                        </m:r>
                      </m:sup>
                    </m:sSup>
                  </m:oMath>
                </a14:m>
                <a:endParaRPr lang="en-GB" sz="2800" i="1" kern="0" dirty="0">
                  <a:solidFill>
                    <a:srgbClr val="3366FF"/>
                  </a:solidFill>
                </a:endParaRP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DB65CED2-7968-47A2-8660-22D4B048A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41065"/>
                <a:ext cx="9649072" cy="1655763"/>
              </a:xfrm>
              <a:prstGeom prst="rect">
                <a:avLst/>
              </a:prstGeom>
              <a:blipFill>
                <a:blip r:embed="rId3"/>
                <a:stretch>
                  <a:fillRect l="-1579" t="-5166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picture containing text, indoor, electronics, laser&#10;&#10;Description automatically generated">
            <a:extLst>
              <a:ext uri="{FF2B5EF4-FFF2-40B4-BE49-F238E27FC236}">
                <a16:creationId xmlns:a16="http://schemas.microsoft.com/office/drawing/2014/main" id="{7E5860EF-FBB3-4A96-A102-7601EFDC56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2201" r="2750"/>
          <a:stretch/>
        </p:blipFill>
        <p:spPr>
          <a:xfrm>
            <a:off x="3851920" y="2456435"/>
            <a:ext cx="5040560" cy="22150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A6CB7EB-A887-4D24-9CB9-B7405942AA4B}"/>
                  </a:ext>
                </a:extLst>
              </p:cNvPr>
              <p:cNvSpPr txBox="1"/>
              <p:nvPr/>
            </p:nvSpPr>
            <p:spPr>
              <a:xfrm>
                <a:off x="899758" y="4653136"/>
                <a:ext cx="24481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 penetration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A6CB7EB-A887-4D24-9CB9-B7405942A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758" y="4653136"/>
                <a:ext cx="2448106" cy="523220"/>
              </a:xfrm>
              <a:prstGeom prst="rect">
                <a:avLst/>
              </a:prstGeom>
              <a:blipFill>
                <a:blip r:embed="rId5"/>
                <a:stretch>
                  <a:fillRect t="-11628" r="-3990" b="-3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283A6B-8CBB-40DD-98B3-C550EC0A2272}"/>
                  </a:ext>
                </a:extLst>
              </p:cNvPr>
              <p:cNvSpPr txBox="1"/>
              <p:nvPr/>
            </p:nvSpPr>
            <p:spPr>
              <a:xfrm>
                <a:off x="4860032" y="4653136"/>
                <a:ext cx="296671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𝒑𝒑</m:t>
                      </m:r>
                      <m:r>
                        <a:rPr lang="en-GB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𝐇</m:t>
                      </m:r>
                      <m:r>
                        <a:rPr lang="en-GB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𝐡𝐚𝐝𝐫𝐨𝐧𝐬</m:t>
                      </m:r>
                    </m:oMath>
                  </m:oMathPara>
                </a14:m>
                <a:endParaRPr lang="en-GB" sz="2400" b="1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algn="ctr"/>
                <a:r>
                  <a:rPr lang="en-GB" sz="24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↳</m:t>
                    </m:r>
                    <m:sSup>
                      <m:sSupPr>
                        <m:ctrlPr>
                          <a:rPr lang="en-GB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en-GB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en-GB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400" b="1" dirty="0">
                    <a:solidFill>
                      <a:schemeClr val="tx1"/>
                    </a:solidFill>
                  </a:rPr>
                  <a:t>  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283A6B-8CBB-40DD-98B3-C550EC0A2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653136"/>
                <a:ext cx="2966710" cy="830997"/>
              </a:xfrm>
              <a:prstGeom prst="rect">
                <a:avLst/>
              </a:prstGeom>
              <a:blipFill>
                <a:blip r:embed="rId6"/>
                <a:stretch>
                  <a:fillRect b="-5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97873C-E6D0-4A82-B318-01BC01B4EA9A}"/>
              </a:ext>
            </a:extLst>
          </p:cNvPr>
          <p:cNvCxnSpPr>
            <a:cxnSpLocks/>
          </p:cNvCxnSpPr>
          <p:nvPr/>
        </p:nvCxnSpPr>
        <p:spPr bwMode="auto">
          <a:xfrm flipV="1">
            <a:off x="3338612" y="3140968"/>
            <a:ext cx="1881460" cy="17829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AutoShape 15">
            <a:extLst>
              <a:ext uri="{FF2B5EF4-FFF2-40B4-BE49-F238E27FC236}">
                <a16:creationId xmlns:a16="http://schemas.microsoft.com/office/drawing/2014/main" id="{368DDF4A-A8DF-47A3-993B-460F00B613F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98388" y="5570324"/>
            <a:ext cx="357188" cy="3069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FD8BC2-C7F3-4449-A732-650E190B6FE1}"/>
                  </a:ext>
                </a:extLst>
              </p:cNvPr>
              <p:cNvSpPr txBox="1"/>
              <p:nvPr/>
            </p:nvSpPr>
            <p:spPr>
              <a:xfrm>
                <a:off x="765542" y="5505961"/>
                <a:ext cx="8148128" cy="1128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chemeClr val="tx1"/>
                    </a:solidFill>
                  </a:rPr>
                  <a:t>”rad hard”@ 40 MHz</a:t>
                </a:r>
              </a:p>
              <a:p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𝐭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𝐫𝐢𝐠𝐠𝐞𝐫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+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𝐝𝐚𝐭𝐚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𝐚𝐧𝐚𝐥𝐲𝐬𝐢𝐬</m:t>
                        </m:r>
                      </m:e>
                    </m:groupCh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𝟏𝟎𝟎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  <m:r>
                      <a:rPr lang="en-GB" sz="2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Higgs/year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~</m:t>
                    </m:r>
                    <m:sSup>
                      <m:sSup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𝟏𝟎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−</m:t>
                        </m:r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/s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FD8BC2-C7F3-4449-A732-650E190B6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542" y="5505961"/>
                <a:ext cx="8148128" cy="1128642"/>
              </a:xfrm>
              <a:prstGeom prst="rect">
                <a:avLst/>
              </a:prstGeom>
              <a:blipFill>
                <a:blip r:embed="rId7"/>
                <a:stretch>
                  <a:fillRect l="-1572" t="-5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B86D50D5-50C4-4542-9F0F-838C0ED79DA7}"/>
              </a:ext>
            </a:extLst>
          </p:cNvPr>
          <p:cNvSpPr txBox="1"/>
          <p:nvPr/>
        </p:nvSpPr>
        <p:spPr>
          <a:xfrm>
            <a:off x="7507663" y="4223223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94E2BD-A3C5-4EFD-BF94-C1FD11BC12D2}"/>
                  </a:ext>
                </a:extLst>
              </p:cNvPr>
              <p:cNvSpPr txBox="1"/>
              <p:nvPr/>
            </p:nvSpPr>
            <p:spPr>
              <a:xfrm>
                <a:off x="5076056" y="2452826"/>
                <a:ext cx="29049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instrumented iron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F94E2BD-A3C5-4EFD-BF94-C1FD11BC12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452826"/>
                <a:ext cx="2904962" cy="400110"/>
              </a:xfrm>
              <a:prstGeom prst="rect">
                <a:avLst/>
              </a:prstGeom>
              <a:blipFill>
                <a:blip r:embed="rId8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9512A69-2CFC-4035-A8F2-335CFEDB2927}"/>
              </a:ext>
            </a:extLst>
          </p:cNvPr>
          <p:cNvCxnSpPr>
            <a:cxnSpLocks/>
          </p:cNvCxnSpPr>
          <p:nvPr/>
        </p:nvCxnSpPr>
        <p:spPr bwMode="auto">
          <a:xfrm flipH="1">
            <a:off x="1331640" y="1681644"/>
            <a:ext cx="4824536" cy="11712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A7960B-6C98-44EE-B80A-ECBD90051C9D}"/>
              </a:ext>
            </a:extLst>
          </p:cNvPr>
          <p:cNvCxnSpPr>
            <a:cxnSpLocks/>
          </p:cNvCxnSpPr>
          <p:nvPr/>
        </p:nvCxnSpPr>
        <p:spPr bwMode="auto">
          <a:xfrm flipH="1">
            <a:off x="2627784" y="1681644"/>
            <a:ext cx="3528392" cy="14593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61167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44624"/>
            <a:ext cx="3312368" cy="576807"/>
          </a:xfrm>
        </p:spPr>
        <p:txBody>
          <a:bodyPr/>
          <a:lstStyle/>
          <a:p>
            <a:r>
              <a:rPr lang="en-GB" dirty="0"/>
              <a:t>Big into Bigger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DB65CED2-7968-47A2-8660-22D4B048A01A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-36512" y="620688"/>
                <a:ext cx="9649072" cy="671711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surface: R&amp;D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≳</m:t>
                    </m:r>
                  </m:oMath>
                </a14:m>
                <a:r>
                  <a:rPr lang="en-GB" sz="2800" i="1" kern="0" dirty="0">
                    <a:solidFill>
                      <a:srgbClr val="3366FF"/>
                    </a:solidFill>
                  </a:rPr>
                  <a:t> </a:t>
                </a:r>
                <a:r>
                  <a:rPr lang="en-GB" sz="2800" kern="0" dirty="0"/>
                  <a:t>1996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kern="0" dirty="0"/>
                  <a:t> construction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≳</m:t>
                    </m:r>
                  </m:oMath>
                </a14:m>
                <a:r>
                  <a:rPr lang="en-GB" sz="2800" i="1" kern="0" dirty="0">
                    <a:solidFill>
                      <a:srgbClr val="3366FF"/>
                    </a:solidFill>
                  </a:rPr>
                  <a:t> </a:t>
                </a:r>
                <a:r>
                  <a:rPr lang="en-GB" sz="2800" kern="0" dirty="0"/>
                  <a:t>2000 </a:t>
                </a: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DB65CED2-7968-47A2-8660-22D4B048A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20688"/>
                <a:ext cx="9649072" cy="671711"/>
              </a:xfrm>
              <a:prstGeom prst="rect">
                <a:avLst/>
              </a:prstGeom>
              <a:blipFill>
                <a:blip r:embed="rId3"/>
                <a:stretch>
                  <a:fillRect l="-1579" t="-12727" b="-15455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Content Placeholder 6" descr="View of the 2 shafts.jpg">
            <a:extLst>
              <a:ext uri="{FF2B5EF4-FFF2-40B4-BE49-F238E27FC236}">
                <a16:creationId xmlns:a16="http://schemas.microsoft.com/office/drawing/2014/main" id="{C139986D-30E9-46A0-9B00-E533DE6AA0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5" y="1222753"/>
            <a:ext cx="2791687" cy="1768499"/>
          </a:xfrm>
        </p:spPr>
      </p:pic>
      <p:pic>
        <p:nvPicPr>
          <p:cNvPr id="16" name="Content Placeholder 7" descr="DSCN0059.JPG">
            <a:extLst>
              <a:ext uri="{FF2B5EF4-FFF2-40B4-BE49-F238E27FC236}">
                <a16:creationId xmlns:a16="http://schemas.microsoft.com/office/drawing/2014/main" id="{BB0FD735-2C71-4510-97F3-484DC56B78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306" y="1277500"/>
            <a:ext cx="2714262" cy="1719452"/>
          </a:xfrm>
          <a:prstGeom prst="rect">
            <a:avLst/>
          </a:prstGeom>
        </p:spPr>
      </p:pic>
      <p:pic>
        <p:nvPicPr>
          <p:cNvPr id="25" name="Picture 24" descr="oreach-2001-001.jpg">
            <a:extLst>
              <a:ext uri="{FF2B5EF4-FFF2-40B4-BE49-F238E27FC236}">
                <a16:creationId xmlns:a16="http://schemas.microsoft.com/office/drawing/2014/main" id="{94BAB71C-589B-4580-98A1-B5F069FB17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378" y="1198725"/>
            <a:ext cx="2641773" cy="1761182"/>
          </a:xfrm>
          <a:prstGeom prst="rect">
            <a:avLst/>
          </a:prstGeom>
        </p:spPr>
      </p:pic>
      <p:pic>
        <p:nvPicPr>
          <p:cNvPr id="26" name="Content Placeholder 6" descr="YE+3lowering_72dpi.jpg">
            <a:extLst>
              <a:ext uri="{FF2B5EF4-FFF2-40B4-BE49-F238E27FC236}">
                <a16:creationId xmlns:a16="http://schemas.microsoft.com/office/drawing/2014/main" id="{A2FE9049-7C4F-47B0-A7B7-CC04FCA13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7348" y="3068960"/>
            <a:ext cx="2714261" cy="1804061"/>
          </a:xfrm>
          <a:prstGeom prst="rect">
            <a:avLst/>
          </a:prstGeom>
        </p:spPr>
      </p:pic>
      <p:pic>
        <p:nvPicPr>
          <p:cNvPr id="27" name="Content Placeholder 6" descr="YB0lowering_72dpi.jpg">
            <a:extLst>
              <a:ext uri="{FF2B5EF4-FFF2-40B4-BE49-F238E27FC236}">
                <a16:creationId xmlns:a16="http://schemas.microsoft.com/office/drawing/2014/main" id="{37803E72-23F5-4BAB-A64A-006C8D58995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5192" y="3068960"/>
            <a:ext cx="2641773" cy="1761182"/>
          </a:xfrm>
          <a:prstGeom prst="rect">
            <a:avLst/>
          </a:prstGeom>
        </p:spPr>
      </p:pic>
      <p:pic>
        <p:nvPicPr>
          <p:cNvPr id="28" name="Content Placeholder 6" descr="YE-1lowering_72dpi.jpg">
            <a:extLst>
              <a:ext uri="{FF2B5EF4-FFF2-40B4-BE49-F238E27FC236}">
                <a16:creationId xmlns:a16="http://schemas.microsoft.com/office/drawing/2014/main" id="{CF49F20E-8645-4380-B66B-E44607F43E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72" y="4962654"/>
            <a:ext cx="2742266" cy="1825605"/>
          </a:xfrm>
          <a:prstGeom prst="rect">
            <a:avLst/>
          </a:prstGeom>
        </p:spPr>
      </p:pic>
      <p:pic>
        <p:nvPicPr>
          <p:cNvPr id="29" name="Content Placeholder 6" descr="CMS2.jpg">
            <a:extLst>
              <a:ext uri="{FF2B5EF4-FFF2-40B4-BE49-F238E27FC236}">
                <a16:creationId xmlns:a16="http://schemas.microsoft.com/office/drawing/2014/main" id="{D50EE6C6-6187-40B6-911F-9F78C923D9A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11"/>
          <a:stretch/>
        </p:blipFill>
        <p:spPr>
          <a:xfrm>
            <a:off x="3026656" y="4941168"/>
            <a:ext cx="2714261" cy="1848180"/>
          </a:xfrm>
          <a:prstGeom prst="rect">
            <a:avLst/>
          </a:prstGeom>
        </p:spPr>
      </p:pic>
      <p:pic>
        <p:nvPicPr>
          <p:cNvPr id="30" name="Content Placeholder 6" descr="CMS1.jpg">
            <a:extLst>
              <a:ext uri="{FF2B5EF4-FFF2-40B4-BE49-F238E27FC236}">
                <a16:creationId xmlns:a16="http://schemas.microsoft.com/office/drawing/2014/main" id="{FA45F581-D395-4F15-B11F-A354808987D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5008" y="4941168"/>
            <a:ext cx="2769480" cy="184818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C1EFCBF-E6CF-4B0E-9C91-F3B43E17BA79}"/>
              </a:ext>
            </a:extLst>
          </p:cNvPr>
          <p:cNvSpPr txBox="1"/>
          <p:nvPr/>
        </p:nvSpPr>
        <p:spPr>
          <a:xfrm>
            <a:off x="107504" y="1268760"/>
            <a:ext cx="1418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barrel </a:t>
            </a:r>
            <a:r>
              <a:rPr lang="en-GB" sz="1600" dirty="0" err="1">
                <a:solidFill>
                  <a:schemeClr val="bg1"/>
                </a:solidFill>
              </a:rPr>
              <a:t>xstals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7083B7-2CF6-4835-AC85-7FB7007EB34B}"/>
              </a:ext>
            </a:extLst>
          </p:cNvPr>
          <p:cNvSpPr txBox="1"/>
          <p:nvPr/>
        </p:nvSpPr>
        <p:spPr>
          <a:xfrm>
            <a:off x="3275856" y="1146230"/>
            <a:ext cx="1585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chemeClr val="bg1"/>
                </a:solidFill>
              </a:rPr>
              <a:t>xstal</a:t>
            </a:r>
            <a:r>
              <a:rPr lang="en-GB" sz="1600" dirty="0">
                <a:solidFill>
                  <a:schemeClr val="bg1"/>
                </a:solidFill>
              </a:rPr>
              <a:t> assembly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F80A9C-1C0C-4BCC-B266-AD2AB6AB183A}"/>
              </a:ext>
            </a:extLst>
          </p:cNvPr>
          <p:cNvSpPr txBox="1"/>
          <p:nvPr/>
        </p:nvSpPr>
        <p:spPr>
          <a:xfrm>
            <a:off x="6154662" y="1196752"/>
            <a:ext cx="1774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civil  engineering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DB38217-C74F-4340-86E0-07E2A1C44229}"/>
                  </a:ext>
                </a:extLst>
              </p:cNvPr>
              <p:cNvSpPr txBox="1"/>
              <p:nvPr/>
            </p:nvSpPr>
            <p:spPr>
              <a:xfrm>
                <a:off x="3185834" y="4530606"/>
                <a:ext cx="17027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schemeClr val="bg1"/>
                    </a:solidFill>
                  </a:rPr>
                  <a:t>end cap </a:t>
                </a:r>
                <a:r>
                  <a:rPr lang="en-GB" sz="1600" dirty="0" err="1">
                    <a:solidFill>
                      <a:schemeClr val="bg1"/>
                    </a:solidFill>
                  </a:rPr>
                  <a:t>xstals</a:t>
                </a:r>
                <a:r>
                  <a:rPr lang="en-GB" sz="16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DB38217-C74F-4340-86E0-07E2A1C44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5834" y="4530606"/>
                <a:ext cx="1702710" cy="338554"/>
              </a:xfrm>
              <a:prstGeom prst="rect">
                <a:avLst/>
              </a:prstGeom>
              <a:blipFill>
                <a:blip r:embed="rId12"/>
                <a:stretch>
                  <a:fillRect l="-2151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EECCD1D-A695-42FC-B29B-2C823C367F5E}"/>
                  </a:ext>
                </a:extLst>
              </p:cNvPr>
              <p:cNvSpPr txBox="1"/>
              <p:nvPr/>
            </p:nvSpPr>
            <p:spPr>
              <a:xfrm>
                <a:off x="6283692" y="4293096"/>
                <a:ext cx="28248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schemeClr val="bg1"/>
                    </a:solidFill>
                  </a:rPr>
                  <a:t>solenoid+instrumented yoke</a:t>
                </a:r>
              </a:p>
              <a:p>
                <a:r>
                  <a:rPr lang="en-GB" sz="1600" dirty="0">
                    <a:solidFill>
                      <a:schemeClr val="bg1"/>
                    </a:solidFill>
                  </a:rPr>
                  <a:t>+barrel </a:t>
                </a:r>
                <a:r>
                  <a:rPr lang="en-GB" sz="1600" dirty="0" err="1">
                    <a:solidFill>
                      <a:schemeClr val="bg1"/>
                    </a:solidFill>
                  </a:rPr>
                  <a:t>xstals</a:t>
                </a:r>
                <a:r>
                  <a:rPr lang="en-GB" sz="16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EECCD1D-A695-42FC-B29B-2C823C367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692" y="4293096"/>
                <a:ext cx="2824812" cy="584775"/>
              </a:xfrm>
              <a:prstGeom prst="rect">
                <a:avLst/>
              </a:prstGeom>
              <a:blipFill>
                <a:blip r:embed="rId13"/>
                <a:stretch>
                  <a:fillRect l="-1296" t="-2083" b="-135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35A8ECE-B65C-4BA5-B96B-3A572008F257}"/>
                  </a:ext>
                </a:extLst>
              </p:cNvPr>
              <p:cNvSpPr txBox="1"/>
              <p:nvPr/>
            </p:nvSpPr>
            <p:spPr>
              <a:xfrm>
                <a:off x="179512" y="6474822"/>
                <a:ext cx="23269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schemeClr val="bg1"/>
                    </a:solidFill>
                  </a:rPr>
                  <a:t>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nd</m:t>
                    </m:r>
                    <m: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cap</m:t>
                    </m:r>
                    <m: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xstals</m:t>
                    </m:r>
                    <m: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muon</m:t>
                    </m:r>
                    <m:r>
                      <a:rPr lang="en-GB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35A8ECE-B65C-4BA5-B96B-3A572008F2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6474822"/>
                <a:ext cx="2326984" cy="338554"/>
              </a:xfrm>
              <a:prstGeom prst="rect">
                <a:avLst/>
              </a:prstGeom>
              <a:blipFill>
                <a:blip r:embed="rId14"/>
                <a:stretch>
                  <a:fillRect l="-1309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6B885C-1624-4D51-9939-7E7390BD909F}"/>
                  </a:ext>
                </a:extLst>
              </p:cNvPr>
              <p:cNvSpPr txBox="1"/>
              <p:nvPr/>
            </p:nvSpPr>
            <p:spPr>
              <a:xfrm>
                <a:off x="3026656" y="6474822"/>
                <a:ext cx="10608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schemeClr val="bg1"/>
                    </a:solidFill>
                  </a:rPr>
                  <a:t>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ervices</m:t>
                    </m:r>
                    <m:r>
                      <a:rPr lang="en-GB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6B885C-1624-4D51-9939-7E7390BD9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656" y="6474822"/>
                <a:ext cx="1060803" cy="338554"/>
              </a:xfrm>
              <a:prstGeom prst="rect">
                <a:avLst/>
              </a:prstGeom>
              <a:blipFill>
                <a:blip r:embed="rId15"/>
                <a:stretch>
                  <a:fillRect l="-2857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7F3241-DC1C-4CDE-809E-34AC40E230A9}"/>
                  </a:ext>
                </a:extLst>
              </p:cNvPr>
              <p:cNvSpPr txBox="1"/>
              <p:nvPr/>
            </p:nvSpPr>
            <p:spPr>
              <a:xfrm>
                <a:off x="6172280" y="4890646"/>
                <a:ext cx="25980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schemeClr val="bg1"/>
                    </a:solidFill>
                  </a:rPr>
                  <a:t>c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harged</m:t>
                    </m:r>
                    <m:r>
                      <a:rPr lang="en-GB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particle</m:t>
                    </m:r>
                    <m:r>
                      <a:rPr lang="en-GB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detector</m:t>
                    </m:r>
                    <m:r>
                      <a:rPr lang="en-GB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77F3241-DC1C-4CDE-809E-34AC40E230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80" y="4890646"/>
                <a:ext cx="2598084" cy="338554"/>
              </a:xfrm>
              <a:prstGeom prst="rect">
                <a:avLst/>
              </a:prstGeom>
              <a:blipFill>
                <a:blip r:embed="rId16"/>
                <a:stretch>
                  <a:fillRect l="-1408" t="-3571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EAF5441B-7C92-4A22-90C0-1857D49BB4E5}"/>
              </a:ext>
            </a:extLst>
          </p:cNvPr>
          <p:cNvSpPr txBox="1"/>
          <p:nvPr/>
        </p:nvSpPr>
        <p:spPr>
          <a:xfrm>
            <a:off x="6189212" y="6402814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12/07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54C69F-A52D-4319-83A7-244DA20D6A7F}"/>
              </a:ext>
            </a:extLst>
          </p:cNvPr>
          <p:cNvSpPr txBox="1"/>
          <p:nvPr/>
        </p:nvSpPr>
        <p:spPr>
          <a:xfrm>
            <a:off x="5158060" y="4553187"/>
            <a:ext cx="726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11/06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3">
                <a:extLst>
                  <a:ext uri="{FF2B5EF4-FFF2-40B4-BE49-F238E27FC236}">
                    <a16:creationId xmlns:a16="http://schemas.microsoft.com/office/drawing/2014/main" id="{783392B2-2010-4941-A825-A1C06D4D570D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79512" y="3096901"/>
                <a:ext cx="2952328" cy="1840636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… then down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  to the IR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  in the LHC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>
                    <a:cs typeface="Arial" pitchFamily="34" charset="0"/>
                    <a:sym typeface="Symbol" pitchFamily="18" charset="2"/>
                  </a:rPr>
                  <a:t>   11/06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kern="0" dirty="0">
                    <a:cs typeface="Arial" pitchFamily="34" charset="0"/>
                    <a:sym typeface="Symbol" pitchFamily="18" charset="2"/>
                  </a:rPr>
                  <a:t> 12/07</a:t>
                </a:r>
                <a:endParaRPr lang="en-GB" sz="2800" kern="0" dirty="0"/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41" name="Rectangle 3">
                <a:extLst>
                  <a:ext uri="{FF2B5EF4-FFF2-40B4-BE49-F238E27FC236}">
                    <a16:creationId xmlns:a16="http://schemas.microsoft.com/office/drawing/2014/main" id="{783392B2-2010-4941-A825-A1C06D4D5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096901"/>
                <a:ext cx="2952328" cy="1840636"/>
              </a:xfrm>
              <a:prstGeom prst="rect">
                <a:avLst/>
              </a:prstGeom>
              <a:blipFill>
                <a:blip r:embed="rId17"/>
                <a:stretch>
                  <a:fillRect l="-4124" t="-3311" r="-3299" b="-6954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2729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13780" y="44624"/>
            <a:ext cx="5666532" cy="576807"/>
          </a:xfrm>
        </p:spPr>
        <p:txBody>
          <a:bodyPr/>
          <a:lstStyle/>
          <a:p>
            <a:r>
              <a:rPr lang="en-GB" dirty="0"/>
              <a:t>International Collaboration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460FB2-97F4-4453-BCDA-FE223C2F4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68" y="1843747"/>
            <a:ext cx="8927028" cy="48976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07504" y="692696"/>
                <a:ext cx="8927028" cy="1007035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CMS on every continent encompasses the planet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   physicists (~3000)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≪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engineers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≪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technicians 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!</a:t>
                </a:r>
                <a:endParaRPr lang="en-GB" sz="2800" b="1" i="1" kern="0" dirty="0">
                  <a:solidFill>
                    <a:srgbClr val="FF0000"/>
                  </a:solidFill>
                </a:endParaRP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92696"/>
                <a:ext cx="8927028" cy="1007035"/>
              </a:xfrm>
              <a:prstGeom prst="rect">
                <a:avLst/>
              </a:prstGeom>
              <a:blipFill>
                <a:blip r:embed="rId4"/>
                <a:stretch>
                  <a:fillRect l="-1776" t="-8485" b="-16970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6E8E54A-7560-4609-903A-5F7B0C28BA92}"/>
              </a:ext>
            </a:extLst>
          </p:cNvPr>
          <p:cNvSpPr txBox="1"/>
          <p:nvPr/>
        </p:nvSpPr>
        <p:spPr>
          <a:xfrm>
            <a:off x="4355976" y="3532946"/>
            <a:ext cx="45957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</a:t>
            </a:r>
            <a:r>
              <a:rPr lang="en-GB" sz="1400" b="1" dirty="0">
                <a:solidFill>
                  <a:schemeClr val="tx1"/>
                </a:solidFill>
                <a:cs typeface="Arial" pitchFamily="34" charset="0"/>
                <a:sym typeface="Symbol" pitchFamily="18" charset="2"/>
              </a:rPr>
              <a:t>CERN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FFE883-47F4-4B80-A290-B7610B6B0527}"/>
              </a:ext>
            </a:extLst>
          </p:cNvPr>
          <p:cNvSpPr txBox="1"/>
          <p:nvPr/>
        </p:nvSpPr>
        <p:spPr>
          <a:xfrm>
            <a:off x="3059832" y="6309320"/>
            <a:ext cx="4017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thanx to global taxpayers </a:t>
            </a:r>
            <a:r>
              <a:rPr lang="en-GB" sz="24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32144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44624"/>
            <a:ext cx="4971558" cy="576807"/>
          </a:xfrm>
        </p:spPr>
        <p:txBody>
          <a:bodyPr/>
          <a:lstStyle/>
          <a:p>
            <a:r>
              <a:rPr lang="en-GB" dirty="0"/>
              <a:t>Multi-particle Detection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9FE81401-1249-4FF1-ADCD-D64472FB5CEB}"/>
              </a:ext>
            </a:extLst>
          </p:cNvPr>
          <p:cNvSpPr txBox="1">
            <a:spLocks noChangeArrowheads="1"/>
          </p:cNvSpPr>
          <p:nvPr/>
        </p:nvSpPr>
        <p:spPr>
          <a:xfrm>
            <a:off x="-36512" y="620688"/>
            <a:ext cx="9145016" cy="6480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38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 </a:t>
            </a:r>
            <a:r>
              <a:rPr lang="en-GB" sz="2800" dirty="0">
                <a:cs typeface="Arial" pitchFamily="34" charset="0"/>
                <a:sym typeface="Symbol" pitchFamily="18" charset="2"/>
              </a:rPr>
              <a:t>“silicon strip tracker”: precision module assembly</a:t>
            </a:r>
            <a:endParaRPr lang="en-GB" sz="2800" kern="0" dirty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 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en-GB" sz="2800" kern="0" dirty="0"/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</a:t>
            </a:r>
          </a:p>
          <a:p>
            <a:pPr lvl="6">
              <a:defRPr/>
            </a:pPr>
            <a:endParaRPr lang="en-GB" sz="2800" kern="0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C8D7F26-D3B4-462E-AEC2-618B035A3F02}"/>
              </a:ext>
            </a:extLst>
          </p:cNvPr>
          <p:cNvSpPr txBox="1">
            <a:spLocks noChangeArrowheads="1"/>
          </p:cNvSpPr>
          <p:nvPr/>
        </p:nvSpPr>
        <p:spPr>
          <a:xfrm>
            <a:off x="-36512" y="1089483"/>
            <a:ext cx="9145016" cy="6480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38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 </a:t>
            </a:r>
            <a:r>
              <a:rPr lang="en-GB" sz="2800" dirty="0">
                <a:cs typeface="Arial" pitchFamily="34" charset="0"/>
                <a:sym typeface="Symbol" pitchFamily="18" charset="2"/>
              </a:rPr>
              <a:t>silicon pixels: inside assembly around bunch cross</a:t>
            </a:r>
            <a:endParaRPr lang="en-GB" sz="2800" kern="0" dirty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 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en-GB" sz="2800" kern="0" dirty="0"/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</a:t>
            </a:r>
          </a:p>
          <a:p>
            <a:pPr lvl="6">
              <a:defRPr/>
            </a:pPr>
            <a:endParaRPr lang="en-GB" sz="2800" kern="0" dirty="0"/>
          </a:p>
        </p:txBody>
      </p:sp>
      <p:pic>
        <p:nvPicPr>
          <p:cNvPr id="33" name="Picture 24" descr="Picture 1">
            <a:extLst>
              <a:ext uri="{FF2B5EF4-FFF2-40B4-BE49-F238E27FC236}">
                <a16:creationId xmlns:a16="http://schemas.microsoft.com/office/drawing/2014/main" id="{34CE11BA-80E5-465F-B34D-DC4C7DBAF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149080"/>
            <a:ext cx="4017878" cy="2664296"/>
          </a:xfrm>
          <a:prstGeom prst="rect">
            <a:avLst/>
          </a:prstGeom>
          <a:noFill/>
        </p:spPr>
      </p:pic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B5BCEE09-CA95-47F7-8A4B-85F6DD58EC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023593"/>
              </p:ext>
            </p:extLst>
          </p:nvPr>
        </p:nvGraphicFramePr>
        <p:xfrm>
          <a:off x="1187624" y="1684392"/>
          <a:ext cx="383775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Microstrip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 tracker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~210 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 of silicon, 9.3M channels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73k APV25s, 38k optical links, 440 </a:t>
                      </a:r>
                      <a:r>
                        <a:rPr lang="en-US" dirty="0" err="1"/>
                        <a:t>FEDs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27 module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~34kW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1" name="Group 2">
            <a:extLst>
              <a:ext uri="{FF2B5EF4-FFF2-40B4-BE49-F238E27FC236}">
                <a16:creationId xmlns:a16="http://schemas.microsoft.com/office/drawing/2014/main" id="{EE43C019-125D-4E1F-A0E4-4C9D2168B8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5583" y="4112332"/>
            <a:ext cx="4554555" cy="2785648"/>
            <a:chOff x="2769" y="879"/>
            <a:chExt cx="2328" cy="1369"/>
          </a:xfrm>
        </p:grpSpPr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E97E6661-3876-41A2-9946-4B45AA2EF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69" y="879"/>
              <a:ext cx="2328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id="{11E032B8-49E0-4F3C-8509-02886E92653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34" y="1417"/>
              <a:ext cx="3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" name="Rectangle 5">
              <a:extLst>
                <a:ext uri="{FF2B5EF4-FFF2-40B4-BE49-F238E27FC236}">
                  <a16:creationId xmlns:a16="http://schemas.microsoft.com/office/drawing/2014/main" id="{8904073F-AFED-448C-86AE-B9062DFDAE9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77" y="1451"/>
              <a:ext cx="278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C0C0C0"/>
                  </a:solidFill>
                  <a:latin typeface="Helvetica" pitchFamily="18" charset="0"/>
                </a:rPr>
                <a:t>TOB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A52E6633-0B74-4F7C-8DD2-C3ECE0220C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73" y="1446"/>
              <a:ext cx="278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Helvetica" pitchFamily="18" charset="0"/>
                </a:rPr>
                <a:t>TOB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17" name="Rectangle 7">
              <a:extLst>
                <a:ext uri="{FF2B5EF4-FFF2-40B4-BE49-F238E27FC236}">
                  <a16:creationId xmlns:a16="http://schemas.microsoft.com/office/drawing/2014/main" id="{33BC0066-0BC8-4EA6-B0DF-FAB0723B80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17" y="1838"/>
              <a:ext cx="28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07A1086E-DC80-47C8-AD20-E9829FA186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61" y="1870"/>
              <a:ext cx="22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C0C0C0"/>
                  </a:solidFill>
                  <a:latin typeface="Helvetica" pitchFamily="18" charset="0"/>
                </a:rPr>
                <a:t>TID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74014E45-8EF5-407F-9410-21A85C6CA4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55" y="1865"/>
              <a:ext cx="22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Helvetica" pitchFamily="18" charset="0"/>
                </a:rPr>
                <a:t>TID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1744AB73-D1D1-4EDA-8EAA-8E6AE30058E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55" y="1833"/>
              <a:ext cx="272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id="{FA94246C-18CE-4E17-9698-D04C5541FB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98" y="1865"/>
              <a:ext cx="212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C0C0C0"/>
                  </a:solidFill>
                  <a:latin typeface="Helvetica" pitchFamily="18" charset="0"/>
                </a:rPr>
                <a:t>TIB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22" name="Rectangle 12">
              <a:extLst>
                <a:ext uri="{FF2B5EF4-FFF2-40B4-BE49-F238E27FC236}">
                  <a16:creationId xmlns:a16="http://schemas.microsoft.com/office/drawing/2014/main" id="{255FB5BC-BBF7-4546-839F-DD4B94ABAE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92" y="1860"/>
              <a:ext cx="212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Helvetica" pitchFamily="18" charset="0"/>
                </a:rPr>
                <a:t>TIB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209E2596-343F-4478-9A72-A212FEFB57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43" y="1424"/>
              <a:ext cx="329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" name="Rectangle 14">
              <a:extLst>
                <a:ext uri="{FF2B5EF4-FFF2-40B4-BE49-F238E27FC236}">
                  <a16:creationId xmlns:a16="http://schemas.microsoft.com/office/drawing/2014/main" id="{6BAA654D-327B-44BD-A29E-D72A8401A0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85" y="1456"/>
              <a:ext cx="274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C0C0C0"/>
                  </a:solidFill>
                  <a:latin typeface="Helvetica" pitchFamily="18" charset="0"/>
                </a:rPr>
                <a:t>TEC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25" name="Rectangle 15">
              <a:extLst>
                <a:ext uri="{FF2B5EF4-FFF2-40B4-BE49-F238E27FC236}">
                  <a16:creationId xmlns:a16="http://schemas.microsoft.com/office/drawing/2014/main" id="{F78D0CDB-9D95-4DE7-8135-4D44D346AE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80" y="1451"/>
              <a:ext cx="274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Helvetica" pitchFamily="18" charset="0"/>
                </a:rPr>
                <a:t>TEC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26" name="Rectangle 16">
              <a:extLst>
                <a:ext uri="{FF2B5EF4-FFF2-40B4-BE49-F238E27FC236}">
                  <a16:creationId xmlns:a16="http://schemas.microsoft.com/office/drawing/2014/main" id="{505EF686-E326-4806-A9E2-54BE8EBED6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76" y="2057"/>
              <a:ext cx="25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7" name="Rectangle 17">
              <a:extLst>
                <a:ext uri="{FF2B5EF4-FFF2-40B4-BE49-F238E27FC236}">
                  <a16:creationId xmlns:a16="http://schemas.microsoft.com/office/drawing/2014/main" id="{C9CA7917-32DE-469B-8E5C-5025A6B13C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17" y="2091"/>
              <a:ext cx="19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C0C0C0"/>
                  </a:solidFill>
                  <a:latin typeface="Helvetica" pitchFamily="18" charset="0"/>
                </a:rPr>
                <a:t>PD</a:t>
              </a:r>
              <a:endParaRPr lang="en-US" sz="2000">
                <a:latin typeface="Helvetica" pitchFamily="18" charset="0"/>
              </a:endParaRPr>
            </a:p>
          </p:txBody>
        </p:sp>
        <p:sp>
          <p:nvSpPr>
            <p:cNvPr id="28" name="Rectangle 18">
              <a:extLst>
                <a:ext uri="{FF2B5EF4-FFF2-40B4-BE49-F238E27FC236}">
                  <a16:creationId xmlns:a16="http://schemas.microsoft.com/office/drawing/2014/main" id="{A30151CF-2542-4602-ACE8-2EE3FF300CC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13" y="2085"/>
              <a:ext cx="190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Helvetica" pitchFamily="18" charset="0"/>
                </a:rPr>
                <a:t>PD</a:t>
              </a:r>
              <a:endParaRPr lang="en-US" sz="2000">
                <a:latin typeface="Helvetica" pitchFamily="18" charset="0"/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3DFF0730-E044-48B3-95BD-2F3F323FA1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1684393"/>
            <a:ext cx="308778" cy="37645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CEB33FE-53D2-47E8-987F-C5FBFEEB93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731" t="25669" r="6915" b="34358"/>
          <a:stretch/>
        </p:blipFill>
        <p:spPr>
          <a:xfrm rot="16200000">
            <a:off x="-303970" y="2688346"/>
            <a:ext cx="2160240" cy="473195"/>
          </a:xfrm>
          <a:prstGeom prst="rect">
            <a:avLst/>
          </a:prstGeom>
        </p:spPr>
      </p:pic>
      <p:pic>
        <p:nvPicPr>
          <p:cNvPr id="32" name="Picture 31" descr="Modulestatus.jpg">
            <a:extLst>
              <a:ext uri="{FF2B5EF4-FFF2-40B4-BE49-F238E27FC236}">
                <a16:creationId xmlns:a16="http://schemas.microsoft.com/office/drawing/2014/main" id="{D844EA2D-DFED-4B62-91E6-06A3E8776A8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569" y="1892041"/>
            <a:ext cx="4012859" cy="196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39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44624"/>
            <a:ext cx="4971558" cy="576807"/>
          </a:xfrm>
        </p:spPr>
        <p:txBody>
          <a:bodyPr/>
          <a:lstStyle/>
          <a:p>
            <a:r>
              <a:rPr lang="en-GB" dirty="0"/>
              <a:t>Multi-particle Detection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-36512" y="620688"/>
                <a:ext cx="9649072" cy="648072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“silicon strip tracker”: module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sub-system assembly</a:t>
                </a:r>
                <a:endParaRPr lang="en-GB" sz="2800" kern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 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</a:t>
                </a: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20688"/>
                <a:ext cx="9649072" cy="648072"/>
              </a:xfrm>
              <a:prstGeom prst="rect">
                <a:avLst/>
              </a:prstGeom>
              <a:blipFill>
                <a:blip r:embed="rId3"/>
                <a:stretch>
                  <a:fillRect l="-1579" t="-12264" b="-20755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6" descr="Layer1-Firenze">
            <a:extLst>
              <a:ext uri="{FF2B5EF4-FFF2-40B4-BE49-F238E27FC236}">
                <a16:creationId xmlns:a16="http://schemas.microsoft.com/office/drawing/2014/main" id="{301D8F17-73F1-468E-8AC2-71C15DD65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09" y="1800683"/>
            <a:ext cx="3381375" cy="2506663"/>
          </a:xfrm>
          <a:prstGeom prst="rect">
            <a:avLst/>
          </a:prstGeom>
          <a:noFill/>
        </p:spPr>
      </p:pic>
      <p:pic>
        <p:nvPicPr>
          <p:cNvPr id="37" name="Picture 3">
            <a:extLst>
              <a:ext uri="{FF2B5EF4-FFF2-40B4-BE49-F238E27FC236}">
                <a16:creationId xmlns:a16="http://schemas.microsoft.com/office/drawing/2014/main" id="{0E3DCC4B-AB19-4C58-9080-440D035A7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604" y="4368810"/>
            <a:ext cx="6481932" cy="2372558"/>
          </a:xfrm>
          <a:prstGeom prst="rect">
            <a:avLst/>
          </a:prstGeom>
          <a:noFill/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BEFE1E9-0844-4DB3-AB68-0D6F56157B87}"/>
              </a:ext>
            </a:extLst>
          </p:cNvPr>
          <p:cNvSpPr txBox="1"/>
          <p:nvPr/>
        </p:nvSpPr>
        <p:spPr>
          <a:xfrm>
            <a:off x="457200" y="5261612"/>
            <a:ext cx="1662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+mn-lt"/>
              </a:rPr>
              <a:t>Endcap</a:t>
            </a:r>
            <a:r>
              <a:rPr lang="en-US" sz="1600" dirty="0">
                <a:latin typeface="+mn-lt"/>
              </a:rPr>
              <a:t> petals</a:t>
            </a:r>
          </a:p>
          <a:p>
            <a:r>
              <a:rPr lang="en-US" sz="1600" dirty="0">
                <a:latin typeface="+mn-lt"/>
              </a:rPr>
              <a:t>(Au, </a:t>
            </a:r>
            <a:r>
              <a:rPr lang="en-US" sz="1600" dirty="0" err="1">
                <a:latin typeface="+mn-lt"/>
              </a:rPr>
              <a:t>Ge</a:t>
            </a:r>
            <a:r>
              <a:rPr lang="en-US" sz="1600" dirty="0">
                <a:latin typeface="+mn-lt"/>
              </a:rPr>
              <a:t>, Be, Fr)</a:t>
            </a:r>
          </a:p>
        </p:txBody>
      </p:sp>
      <p:pic>
        <p:nvPicPr>
          <p:cNvPr id="39" name="Picture 9" descr="g_modbare">
            <a:extLst>
              <a:ext uri="{FF2B5EF4-FFF2-40B4-BE49-F238E27FC236}">
                <a16:creationId xmlns:a16="http://schemas.microsoft.com/office/drawing/2014/main" id="{E42BED45-978E-4525-9929-7225CC294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300" y="2235330"/>
            <a:ext cx="36957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0" descr="ic_1">
            <a:extLst>
              <a:ext uri="{FF2B5EF4-FFF2-40B4-BE49-F238E27FC236}">
                <a16:creationId xmlns:a16="http://schemas.microsoft.com/office/drawing/2014/main" id="{628E5EE6-38EE-4B3D-809A-B91CE8864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237506"/>
            <a:ext cx="5100637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125C54B-A5A9-4C8D-A069-79E4135F474A}"/>
              </a:ext>
            </a:extLst>
          </p:cNvPr>
          <p:cNvSpPr txBox="1"/>
          <p:nvPr/>
        </p:nvSpPr>
        <p:spPr>
          <a:xfrm>
            <a:off x="3948028" y="2799368"/>
            <a:ext cx="1500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TOB modules and Rods</a:t>
            </a:r>
          </a:p>
          <a:p>
            <a:r>
              <a:rPr lang="en-US" sz="1600" dirty="0">
                <a:latin typeface="+mn-lt"/>
              </a:rPr>
              <a:t>(US, CERN)</a:t>
            </a:r>
          </a:p>
          <a:p>
            <a:r>
              <a:rPr lang="en-US" sz="1600" dirty="0">
                <a:latin typeface="+mn-lt"/>
              </a:rPr>
              <a:t>Hybrids (industry)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FFEF64-9A71-4C8A-9DA9-0F8F2E9BA49F}"/>
              </a:ext>
            </a:extLst>
          </p:cNvPr>
          <p:cNvSpPr txBox="1"/>
          <p:nvPr/>
        </p:nvSpPr>
        <p:spPr>
          <a:xfrm>
            <a:off x="530807" y="1388292"/>
            <a:ext cx="2889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Inner barrel shells  (Italy)</a:t>
            </a:r>
          </a:p>
        </p:txBody>
      </p:sp>
    </p:spTree>
    <p:extLst>
      <p:ext uri="{BB962C8B-B14F-4D97-AF65-F5344CB8AC3E}">
        <p14:creationId xmlns:p14="http://schemas.microsoft.com/office/powerpoint/2010/main" val="2285017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2">
            <a:extLst>
              <a:ext uri="{FF2B5EF4-FFF2-40B4-BE49-F238E27FC236}">
                <a16:creationId xmlns:a16="http://schemas.microsoft.com/office/drawing/2014/main" id="{CDBF44BD-BC5D-40F3-8E95-52A5048241E9}"/>
              </a:ext>
            </a:extLst>
          </p:cNvPr>
          <p:cNvGrpSpPr>
            <a:grpSpLocks/>
          </p:cNvGrpSpPr>
          <p:nvPr/>
        </p:nvGrpSpPr>
        <p:grpSpPr bwMode="auto">
          <a:xfrm>
            <a:off x="5076056" y="1196752"/>
            <a:ext cx="4191000" cy="3124200"/>
            <a:chOff x="336" y="528"/>
            <a:chExt cx="2640" cy="1968"/>
          </a:xfrm>
        </p:grpSpPr>
        <p:grpSp>
          <p:nvGrpSpPr>
            <p:cNvPr id="46" name="Group 3">
              <a:extLst>
                <a:ext uri="{FF2B5EF4-FFF2-40B4-BE49-F238E27FC236}">
                  <a16:creationId xmlns:a16="http://schemas.microsoft.com/office/drawing/2014/main" id="{F45002F7-E6B4-4E4B-A193-6A5BBFDC0D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" y="528"/>
              <a:ext cx="2640" cy="1872"/>
              <a:chOff x="0" y="672"/>
              <a:chExt cx="2640" cy="1872"/>
            </a:xfrm>
          </p:grpSpPr>
          <p:pic>
            <p:nvPicPr>
              <p:cNvPr id="61" name="Picture 4" descr="Hall_chip_">
                <a:extLst>
                  <a:ext uri="{FF2B5EF4-FFF2-40B4-BE49-F238E27FC236}">
                    <a16:creationId xmlns:a16="http://schemas.microsoft.com/office/drawing/2014/main" id="{7C3BC42E-6280-482D-A24D-045FF323DB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715"/>
                <a:ext cx="2640" cy="1790"/>
              </a:xfrm>
              <a:prstGeom prst="rect">
                <a:avLst/>
              </a:prstGeom>
              <a:noFill/>
            </p:spPr>
          </p:pic>
          <p:sp>
            <p:nvSpPr>
              <p:cNvPr id="62" name="Rectangle 5">
                <a:extLst>
                  <a:ext uri="{FF2B5EF4-FFF2-40B4-BE49-F238E27FC236}">
                    <a16:creationId xmlns:a16="http://schemas.microsoft.com/office/drawing/2014/main" id="{E9EFB3F7-CB92-4402-BFC6-F2B1812CE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72"/>
                <a:ext cx="2640" cy="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3" name="Rectangle 6">
                <a:extLst>
                  <a:ext uri="{FF2B5EF4-FFF2-40B4-BE49-F238E27FC236}">
                    <a16:creationId xmlns:a16="http://schemas.microsoft.com/office/drawing/2014/main" id="{563B999E-3DC7-4F1E-BBFE-81F1F747B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448"/>
                <a:ext cx="2640" cy="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7" name="Line 7">
              <a:extLst>
                <a:ext uri="{FF2B5EF4-FFF2-40B4-BE49-F238E27FC236}">
                  <a16:creationId xmlns:a16="http://schemas.microsoft.com/office/drawing/2014/main" id="{EF510749-E114-4EC3-814B-9DE4790F64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2400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8" name="Text Box 8">
              <a:extLst>
                <a:ext uri="{FF2B5EF4-FFF2-40B4-BE49-F238E27FC236}">
                  <a16:creationId xmlns:a16="http://schemas.microsoft.com/office/drawing/2014/main" id="{D866D0ED-BB36-4EB8-9055-F5DEDD9858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0" y="2304"/>
              <a:ext cx="4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400" b="0">
                  <a:solidFill>
                    <a:schemeClr val="tx1"/>
                  </a:solidFill>
                </a:rPr>
                <a:t>8.1 mm</a:t>
              </a:r>
            </a:p>
          </p:txBody>
        </p:sp>
        <p:sp>
          <p:nvSpPr>
            <p:cNvPr id="49" name="Line 9">
              <a:extLst>
                <a:ext uri="{FF2B5EF4-FFF2-40B4-BE49-F238E27FC236}">
                  <a16:creationId xmlns:a16="http://schemas.microsoft.com/office/drawing/2014/main" id="{C908AA2E-2268-4F0A-95D5-6274EF045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00"/>
              <a:ext cx="6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0" name="Line 10">
              <a:extLst>
                <a:ext uri="{FF2B5EF4-FFF2-40B4-BE49-F238E27FC236}">
                  <a16:creationId xmlns:a16="http://schemas.microsoft.com/office/drawing/2014/main" id="{19AAC4DB-70CA-4FBB-8068-FA601E2300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" y="680"/>
              <a:ext cx="0" cy="5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" name="Text Box 11">
              <a:extLst>
                <a:ext uri="{FF2B5EF4-FFF2-40B4-BE49-F238E27FC236}">
                  <a16:creationId xmlns:a16="http://schemas.microsoft.com/office/drawing/2014/main" id="{12F026AB-8F7B-4932-9909-A55B966A36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387212">
              <a:off x="347" y="1359"/>
              <a:ext cx="45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400" b="0">
                  <a:solidFill>
                    <a:schemeClr val="tx1"/>
                  </a:solidFill>
                </a:rPr>
                <a:t>7.1mm</a:t>
              </a:r>
            </a:p>
          </p:txBody>
        </p:sp>
        <p:sp>
          <p:nvSpPr>
            <p:cNvPr id="52" name="Line 12">
              <a:extLst>
                <a:ext uri="{FF2B5EF4-FFF2-40B4-BE49-F238E27FC236}">
                  <a16:creationId xmlns:a16="http://schemas.microsoft.com/office/drawing/2014/main" id="{4A780775-A6DD-4B4E-896B-64A331157B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" y="1680"/>
              <a:ext cx="0" cy="5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3" name="Text Box 13">
              <a:extLst>
                <a:ext uri="{FF2B5EF4-FFF2-40B4-BE49-F238E27FC236}">
                  <a16:creationId xmlns:a16="http://schemas.microsoft.com/office/drawing/2014/main" id="{2FE54B5A-3A95-465A-AF42-D986739F73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3" y="1015"/>
              <a:ext cx="544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0">
                  <a:solidFill>
                    <a:srgbClr val="FFFF00"/>
                  </a:solidFill>
                </a:rPr>
                <a:t>pipeline</a:t>
              </a:r>
            </a:p>
            <a:p>
              <a:pPr algn="ctr" eaLnBrk="1" hangingPunct="1"/>
              <a:endParaRPr lang="en-US" sz="1400" b="0">
                <a:solidFill>
                  <a:srgbClr val="FFFF00"/>
                </a:solidFill>
              </a:endParaRPr>
            </a:p>
            <a:p>
              <a:pPr algn="ctr" eaLnBrk="1" hangingPunct="1"/>
              <a:r>
                <a:rPr lang="en-US" sz="1400" b="0">
                  <a:solidFill>
                    <a:srgbClr val="FFFF00"/>
                  </a:solidFill>
                </a:rPr>
                <a:t>128x192</a:t>
              </a:r>
            </a:p>
          </p:txBody>
        </p:sp>
        <p:sp>
          <p:nvSpPr>
            <p:cNvPr id="54" name="Text Box 14">
              <a:extLst>
                <a:ext uri="{FF2B5EF4-FFF2-40B4-BE49-F238E27FC236}">
                  <a16:creationId xmlns:a16="http://schemas.microsoft.com/office/drawing/2014/main" id="{CC65DA47-7624-4254-9601-7DDBC7A280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31" y="1331"/>
              <a:ext cx="11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400" b="0">
                  <a:solidFill>
                    <a:srgbClr val="FFFF00"/>
                  </a:solidFill>
                </a:rPr>
                <a:t>128 x preamp/shaper</a:t>
              </a:r>
              <a:endParaRPr lang="en-US" sz="1400" b="0">
                <a:solidFill>
                  <a:srgbClr val="FFFF00"/>
                </a:solidFill>
              </a:endParaRPr>
            </a:p>
          </p:txBody>
        </p:sp>
        <p:sp>
          <p:nvSpPr>
            <p:cNvPr id="55" name="Text Box 15">
              <a:extLst>
                <a:ext uri="{FF2B5EF4-FFF2-40B4-BE49-F238E27FC236}">
                  <a16:creationId xmlns:a16="http://schemas.microsoft.com/office/drawing/2014/main" id="{47A0DDE9-781B-42BA-B774-4BEC15AAA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1710" y="1261"/>
              <a:ext cx="11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400" b="0">
                  <a:solidFill>
                    <a:srgbClr val="FFFF00"/>
                  </a:solidFill>
                </a:rPr>
                <a:t>APSP + 128:1 MUX</a:t>
              </a:r>
              <a:endParaRPr lang="en-US" sz="1400" b="0">
                <a:solidFill>
                  <a:srgbClr val="FFFF00"/>
                </a:solidFill>
              </a:endParaRPr>
            </a:p>
          </p:txBody>
        </p:sp>
        <p:sp>
          <p:nvSpPr>
            <p:cNvPr id="56" name="Text Box 16">
              <a:extLst>
                <a:ext uri="{FF2B5EF4-FFF2-40B4-BE49-F238E27FC236}">
                  <a16:creationId xmlns:a16="http://schemas.microsoft.com/office/drawing/2014/main" id="{09F362C4-F934-4A12-BEC8-7C8A7BA323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7" y="2112"/>
              <a:ext cx="5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GB" sz="1400" b="0">
                  <a:solidFill>
                    <a:srgbClr val="FFFF00"/>
                  </a:solidFill>
                </a:rPr>
                <a:t>pipe logic</a:t>
              </a:r>
              <a:endParaRPr lang="en-US" sz="1400" b="0">
                <a:solidFill>
                  <a:srgbClr val="FFFF00"/>
                </a:solidFill>
              </a:endParaRPr>
            </a:p>
          </p:txBody>
        </p:sp>
        <p:sp>
          <p:nvSpPr>
            <p:cNvPr id="57" name="Text Box 17">
              <a:extLst>
                <a:ext uri="{FF2B5EF4-FFF2-40B4-BE49-F238E27FC236}">
                  <a16:creationId xmlns:a16="http://schemas.microsoft.com/office/drawing/2014/main" id="{D68C2F7A-E0A8-4069-AAC1-7B62A27091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2" y="1986"/>
              <a:ext cx="5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400" b="0">
                  <a:solidFill>
                    <a:srgbClr val="FFFF00"/>
                  </a:solidFill>
                </a:rPr>
                <a:t>bias gen.</a:t>
              </a:r>
              <a:endParaRPr lang="en-US" sz="1400" b="0">
                <a:solidFill>
                  <a:srgbClr val="FFFF00"/>
                </a:solidFill>
              </a:endParaRPr>
            </a:p>
          </p:txBody>
        </p:sp>
        <p:sp>
          <p:nvSpPr>
            <p:cNvPr id="58" name="Text Box 18">
              <a:extLst>
                <a:ext uri="{FF2B5EF4-FFF2-40B4-BE49-F238E27FC236}">
                  <a16:creationId xmlns:a16="http://schemas.microsoft.com/office/drawing/2014/main" id="{61C6A1BD-79C3-4E4D-AAC0-421C356120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6" y="2115"/>
              <a:ext cx="3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b="0">
                  <a:solidFill>
                    <a:srgbClr val="FFFF00"/>
                  </a:solidFill>
                </a:rPr>
                <a:t>CAL</a:t>
              </a:r>
              <a:endParaRPr lang="en-US" sz="1200" b="0">
                <a:solidFill>
                  <a:srgbClr val="FFFF00"/>
                </a:solidFill>
              </a:endParaRPr>
            </a:p>
          </p:txBody>
        </p:sp>
        <p:sp>
          <p:nvSpPr>
            <p:cNvPr id="59" name="Text Box 19">
              <a:extLst>
                <a:ext uri="{FF2B5EF4-FFF2-40B4-BE49-F238E27FC236}">
                  <a16:creationId xmlns:a16="http://schemas.microsoft.com/office/drawing/2014/main" id="{114A7BF8-F360-4C54-BA39-4CD1BD64E0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2001" y="2019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b="0">
                  <a:solidFill>
                    <a:srgbClr val="FFFF00"/>
                  </a:solidFill>
                </a:rPr>
                <a:t>FIFO</a:t>
              </a:r>
              <a:endParaRPr lang="en-US" sz="1200" b="0">
                <a:solidFill>
                  <a:srgbClr val="FFFF00"/>
                </a:solidFill>
              </a:endParaRPr>
            </a:p>
          </p:txBody>
        </p:sp>
        <p:sp>
          <p:nvSpPr>
            <p:cNvPr id="60" name="Text Box 20">
              <a:extLst>
                <a:ext uri="{FF2B5EF4-FFF2-40B4-BE49-F238E27FC236}">
                  <a16:creationId xmlns:a16="http://schemas.microsoft.com/office/drawing/2014/main" id="{4D83395E-D675-4871-8F1D-CD3D7921A2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5" y="1923"/>
              <a:ext cx="40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GB" sz="1200" b="0">
                  <a:solidFill>
                    <a:srgbClr val="FFFF00"/>
                  </a:solidFill>
                </a:rPr>
                <a:t>control</a:t>
              </a:r>
            </a:p>
            <a:p>
              <a:pPr algn="ctr" eaLnBrk="1" hangingPunct="1"/>
              <a:r>
                <a:rPr lang="en-GB" sz="1200" b="0">
                  <a:solidFill>
                    <a:srgbClr val="FFFF00"/>
                  </a:solidFill>
                </a:rPr>
                <a:t>logic</a:t>
              </a:r>
              <a:endParaRPr lang="en-US" sz="1200" b="0">
                <a:solidFill>
                  <a:srgbClr val="FFFF00"/>
                </a:solidFill>
              </a:endParaRPr>
            </a:p>
          </p:txBody>
        </p:sp>
      </p:grpSp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44624"/>
            <a:ext cx="4971558" cy="576807"/>
          </a:xfrm>
        </p:spPr>
        <p:txBody>
          <a:bodyPr/>
          <a:lstStyle/>
          <a:p>
            <a:pPr algn="l"/>
            <a:r>
              <a:rPr lang="en-GB" dirty="0"/>
              <a:t>Multi-particle Detection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9FE81401-1249-4FF1-ADCD-D64472FB5CEB}"/>
              </a:ext>
            </a:extLst>
          </p:cNvPr>
          <p:cNvSpPr txBox="1">
            <a:spLocks noChangeArrowheads="1"/>
          </p:cNvSpPr>
          <p:nvPr/>
        </p:nvSpPr>
        <p:spPr>
          <a:xfrm>
            <a:off x="-36512" y="620688"/>
            <a:ext cx="9145016" cy="6480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38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 </a:t>
            </a:r>
            <a:r>
              <a:rPr lang="en-GB" sz="2800" dirty="0">
                <a:cs typeface="Arial" pitchFamily="34" charset="0"/>
                <a:sym typeface="Symbol" pitchFamily="18" charset="2"/>
              </a:rPr>
              <a:t>“silicon strip tracker”: channel functionality</a:t>
            </a:r>
            <a:endParaRPr lang="en-GB" sz="2800" kern="0" dirty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 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en-GB" sz="2800" kern="0" dirty="0"/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</a:t>
            </a:r>
          </a:p>
          <a:p>
            <a:pPr lvl="6">
              <a:defRPr/>
            </a:pPr>
            <a:endParaRPr lang="en-GB" sz="2800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2">
                <a:extLst>
                  <a:ext uri="{FF2B5EF4-FFF2-40B4-BE49-F238E27FC236}">
                    <a16:creationId xmlns:a16="http://schemas.microsoft.com/office/drawing/2014/main" id="{CF402415-4BC5-4E1B-B5AC-6C955CA1EFE3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34109" y="1169644"/>
                <a:ext cx="9145016" cy="218734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1"/>
                <a:r>
                  <a:rPr lang="en-GB" sz="24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US" sz="2400" kern="0" dirty="0"/>
                  <a:t>commercial 0.25µm CMOS</a:t>
                </a:r>
              </a:p>
              <a:p>
                <a:pPr marL="0" lvl="1">
                  <a:spcBef>
                    <a:spcPts val="0"/>
                  </a:spcBef>
                </a:pPr>
                <a:r>
                  <a:rPr lang="en-GB" sz="24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US" sz="2400" kern="0" dirty="0"/>
                  <a:t>128 programmable</a:t>
                </a:r>
              </a:p>
              <a:p>
                <a:pPr marL="0" lvl="1">
                  <a:spcBef>
                    <a:spcPts val="0"/>
                  </a:spcBef>
                </a:pPr>
                <a:r>
                  <a:rPr lang="en-US" sz="2400" kern="0" dirty="0"/>
                  <a:t>    readout channels</a:t>
                </a:r>
              </a:p>
              <a:p>
                <a:pPr marL="0" lvl="1">
                  <a:spcBef>
                    <a:spcPts val="0"/>
                  </a:spcBef>
                </a:pPr>
                <a:r>
                  <a:rPr lang="en-GB" sz="24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US" sz="2400" kern="0" dirty="0"/>
                  <a:t>amplifiers, memory, controls,…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sz="24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US" sz="2400" kern="0" dirty="0"/>
                  <a:t>designed and delivered by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kern="0" dirty="0"/>
                  <a:t>    IC and CCLRC/STFC RAL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sz="24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US" sz="2400" kern="0" dirty="0"/>
                  <a:t>manufacture via CERN contract</a:t>
                </a:r>
              </a:p>
              <a:p>
                <a:pPr marL="0" lvl="1" indent="0">
                  <a:spcBef>
                    <a:spcPts val="0"/>
                  </a:spcBef>
                </a:pPr>
                <a:r>
                  <a:rPr lang="en-GB" sz="24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US" sz="2400" kern="0" dirty="0">
                    <a:cs typeface="Arial" pitchFamily="34" charset="0"/>
                    <a:sym typeface="Symbol" pitchFamily="18" charset="2"/>
                  </a:rPr>
                  <a:t>a</a:t>
                </a:r>
                <a:r>
                  <a:rPr lang="en-US" sz="2400" kern="0" dirty="0"/>
                  <a:t>ll “rad-hard”</a:t>
                </a:r>
              </a:p>
              <a:p>
                <a:r>
                  <a:rPr lang="en-US" sz="2800" kern="0" dirty="0"/>
                  <a:t> “noughties” cutting edge </a:t>
                </a:r>
                <a14:m>
                  <m:oMath xmlns:m="http://schemas.openxmlformats.org/officeDocument/2006/math">
                    <m:r>
                      <a:rPr lang="en-US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kern="0" dirty="0"/>
                  <a:t> Duddell</a:t>
                </a:r>
              </a:p>
            </p:txBody>
          </p:sp>
        </mc:Choice>
        <mc:Fallback xmlns="">
          <p:sp>
            <p:nvSpPr>
              <p:cNvPr id="29" name="Rectangle 22">
                <a:extLst>
                  <a:ext uri="{FF2B5EF4-FFF2-40B4-BE49-F238E27FC236}">
                    <a16:creationId xmlns:a16="http://schemas.microsoft.com/office/drawing/2014/main" id="{CF402415-4BC5-4E1B-B5AC-6C955CA1EF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09" y="1169644"/>
                <a:ext cx="9145016" cy="2187348"/>
              </a:xfrm>
              <a:prstGeom prst="rect">
                <a:avLst/>
              </a:prstGeom>
              <a:blipFill>
                <a:blip r:embed="rId4"/>
                <a:stretch>
                  <a:fillRect l="-1733" t="-2228" b="-71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23" descr="pk_puls_shape_1">
            <a:extLst>
              <a:ext uri="{FF2B5EF4-FFF2-40B4-BE49-F238E27FC236}">
                <a16:creationId xmlns:a16="http://schemas.microsoft.com/office/drawing/2014/main" id="{B4728411-A6ED-45F6-9D97-0D84FB6ED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675014"/>
            <a:ext cx="2286000" cy="2138362"/>
          </a:xfrm>
          <a:prstGeom prst="rect">
            <a:avLst/>
          </a:prstGeom>
          <a:noFill/>
        </p:spPr>
      </p:pic>
      <p:pic>
        <p:nvPicPr>
          <p:cNvPr id="34" name="Picture 24" descr="dc_puls_shape_1">
            <a:extLst>
              <a:ext uri="{FF2B5EF4-FFF2-40B4-BE49-F238E27FC236}">
                <a16:creationId xmlns:a16="http://schemas.microsoft.com/office/drawing/2014/main" id="{CE047293-FE65-4B2F-AD16-8E4E71AFC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4670251"/>
            <a:ext cx="2286000" cy="2143125"/>
          </a:xfrm>
          <a:prstGeom prst="rect">
            <a:avLst/>
          </a:prstGeom>
          <a:noFill/>
        </p:spPr>
      </p:pic>
      <p:grpSp>
        <p:nvGrpSpPr>
          <p:cNvPr id="35" name="Group 25">
            <a:extLst>
              <a:ext uri="{FF2B5EF4-FFF2-40B4-BE49-F238E27FC236}">
                <a16:creationId xmlns:a16="http://schemas.microsoft.com/office/drawing/2014/main" id="{17B16EAA-CEB1-4E7C-AB78-4BFB3176A4F5}"/>
              </a:ext>
            </a:extLst>
          </p:cNvPr>
          <p:cNvGrpSpPr>
            <a:grpSpLocks/>
          </p:cNvGrpSpPr>
          <p:nvPr/>
        </p:nvGrpSpPr>
        <p:grpSpPr bwMode="auto">
          <a:xfrm>
            <a:off x="5868144" y="4697238"/>
            <a:ext cx="2819400" cy="2116138"/>
            <a:chOff x="3456" y="2555"/>
            <a:chExt cx="1776" cy="1333"/>
          </a:xfrm>
        </p:grpSpPr>
        <p:pic>
          <p:nvPicPr>
            <p:cNvPr id="36" name="Picture 26" descr="Graph_notreordered_mod">
              <a:extLst>
                <a:ext uri="{FF2B5EF4-FFF2-40B4-BE49-F238E27FC236}">
                  <a16:creationId xmlns:a16="http://schemas.microsoft.com/office/drawing/2014/main" id="{538FCB9A-66A9-4B4D-BB97-F37074FC8C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04" y="2555"/>
              <a:ext cx="1728" cy="1333"/>
            </a:xfrm>
            <a:prstGeom prst="rect">
              <a:avLst/>
            </a:prstGeom>
            <a:noFill/>
          </p:spPr>
        </p:pic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54CCA07D-4A35-43FF-A860-8AE9399B6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592"/>
              <a:ext cx="1776" cy="12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38" name="Text Box 28">
            <a:extLst>
              <a:ext uri="{FF2B5EF4-FFF2-40B4-BE49-F238E27FC236}">
                <a16:creationId xmlns:a16="http://schemas.microsoft.com/office/drawing/2014/main" id="{0BD91A2B-828C-425D-84D5-4738C66C3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9169" y="5136976"/>
            <a:ext cx="1247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400" b="0">
                <a:solidFill>
                  <a:schemeClr val="tx1"/>
                </a:solidFill>
              </a:rPr>
              <a:t>digital header</a:t>
            </a:r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39" name="Line 29">
            <a:extLst>
              <a:ext uri="{FF2B5EF4-FFF2-40B4-BE49-F238E27FC236}">
                <a16:creationId xmlns:a16="http://schemas.microsoft.com/office/drawing/2014/main" id="{65045413-52AF-4D2E-B761-9638EB8FD2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25344" y="5365576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0" name="Text Box 30">
            <a:extLst>
              <a:ext uri="{FF2B5EF4-FFF2-40B4-BE49-F238E27FC236}">
                <a16:creationId xmlns:a16="http://schemas.microsoft.com/office/drawing/2014/main" id="{EE34E7E7-6890-4B47-9690-66BE48300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3457" y="5673551"/>
            <a:ext cx="1966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400" b="0">
                <a:solidFill>
                  <a:schemeClr val="tx1"/>
                </a:solidFill>
              </a:rPr>
              <a:t>128 analogue samples</a:t>
            </a:r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41" name="Text Box 31">
            <a:extLst>
              <a:ext uri="{FF2B5EF4-FFF2-40B4-BE49-F238E27FC236}">
                <a16:creationId xmlns:a16="http://schemas.microsoft.com/office/drawing/2014/main" id="{BF2417A8-037A-4BD7-B164-4BD514951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944" y="4755976"/>
            <a:ext cx="1489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400">
                <a:solidFill>
                  <a:srgbClr val="008000"/>
                </a:solidFill>
              </a:rPr>
              <a:t>APV O/P Frame</a:t>
            </a:r>
            <a:endParaRPr lang="en-US" sz="1400">
              <a:solidFill>
                <a:srgbClr val="008000"/>
              </a:solidFill>
            </a:endParaRPr>
          </a:p>
        </p:txBody>
      </p:sp>
      <p:sp>
        <p:nvSpPr>
          <p:cNvPr id="43" name="Text Box 32">
            <a:extLst>
              <a:ext uri="{FF2B5EF4-FFF2-40B4-BE49-F238E27FC236}">
                <a16:creationId xmlns:a16="http://schemas.microsoft.com/office/drawing/2014/main" id="{E375F8C4-2094-4839-8ED0-77AA5C296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25" y="4767089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400">
                <a:solidFill>
                  <a:srgbClr val="008000"/>
                </a:solidFill>
              </a:rPr>
              <a:t>Peak</a:t>
            </a:r>
            <a:endParaRPr lang="en-US" sz="1400">
              <a:solidFill>
                <a:srgbClr val="008000"/>
              </a:solidFill>
            </a:endParaRPr>
          </a:p>
        </p:txBody>
      </p:sp>
      <p:sp>
        <p:nvSpPr>
          <p:cNvPr id="44" name="Text Box 33">
            <a:extLst>
              <a:ext uri="{FF2B5EF4-FFF2-40B4-BE49-F238E27FC236}">
                <a16:creationId xmlns:a16="http://schemas.microsoft.com/office/drawing/2014/main" id="{E26D69B4-34A9-4DCF-8703-A919E65C7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525" y="4767089"/>
            <a:ext cx="774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1400">
                <a:solidFill>
                  <a:srgbClr val="008000"/>
                </a:solidFill>
              </a:rPr>
              <a:t>Decon</a:t>
            </a:r>
            <a:r>
              <a:rPr lang="en-GB" sz="1400" b="0">
                <a:solidFill>
                  <a:schemeClr val="tx1"/>
                </a:solidFill>
              </a:rPr>
              <a:t>.</a:t>
            </a:r>
            <a:endParaRPr lang="en-US" sz="1400" b="0">
              <a:solidFill>
                <a:schemeClr val="tx1"/>
              </a:solidFill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9731F482-9066-42C9-A430-90B0D05F60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16216" y="4276898"/>
            <a:ext cx="590550" cy="376238"/>
          </a:xfrm>
          <a:prstGeom prst="rect">
            <a:avLst/>
          </a:prstGeom>
        </p:spPr>
      </p:pic>
      <p:sp>
        <p:nvSpPr>
          <p:cNvPr id="65" name="AutoShape 15">
            <a:extLst>
              <a:ext uri="{FF2B5EF4-FFF2-40B4-BE49-F238E27FC236}">
                <a16:creationId xmlns:a16="http://schemas.microsoft.com/office/drawing/2014/main" id="{08C82E03-BA30-4F1C-A08A-ACBB6E261FF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51520" y="4221088"/>
            <a:ext cx="357188" cy="3069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E09521DC-3947-4E90-9254-026113669AC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731" t="25669" r="6915" b="34358"/>
          <a:stretch/>
        </p:blipFill>
        <p:spPr>
          <a:xfrm rot="16200000">
            <a:off x="7832934" y="2284155"/>
            <a:ext cx="2160240" cy="4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86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44624"/>
            <a:ext cx="4971558" cy="576807"/>
          </a:xfrm>
        </p:spPr>
        <p:txBody>
          <a:bodyPr/>
          <a:lstStyle/>
          <a:p>
            <a:pPr algn="l"/>
            <a:r>
              <a:rPr lang="en-GB" dirty="0"/>
              <a:t>Multi-particle Detection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9FE81401-1249-4FF1-ADCD-D64472FB5CEB}"/>
              </a:ext>
            </a:extLst>
          </p:cNvPr>
          <p:cNvSpPr txBox="1">
            <a:spLocks noChangeArrowheads="1"/>
          </p:cNvSpPr>
          <p:nvPr/>
        </p:nvSpPr>
        <p:spPr>
          <a:xfrm>
            <a:off x="-36512" y="764704"/>
            <a:ext cx="9145016" cy="6480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438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 </a:t>
            </a:r>
            <a:r>
              <a:rPr lang="en-GB" sz="2800" dirty="0">
                <a:cs typeface="Arial" pitchFamily="34" charset="0"/>
                <a:sym typeface="Symbol" pitchFamily="18" charset="2"/>
              </a:rPr>
              <a:t>tracker front-end “driver</a:t>
            </a:r>
            <a:endParaRPr lang="en-GB" sz="2800" kern="0" dirty="0">
              <a:solidFill>
                <a:schemeClr val="tx1"/>
              </a:solidFill>
              <a:ea typeface="Cambria Math" panose="02040503050406030204" pitchFamily="18" charset="0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 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en-GB" sz="2800" kern="0" dirty="0"/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GB" sz="2800" kern="0" dirty="0"/>
              <a:t> </a:t>
            </a:r>
          </a:p>
          <a:p>
            <a:pPr lvl="6">
              <a:defRPr/>
            </a:pPr>
            <a:endParaRPr lang="en-GB" sz="2800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3">
                <a:extLst>
                  <a:ext uri="{FF2B5EF4-FFF2-40B4-BE49-F238E27FC236}">
                    <a16:creationId xmlns:a16="http://schemas.microsoft.com/office/drawing/2014/main" id="{6C757ADA-972E-47D3-A65A-757670872027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35496" y="1487760"/>
                <a:ext cx="2792858" cy="518160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US" sz="2400" kern="0" dirty="0"/>
                  <a:t> monolithic</a:t>
                </a:r>
              </a:p>
              <a:p>
                <a:pPr marL="0" indent="0">
                  <a:lnSpc>
                    <a:spcPct val="90000"/>
                  </a:lnSpc>
                  <a:spcAft>
                    <a:spcPts val="600"/>
                  </a:spcAft>
                  <a:buNone/>
                </a:pPr>
                <a:r>
                  <a:rPr lang="en-US" sz="2400" kern="0" dirty="0"/>
                  <a:t>   (in 2005)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US" sz="2400" kern="0" dirty="0"/>
                  <a:t> in UK with </a:t>
                </a:r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kern="0" dirty="0"/>
                  <a:t>   high yield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US" sz="2400" kern="0" dirty="0"/>
                  <a:t> opto-electric  </a:t>
                </a:r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kern="0" dirty="0"/>
                  <a:t>   conversion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US" sz="2400" kern="0" dirty="0"/>
                  <a:t> data   </a:t>
                </a:r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kern="0" dirty="0"/>
                  <a:t>   processing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US" sz="2400" kern="0" dirty="0"/>
                  <a:t> data</a:t>
                </a:r>
              </a:p>
              <a:p>
                <a:pPr marL="0" indent="0">
                  <a:lnSpc>
                    <a:spcPct val="9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kern="0" dirty="0"/>
                  <a:t>   transfer</a:t>
                </a:r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US" sz="2400" kern="0" dirty="0"/>
                  <a:t> VME control</a:t>
                </a:r>
                <a14:m>
                  <m:oMath xmlns:m="http://schemas.openxmlformats.org/officeDocument/2006/math">
                    <m:r>
                      <a:rPr lang="en-GB" sz="2400" b="0" i="1" kern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en-US" sz="2400" kern="0" dirty="0"/>
              </a:p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sz="2400" kern="0" dirty="0"/>
                  <a:t>   slow readout</a:t>
                </a:r>
              </a:p>
              <a:p>
                <a:pPr marL="187325" indent="-187325">
                  <a:lnSpc>
                    <a:spcPct val="90000"/>
                  </a:lnSpc>
                </a:pPr>
                <a:endParaRPr lang="en-US" sz="1800" kern="0" dirty="0"/>
              </a:p>
              <a:p>
                <a:pPr marL="187325" indent="-187325">
                  <a:lnSpc>
                    <a:spcPct val="90000"/>
                  </a:lnSpc>
                </a:pPr>
                <a:endParaRPr lang="en-US" kern="0" dirty="0"/>
              </a:p>
            </p:txBody>
          </p:sp>
        </mc:Choice>
        <mc:Fallback xmlns="">
          <p:sp>
            <p:nvSpPr>
              <p:cNvPr id="66" name="Rectangle 3">
                <a:extLst>
                  <a:ext uri="{FF2B5EF4-FFF2-40B4-BE49-F238E27FC236}">
                    <a16:creationId xmlns:a16="http://schemas.microsoft.com/office/drawing/2014/main" id="{6C757ADA-972E-47D3-A65A-757670872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1487760"/>
                <a:ext cx="2792858" cy="5181600"/>
              </a:xfrm>
              <a:prstGeom prst="rect">
                <a:avLst/>
              </a:prstGeom>
              <a:blipFill>
                <a:blip r:embed="rId3"/>
                <a:stretch>
                  <a:fillRect l="-3493" t="-1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4" descr="fed-29-01-2003-2">
            <a:extLst>
              <a:ext uri="{FF2B5EF4-FFF2-40B4-BE49-F238E27FC236}">
                <a16:creationId xmlns:a16="http://schemas.microsoft.com/office/drawing/2014/main" id="{25DFB6BF-6004-443A-AE1D-597CB69CF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14"/>
          <a:stretch/>
        </p:blipFill>
        <p:spPr bwMode="auto">
          <a:xfrm>
            <a:off x="2459608" y="1494680"/>
            <a:ext cx="6648896" cy="5246688"/>
          </a:xfrm>
          <a:prstGeom prst="rect">
            <a:avLst/>
          </a:prstGeom>
          <a:noFill/>
        </p:spPr>
      </p:pic>
      <p:sp>
        <p:nvSpPr>
          <p:cNvPr id="68" name="Rectangle 5">
            <a:extLst>
              <a:ext uri="{FF2B5EF4-FFF2-40B4-BE49-F238E27FC236}">
                <a16:creationId xmlns:a16="http://schemas.microsoft.com/office/drawing/2014/main" id="{349694FD-E84A-4A09-8683-99FC9A216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8354" y="5828184"/>
            <a:ext cx="1731963" cy="41116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 dirty="0">
                <a:solidFill>
                  <a:schemeClr val="tx1"/>
                </a:solidFill>
                <a:latin typeface="Comic Sans MS" pitchFamily="-84" charset="0"/>
              </a:rPr>
              <a:t>“Primary” Side</a:t>
            </a:r>
          </a:p>
        </p:txBody>
      </p:sp>
      <p:sp>
        <p:nvSpPr>
          <p:cNvPr id="69" name="Rectangle 6">
            <a:extLst>
              <a:ext uri="{FF2B5EF4-FFF2-40B4-BE49-F238E27FC236}">
                <a16:creationId xmlns:a16="http://schemas.microsoft.com/office/drawing/2014/main" id="{C227F146-7C88-4017-9727-8DE013B58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054" y="1637184"/>
            <a:ext cx="995363" cy="41116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OptoRx</a:t>
            </a:r>
          </a:p>
        </p:txBody>
      </p:sp>
      <p:sp>
        <p:nvSpPr>
          <p:cNvPr id="70" name="Rectangle 7">
            <a:extLst>
              <a:ext uri="{FF2B5EF4-FFF2-40B4-BE49-F238E27FC236}">
                <a16:creationId xmlns:a16="http://schemas.microsoft.com/office/drawing/2014/main" id="{46A3DA13-98EF-4722-A61D-0D4E1B222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004" y="2246784"/>
            <a:ext cx="882650" cy="41116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CFlash</a:t>
            </a:r>
          </a:p>
        </p:txBody>
      </p:sp>
      <p:sp>
        <p:nvSpPr>
          <p:cNvPr id="71" name="Rectangle 8">
            <a:extLst>
              <a:ext uri="{FF2B5EF4-FFF2-40B4-BE49-F238E27FC236}">
                <a16:creationId xmlns:a16="http://schemas.microsoft.com/office/drawing/2014/main" id="{F4C7B8D4-4C25-4CDA-80AB-46E22225B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6604" y="1713384"/>
            <a:ext cx="1177925" cy="73025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VME64x</a:t>
            </a:r>
          </a:p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9U board</a:t>
            </a:r>
          </a:p>
        </p:txBody>
      </p:sp>
      <p:sp>
        <p:nvSpPr>
          <p:cNvPr id="72" name="Rectangle 9">
            <a:extLst>
              <a:ext uri="{FF2B5EF4-FFF2-40B4-BE49-F238E27FC236}">
                <a16:creationId xmlns:a16="http://schemas.microsoft.com/office/drawing/2014/main" id="{BB1A16DF-3601-4995-898D-E34A9C46A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9504" y="2780184"/>
            <a:ext cx="874713" cy="73025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34 x</a:t>
            </a:r>
          </a:p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FPGAs</a:t>
            </a:r>
          </a:p>
        </p:txBody>
      </p:sp>
      <p:sp>
        <p:nvSpPr>
          <p:cNvPr id="73" name="Rectangle 10">
            <a:extLst>
              <a:ext uri="{FF2B5EF4-FFF2-40B4-BE49-F238E27FC236}">
                <a16:creationId xmlns:a16="http://schemas.microsoft.com/office/drawing/2014/main" id="{564DD0D7-302A-494C-9BCB-0B23D666A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304" y="3846984"/>
            <a:ext cx="1095172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dirty="0">
                <a:solidFill>
                  <a:schemeClr val="tx1"/>
                </a:solidFill>
                <a:latin typeface="Comic Sans MS" pitchFamily="-84" charset="0"/>
              </a:rPr>
              <a:t>a</a:t>
            </a:r>
            <a:r>
              <a:rPr lang="en-GB" sz="1800" b="0" dirty="0">
                <a:solidFill>
                  <a:schemeClr val="tx1"/>
                </a:solidFill>
                <a:latin typeface="Comic Sans MS" pitchFamily="-84" charset="0"/>
              </a:rPr>
              <a:t>nalogue</a:t>
            </a:r>
          </a:p>
        </p:txBody>
      </p:sp>
      <p:sp>
        <p:nvSpPr>
          <p:cNvPr id="74" name="Rectangle 11">
            <a:extLst>
              <a:ext uri="{FF2B5EF4-FFF2-40B4-BE49-F238E27FC236}">
                <a16:creationId xmlns:a16="http://schemas.microsoft.com/office/drawing/2014/main" id="{567E8D4D-F1DF-40A8-930F-90E779412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3604" y="4532784"/>
            <a:ext cx="633413" cy="41116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TTC</a:t>
            </a:r>
          </a:p>
        </p:txBody>
      </p:sp>
      <p:sp>
        <p:nvSpPr>
          <p:cNvPr id="75" name="Rectangle 12">
            <a:extLst>
              <a:ext uri="{FF2B5EF4-FFF2-40B4-BE49-F238E27FC236}">
                <a16:creationId xmlns:a16="http://schemas.microsoft.com/office/drawing/2014/main" id="{4DDF576F-E15B-48B5-B101-118F46180B89}"/>
              </a:ext>
            </a:extLst>
          </p:cNvPr>
          <p:cNvSpPr>
            <a:spLocks noChangeArrowheads="1"/>
          </p:cNvSpPr>
          <p:nvPr/>
        </p:nvSpPr>
        <p:spPr bwMode="auto">
          <a:xfrm rot="-1427707">
            <a:off x="4574604" y="5218584"/>
            <a:ext cx="1568450" cy="762000"/>
          </a:xfrm>
          <a:prstGeom prst="rect">
            <a:avLst/>
          </a:prstGeom>
          <a:noFill/>
          <a:ln w="57150">
            <a:solidFill>
              <a:schemeClr val="bg1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13">
            <a:extLst>
              <a:ext uri="{FF2B5EF4-FFF2-40B4-BE49-F238E27FC236}">
                <a16:creationId xmlns:a16="http://schemas.microsoft.com/office/drawing/2014/main" id="{081C0518-24A1-4527-8339-0BA291176B00}"/>
              </a:ext>
            </a:extLst>
          </p:cNvPr>
          <p:cNvSpPr>
            <a:spLocks noChangeArrowheads="1"/>
          </p:cNvSpPr>
          <p:nvPr/>
        </p:nvSpPr>
        <p:spPr bwMode="auto">
          <a:xfrm rot="-1286297">
            <a:off x="4833367" y="5461472"/>
            <a:ext cx="992187" cy="41116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FE Unit</a:t>
            </a:r>
          </a:p>
        </p:txBody>
      </p:sp>
      <p:sp>
        <p:nvSpPr>
          <p:cNvPr id="77" name="Rectangle 14">
            <a:extLst>
              <a:ext uri="{FF2B5EF4-FFF2-40B4-BE49-F238E27FC236}">
                <a16:creationId xmlns:a16="http://schemas.microsoft.com/office/drawing/2014/main" id="{6079BF60-C7A9-42F3-95FF-C81CC30DE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3854" y="4456584"/>
            <a:ext cx="825867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dirty="0">
                <a:solidFill>
                  <a:schemeClr val="tx1"/>
                </a:solidFill>
                <a:latin typeface="Comic Sans MS" pitchFamily="-84" charset="0"/>
              </a:rPr>
              <a:t>p</a:t>
            </a:r>
            <a:r>
              <a:rPr lang="en-GB" sz="1800" b="0" dirty="0">
                <a:solidFill>
                  <a:schemeClr val="tx1"/>
                </a:solidFill>
                <a:latin typeface="Comic Sans MS" pitchFamily="-84" charset="0"/>
              </a:rPr>
              <a:t>ower</a:t>
            </a:r>
          </a:p>
        </p:txBody>
      </p:sp>
      <p:sp>
        <p:nvSpPr>
          <p:cNvPr id="78" name="Rectangle 15">
            <a:extLst>
              <a:ext uri="{FF2B5EF4-FFF2-40B4-BE49-F238E27FC236}">
                <a16:creationId xmlns:a16="http://schemas.microsoft.com/office/drawing/2014/main" id="{3571E9D8-2198-4EA2-81C8-1E5FEE695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8354" y="3389784"/>
            <a:ext cx="1205779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dirty="0">
                <a:solidFill>
                  <a:schemeClr val="tx1"/>
                </a:solidFill>
                <a:latin typeface="Comic Sans MS" pitchFamily="-84" charset="0"/>
              </a:rPr>
              <a:t>m</a:t>
            </a:r>
            <a:r>
              <a:rPr lang="en-GB" sz="1800" b="0" dirty="0">
                <a:solidFill>
                  <a:schemeClr val="tx1"/>
                </a:solidFill>
                <a:latin typeface="Comic Sans MS" pitchFamily="-84" charset="0"/>
              </a:rPr>
              <a:t>emories</a:t>
            </a:r>
          </a:p>
        </p:txBody>
      </p:sp>
      <p:sp>
        <p:nvSpPr>
          <p:cNvPr id="79" name="Rectangle 16">
            <a:extLst>
              <a:ext uri="{FF2B5EF4-FFF2-40B4-BE49-F238E27FC236}">
                <a16:creationId xmlns:a16="http://schemas.microsoft.com/office/drawing/2014/main" id="{4DAA0C69-D80F-4F59-8B1A-E4F8AAEE8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8304" y="2932584"/>
            <a:ext cx="1435100" cy="41116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96 channels</a:t>
            </a:r>
          </a:p>
        </p:txBody>
      </p:sp>
      <p:sp>
        <p:nvSpPr>
          <p:cNvPr id="80" name="Rectangle 17">
            <a:extLst>
              <a:ext uri="{FF2B5EF4-FFF2-40B4-BE49-F238E27FC236}">
                <a16:creationId xmlns:a16="http://schemas.microsoft.com/office/drawing/2014/main" id="{0E57689A-BFBB-40D2-B9D7-CF051E5D8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7954" y="1484784"/>
            <a:ext cx="814388" cy="411163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762000"/>
            <a:r>
              <a:rPr lang="en-GB" sz="1800" b="0">
                <a:solidFill>
                  <a:schemeClr val="tx1"/>
                </a:solidFill>
                <a:latin typeface="Comic Sans MS" pitchFamily="-84" charset="0"/>
              </a:rPr>
              <a:t>JTAG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7F47D48D-6064-4F61-8594-0EDCB7F1CD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31" t="25669" r="6915" b="34358"/>
          <a:stretch/>
        </p:blipFill>
        <p:spPr>
          <a:xfrm>
            <a:off x="6894289" y="918113"/>
            <a:ext cx="2160240" cy="4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1880" y="115889"/>
            <a:ext cx="2304256" cy="576807"/>
          </a:xfrm>
        </p:spPr>
        <p:txBody>
          <a:bodyPr/>
          <a:lstStyle/>
          <a:p>
            <a:r>
              <a:rPr lang="en-GB" dirty="0"/>
              <a:t>CERN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D13E8C9-87ED-4C20-B03A-B2D79B573F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1418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B6C98549-52EC-451D-9275-0EF22F4D7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504" y="909390"/>
                <a:ext cx="9036496" cy="647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1959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 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2022: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&gt;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60</a:t>
                </a:r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years of sub-nuclear physics</a:t>
                </a: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B6C98549-52EC-451D-9275-0EF22F4D7C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909390"/>
                <a:ext cx="9036496" cy="647402"/>
              </a:xfrm>
              <a:prstGeom prst="rect">
                <a:avLst/>
              </a:prstGeom>
              <a:blipFill>
                <a:blip r:embed="rId3"/>
                <a:stretch>
                  <a:fillRect l="-1754" t="-13208" b="-1981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0FA0F31-BF28-4335-BEA1-5C6940637D9E}"/>
              </a:ext>
            </a:extLst>
          </p:cNvPr>
          <p:cNvSpPr txBox="1"/>
          <p:nvPr/>
        </p:nvSpPr>
        <p:spPr>
          <a:xfrm>
            <a:off x="7885601" y="1772816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2022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</p:spTree>
    <p:extLst>
      <p:ext uri="{BB962C8B-B14F-4D97-AF65-F5344CB8AC3E}">
        <p14:creationId xmlns:p14="http://schemas.microsoft.com/office/powerpoint/2010/main" val="693781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-36512" y="692696"/>
                <a:ext cx="9145016" cy="4896544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end-cap assembly: </a:t>
                </a:r>
                <a:r>
                  <a:rPr lang="en-GB" sz="2800" dirty="0" err="1">
                    <a:cs typeface="Arial" pitchFamily="34" charset="0"/>
                    <a:sym typeface="Symbol" pitchFamily="18" charset="2"/>
                  </a:rPr>
                  <a:t>xstals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b="1" i="1" kern="0" dirty="0">
                    <a:solidFill>
                      <a:srgbClr val="FF0000"/>
                    </a:solidFill>
                  </a:rPr>
                  <a:t> </a:t>
                </a:r>
                <a:r>
                  <a:rPr lang="en-GB" sz="2800" kern="0" dirty="0"/>
                  <a:t>phototubes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kern="0" dirty="0"/>
                  <a:t> read-out</a:t>
                </a: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GB" sz="2800" kern="0" dirty="0"/>
                  <a:t>  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kern="0" dirty="0"/>
                  <a:t> localised electron/positron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kern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1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GB" sz="2800" b="1" i="1" ker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GB" sz="2800" b="1" kern="0" dirty="0">
                    <a:solidFill>
                      <a:schemeClr val="tx1"/>
                    </a:solidFill>
                  </a:rPr>
                  <a:t> </a:t>
                </a:r>
                <a:r>
                  <a:rPr lang="en-GB" sz="2800" kern="0" dirty="0"/>
                  <a:t>and photon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GB" sz="2800" kern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 </a:t>
                </a:r>
                <a:r>
                  <a:rPr lang="en-GB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400" kern="0" dirty="0"/>
                  <a:t> 80,000 </a:t>
                </a:r>
                <a14:m>
                  <m:oMath xmlns:m="http://schemas.openxmlformats.org/officeDocument/2006/math">
                    <m:r>
                      <a:rPr lang="en-GB" sz="2400" b="1" i="0" kern="0" smtClean="0">
                        <a:latin typeface="Cambria Math" panose="02040503050406030204" pitchFamily="18" charset="0"/>
                      </a:rPr>
                      <m:t>𝐏𝐛𝐖</m:t>
                    </m:r>
                    <m:sSub>
                      <m:sSubPr>
                        <m:ctrlPr>
                          <a:rPr lang="en-GB" sz="2400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1" i="0" kern="0" smtClean="0">
                            <a:latin typeface="Cambria Math" panose="02040503050406030204" pitchFamily="18" charset="0"/>
                          </a:rPr>
                          <m:t>𝐎</m:t>
                        </m:r>
                      </m:e>
                      <m:sub>
                        <m:r>
                          <a:rPr lang="en-GB" sz="2400" b="1" i="1" kern="0" smtClean="0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GB" sz="2400" kern="0" dirty="0"/>
                  <a:t> xstals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400" kern="0" dirty="0"/>
                  <a:t>     barrel: APD</a:t>
                </a:r>
                <a:endParaRPr lang="en-GB" sz="2400" kern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400" kern="0" dirty="0"/>
                  <a:t>  </a:t>
                </a:r>
                <a:r>
                  <a:rPr lang="en-GB" sz="2400" b="1" kern="0" dirty="0">
                    <a:solidFill>
                      <a:srgbClr val="FF0000"/>
                    </a:solidFill>
                  </a:rPr>
                  <a:t>  </a:t>
                </a:r>
                <a:r>
                  <a:rPr lang="en-GB" sz="2400" kern="0" dirty="0"/>
                  <a:t>end-cap: VPT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400" kern="0" dirty="0"/>
                  <a:t>     </a:t>
                </a:r>
                <a14:m>
                  <m:oMath xmlns:m="http://schemas.openxmlformats.org/officeDocument/2006/math">
                    <m:r>
                      <a:rPr lang="en-GB" sz="24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kern="0" dirty="0"/>
                  <a:t> procurement … </a:t>
                </a:r>
                <a:r>
                  <a:rPr lang="en-GB" sz="2400" b="1" kern="0" dirty="0">
                    <a:solidFill>
                      <a:srgbClr val="FF0000"/>
                    </a:solidFill>
                  </a:rPr>
                  <a:t>?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400" b="1" kern="0" dirty="0">
                    <a:solidFill>
                      <a:srgbClr val="FF0000"/>
                    </a:solidFill>
                  </a:rPr>
                  <a:t>  - </a:t>
                </a:r>
                <a:r>
                  <a:rPr lang="en-GB" sz="2400" kern="0" dirty="0"/>
                  <a:t>mechanical</a:t>
                </a:r>
                <a:endParaRPr lang="en-GB" sz="24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400" kern="0" dirty="0"/>
                  <a:t>   </a:t>
                </a:r>
                <a:r>
                  <a:rPr lang="en-GB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400" kern="0" dirty="0"/>
                  <a:t> fast electronics</a:t>
                </a:r>
                <a:endParaRPr lang="en-GB" sz="24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400" kern="0" dirty="0"/>
                  <a:t>   </a:t>
                </a:r>
                <a:r>
                  <a:rPr lang="en-GB" sz="24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400" kern="0" dirty="0"/>
                  <a:t> read-out </a:t>
                </a:r>
                <a14:m>
                  <m:oMath xmlns:m="http://schemas.openxmlformats.org/officeDocument/2006/math">
                    <m:r>
                      <a:rPr lang="en-GB" sz="2400" b="0" i="1" kern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kern="0" dirty="0"/>
                  <a:t> services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</a:t>
                </a: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92696"/>
                <a:ext cx="9145016" cy="4896544"/>
              </a:xfrm>
              <a:prstGeom prst="rect">
                <a:avLst/>
              </a:prstGeom>
              <a:blipFill>
                <a:blip r:embed="rId3"/>
                <a:stretch>
                  <a:fillRect l="-1667" t="-1743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3">
            <a:extLst>
              <a:ext uri="{FF2B5EF4-FFF2-40B4-BE49-F238E27FC236}">
                <a16:creationId xmlns:a16="http://schemas.microsoft.com/office/drawing/2014/main" id="{53C2CC4A-E334-4E9D-B992-105B298B5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31" r="9996" b="1498"/>
          <a:stretch>
            <a:fillRect/>
          </a:stretch>
        </p:blipFill>
        <p:spPr bwMode="auto">
          <a:xfrm>
            <a:off x="5522912" y="1801639"/>
            <a:ext cx="3657600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4" descr="C:\justin\CMS ECAL\EDR\chapter 2 - parts and overview\2.1 overview\fig2.1-2.gif">
            <a:extLst>
              <a:ext uri="{FF2B5EF4-FFF2-40B4-BE49-F238E27FC236}">
                <a16:creationId xmlns:a16="http://schemas.microsoft.com/office/drawing/2014/main" id="{15EA51FE-D429-4782-B8F9-41467F36E2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42"/>
          <a:stretch/>
        </p:blipFill>
        <p:spPr bwMode="auto">
          <a:xfrm>
            <a:off x="3453606" y="2132856"/>
            <a:ext cx="2270522" cy="4595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4624"/>
            <a:ext cx="6480720" cy="576807"/>
          </a:xfrm>
        </p:spPr>
        <p:txBody>
          <a:bodyPr/>
          <a:lstStyle/>
          <a:p>
            <a:r>
              <a:rPr lang="en-GB" dirty="0"/>
              <a:t>Electromagnetic Calorimeter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ADC210-88E6-4F54-BCE8-16DA428E02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2320" y="116632"/>
            <a:ext cx="360040" cy="438953"/>
          </a:xfrm>
          <a:prstGeom prst="rect">
            <a:avLst/>
          </a:prstGeom>
        </p:spPr>
      </p:pic>
      <p:grpSp>
        <p:nvGrpSpPr>
          <p:cNvPr id="9" name="Group 13">
            <a:extLst>
              <a:ext uri="{FF2B5EF4-FFF2-40B4-BE49-F238E27FC236}">
                <a16:creationId xmlns:a16="http://schemas.microsoft.com/office/drawing/2014/main" id="{ED9A5BFC-CC7C-4AF3-AEE3-06C5378210C6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4509120"/>
            <a:ext cx="2971800" cy="1941513"/>
            <a:chOff x="480" y="3671"/>
            <a:chExt cx="1872" cy="1223"/>
          </a:xfrm>
        </p:grpSpPr>
        <p:pic>
          <p:nvPicPr>
            <p:cNvPr id="12" name="Picture 14" descr="VPT_RIE_front">
              <a:extLst>
                <a:ext uri="{FF2B5EF4-FFF2-40B4-BE49-F238E27FC236}">
                  <a16:creationId xmlns:a16="http://schemas.microsoft.com/office/drawing/2014/main" id="{B7E1741A-1B99-46E5-9C31-F1DBF908EE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3671"/>
              <a:ext cx="1824" cy="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Line 15">
              <a:extLst>
                <a:ext uri="{FF2B5EF4-FFF2-40B4-BE49-F238E27FC236}">
                  <a16:creationId xmlns:a16="http://schemas.microsoft.com/office/drawing/2014/main" id="{2E938F63-9927-41AF-BD7D-187BF3B890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92" y="4535"/>
              <a:ext cx="38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6">
              <a:extLst>
                <a:ext uri="{FF2B5EF4-FFF2-40B4-BE49-F238E27FC236}">
                  <a16:creationId xmlns:a16="http://schemas.microsoft.com/office/drawing/2014/main" id="{86584AEF-CA95-4465-80D9-63F3725D0F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4" y="4644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GB" sz="2000" dirty="0">
                  <a:solidFill>
                    <a:schemeClr val="tx1"/>
                  </a:solidFill>
                  <a:latin typeface="+mn-lt"/>
                </a:rPr>
                <a:t>25.4 mm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5E1EABA-5564-427C-8981-653D045FD35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731" t="25669" r="6915" b="34358"/>
          <a:stretch/>
        </p:blipFill>
        <p:spPr>
          <a:xfrm>
            <a:off x="4542075" y="1831272"/>
            <a:ext cx="2160240" cy="47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58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-36512" y="895509"/>
                <a:ext cx="9145016" cy="4549715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end-cap VPT channel (   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kern="0" dirty="0"/>
                  <a:t> RAL)</a:t>
                </a:r>
                <a:endParaRPr lang="en-GB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kern="0" dirty="0"/>
                  <a:t> 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800" kern="0" dirty="0"/>
                  <a:t> very dense </a:t>
                </a:r>
                <a:r>
                  <a:rPr lang="en-GB" sz="2800" kern="0" dirty="0" err="1"/>
                  <a:t>xstal</a:t>
                </a:r>
                <a:r>
                  <a:rPr lang="en-GB" sz="2800" kern="0" dirty="0"/>
                  <a:t>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kern="0" dirty="0"/>
                  <a:t> weighty, precision ECs</a:t>
                </a:r>
                <a:endParaRPr lang="en-GB" sz="28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2800" kern="0" dirty="0"/>
                  <a:t> 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800" kern="0" dirty="0"/>
                  <a:t> large dynamic range of analogue signal</a:t>
                </a:r>
                <a:endParaRPr lang="en-GB" sz="32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3200" kern="0" dirty="0"/>
                  <a:t> 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800" kern="0" dirty="0"/>
                  <a:t> low noise</a:t>
                </a:r>
                <a:endParaRPr lang="en-GB" sz="32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3200" kern="0" dirty="0"/>
                  <a:t> 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800" kern="0" dirty="0"/>
                  <a:t> linearity</a:t>
                </a:r>
                <a:endParaRPr lang="en-GB" sz="32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3200" kern="0" dirty="0"/>
                  <a:t> 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800" kern="0" dirty="0"/>
                  <a:t> stability</a:t>
                </a:r>
                <a:endParaRPr lang="en-GB" sz="320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3200" kern="0" dirty="0"/>
                  <a:t> 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-</a:t>
                </a:r>
                <a:r>
                  <a:rPr lang="en-GB" sz="2800" kern="0" dirty="0"/>
                  <a:t> L1 trigger</a:t>
                </a: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sz="2800" kern="0" dirty="0"/>
                  <a:t>     object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kern="0" dirty="0"/>
                  <a:t> fast</a:t>
                </a: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</m:ctrlPr>
                          </m:sSubPr>
                          <m:e>
                            <m:r>
                              <a:rPr lang="en-GB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𝝈</m:t>
                            </m:r>
                          </m:e>
                          <m:sub>
                            <m:r>
                              <a:rPr lang="en-GB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𝑬</m:t>
                            </m:r>
                          </m:sub>
                        </m:sSub>
                      </m:num>
                      <m:den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𝑬</m:t>
                        </m:r>
                      </m:den>
                    </m:f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𝟔</m:t>
                        </m:r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</m:ctrlPr>
                          </m:radPr>
                          <m:deg/>
                          <m:e>
                            <m:r>
                              <a:rPr lang="en-GB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𝑬</m:t>
                            </m:r>
                            <m:d>
                              <m:dPr>
                                <m:ctrlPr>
                                  <a:rPr lang="en-GB" sz="2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itchFamily="34" charset="0"/>
                                    <a:sym typeface="Symbol" pitchFamily="18" charset="2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GB" sz="2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itchFamily="34" charset="0"/>
                                    <a:sym typeface="Symbol" pitchFamily="18" charset="2"/>
                                  </a:rPr>
                                  <m:t>GeV</m:t>
                                </m:r>
                              </m:e>
                            </m:d>
                          </m:e>
                        </m:rad>
                      </m:den>
                    </m:f>
                  </m:oMath>
                </a14:m>
                <a:endParaRPr lang="en-GB" sz="2800" b="1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pitchFamily="34" charset="0"/>
                  <a:sym typeface="Symbol" pitchFamily="18" charset="2"/>
                </a:endParaRP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2800" b="1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     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~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𝟏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×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𝟏</m:t>
                    </m:r>
                  </m:oMath>
                </a14:m>
                <a:r>
                  <a:rPr lang="en-GB" sz="28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ea typeface="Cambria Math" panose="02040503050406030204" pitchFamily="18" charset="0"/>
                    <a:cs typeface="Arial" pitchFamily="34" charset="0"/>
                    <a:sym typeface="Symbol" pitchFamily="18" charset="2"/>
                  </a:rPr>
                  <a:t>inch</a:t>
                </a: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     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×</m:t>
                    </m:r>
                  </m:oMath>
                </a14:m>
                <a:r>
                  <a:rPr lang="en-GB" sz="2800" kern="0" dirty="0"/>
                  <a:t> 80,000 </a:t>
                </a:r>
                <a:r>
                  <a:rPr lang="en-GB" sz="2800" b="1" kern="0" dirty="0">
                    <a:solidFill>
                      <a:srgbClr val="FF0000"/>
                    </a:solidFill>
                  </a:rPr>
                  <a:t>! </a:t>
                </a:r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895509"/>
                <a:ext cx="9145016" cy="4549715"/>
              </a:xfrm>
              <a:prstGeom prst="rect">
                <a:avLst/>
              </a:prstGeom>
              <a:blipFill>
                <a:blip r:embed="rId4"/>
                <a:stretch>
                  <a:fillRect l="-1667" t="-1877" b="-26542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4624"/>
            <a:ext cx="6480720" cy="576807"/>
          </a:xfrm>
        </p:spPr>
        <p:txBody>
          <a:bodyPr/>
          <a:lstStyle/>
          <a:p>
            <a:r>
              <a:rPr lang="en-GB" dirty="0"/>
              <a:t>EC electromagnetic Calorimeter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ADC210-88E6-4F54-BCE8-16DA428E02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9080" y="973823"/>
            <a:ext cx="360040" cy="438953"/>
          </a:xfrm>
          <a:prstGeom prst="rect">
            <a:avLst/>
          </a:prstGeom>
        </p:spPr>
      </p:pic>
      <p:graphicFrame>
        <p:nvGraphicFramePr>
          <p:cNvPr id="16" name="Object 3">
            <a:extLst>
              <a:ext uri="{FF2B5EF4-FFF2-40B4-BE49-F238E27FC236}">
                <a16:creationId xmlns:a16="http://schemas.microsoft.com/office/drawing/2014/main" id="{696CC065-BDDE-45DA-AE12-CE251CAFFC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529385"/>
              </p:ext>
            </p:extLst>
          </p:nvPr>
        </p:nvGraphicFramePr>
        <p:xfrm>
          <a:off x="3059832" y="2695709"/>
          <a:ext cx="6040231" cy="3973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4078224" imgH="2752344" progId="Word.Document.8">
                  <p:embed/>
                </p:oleObj>
              </mc:Choice>
              <mc:Fallback>
                <p:oleObj name="Document" r:id="rId6" imgW="4078224" imgH="2752344" progId="Word.Document.8">
                  <p:embed/>
                  <p:pic>
                    <p:nvPicPr>
                      <p:cNvPr id="16" name="Object 3">
                        <a:extLst>
                          <a:ext uri="{FF2B5EF4-FFF2-40B4-BE49-F238E27FC236}">
                            <a16:creationId xmlns:a16="http://schemas.microsoft.com/office/drawing/2014/main" id="{696CC065-BDDE-45DA-AE12-CE251CAFFC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695709"/>
                        <a:ext cx="6040231" cy="39736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9">
            <a:extLst>
              <a:ext uri="{FF2B5EF4-FFF2-40B4-BE49-F238E27FC236}">
                <a16:creationId xmlns:a16="http://schemas.microsoft.com/office/drawing/2014/main" id="{04456528-E301-4C2F-A987-40FB22C23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832" y="5353744"/>
            <a:ext cx="227337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single endcap </a:t>
            </a:r>
          </a:p>
          <a:p>
            <a:r>
              <a:rPr lang="en-US" sz="2400" dirty="0" err="1"/>
              <a:t>xstal</a:t>
            </a:r>
            <a:r>
              <a:rPr lang="en-US" sz="2400" dirty="0"/>
              <a:t> with VPT</a:t>
            </a:r>
          </a:p>
        </p:txBody>
      </p:sp>
      <p:sp>
        <p:nvSpPr>
          <p:cNvPr id="18" name="Line 21">
            <a:extLst>
              <a:ext uri="{FF2B5EF4-FFF2-40B4-BE49-F238E27FC236}">
                <a16:creationId xmlns:a16="http://schemas.microsoft.com/office/drawing/2014/main" id="{20176C45-D760-490F-AE79-C2AF818FEF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62400" y="4921696"/>
            <a:ext cx="533400" cy="381000"/>
          </a:xfrm>
          <a:prstGeom prst="line">
            <a:avLst/>
          </a:prstGeom>
          <a:noFill/>
          <a:ln w="38100">
            <a:solidFill>
              <a:srgbClr val="3536D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19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44624"/>
            <a:ext cx="5400600" cy="576807"/>
          </a:xfrm>
        </p:spPr>
        <p:txBody>
          <a:bodyPr/>
          <a:lstStyle/>
          <a:p>
            <a:r>
              <a:rPr lang="en-GB" dirty="0"/>
              <a:t>L1 Trigger Processor     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-36512" y="692696"/>
                <a:ext cx="9433048" cy="4896544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kern="0" dirty="0"/>
                  <a:t>L1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@ 40 MHz: VME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GB" sz="2800" i="1" smtClean="0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1"/>
                          </m:rPr>
                          <a:rPr lang="en-GB" sz="2800" b="0" i="0" smtClean="0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u</m:t>
                        </m:r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pgrade</m:t>
                        </m:r>
                      </m:e>
                    </m:groupChr>
                    <m:r>
                      <a:rPr lang="en-GB" sz="2800" b="0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“custom” boards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  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-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“raw” data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kern="0" dirty="0"/>
                  <a:t> “FEP” </a:t>
                </a:r>
                <a14:m>
                  <m:oMath xmlns:m="http://schemas.openxmlformats.org/officeDocument/2006/math">
                    <m:r>
                      <a:rPr lang="en-GB" sz="2800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GB" sz="2800" b="1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𝟏𝟔𝟎</m:t>
                    </m:r>
                  </m:oMath>
                </a14:m>
                <a:r>
                  <a:rPr lang="en-GB" sz="2800" b="1" kern="0" dirty="0"/>
                  <a:t> </a:t>
                </a:r>
                <a:r>
                  <a:rPr lang="en-GB" sz="2800" kern="0" dirty="0"/>
                  <a:t>bunch-X </a:t>
                </a:r>
                <a14:m>
                  <m:oMath xmlns:m="http://schemas.openxmlformats.org/officeDocument/2006/math">
                    <m:r>
                      <a:rPr lang="en-GB" sz="2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sz="2800" kern="0" dirty="0"/>
                  <a:t> 4</a:t>
                </a:r>
                <a14:m>
                  <m:oMath xmlns:m="http://schemas.openxmlformats.org/officeDocument/2006/math">
                    <m:r>
                      <a:rPr lang="en-GB" sz="2800" b="1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sz="2800" kern="0" dirty="0"/>
                  <a:t>s for L1</a:t>
                </a:r>
                <a:endParaRPr lang="en-GB" sz="2800" dirty="0">
                  <a:cs typeface="Arial" pitchFamily="34" charset="0"/>
                  <a:sym typeface="Symbol" pitchFamily="18" charset="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 -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inputs: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𝝁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calorimeter “bits”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b="0" dirty="0">
                    <a:cs typeface="Arial" pitchFamily="34" charset="0"/>
                    <a:sym typeface="Symbol" pitchFamily="18" charset="2"/>
                  </a:rPr>
                  <a:t>                  segments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b="1" dirty="0"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𝒆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/</m:t>
                    </m:r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𝜸</m:t>
                    </m:r>
                  </m:oMath>
                </a14:m>
                <a:r>
                  <a:rPr lang="en-GB" sz="2800" b="1" dirty="0"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 </m:t>
                    </m:r>
                  </m:oMath>
                </a14:m>
                <a:r>
                  <a:rPr lang="en-GB" sz="2800" kern="0" dirty="0"/>
                  <a:t>jets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  <m:r>
                      <a:rPr lang="en-GB" sz="2800" i="1"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n-GB" sz="2800" kern="0" dirty="0"/>
                  <a:t>energy sums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</a:t>
                </a: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 xmlns="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92696"/>
                <a:ext cx="9433048" cy="4896544"/>
              </a:xfrm>
              <a:prstGeom prst="rect">
                <a:avLst/>
              </a:prstGeom>
              <a:blipFill>
                <a:blip r:embed="rId3"/>
                <a:stretch>
                  <a:fillRect l="-1616" t="-2366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C2C73159-6687-48E9-83D6-4F92C51B47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4" t="46695" r="21673" b="9239"/>
          <a:stretch/>
        </p:blipFill>
        <p:spPr bwMode="auto">
          <a:xfrm>
            <a:off x="54083" y="2636912"/>
            <a:ext cx="9132885" cy="410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D49FBF0C-AE7E-4C0B-82D1-F75479DA1F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0" t="45766" r="3816" b="33250"/>
          <a:stretch/>
        </p:blipFill>
        <p:spPr bwMode="auto">
          <a:xfrm>
            <a:off x="7380312" y="4077072"/>
            <a:ext cx="864096" cy="158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D93B04-65F3-4B5F-88CF-3FD800F79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256" y="116632"/>
            <a:ext cx="360040" cy="4389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C631AB-2348-4258-A9C6-03EA3D8E699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731" t="25669" r="6915" b="34358"/>
          <a:stretch/>
        </p:blipFill>
        <p:spPr>
          <a:xfrm rot="16200000">
            <a:off x="-492457" y="3423318"/>
            <a:ext cx="1460734" cy="3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850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44624"/>
            <a:ext cx="5400600" cy="576807"/>
          </a:xfrm>
        </p:spPr>
        <p:txBody>
          <a:bodyPr/>
          <a:lstStyle/>
          <a:p>
            <a:r>
              <a:rPr lang="en-GB" dirty="0"/>
              <a:t>L1 Trigger Processor     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07504" y="692697"/>
                <a:ext cx="9433048" cy="576063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CMS upgrades: </a:t>
                </a:r>
                <a:r>
                  <a:rPr lang="en-GB" sz="2800" kern="0" dirty="0"/>
                  <a:t>L1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@ 40 MHz: HL-LHC</a:t>
                </a:r>
                <a:endParaRPr lang="en-GB" sz="2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sz="2800" kern="0" dirty="0"/>
                  <a:t> </a:t>
                </a:r>
              </a:p>
              <a:p>
                <a:pPr lvl="6">
                  <a:defRPr/>
                </a:pPr>
                <a:endParaRPr lang="en-GB" sz="2800" kern="0" dirty="0"/>
              </a:p>
            </p:txBody>
          </p:sp>
        </mc:Choice>
        <mc:Fallback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92697"/>
                <a:ext cx="9433048" cy="576063"/>
              </a:xfrm>
              <a:prstGeom prst="rect">
                <a:avLst/>
              </a:prstGeom>
              <a:blipFill>
                <a:blip r:embed="rId3"/>
                <a:stretch>
                  <a:fillRect l="-1681" t="-13830" b="-36170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7D93B04-65F3-4B5F-88CF-3FD800F79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116632"/>
            <a:ext cx="360040" cy="4389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508D57-4EDD-4412-83DB-C8A0104150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1392162"/>
            <a:ext cx="3744416" cy="26799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45F2E8-9E59-4992-828A-2D68937AE6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5082"/>
          <a:stretch/>
        </p:blipFill>
        <p:spPr>
          <a:xfrm>
            <a:off x="5649019" y="1324516"/>
            <a:ext cx="2595389" cy="2752556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8DADE1AE-7BDA-4DAA-9635-27ED5F2DDF91}"/>
              </a:ext>
            </a:extLst>
          </p:cNvPr>
          <p:cNvSpPr/>
          <p:nvPr/>
        </p:nvSpPr>
        <p:spPr bwMode="auto">
          <a:xfrm>
            <a:off x="4427984" y="2688307"/>
            <a:ext cx="978408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4C2477-ED0F-463C-80E3-DFBF17EA935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918" r="33033"/>
          <a:stretch/>
        </p:blipFill>
        <p:spPr>
          <a:xfrm>
            <a:off x="1979711" y="3984451"/>
            <a:ext cx="2448273" cy="28289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9C20911-BB23-4EDD-847A-558438902B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7951"/>
          <a:stretch/>
        </p:blipFill>
        <p:spPr>
          <a:xfrm>
            <a:off x="6084167" y="4149080"/>
            <a:ext cx="2448273" cy="2828925"/>
          </a:xfrm>
          <a:prstGeom prst="rect">
            <a:avLst/>
          </a:prstGeom>
        </p:spPr>
      </p:pic>
      <p:sp>
        <p:nvSpPr>
          <p:cNvPr id="8" name="Plus Sign 7">
            <a:extLst>
              <a:ext uri="{FF2B5EF4-FFF2-40B4-BE49-F238E27FC236}">
                <a16:creationId xmlns:a16="http://schemas.microsoft.com/office/drawing/2014/main" id="{64B4EB59-6671-4470-A0E3-E26E7F546C66}"/>
              </a:ext>
            </a:extLst>
          </p:cNvPr>
          <p:cNvSpPr/>
          <p:nvPr/>
        </p:nvSpPr>
        <p:spPr bwMode="auto">
          <a:xfrm>
            <a:off x="4740763" y="5106342"/>
            <a:ext cx="914400" cy="914400"/>
          </a:xfrm>
          <a:prstGeom prst="mathPl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Plus Sign 17">
            <a:extLst>
              <a:ext uri="{FF2B5EF4-FFF2-40B4-BE49-F238E27FC236}">
                <a16:creationId xmlns:a16="http://schemas.microsoft.com/office/drawing/2014/main" id="{2E8D5B7A-5A7E-469E-B922-9F6A4EF2EB7F}"/>
              </a:ext>
            </a:extLst>
          </p:cNvPr>
          <p:cNvSpPr/>
          <p:nvPr/>
        </p:nvSpPr>
        <p:spPr bwMode="auto">
          <a:xfrm>
            <a:off x="758676" y="5106342"/>
            <a:ext cx="914400" cy="914400"/>
          </a:xfrm>
          <a:prstGeom prst="mathPl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774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3" y="43881"/>
            <a:ext cx="5544616" cy="576807"/>
          </a:xfrm>
        </p:spPr>
        <p:txBody>
          <a:bodyPr/>
          <a:lstStyle/>
          <a:p>
            <a:pPr algn="l"/>
            <a:r>
              <a:rPr lang="en-GB" dirty="0"/>
              <a:t>Pedigree and Commitment               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07504" y="620688"/>
                <a:ext cx="9180512" cy="4896544"/>
              </a:xfrm>
              <a:prstGeom prst="rect">
                <a:avLst/>
              </a:prstGeom>
              <a:ln>
                <a:miter lim="800000"/>
                <a:headEnd/>
                <a:tailEnd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5pPr>
                <a:lvl6pPr marL="2438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“In the </a:t>
                </a:r>
                <a:r>
                  <a:rPr lang="en-GB" sz="18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</a:rPr>
                  <a:t>second half of the 1980s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I [GH] was working with a few students on silicon detector R&amp;D, after the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first UK experiment ever to use silicon detectors, NA14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, was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cancelled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 by the Nuclear Physics subcommittee of SERC (?). … I [GH] had been working with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Micron Semiconductor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as they delivered primitive diodes, small microstrips and finally full size detectors” …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“[At the time] Jim </a:t>
                </a:r>
                <a:r>
                  <a:rPr lang="en-GB" sz="18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</a:rPr>
                  <a:t>[JV] was working on UA1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and had become interested in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high resolution calorimeters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 for the future. … [He] went on to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promote various crystals as alternatives to the lead-scintillator shashlik calorimeter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… the original baseline for CMS …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Lead Tungstate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was … a potential candidate ….” 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28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1800" dirty="0">
                    <a:cs typeface="Arial" pitchFamily="34" charset="0"/>
                    <a:sym typeface="Symbol" pitchFamily="18" charset="2"/>
                  </a:rPr>
                  <a:t>“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… forgotten (and some … weren’t even born when we built the experiment) is how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difficult and challenging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it was, and how close we came to disasters (even if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failure was forbidden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).” </a:t>
                </a:r>
                <a:endParaRPr lang="en-GB" sz="1800" kern="0" dirty="0"/>
              </a:p>
              <a:p>
                <a:pPr marL="0" indent="0" eaLnBrk="1" hangingPunct="1">
                  <a:spcBef>
                    <a:spcPts val="0"/>
                  </a:spcBef>
                  <a:buNone/>
                  <a:defRPr/>
                </a:pPr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1800" dirty="0">
                    <a:cs typeface="Arial" pitchFamily="34" charset="0"/>
                    <a:sym typeface="Symbol" pitchFamily="18" charset="2"/>
                  </a:rPr>
                  <a:t>“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… years [</a:t>
                </a:r>
                <a:r>
                  <a:rPr lang="en-GB" sz="18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</a:rPr>
                  <a:t>1980 </a:t>
                </a:r>
                <a14:m>
                  <m:oMath xmlns:m="http://schemas.openxmlformats.org/officeDocument/2006/math">
                    <m:r>
                      <a:rPr lang="en-GB" sz="180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800" dirty="0">
                    <a:solidFill>
                      <a:srgbClr val="FF0000"/>
                    </a:solidFill>
                    <a:effectLst/>
                    <a:ea typeface="Calibri" panose="020F0502020204030204" pitchFamily="34" charset="0"/>
                  </a:rPr>
                  <a:t> 1994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] spent in </a:t>
                </a:r>
                <a:r>
                  <a:rPr lang="en-GB" sz="1800" dirty="0">
                    <a:solidFill>
                      <a:schemeClr val="accent2"/>
                    </a:solidFill>
                    <a:effectLst/>
                    <a:ea typeface="Calibri" panose="020F0502020204030204" pitchFamily="34" charset="0"/>
                  </a:rPr>
                  <a:t>R&amp;D and building were quite lonely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in a sense. Developments were appreciated of course but quickly taken for granted.”</a:t>
                </a:r>
                <a:endParaRPr lang="en-GB" sz="1800" kern="0" dirty="0"/>
              </a:p>
            </p:txBody>
          </p:sp>
        </mc:Choice>
        <mc:Fallback xmlns="">
          <p:sp>
            <p:nvSpPr>
              <p:cNvPr id="42" name="Rectangle 3">
                <a:extLst>
                  <a:ext uri="{FF2B5EF4-FFF2-40B4-BE49-F238E27FC236}">
                    <a16:creationId xmlns:a16="http://schemas.microsoft.com/office/drawing/2014/main" id="{9FE81401-1249-4FF1-ADCD-D64472FB5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20688"/>
                <a:ext cx="9180512" cy="4896544"/>
              </a:xfrm>
              <a:prstGeom prst="rect">
                <a:avLst/>
              </a:prstGeom>
              <a:blipFill>
                <a:blip r:embed="rId3"/>
                <a:stretch>
                  <a:fillRect l="-1726" t="-1743"/>
                </a:stretch>
              </a:blipFill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7D93B04-65F3-4B5F-88CF-3FD800F79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16632"/>
            <a:ext cx="360040" cy="438953"/>
          </a:xfrm>
          <a:prstGeom prst="rect">
            <a:avLst/>
          </a:prstGeom>
        </p:spPr>
      </p:pic>
      <p:sp>
        <p:nvSpPr>
          <p:cNvPr id="9" name="AutoShape 15">
            <a:extLst>
              <a:ext uri="{FF2B5EF4-FFF2-40B4-BE49-F238E27FC236}">
                <a16:creationId xmlns:a16="http://schemas.microsoft.com/office/drawing/2014/main" id="{ED5D1D61-646A-4BB2-8924-38D2B9F0A69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98388" y="5896436"/>
            <a:ext cx="357188" cy="3069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C9374-EE89-4EDD-B7DC-D0E607502922}"/>
              </a:ext>
            </a:extLst>
          </p:cNvPr>
          <p:cNvSpPr txBox="1"/>
          <p:nvPr/>
        </p:nvSpPr>
        <p:spPr>
          <a:xfrm>
            <a:off x="765542" y="5877272"/>
            <a:ext cx="7284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”but when first, and after all, </a:t>
            </a:r>
            <a:r>
              <a:rPr lang="en-GB" sz="2800">
                <a:solidFill>
                  <a:schemeClr val="tx1"/>
                </a:solidFill>
              </a:rPr>
              <a:t>it works </a:t>
            </a:r>
            <a:r>
              <a:rPr lang="en-GB" sz="2800" dirty="0">
                <a:solidFill>
                  <a:schemeClr val="tx1"/>
                </a:solidFill>
              </a:rPr>
              <a:t>…” </a:t>
            </a:r>
            <a:r>
              <a:rPr lang="en-GB" sz="2800" b="1" dirty="0">
                <a:solidFill>
                  <a:srgbClr val="FF0000"/>
                </a:solidFill>
              </a:rPr>
              <a:t>!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219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740852" y="1403176"/>
            <a:ext cx="7719580" cy="5410200"/>
            <a:chOff x="-682304" y="1066799"/>
            <a:chExt cx="7585075" cy="5665788"/>
          </a:xfrm>
        </p:grpSpPr>
        <p:pic>
          <p:nvPicPr>
            <p:cNvPr id="5" name="Picture 13"/>
            <p:cNvPicPr>
              <a:picLocks noChangeAspect="1"/>
            </p:cNvPicPr>
            <p:nvPr/>
          </p:nvPicPr>
          <p:blipFill>
            <a:blip r:embed="rId2" cstate="print"/>
            <a:srcRect t="7220" r="3453"/>
            <a:stretch>
              <a:fillRect/>
            </a:stretch>
          </p:blipFill>
          <p:spPr bwMode="auto">
            <a:xfrm>
              <a:off x="-682304" y="1066799"/>
              <a:ext cx="7585075" cy="566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Y_40pb-1_etalt1.pdf"/>
            <p:cNvPicPr>
              <a:picLocks noChangeAspect="1"/>
            </p:cNvPicPr>
            <p:nvPr/>
          </p:nvPicPr>
          <p:blipFill>
            <a:blip r:embed="rId3" cstate="print"/>
            <a:srcRect t="7382" r="8749"/>
            <a:stretch>
              <a:fillRect/>
            </a:stretch>
          </p:blipFill>
          <p:spPr bwMode="auto">
            <a:xfrm>
              <a:off x="4155094" y="1152262"/>
              <a:ext cx="2538414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Arrow Connector 12"/>
            <p:cNvCxnSpPr>
              <a:cxnSpLocks noChangeShapeType="1"/>
            </p:cNvCxnSpPr>
            <p:nvPr/>
          </p:nvCxnSpPr>
          <p:spPr bwMode="auto">
            <a:xfrm>
              <a:off x="3376807" y="2283409"/>
              <a:ext cx="148582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arrow" w="med" len="med"/>
            </a:ln>
          </p:spPr>
        </p:cxnSp>
      </p:grpSp>
      <p:sp>
        <p:nvSpPr>
          <p:cNvPr id="12" name="Text Box 2059"/>
          <p:cNvSpPr txBox="1">
            <a:spLocks noChangeArrowheads="1"/>
          </p:cNvSpPr>
          <p:nvPr/>
        </p:nvSpPr>
        <p:spPr bwMode="auto">
          <a:xfrm>
            <a:off x="228600" y="764704"/>
            <a:ext cx="8735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sym typeface="Symbol" pitchFamily="18" charset="2"/>
              </a:rPr>
              <a:t></a:t>
            </a:r>
            <a:r>
              <a:rPr lang="en-GB" sz="3200" b="0" dirty="0">
                <a:solidFill>
                  <a:schemeClr val="tx1"/>
                </a:solidFill>
              </a:rPr>
              <a:t> 2010: </a:t>
            </a:r>
            <a:r>
              <a:rPr lang="en-GB" sz="2800" b="0" dirty="0">
                <a:solidFill>
                  <a:schemeClr val="tx1"/>
                </a:solidFill>
              </a:rPr>
              <a:t>60 years of </a:t>
            </a:r>
            <a:r>
              <a:rPr lang="en-GB" sz="2800" dirty="0">
                <a:solidFill>
                  <a:schemeClr val="tx1"/>
                </a:solidFill>
              </a:rPr>
              <a:t>p</a:t>
            </a:r>
            <a:r>
              <a:rPr lang="en-GB" sz="2800" b="0" dirty="0">
                <a:solidFill>
                  <a:schemeClr val="tx1"/>
                </a:solidFill>
              </a:rPr>
              <a:t>hysics in 40pb</a:t>
            </a:r>
            <a:r>
              <a:rPr lang="en-GB" sz="2800" b="1" baseline="30000" dirty="0">
                <a:solidFill>
                  <a:schemeClr val="tx1"/>
                </a:solidFill>
              </a:rPr>
              <a:t>-1</a:t>
            </a:r>
            <a:r>
              <a:rPr lang="en-GB" sz="2800" b="0" dirty="0">
                <a:solidFill>
                  <a:schemeClr val="tx1"/>
                </a:solidFill>
              </a:rPr>
              <a:t> at LHC</a:t>
            </a:r>
            <a:r>
              <a:rPr lang="en-GB" sz="2800" i="1" dirty="0">
                <a:solidFill>
                  <a:srgbClr val="FF0000"/>
                </a:solidFill>
              </a:rPr>
              <a:t>!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051720" y="44625"/>
            <a:ext cx="4752528" cy="520898"/>
          </a:xfrm>
        </p:spPr>
        <p:txBody>
          <a:bodyPr/>
          <a:lstStyle/>
          <a:p>
            <a:r>
              <a:rPr lang="en-GB" dirty="0"/>
              <a:t>Sub-nuclear Physics</a:t>
            </a:r>
          </a:p>
        </p:txBody>
      </p:sp>
      <p:sp>
        <p:nvSpPr>
          <p:cNvPr id="16" name="AutoShape 2" descr="http://www.atnf.csiro.au/outreach/education/senior/cosmicengine/images/sun/neutrondecay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5" descr="File:Beta decay spectrum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AutoShape 9" descr="http://www.physi.uni-heidelberg.de/Forschung/ANP/Perkeo/pics/feynma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691680" y="2564904"/>
            <a:ext cx="1101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/>
              <a:t>Alvarez</a:t>
            </a:r>
          </a:p>
          <a:p>
            <a:pPr algn="ctr"/>
            <a:r>
              <a:rPr lang="en-GB" sz="2000" dirty="0"/>
              <a:t>LBL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03848" y="3028890"/>
            <a:ext cx="10823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/>
              <a:t>Richter</a:t>
            </a:r>
          </a:p>
          <a:p>
            <a:pPr algn="ctr"/>
            <a:r>
              <a:rPr lang="en-GB" sz="2000" dirty="0"/>
              <a:t>SLAC</a:t>
            </a:r>
          </a:p>
          <a:p>
            <a:pPr algn="ctr"/>
            <a:r>
              <a:rPr lang="en-GB" sz="2000" dirty="0"/>
              <a:t>Ting</a:t>
            </a:r>
          </a:p>
          <a:p>
            <a:pPr algn="ctr"/>
            <a:r>
              <a:rPr lang="en-GB" sz="2000" dirty="0"/>
              <a:t>BNL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83968" y="3100898"/>
            <a:ext cx="1346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Lederman</a:t>
            </a:r>
          </a:p>
          <a:p>
            <a:r>
              <a:rPr lang="en-GB" sz="2000" dirty="0" err="1"/>
              <a:t>Fermilab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5292016" y="5157192"/>
            <a:ext cx="18181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dirty="0"/>
              <a:t>Rubbia</a:t>
            </a:r>
          </a:p>
          <a:p>
            <a:pPr algn="r"/>
            <a:r>
              <a:rPr lang="en-GB" sz="2000" dirty="0"/>
              <a:t>Van der Meer</a:t>
            </a:r>
          </a:p>
          <a:p>
            <a:pPr algn="r"/>
            <a:r>
              <a:rPr lang="en-GB" sz="2000" dirty="0"/>
              <a:t>CERN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3808" y="4551511"/>
            <a:ext cx="168072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@ LHC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7092280" y="4653136"/>
            <a:ext cx="363090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84368" y="4078813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63688" y="630932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1960s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31840" y="629972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1970s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08104" y="629972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1980s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020272" y="3861048"/>
            <a:ext cx="104676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Higgs</a:t>
            </a:r>
          </a:p>
          <a:p>
            <a:r>
              <a:rPr lang="en-GB" sz="2400" dirty="0"/>
              <a:t> +more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A14715-1933-455C-B5CC-4B8F2BCA2ABB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</p:spTree>
    <p:extLst>
      <p:ext uri="{BB962C8B-B14F-4D97-AF65-F5344CB8AC3E}">
        <p14:creationId xmlns:p14="http://schemas.microsoft.com/office/powerpoint/2010/main" val="28041155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987824" y="44625"/>
            <a:ext cx="3168352" cy="520898"/>
          </a:xfrm>
        </p:spPr>
        <p:txBody>
          <a:bodyPr/>
          <a:lstStyle/>
          <a:p>
            <a:r>
              <a:rPr lang="en-GB" dirty="0"/>
              <a:t>Discovery 2012</a:t>
            </a:r>
          </a:p>
        </p:txBody>
      </p:sp>
      <p:sp>
        <p:nvSpPr>
          <p:cNvPr id="16" name="AutoShape 2" descr="http://www.atnf.csiro.au/outreach/education/senior/cosmicengine/images/sun/neutrondecay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5" descr="File:Beta decay spectrum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AutoShape 9" descr="http://www.physi.uni-heidelberg.de/Forschung/ANP/Perkeo/pics/feynma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C30C9A-3911-43BE-BF56-CC04181A5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792" b="18033"/>
          <a:stretch/>
        </p:blipFill>
        <p:spPr>
          <a:xfrm>
            <a:off x="21593" y="1556792"/>
            <a:ext cx="9144874" cy="51845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2059">
                <a:extLst>
                  <a:ext uri="{FF2B5EF4-FFF2-40B4-BE49-F238E27FC236}">
                    <a16:creationId xmlns:a16="http://schemas.microsoft.com/office/drawing/2014/main" id="{DC23C0C0-A83F-474E-8DC5-DFD0085081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36512" y="764704"/>
                <a:ext cx="9311952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3200" dirty="0">
                    <a:solidFill>
                      <a:srgbClr val="FF0000"/>
                    </a:solidFill>
                    <a:sym typeface="Symbol" pitchFamily="18" charset="2"/>
                  </a:rPr>
                  <a:t></a:t>
                </a:r>
                <a:r>
                  <a:rPr lang="en-GB" sz="3200" b="0" dirty="0">
                    <a:solidFill>
                      <a:schemeClr val="tx1"/>
                    </a:solidFill>
                  </a:rPr>
                  <a:t> </a:t>
                </a:r>
                <a:r>
                  <a:rPr lang="en-GB" sz="2800" b="0" dirty="0">
                    <a:solidFill>
                      <a:schemeClr val="tx1"/>
                    </a:solidFill>
                  </a:rPr>
                  <a:t>SM </a:t>
                </a:r>
                <a:r>
                  <a:rPr lang="en-GB" sz="2800" dirty="0">
                    <a:solidFill>
                      <a:schemeClr val="tx1"/>
                    </a:solidFill>
                  </a:rPr>
                  <a:t>p</a:t>
                </a:r>
                <a:r>
                  <a:rPr lang="en-GB" sz="2800" b="0" dirty="0">
                    <a:solidFill>
                      <a:schemeClr val="tx1"/>
                    </a:solidFill>
                  </a:rPr>
                  <a:t>hysics @ the Fermi scale (~100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2800" b="0" dirty="0">
                    <a:solidFill>
                      <a:schemeClr val="tx1"/>
                    </a:solidFill>
                  </a:rPr>
                  <a:t>) “complete”</a:t>
                </a:r>
                <a:endParaRPr lang="en-GB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 Box 2059">
                <a:extLst>
                  <a:ext uri="{FF2B5EF4-FFF2-40B4-BE49-F238E27FC236}">
                    <a16:creationId xmlns:a16="http://schemas.microsoft.com/office/drawing/2014/main" id="{DC23C0C0-A83F-474E-8DC5-DFD0085081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2" y="764704"/>
                <a:ext cx="9311952" cy="584775"/>
              </a:xfrm>
              <a:prstGeom prst="rect">
                <a:avLst/>
              </a:prstGeom>
              <a:blipFill>
                <a:blip r:embed="rId3"/>
                <a:stretch>
                  <a:fillRect l="-1636" t="-17708" b="-291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CE97385-7908-4EB8-81BA-308CBA16ED8C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</p:spTree>
    <p:extLst>
      <p:ext uri="{BB962C8B-B14F-4D97-AF65-F5344CB8AC3E}">
        <p14:creationId xmlns:p14="http://schemas.microsoft.com/office/powerpoint/2010/main" val="3594332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43808" y="44625"/>
            <a:ext cx="3888432" cy="520898"/>
          </a:xfrm>
        </p:spPr>
        <p:txBody>
          <a:bodyPr/>
          <a:lstStyle/>
          <a:p>
            <a:r>
              <a:rPr lang="en-GB" dirty="0"/>
              <a:t>Summa cum Laude </a:t>
            </a:r>
            <a:r>
              <a:rPr lang="en-GB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6" name="AutoShape 2" descr="http://www.atnf.csiro.au/outreach/education/senior/cosmicengine/images/sun/neutrondecay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5" descr="File:Beta decay spectrum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AutoShape 9" descr="http://www.physi.uni-heidelberg.de/Forschung/ANP/Perkeo/pics/feynma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29A114-176E-4940-A456-89612F73943B}"/>
              </a:ext>
            </a:extLst>
          </p:cNvPr>
          <p:cNvSpPr txBox="1"/>
          <p:nvPr/>
        </p:nvSpPr>
        <p:spPr>
          <a:xfrm>
            <a:off x="245781" y="1124744"/>
            <a:ext cx="8652438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2005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IOP </a:t>
            </a:r>
            <a:r>
              <a:rPr lang="en-GB" sz="20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Duddell</a:t>
            </a: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Medal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Geoff </a:t>
            </a:r>
            <a:r>
              <a:rPr lang="en-GB" sz="2000">
                <a:effectLst/>
                <a:latin typeface="+mn-lt"/>
                <a:ea typeface="Times New Roman" panose="02020603050405020304" pitchFamily="18" charset="0"/>
              </a:rPr>
              <a:t>Hall 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with Alessandro </a:t>
            </a:r>
            <a:r>
              <a:rPr lang="en-GB" sz="2000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Marchioro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(CERN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)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and Peter Sharp (RAL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CERN)</a:t>
            </a:r>
            <a:endParaRPr lang="en-GB" sz="2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2009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IOP Chadwick Medal and Prize </a:t>
            </a: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Tejinder Virdee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</a:rPr>
              <a:t> </a:t>
            </a:r>
            <a:endParaRPr lang="en-GB" sz="1400" dirty="0">
              <a:solidFill>
                <a:schemeClr val="tx1"/>
              </a:solidFill>
              <a:latin typeface="+mn-lt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2013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Special Breakthrough Prize for Fundamental Physics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Tejinder Virdee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with Peter Jenni, Fabiola </a:t>
            </a:r>
            <a:r>
              <a:rPr lang="en-GB" sz="2000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Gianotti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, Michel Della Negra, 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hlinkClick r:id="rId2" tooltip="Guido Tonell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Guido Tonelli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, Lynn Evans (CERN) and Joe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Incandela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(UCSB)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2013 EPS High Energy and Particle Physics Prize  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Tejinder Virdee 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with Michel Della Negra, Peter Jenni  and the ATLAS and </a:t>
            </a: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CMS collaborations</a:t>
            </a:r>
            <a:endParaRPr lang="en-GB" sz="24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2015 IOP </a:t>
            </a:r>
            <a:r>
              <a:rPr lang="en-GB" sz="2000" b="1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Glazebrook</a:t>
            </a: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Medal and Prize </a:t>
            </a: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Tejinder Virdee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</a:rPr>
              <a:t> </a:t>
            </a:r>
            <a:endParaRPr lang="en-GB" sz="2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2017 APS W.K.H. Panofsky Prize in Experimental Particle Physics </a:t>
            </a: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Tejinder Virdee</a:t>
            </a:r>
            <a:r>
              <a:rPr lang="en-GB" sz="2000" dirty="0">
                <a:effectLst/>
                <a:latin typeface="+mn-lt"/>
                <a:ea typeface="Calibri" panose="020F0502020204030204" pitchFamily="34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with 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Michel Della Negra (Imperial College London and CERN), Peter Jenni (Albert-</a:t>
            </a:r>
            <a:r>
              <a:rPr lang="en-GB" sz="2000" dirty="0" err="1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Ludwigs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-Universität Freiburg and CERN)</a:t>
            </a:r>
            <a:endParaRPr lang="en-GB" sz="2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2020 IOP Chadwick Medal and Prize</a:t>
            </a:r>
            <a:r>
              <a:rPr lang="en-GB" sz="2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dirty="0">
                <a:effectLst/>
                <a:latin typeface="+mn-lt"/>
                <a:ea typeface="Times New Roman" panose="02020603050405020304" pitchFamily="18" charset="0"/>
              </a:rPr>
              <a:t>Geoff Hall</a:t>
            </a:r>
            <a:endParaRPr lang="en-GB" sz="2000" dirty="0">
              <a:effectLst/>
              <a:latin typeface="+mn-lt"/>
              <a:ea typeface="Calibri" panose="020F0502020204030204" pitchFamily="34" charset="0"/>
            </a:endParaRPr>
          </a:p>
          <a:p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B206AF-3FB5-4435-9D28-84D0662AC802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</p:spTree>
    <p:extLst>
      <p:ext uri="{BB962C8B-B14F-4D97-AF65-F5344CB8AC3E}">
        <p14:creationId xmlns:p14="http://schemas.microsoft.com/office/powerpoint/2010/main" val="832879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483768" y="44625"/>
            <a:ext cx="4032448" cy="520898"/>
          </a:xfrm>
        </p:spPr>
        <p:txBody>
          <a:bodyPr/>
          <a:lstStyle/>
          <a:p>
            <a:r>
              <a:rPr lang="en-GB" dirty="0"/>
              <a:t>Discovery+10: 2022</a:t>
            </a:r>
          </a:p>
        </p:txBody>
      </p:sp>
      <p:sp>
        <p:nvSpPr>
          <p:cNvPr id="16" name="AutoShape 2" descr="http://www.atnf.csiro.au/outreach/education/senior/cosmicengine/images/sun/neutrondecay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5" descr="File:Beta decay spectrum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AutoShape 9" descr="http://www.physi.uni-heidelberg.de/Forschung/ANP/Perkeo/pics/feynma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3663C1-CA74-4E05-8034-610B0B5AB6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76"/>
          <a:stretch/>
        </p:blipFill>
        <p:spPr>
          <a:xfrm>
            <a:off x="1763688" y="1518612"/>
            <a:ext cx="7380312" cy="52947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2059">
                <a:extLst>
                  <a:ext uri="{FF2B5EF4-FFF2-40B4-BE49-F238E27FC236}">
                    <a16:creationId xmlns:a16="http://schemas.microsoft.com/office/drawing/2014/main" id="{6B853982-9532-40F9-881B-54CF514B3C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84" y="764704"/>
                <a:ext cx="9960024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3200" dirty="0">
                    <a:solidFill>
                      <a:srgbClr val="FF0000"/>
                    </a:solidFill>
                    <a:sym typeface="Symbol" pitchFamily="18" charset="2"/>
                  </a:rPr>
                  <a:t></a:t>
                </a:r>
                <a:r>
                  <a:rPr lang="en-GB" sz="3200" b="0" dirty="0">
                    <a:solidFill>
                      <a:schemeClr val="tx1"/>
                    </a:solidFill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</a:rPr>
                  <a:t>p</a:t>
                </a:r>
                <a:r>
                  <a:rPr lang="en-GB" sz="2800" b="0" dirty="0">
                    <a:solidFill>
                      <a:schemeClr val="tx1"/>
                    </a:solidFill>
                  </a:rPr>
                  <a:t>recision </a:t>
                </a:r>
                <a:r>
                  <a:rPr lang="en-GB" sz="2800" dirty="0">
                    <a:solidFill>
                      <a:schemeClr val="tx1"/>
                    </a:solidFill>
                  </a:rPr>
                  <a:t>p</a:t>
                </a:r>
                <a:r>
                  <a:rPr lang="en-GB" sz="2800" b="0" dirty="0">
                    <a:solidFill>
                      <a:schemeClr val="tx1"/>
                    </a:solidFill>
                  </a:rPr>
                  <a:t>hysics @ Fermi scale (~100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2800" b="0" dirty="0">
                    <a:solidFill>
                      <a:schemeClr val="tx1"/>
                    </a:solidFill>
                  </a:rPr>
                  <a:t>) advances</a:t>
                </a:r>
                <a:endParaRPr lang="en-GB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 Box 2059">
                <a:extLst>
                  <a:ext uri="{FF2B5EF4-FFF2-40B4-BE49-F238E27FC236}">
                    <a16:creationId xmlns:a16="http://schemas.microsoft.com/office/drawing/2014/main" id="{6B853982-9532-40F9-881B-54CF514B3C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84" y="764704"/>
                <a:ext cx="9960024" cy="584775"/>
              </a:xfrm>
              <a:prstGeom prst="rect">
                <a:avLst/>
              </a:prstGeom>
              <a:blipFill>
                <a:blip r:embed="rId3"/>
                <a:stretch>
                  <a:fillRect l="-1591" t="-17708" b="-291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950FFF5-CDF4-4BA9-94F3-5417F8AA7A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153" b="35726"/>
          <a:stretch/>
        </p:blipFill>
        <p:spPr>
          <a:xfrm>
            <a:off x="-74581" y="1484784"/>
            <a:ext cx="1885577" cy="25202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AE38C8-A226-4292-A5E4-661ADF153E71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</p:spTree>
    <p:extLst>
      <p:ext uri="{BB962C8B-B14F-4D97-AF65-F5344CB8AC3E}">
        <p14:creationId xmlns:p14="http://schemas.microsoft.com/office/powerpoint/2010/main" val="34805292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483768" y="44625"/>
            <a:ext cx="4032448" cy="520898"/>
          </a:xfrm>
        </p:spPr>
        <p:txBody>
          <a:bodyPr/>
          <a:lstStyle/>
          <a:p>
            <a:r>
              <a:rPr lang="en-GB" dirty="0"/>
              <a:t>Discovery+10: 2022</a:t>
            </a:r>
          </a:p>
        </p:txBody>
      </p:sp>
      <p:sp>
        <p:nvSpPr>
          <p:cNvPr id="16" name="AutoShape 2" descr="http://www.atnf.csiro.au/outreach/education/senior/cosmicengine/images/sun/neutrondecay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5" descr="File:Beta decay spectrum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AutoShape 9" descr="http://www.physi.uni-heidelberg.de/Forschung/ANP/Perkeo/pics/feynma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AE38C8-A226-4292-A5E4-661ADF153E71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DCB4AC-8DA6-45B4-990B-58430680B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462" y="1548659"/>
            <a:ext cx="4064237" cy="33094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E962BB-A9E0-4C19-A31C-683556E5C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79" y="1369520"/>
            <a:ext cx="4323879" cy="54438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2059">
                <a:extLst>
                  <a:ext uri="{FF2B5EF4-FFF2-40B4-BE49-F238E27FC236}">
                    <a16:creationId xmlns:a16="http://schemas.microsoft.com/office/drawing/2014/main" id="{7705729C-F64D-4227-81D4-63E2D9EB26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0032" y="5373216"/>
                <a:ext cx="4323878" cy="10310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800" dirty="0">
                    <a:solidFill>
                      <a:schemeClr val="tx1"/>
                    </a:solidFill>
                    <a:sym typeface="Symbol" pitchFamily="18" charset="2"/>
                  </a:rPr>
                  <a:t>… and beyond </a:t>
                </a:r>
                <a:r>
                  <a:rPr lang="en-GB" sz="2800" b="1" dirty="0">
                    <a:solidFill>
                      <a:srgbClr val="FF0000"/>
                    </a:solidFill>
                    <a:sym typeface="Symbol" pitchFamily="18" charset="2"/>
                  </a:rPr>
                  <a:t>?</a:t>
                </a:r>
              </a:p>
              <a:p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 Discovery+20: 2032 </a:t>
                </a:r>
                <a:r>
                  <a:rPr lang="en-GB" sz="2800" b="1" dirty="0">
                    <a:solidFill>
                      <a:srgbClr val="FF0000"/>
                    </a:solidFill>
                    <a:sym typeface="Symbol" pitchFamily="18" charset="2"/>
                  </a:rPr>
                  <a:t>?</a:t>
                </a:r>
                <a:endParaRPr lang="en-GB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 Box 2059">
                <a:extLst>
                  <a:ext uri="{FF2B5EF4-FFF2-40B4-BE49-F238E27FC236}">
                    <a16:creationId xmlns:a16="http://schemas.microsoft.com/office/drawing/2014/main" id="{7705729C-F64D-4227-81D4-63E2D9EB2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0032" y="5373216"/>
                <a:ext cx="4323878" cy="1031051"/>
              </a:xfrm>
              <a:prstGeom prst="rect">
                <a:avLst/>
              </a:prstGeom>
              <a:blipFill>
                <a:blip r:embed="rId4"/>
                <a:stretch>
                  <a:fillRect l="-2817" t="-5882" r="-282" b="-1529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2059">
                <a:extLst>
                  <a:ext uri="{FF2B5EF4-FFF2-40B4-BE49-F238E27FC236}">
                    <a16:creationId xmlns:a16="http://schemas.microsoft.com/office/drawing/2014/main" id="{000A0D0C-02C0-4CDE-9F70-E0D6478719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84" y="764704"/>
                <a:ext cx="9960024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3200" dirty="0">
                    <a:solidFill>
                      <a:srgbClr val="FF0000"/>
                    </a:solidFill>
                    <a:sym typeface="Symbol" pitchFamily="18" charset="2"/>
                  </a:rPr>
                  <a:t></a:t>
                </a:r>
                <a:r>
                  <a:rPr lang="en-GB" sz="3200" b="0" dirty="0">
                    <a:solidFill>
                      <a:schemeClr val="tx1"/>
                    </a:solidFill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</a:rPr>
                  <a:t>p</a:t>
                </a:r>
                <a:r>
                  <a:rPr lang="en-GB" sz="2800" b="0" dirty="0">
                    <a:solidFill>
                      <a:schemeClr val="tx1"/>
                    </a:solidFill>
                  </a:rPr>
                  <a:t>recision </a:t>
                </a:r>
                <a:r>
                  <a:rPr lang="en-GB" sz="2800" dirty="0">
                    <a:solidFill>
                      <a:schemeClr val="tx1"/>
                    </a:solidFill>
                  </a:rPr>
                  <a:t>p</a:t>
                </a:r>
                <a:r>
                  <a:rPr lang="en-GB" sz="2800" b="0" dirty="0">
                    <a:solidFill>
                      <a:schemeClr val="tx1"/>
                    </a:solidFill>
                  </a:rPr>
                  <a:t>hysics @ Fermi scale (~100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2800" b="0" dirty="0">
                    <a:solidFill>
                      <a:schemeClr val="tx1"/>
                    </a:solidFill>
                  </a:rPr>
                  <a:t>) advances</a:t>
                </a:r>
                <a:endParaRPr lang="en-GB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 Box 2059">
                <a:extLst>
                  <a:ext uri="{FF2B5EF4-FFF2-40B4-BE49-F238E27FC236}">
                    <a16:creationId xmlns:a16="http://schemas.microsoft.com/office/drawing/2014/main" id="{000A0D0C-02C0-4CDE-9F70-E0D647871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84" y="764704"/>
                <a:ext cx="9960024" cy="584775"/>
              </a:xfrm>
              <a:prstGeom prst="rect">
                <a:avLst/>
              </a:prstGeom>
              <a:blipFill>
                <a:blip r:embed="rId5"/>
                <a:stretch>
                  <a:fillRect l="-1591" t="-17708" b="-291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731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91880" y="115889"/>
            <a:ext cx="2304256" cy="576807"/>
          </a:xfrm>
        </p:spPr>
        <p:txBody>
          <a:bodyPr/>
          <a:lstStyle/>
          <a:p>
            <a:r>
              <a:rPr lang="en-GB" dirty="0"/>
              <a:t>CERN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B6C98549-52EC-451D-9275-0EF22F4D7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504" y="909390"/>
                <a:ext cx="8856984" cy="647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spcBef>
                    <a:spcPct val="2000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1959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 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2021: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&gt;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60</a:t>
                </a:r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years of (sub-)nuclear physics</a:t>
                </a: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B6C98549-52EC-451D-9275-0EF22F4D7C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504" y="909390"/>
                <a:ext cx="8856984" cy="647402"/>
              </a:xfrm>
              <a:prstGeom prst="rect">
                <a:avLst/>
              </a:prstGeom>
              <a:blipFill>
                <a:blip r:embed="rId2"/>
                <a:stretch>
                  <a:fillRect l="-1789" t="-13208" r="-1308" b="-1981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EAE5AB0-19A4-4064-B72F-26698EB773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01" b="27950"/>
          <a:stretch/>
        </p:blipFill>
        <p:spPr>
          <a:xfrm>
            <a:off x="35496" y="1772816"/>
            <a:ext cx="9025765" cy="47525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017677-ACE1-4029-B9EC-B4453FB0220C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</p:spTree>
    <p:extLst>
      <p:ext uri="{BB962C8B-B14F-4D97-AF65-F5344CB8AC3E}">
        <p14:creationId xmlns:p14="http://schemas.microsoft.com/office/powerpoint/2010/main" val="25010268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F120832-2241-4208-AD79-5D1475A8C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12549"/>
            <a:ext cx="3456384" cy="5200828"/>
          </a:xfrm>
          <a:prstGeom prst="rect">
            <a:avLst/>
          </a:prstGeom>
          <a:noFill/>
          <a:ln>
            <a:noFill/>
          </a:ln>
        </p:spPr>
      </p:pic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8572" y="44624"/>
            <a:ext cx="6466954" cy="720823"/>
          </a:xfrm>
        </p:spPr>
        <p:txBody>
          <a:bodyPr/>
          <a:lstStyle/>
          <a:p>
            <a:r>
              <a:rPr lang="en-GB" dirty="0"/>
              <a:t>Some of the ICSTM CMS Team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DE233A-433C-4D93-B00D-33CFA5ED3050}"/>
              </a:ext>
            </a:extLst>
          </p:cNvPr>
          <p:cNvSpPr txBox="1"/>
          <p:nvPr/>
        </p:nvSpPr>
        <p:spPr>
          <a:xfrm>
            <a:off x="4067944" y="4673772"/>
            <a:ext cx="792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JV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990F939-B9C6-4FBA-A415-799105E1A2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6"/>
          <a:stretch/>
        </p:blipFill>
        <p:spPr bwMode="auto">
          <a:xfrm>
            <a:off x="4572000" y="3630333"/>
            <a:ext cx="4193058" cy="318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C7FD8C-21A6-4F17-ADD1-1E388A459008}"/>
              </a:ext>
            </a:extLst>
          </p:cNvPr>
          <p:cNvSpPr txBox="1"/>
          <p:nvPr/>
        </p:nvSpPr>
        <p:spPr>
          <a:xfrm>
            <a:off x="2773874" y="1628800"/>
            <a:ext cx="7900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JV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1877F2-AAD5-4AF9-9162-6B82095C1B28}"/>
              </a:ext>
            </a:extLst>
          </p:cNvPr>
          <p:cNvSpPr txBox="1"/>
          <p:nvPr/>
        </p:nvSpPr>
        <p:spPr>
          <a:xfrm>
            <a:off x="7905526" y="3558324"/>
            <a:ext cx="864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GH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AE480A-2E93-4A55-84BF-B405A385E09C}"/>
              </a:ext>
            </a:extLst>
          </p:cNvPr>
          <p:cNvSpPr txBox="1"/>
          <p:nvPr/>
        </p:nvSpPr>
        <p:spPr>
          <a:xfrm>
            <a:off x="184896" y="908720"/>
            <a:ext cx="4027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… but certainly not all </a:t>
            </a:r>
            <a:r>
              <a:rPr lang="en-GB" sz="2800" b="1" dirty="0">
                <a:solidFill>
                  <a:srgbClr val="FF0000"/>
                </a:solidFill>
              </a:rPr>
              <a:t>!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433BD9-4BD3-4997-93D5-3D680B29E856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E359740-53EF-4467-8FC5-FF194CC01C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7" b="23620"/>
          <a:stretch/>
        </p:blipFill>
        <p:spPr bwMode="auto">
          <a:xfrm>
            <a:off x="3817175" y="1455241"/>
            <a:ext cx="5314950" cy="21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68AC5F1-B76E-4F0E-9D62-5BA67DB092F5}"/>
              </a:ext>
            </a:extLst>
          </p:cNvPr>
          <p:cNvSpPr txBox="1"/>
          <p:nvPr/>
        </p:nvSpPr>
        <p:spPr>
          <a:xfrm>
            <a:off x="3779912" y="1407064"/>
            <a:ext cx="30963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ea typeface="Calibri" panose="020F0502020204030204" pitchFamily="34" charset="0"/>
              </a:rPr>
              <a:t>Particle Physics </a:t>
            </a:r>
            <a:r>
              <a:rPr lang="en-GB" sz="1600" dirty="0"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ICSTM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36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44624"/>
            <a:ext cx="6336704" cy="576807"/>
          </a:xfrm>
        </p:spPr>
        <p:txBody>
          <a:bodyPr/>
          <a:lstStyle/>
          <a:p>
            <a:r>
              <a:rPr lang="en-GB" dirty="0"/>
              <a:t>CERN’s Large Hadron Collider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B6C98549-52EC-451D-9275-0EF22F4D7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512" y="620688"/>
                <a:ext cx="9217024" cy="5832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spcBef>
                    <a:spcPts val="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CERN Council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approval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of construction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1994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   after a decade of world-wide evaluation of scope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first delivery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and recording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of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collisions 2010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   after 16 years of design, construction and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   commissioning with on-going world-wide peer review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very high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intensity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𝟏𝟎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collisions per year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very high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rate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: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bunches cross in IR @ 40 MHz</a:t>
                </a: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eaLnBrk="1" hangingPunct="1">
                  <a:spcBef>
                    <a:spcPts val="0"/>
                  </a:spcBef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very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rare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Higgs production: ~100 per year</a:t>
                </a: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eaLnBrk="1" hangingPunct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high energy beams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: 450 GeV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GB" sz="2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𝐋</m:t>
                        </m:r>
                        <m:r>
                          <a:rPr lang="en-GB" sz="2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𝐇𝐂</m:t>
                        </m:r>
                        <m:r>
                          <m:rPr>
                            <m:brk m:alnAt="1"/>
                          </m:r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×</m:t>
                        </m:r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𝟏𝟒</m:t>
                        </m:r>
                      </m:e>
                    </m:groupCh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6.8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(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scrf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)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  6.8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6.8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</m:t>
                    </m: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13.6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     (1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=</m:t>
                        </m:r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𝟏𝟎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MeV)</a:t>
                </a:r>
              </a:p>
              <a:p>
                <a:pPr eaLnBrk="1" hangingPunct="1">
                  <a:spcBef>
                    <a:spcPts val="0"/>
                  </a:spcBef>
                  <a:spcAft>
                    <a:spcPts val="1600"/>
                  </a:spcAft>
                </a:pP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580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580 T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eV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  <m:r>
                      <a:rPr lang="en-GB" sz="2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𝐏𝐛</m:t>
                    </m:r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1.15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PeV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𝐏𝐛𝐏𝐛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(1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PeV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𝟏𝟎𝟎𝟎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TeV)</a:t>
                </a:r>
              </a:p>
              <a:p>
                <a:pPr eaLnBrk="1" hangingPunct="1">
                  <a:spcBef>
                    <a:spcPts val="0"/>
                  </a:spcBef>
                </a:pPr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                                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cs typeface="Arial" pitchFamily="34" charset="0"/>
                  </a:rPr>
                  <a:t> 25 MeV       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(1 MeV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=</m:t>
                        </m:r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𝟏𝟎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eV)</a:t>
                </a: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eaLnBrk="1" hangingPunct="1">
                  <a:spcBef>
                    <a:spcPts val="0"/>
                  </a:spcBef>
                </a:pP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eaLnBrk="1" hangingPunct="1">
                  <a:spcBef>
                    <a:spcPct val="20000"/>
                  </a:spcBef>
                </a:pPr>
                <a:endParaRPr lang="en-US" sz="2800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B6C98549-52EC-451D-9275-0EF22F4D7C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36512" y="620688"/>
                <a:ext cx="9217024" cy="5832721"/>
              </a:xfrm>
              <a:prstGeom prst="rect">
                <a:avLst/>
              </a:prstGeom>
              <a:blipFill>
                <a:blip r:embed="rId2"/>
                <a:stretch>
                  <a:fillRect l="-1653" t="-1463" r="-992" b="-606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4" name="Picture 3" descr="A picture containing text, monitor&#10;&#10;Description automatically generated">
            <a:extLst>
              <a:ext uri="{FF2B5EF4-FFF2-40B4-BE49-F238E27FC236}">
                <a16:creationId xmlns:a16="http://schemas.microsoft.com/office/drawing/2014/main" id="{293B8EB7-C9AD-4827-8C30-A5440997E2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9" t="40550" r="5507" b="13260"/>
          <a:stretch/>
        </p:blipFill>
        <p:spPr>
          <a:xfrm>
            <a:off x="2339752" y="6003689"/>
            <a:ext cx="1224136" cy="73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8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44624"/>
            <a:ext cx="2952328" cy="576807"/>
          </a:xfrm>
        </p:spPr>
        <p:txBody>
          <a:bodyPr/>
          <a:lstStyle/>
          <a:p>
            <a:r>
              <a:rPr lang="en-GB" dirty="0"/>
              <a:t>LHC @ CERN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09713CAB-C4A9-44D0-868A-100964C19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340769"/>
            <a:ext cx="6667151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MALLERfrigo_virtual_original">
            <a:extLst>
              <a:ext uri="{FF2B5EF4-FFF2-40B4-BE49-F238E27FC236}">
                <a16:creationId xmlns:a16="http://schemas.microsoft.com/office/drawing/2014/main" id="{CA5DC170-0062-42C4-A9B7-901038C8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412776"/>
            <a:ext cx="2008903" cy="134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5C9B1D7-0A89-4D51-B2E4-76AAE3B24161}"/>
              </a:ext>
            </a:extLst>
          </p:cNvPr>
          <p:cNvCxnSpPr>
            <a:cxnSpLocks/>
          </p:cNvCxnSpPr>
          <p:nvPr/>
        </p:nvCxnSpPr>
        <p:spPr bwMode="auto">
          <a:xfrm flipV="1">
            <a:off x="5364088" y="1412776"/>
            <a:ext cx="1656184" cy="100811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E0156E-EEB9-4980-9833-EEB2313E6064}"/>
              </a:ext>
            </a:extLst>
          </p:cNvPr>
          <p:cNvCxnSpPr>
            <a:cxnSpLocks/>
          </p:cNvCxnSpPr>
          <p:nvPr/>
        </p:nvCxnSpPr>
        <p:spPr bwMode="auto">
          <a:xfrm>
            <a:off x="5436096" y="2420888"/>
            <a:ext cx="1584176" cy="334649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4ABA4BB-1B4F-4BDD-900F-FB66B0A26315}"/>
              </a:ext>
            </a:extLst>
          </p:cNvPr>
          <p:cNvSpPr txBox="1"/>
          <p:nvPr/>
        </p:nvSpPr>
        <p:spPr>
          <a:xfrm>
            <a:off x="42080" y="585555"/>
            <a:ext cx="4129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</a:t>
            </a:r>
            <a:r>
              <a:rPr lang="en-GB" sz="3200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 </a:t>
            </a:r>
            <a:r>
              <a:rPr lang="en-GB" sz="2800" dirty="0">
                <a:solidFill>
                  <a:schemeClr val="tx1"/>
                </a:solidFill>
                <a:cs typeface="Arial" pitchFamily="34" charset="0"/>
                <a:sym typeface="Symbol" pitchFamily="18" charset="2"/>
              </a:rPr>
              <a:t>circumference 26 km</a:t>
            </a:r>
            <a:endParaRPr lang="en-GB" sz="2800" dirty="0"/>
          </a:p>
        </p:txBody>
      </p:sp>
      <p:pic>
        <p:nvPicPr>
          <p:cNvPr id="20" name="Picture 19" descr="A picture containing indoor, station, train, subway&#10;&#10;Description automatically generated">
            <a:extLst>
              <a:ext uri="{FF2B5EF4-FFF2-40B4-BE49-F238E27FC236}">
                <a16:creationId xmlns:a16="http://schemas.microsoft.com/office/drawing/2014/main" id="{DD2081DF-2A48-4D2E-8747-91AFE6721E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09"/>
          <a:stretch/>
        </p:blipFill>
        <p:spPr>
          <a:xfrm>
            <a:off x="6969380" y="2827544"/>
            <a:ext cx="2133145" cy="1969609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AD8742F-0301-4120-BAA9-63AE6E795E94}"/>
              </a:ext>
            </a:extLst>
          </p:cNvPr>
          <p:cNvCxnSpPr>
            <a:cxnSpLocks/>
          </p:cNvCxnSpPr>
          <p:nvPr/>
        </p:nvCxnSpPr>
        <p:spPr bwMode="auto">
          <a:xfrm flipV="1">
            <a:off x="6012160" y="2827544"/>
            <a:ext cx="1008112" cy="1274919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1F544A-82E0-4C9C-9E4A-07CD8DBDF049}"/>
              </a:ext>
            </a:extLst>
          </p:cNvPr>
          <p:cNvCxnSpPr>
            <a:cxnSpLocks/>
          </p:cNvCxnSpPr>
          <p:nvPr/>
        </p:nvCxnSpPr>
        <p:spPr bwMode="auto">
          <a:xfrm>
            <a:off x="6084168" y="4102463"/>
            <a:ext cx="885212" cy="69469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8418D409-B342-4369-B64C-95333BAEF327}"/>
              </a:ext>
            </a:extLst>
          </p:cNvPr>
          <p:cNvSpPr/>
          <p:nvPr/>
        </p:nvSpPr>
        <p:spPr bwMode="auto">
          <a:xfrm>
            <a:off x="6012160" y="3933056"/>
            <a:ext cx="216024" cy="22945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C1766A-5B7F-4355-9317-867441D0FBD9}"/>
              </a:ext>
            </a:extLst>
          </p:cNvPr>
          <p:cNvSpPr txBox="1"/>
          <p:nvPr/>
        </p:nvSpPr>
        <p:spPr>
          <a:xfrm>
            <a:off x="6876256" y="4809346"/>
            <a:ext cx="2304256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Superconducting cavities</a:t>
            </a:r>
          </a:p>
        </p:txBody>
      </p:sp>
    </p:spTree>
    <p:extLst>
      <p:ext uri="{BB962C8B-B14F-4D97-AF65-F5344CB8AC3E}">
        <p14:creationId xmlns:p14="http://schemas.microsoft.com/office/powerpoint/2010/main" val="3930460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44624"/>
            <a:ext cx="2952328" cy="576807"/>
          </a:xfrm>
        </p:spPr>
        <p:txBody>
          <a:bodyPr/>
          <a:lstStyle/>
          <a:p>
            <a:r>
              <a:rPr lang="en-GB" dirty="0"/>
              <a:t>LHC @ CERN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79E3989-4384-4A23-92E4-48788406218C}"/>
              </a:ext>
            </a:extLst>
          </p:cNvPr>
          <p:cNvSpPr txBox="1">
            <a:spLocks/>
          </p:cNvSpPr>
          <p:nvPr/>
        </p:nvSpPr>
        <p:spPr>
          <a:xfrm rot="16200000">
            <a:off x="7381627" y="5155878"/>
            <a:ext cx="2895600" cy="16192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hlink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400" b="0" dirty="0">
                <a:solidFill>
                  <a:schemeClr val="tx1"/>
                </a:solidFill>
              </a:rPr>
              <a:t>Geoff Hall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2129E6C-C9ED-4938-80D1-6BE7888A8C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772152"/>
            <a:ext cx="8064896" cy="618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FCB219E-111A-4FAC-A64F-62B12960194A}"/>
              </a:ext>
            </a:extLst>
          </p:cNvPr>
          <p:cNvCxnSpPr/>
          <p:nvPr/>
        </p:nvCxnSpPr>
        <p:spPr>
          <a:xfrm>
            <a:off x="2032748" y="3874298"/>
            <a:ext cx="0" cy="1916062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0070E24-763B-4013-808C-EE591635E0DB}"/>
              </a:ext>
            </a:extLst>
          </p:cNvPr>
          <p:cNvSpPr txBox="1"/>
          <p:nvPr/>
        </p:nvSpPr>
        <p:spPr>
          <a:xfrm>
            <a:off x="971600" y="4587250"/>
            <a:ext cx="96693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~100m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06D3FB-E74F-4982-9B0B-DEAA2E58A583}"/>
              </a:ext>
            </a:extLst>
          </p:cNvPr>
          <p:cNvSpPr txBox="1"/>
          <p:nvPr/>
        </p:nvSpPr>
        <p:spPr>
          <a:xfrm>
            <a:off x="1336751" y="1091039"/>
            <a:ext cx="7056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Alps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0E9D58-8701-4214-B23D-47517C66DDC8}"/>
              </a:ext>
            </a:extLst>
          </p:cNvPr>
          <p:cNvSpPr txBox="1"/>
          <p:nvPr/>
        </p:nvSpPr>
        <p:spPr>
          <a:xfrm>
            <a:off x="7717921" y="1829269"/>
            <a:ext cx="74251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Jura</a:t>
            </a:r>
          </a:p>
        </p:txBody>
      </p:sp>
    </p:spTree>
    <p:extLst>
      <p:ext uri="{BB962C8B-B14F-4D97-AF65-F5344CB8AC3E}">
        <p14:creationId xmlns:p14="http://schemas.microsoft.com/office/powerpoint/2010/main" val="181677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44624"/>
            <a:ext cx="5760640" cy="576807"/>
          </a:xfrm>
        </p:spPr>
        <p:txBody>
          <a:bodyPr/>
          <a:lstStyle/>
          <a:p>
            <a:r>
              <a:rPr lang="en-GB" dirty="0"/>
              <a:t>Needle in the LHC Haystack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A57D11-2C93-4613-A284-866671E59F9F}"/>
                  </a:ext>
                </a:extLst>
              </p:cNvPr>
              <p:cNvSpPr txBox="1"/>
              <p:nvPr/>
            </p:nvSpPr>
            <p:spPr>
              <a:xfrm>
                <a:off x="-36512" y="698093"/>
                <a:ext cx="9582752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“bunches”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of 6.8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“cross” every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𝟐</m:t>
                    </m: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𝟓</m:t>
                    </m: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</m:t>
                        </m:r>
                      </m:num>
                      <m:den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𝟒𝟎</m:t>
                        </m:r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𝐌𝐇𝐳</m:t>
                        </m:r>
                      </m:den>
                    </m:f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ns </a:t>
                </a:r>
                <a:endParaRPr lang="en-GB" sz="28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A57D11-2C93-4613-A284-866671E59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98093"/>
                <a:ext cx="9582752" cy="714683"/>
              </a:xfrm>
              <a:prstGeom prst="rect">
                <a:avLst/>
              </a:prstGeom>
              <a:blipFill>
                <a:blip r:embed="rId2"/>
                <a:stretch>
                  <a:fillRect l="-1908" t="-15385" b="-205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utoShape 15">
            <a:extLst>
              <a:ext uri="{FF2B5EF4-FFF2-40B4-BE49-F238E27FC236}">
                <a16:creationId xmlns:a16="http://schemas.microsoft.com/office/drawing/2014/main" id="{92A05332-862F-4348-A457-F120B2AD85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7504" y="1268760"/>
            <a:ext cx="357188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F461ED-C4EC-4095-819C-AA2712ADA593}"/>
                  </a:ext>
                </a:extLst>
              </p:cNvPr>
              <p:cNvSpPr txBox="1"/>
              <p:nvPr/>
            </p:nvSpPr>
            <p:spPr>
              <a:xfrm>
                <a:off x="501730" y="1340768"/>
                <a:ext cx="932685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~20 6.8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</m:oMath>
                </a14:m>
                <a:r>
                  <a:rPr lang="en-GB" sz="2800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 interactions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every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𝟐𝟓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ns</a:t>
                </a:r>
                <a:endParaRPr lang="en-GB" sz="28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F461ED-C4EC-4095-819C-AA2712ADA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730" y="1340768"/>
                <a:ext cx="9326854" cy="532966"/>
              </a:xfrm>
              <a:prstGeom prst="rect">
                <a:avLst/>
              </a:prstGeom>
              <a:blipFill>
                <a:blip r:embed="rId3"/>
                <a:stretch>
                  <a:fillRect l="-1307" t="-12644" b="-29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Incandela_CMS_RRB_20121030_F0.pdf">
            <a:extLst>
              <a:ext uri="{FF2B5EF4-FFF2-40B4-BE49-F238E27FC236}">
                <a16:creationId xmlns:a16="http://schemas.microsoft.com/office/drawing/2014/main" id="{378DCA4C-DE33-496D-81F8-DAF907A8FB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892"/>
          <a:stretch/>
        </p:blipFill>
        <p:spPr>
          <a:xfrm>
            <a:off x="860401" y="2603446"/>
            <a:ext cx="7095975" cy="4180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62CB3A-B994-40C9-90AF-731709CD354F}"/>
                  </a:ext>
                </a:extLst>
              </p:cNvPr>
              <p:cNvSpPr txBox="1"/>
              <p:nvPr/>
            </p:nvSpPr>
            <p:spPr>
              <a:xfrm>
                <a:off x="539552" y="1795397"/>
                <a:ext cx="9326854" cy="697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𝐭</m:t>
                        </m:r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𝐫𝐢𝐠𝐠𝐞𝐫</m:t>
                        </m:r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+</m:t>
                        </m:r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𝐝𝐚𝐭𝐚</m:t>
                        </m:r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𝐚𝐧𝐚𝐥𝐲𝐬𝐢𝐬</m:t>
                        </m:r>
                      </m:e>
                    </m:groupCh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𝟏𝟎𝟎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Higgs/year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~</m:t>
                    </m:r>
                    <m:sSup>
                      <m:sSup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𝟏𝟎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−</m:t>
                        </m:r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/s</a:t>
                </a:r>
                <a:r>
                  <a:rPr lang="en-GB" sz="2800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62CB3A-B994-40C9-90AF-731709CD3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95397"/>
                <a:ext cx="9326854" cy="697755"/>
              </a:xfrm>
              <a:prstGeom prst="rect">
                <a:avLst/>
              </a:prstGeom>
              <a:blipFill>
                <a:blip r:embed="rId5"/>
                <a:stretch>
                  <a:fillRect t="-7895" b="-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8FBA31-7CFF-4AE6-B236-70FCCC1FF449}"/>
                  </a:ext>
                </a:extLst>
              </p:cNvPr>
              <p:cNvSpPr txBox="1"/>
              <p:nvPr/>
            </p:nvSpPr>
            <p:spPr>
              <a:xfrm>
                <a:off x="6325032" y="4869160"/>
                <a:ext cx="1631344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2000" dirty="0">
                    <a:solidFill>
                      <a:schemeClr val="bg1"/>
                    </a:solidFill>
                  </a:rPr>
                  <a:t>“transverse</a:t>
                </a:r>
              </a:p>
              <a:p>
                <a:pPr algn="r"/>
                <a:r>
                  <a:rPr lang="en-GB" sz="2000" dirty="0">
                    <a:solidFill>
                      <a:schemeClr val="bg1"/>
                    </a:solidFill>
                  </a:rPr>
                  <a:t>activity”</a:t>
                </a: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GB" sz="20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GB" sz="2000" b="0" dirty="0">
                  <a:solidFill>
                    <a:schemeClr val="bg1"/>
                  </a:solidFill>
                  <a:ea typeface="Cambria Math" panose="02040503050406030204" pitchFamily="18" charset="0"/>
                </a:endParaRPr>
              </a:p>
              <a:p>
                <a:pPr algn="r"/>
                <a:r>
                  <a:rPr lang="en-GB" sz="200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↳</m:t>
                    </m:r>
                    <m:r>
                      <a:rPr lang="en-GB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</m:oMath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8FBA31-7CFF-4AE6-B236-70FCCC1FF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032" y="4869160"/>
                <a:ext cx="1631344" cy="1323439"/>
              </a:xfrm>
              <a:prstGeom prst="rect">
                <a:avLst/>
              </a:prstGeom>
              <a:blipFill>
                <a:blip r:embed="rId6"/>
                <a:stretch>
                  <a:fillRect t="-2765" r="-4120" b="-32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572CDC-10A9-480D-8A62-A4FDC81E58F1}"/>
                  </a:ext>
                </a:extLst>
              </p:cNvPr>
              <p:cNvSpPr txBox="1"/>
              <p:nvPr/>
            </p:nvSpPr>
            <p:spPr>
              <a:xfrm>
                <a:off x="6325032" y="6191052"/>
                <a:ext cx="4462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C572CDC-10A9-480D-8A62-A4FDC81E5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032" y="6191052"/>
                <a:ext cx="446211" cy="461665"/>
              </a:xfrm>
              <a:prstGeom prst="rect">
                <a:avLst/>
              </a:prstGeom>
              <a:blipFill>
                <a:blip r:embed="rId7"/>
                <a:stretch>
                  <a:fillRect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B3CE53-1A18-43EA-88AB-20CB28F71C1B}"/>
                  </a:ext>
                </a:extLst>
              </p:cNvPr>
              <p:cNvSpPr txBox="1"/>
              <p:nvPr/>
            </p:nvSpPr>
            <p:spPr>
              <a:xfrm>
                <a:off x="2771800" y="2588510"/>
                <a:ext cx="4462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B3CE53-1A18-43EA-88AB-20CB28F71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588510"/>
                <a:ext cx="446211" cy="461665"/>
              </a:xfrm>
              <a:prstGeom prst="rect">
                <a:avLst/>
              </a:prstGeom>
              <a:blipFill>
                <a:blip r:embed="rId8"/>
                <a:stretch>
                  <a:fillRect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3DB4908-2705-4F73-A226-FC2C33111A10}"/>
                  </a:ext>
                </a:extLst>
              </p:cNvPr>
              <p:cNvSpPr txBox="1"/>
              <p:nvPr/>
            </p:nvSpPr>
            <p:spPr>
              <a:xfrm rot="16200000">
                <a:off x="7362631" y="5139511"/>
                <a:ext cx="173393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GB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photon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3DB4908-2705-4F73-A226-FC2C33111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362631" y="5139511"/>
                <a:ext cx="1733936" cy="461665"/>
              </a:xfrm>
              <a:prstGeom prst="rect">
                <a:avLst/>
              </a:prstGeom>
              <a:blipFill>
                <a:blip r:embed="rId9"/>
                <a:stretch>
                  <a:fillRect l="-10526" t="-5282" r="-28947" b="-10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5786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44624"/>
            <a:ext cx="5904656" cy="576807"/>
          </a:xfrm>
        </p:spPr>
        <p:txBody>
          <a:bodyPr/>
          <a:lstStyle/>
          <a:p>
            <a:r>
              <a:rPr lang="en-GB" dirty="0"/>
              <a:t>Needles in the LHC Haystack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A57D11-2C93-4613-A284-866671E59F9F}"/>
                  </a:ext>
                </a:extLst>
              </p:cNvPr>
              <p:cNvSpPr txBox="1"/>
              <p:nvPr/>
            </p:nvSpPr>
            <p:spPr>
              <a:xfrm>
                <a:off x="-36512" y="698093"/>
                <a:ext cx="9308126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“bunches”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of 6.8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“cross” every </a:t>
                </a:r>
                <a14:m>
                  <m:oMath xmlns:m="http://schemas.openxmlformats.org/officeDocument/2006/math"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𝟐𝟓</m:t>
                    </m:r>
                    <m:r>
                      <a:rPr lang="en-GB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</m:t>
                        </m:r>
                      </m:num>
                      <m:den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𝟒𝟎</m:t>
                        </m:r>
                        <m:r>
                          <a:rPr lang="en-GB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 </m:t>
                        </m:r>
                        <m:r>
                          <a:rPr lang="en-GB" sz="2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𝐌𝐇𝐳</m:t>
                        </m:r>
                      </m:den>
                    </m:f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ns </a:t>
                </a:r>
                <a:endParaRPr lang="en-GB" sz="28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BA57D11-2C93-4613-A284-866671E59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698093"/>
                <a:ext cx="9308126" cy="714683"/>
              </a:xfrm>
              <a:prstGeom prst="rect">
                <a:avLst/>
              </a:prstGeom>
              <a:blipFill>
                <a:blip r:embed="rId2"/>
                <a:stretch>
                  <a:fillRect l="-1965" t="-15385" r="-393" b="-205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utoShape 15">
            <a:extLst>
              <a:ext uri="{FF2B5EF4-FFF2-40B4-BE49-F238E27FC236}">
                <a16:creationId xmlns:a16="http://schemas.microsoft.com/office/drawing/2014/main" id="{92A05332-862F-4348-A457-F120B2AD85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07504" y="1268760"/>
            <a:ext cx="357188" cy="43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F461ED-C4EC-4095-819C-AA2712ADA593}"/>
                  </a:ext>
                </a:extLst>
              </p:cNvPr>
              <p:cNvSpPr txBox="1"/>
              <p:nvPr/>
            </p:nvSpPr>
            <p:spPr>
              <a:xfrm>
                <a:off x="501730" y="1340768"/>
                <a:ext cx="9326854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~20 6.8 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TeV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</m:oMath>
                </a14:m>
                <a:r>
                  <a:rPr lang="en-GB" sz="2800" dirty="0">
                    <a:solidFill>
                      <a:schemeClr val="accent2"/>
                    </a:solidFill>
                    <a:cs typeface="Arial" pitchFamily="34" charset="0"/>
                    <a:sym typeface="Symbol" pitchFamily="18" charset="2"/>
                  </a:rPr>
                  <a:t> interactions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every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𝟐𝟓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ns</a:t>
                </a:r>
                <a:endParaRPr lang="en-GB" sz="28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AF461ED-C4EC-4095-819C-AA2712ADA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730" y="1340768"/>
                <a:ext cx="9326854" cy="532966"/>
              </a:xfrm>
              <a:prstGeom prst="rect">
                <a:avLst/>
              </a:prstGeom>
              <a:blipFill>
                <a:blip r:embed="rId3"/>
                <a:stretch>
                  <a:fillRect l="-1307" t="-12644" b="-29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62CB3A-B994-40C9-90AF-731709CD354F}"/>
                  </a:ext>
                </a:extLst>
              </p:cNvPr>
              <p:cNvSpPr txBox="1"/>
              <p:nvPr/>
            </p:nvSpPr>
            <p:spPr>
              <a:xfrm>
                <a:off x="539552" y="1795397"/>
                <a:ext cx="9326854" cy="984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groupChr>
                      <m:groupChrPr>
                        <m:chr m:val="→"/>
                        <m:pos m:val="top"/>
                        <m:ctrlPr>
                          <a:rPr lang="en-GB" sz="2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groupChrPr>
                      <m:e>
                        <m:eqArr>
                          <m:eqArrPr>
                            <m:ctrlPr>
                              <a:rPr lang="en-GB" sz="28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</m:ctrlPr>
                          </m:eqArrPr>
                          <m:e>
                            <m:r>
                              <m:rPr>
                                <m:brk m:alnAt="1"/>
                              </m:rPr>
                              <a:rPr lang="en-GB" sz="28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𝐭</m:t>
                            </m:r>
                            <m:r>
                              <a:rPr lang="en-GB" sz="28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𝐫𝐢𝐠𝐠𝐞𝐫</m:t>
                            </m:r>
                            <m:r>
                              <a:rPr lang="en-GB" sz="28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+</m:t>
                            </m:r>
                          </m:e>
                          <m:e>
                            <m:r>
                              <a:rPr lang="en-GB" sz="28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𝐝𝐚𝐭𝐚</m:t>
                            </m:r>
                            <m:r>
                              <a:rPr lang="en-GB" sz="28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 </m:t>
                            </m:r>
                            <m:r>
                              <a:rPr lang="en-GB" sz="2800" b="1" i="0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cs typeface="Arial" pitchFamily="34" charset="0"/>
                                <a:sym typeface="Symbol" pitchFamily="18" charset="2"/>
                              </a:rPr>
                              <m:t>𝐚𝐧𝐚𝐥𝐲𝐬𝐢𝐬</m:t>
                            </m:r>
                          </m:e>
                        </m:eqArr>
                      </m:e>
                    </m:groupChr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𝟏𝟎𝟎</m:t>
                    </m:r>
                  </m:oMath>
                </a14:m>
                <a:r>
                  <a:rPr lang="en-GB" sz="2800" b="1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𝒑𝒑</m:t>
                    </m:r>
                    <m:r>
                      <a:rPr lang="en-GB" sz="2800" b="1" i="1" dirty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Higgs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anything/year </a:t>
                </a:r>
                <a14:m>
                  <m:oMath xmlns:m="http://schemas.openxmlformats.org/officeDocument/2006/math">
                    <m:r>
                      <a:rPr lang="en-GB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~</m:t>
                    </m:r>
                    <m:sSup>
                      <m:sSupPr>
                        <m:ctrlP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</m:ctrlPr>
                      </m:sSupPr>
                      <m:e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𝟏𝟎</m:t>
                        </m:r>
                      </m:e>
                      <m:sup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−</m:t>
                        </m:r>
                        <m:r>
                          <a:rPr lang="en-GB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  <a:sym typeface="Symbol" pitchFamily="18" charset="2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/s</a:t>
                </a:r>
                <a:r>
                  <a:rPr lang="en-GB" sz="2800" dirty="0"/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162CB3A-B994-40C9-90AF-731709CD3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95397"/>
                <a:ext cx="9326854" cy="984693"/>
              </a:xfrm>
              <a:prstGeom prst="rect">
                <a:avLst/>
              </a:prstGeom>
              <a:blipFill>
                <a:blip r:embed="rId5"/>
                <a:stretch>
                  <a:fillRect t="-49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B3CE53-1A18-43EA-88AB-20CB28F71C1B}"/>
                  </a:ext>
                </a:extLst>
              </p:cNvPr>
              <p:cNvSpPr txBox="1"/>
              <p:nvPr/>
            </p:nvSpPr>
            <p:spPr>
              <a:xfrm>
                <a:off x="2771800" y="2204864"/>
                <a:ext cx="4462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B3CE53-1A18-43EA-88AB-20CB28F71C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204864"/>
                <a:ext cx="446211" cy="461665"/>
              </a:xfrm>
              <a:prstGeom prst="rect">
                <a:avLst/>
              </a:prstGeom>
              <a:blipFill>
                <a:blip r:embed="rId6"/>
                <a:stretch>
                  <a:fillRect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8">
            <a:extLst>
              <a:ext uri="{FF2B5EF4-FFF2-40B4-BE49-F238E27FC236}">
                <a16:creationId xmlns:a16="http://schemas.microsoft.com/office/drawing/2014/main" id="{299F2223-80C6-42AE-8240-49C418DD8E71}"/>
              </a:ext>
            </a:extLst>
          </p:cNvPr>
          <p:cNvGrpSpPr>
            <a:grpSpLocks/>
          </p:cNvGrpSpPr>
          <p:nvPr/>
        </p:nvGrpSpPr>
        <p:grpSpPr bwMode="auto">
          <a:xfrm>
            <a:off x="3534897" y="2509920"/>
            <a:ext cx="2574925" cy="679450"/>
            <a:chOff x="156" y="1248"/>
            <a:chExt cx="1622" cy="428"/>
          </a:xfrm>
        </p:grpSpPr>
        <p:grpSp>
          <p:nvGrpSpPr>
            <p:cNvPr id="21" name="Group 19">
              <a:extLst>
                <a:ext uri="{FF2B5EF4-FFF2-40B4-BE49-F238E27FC236}">
                  <a16:creationId xmlns:a16="http://schemas.microsoft.com/office/drawing/2014/main" id="{FA4A0978-98A9-4F7E-AD39-E944400E6F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" y="1248"/>
              <a:ext cx="428" cy="428"/>
              <a:chOff x="3840" y="1104"/>
              <a:chExt cx="428" cy="428"/>
            </a:xfrm>
          </p:grpSpPr>
          <p:graphicFrame>
            <p:nvGraphicFramePr>
              <p:cNvPr id="119" name="Object 3">
                <a:extLst>
                  <a:ext uri="{FF2B5EF4-FFF2-40B4-BE49-F238E27FC236}">
                    <a16:creationId xmlns:a16="http://schemas.microsoft.com/office/drawing/2014/main" id="{77A5ECF3-ED3C-4BE8-87FD-7934F74840C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840" y="1104"/>
              <a:ext cx="428" cy="4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lash Movie" r:id="rId7" imgW="679680" imgH="679680" progId="Flash.Movie">
                      <p:embed/>
                    </p:oleObj>
                  </mc:Choice>
                  <mc:Fallback>
                    <p:oleObj name="Flash Movie" r:id="rId7" imgW="679680" imgH="679680" progId="Flash.Movie">
                      <p:embed/>
                      <p:pic>
                        <p:nvPicPr>
                          <p:cNvPr id="119" name="Object 3">
                            <a:extLst>
                              <a:ext uri="{FF2B5EF4-FFF2-40B4-BE49-F238E27FC236}">
                                <a16:creationId xmlns:a16="http://schemas.microsoft.com/office/drawing/2014/main" id="{77A5ECF3-ED3C-4BE8-87FD-7934F74840C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40" y="1104"/>
                            <a:ext cx="428" cy="4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0" name="Freeform 21">
                <a:extLst>
                  <a:ext uri="{FF2B5EF4-FFF2-40B4-BE49-F238E27FC236}">
                    <a16:creationId xmlns:a16="http://schemas.microsoft.com/office/drawing/2014/main" id="{005D486B-16DE-43C8-AE87-FFD13C04A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1153"/>
                <a:ext cx="106" cy="130"/>
              </a:xfrm>
              <a:custGeom>
                <a:avLst/>
                <a:gdLst>
                  <a:gd name="T0" fmla="*/ 1 w 531"/>
                  <a:gd name="T1" fmla="*/ 0 h 652"/>
                  <a:gd name="T2" fmla="*/ 1 w 531"/>
                  <a:gd name="T3" fmla="*/ 0 h 652"/>
                  <a:gd name="T4" fmla="*/ 1 w 531"/>
                  <a:gd name="T5" fmla="*/ 0 h 652"/>
                  <a:gd name="T6" fmla="*/ 1 w 531"/>
                  <a:gd name="T7" fmla="*/ 0 h 652"/>
                  <a:gd name="T8" fmla="*/ 1 w 531"/>
                  <a:gd name="T9" fmla="*/ 0 h 652"/>
                  <a:gd name="T10" fmla="*/ 1 w 531"/>
                  <a:gd name="T11" fmla="*/ 0 h 652"/>
                  <a:gd name="T12" fmla="*/ 1 w 531"/>
                  <a:gd name="T13" fmla="*/ 1 h 652"/>
                  <a:gd name="T14" fmla="*/ 1 w 531"/>
                  <a:gd name="T15" fmla="*/ 1 h 652"/>
                  <a:gd name="T16" fmla="*/ 1 w 531"/>
                  <a:gd name="T17" fmla="*/ 1 h 652"/>
                  <a:gd name="T18" fmla="*/ 1 w 531"/>
                  <a:gd name="T19" fmla="*/ 1 h 652"/>
                  <a:gd name="T20" fmla="*/ 1 w 531"/>
                  <a:gd name="T21" fmla="*/ 1 h 652"/>
                  <a:gd name="T22" fmla="*/ 1 w 531"/>
                  <a:gd name="T23" fmla="*/ 1 h 652"/>
                  <a:gd name="T24" fmla="*/ 1 w 531"/>
                  <a:gd name="T25" fmla="*/ 1 h 652"/>
                  <a:gd name="T26" fmla="*/ 1 w 531"/>
                  <a:gd name="T27" fmla="*/ 1 h 652"/>
                  <a:gd name="T28" fmla="*/ 1 w 531"/>
                  <a:gd name="T29" fmla="*/ 1 h 652"/>
                  <a:gd name="T30" fmla="*/ 0 w 531"/>
                  <a:gd name="T31" fmla="*/ 1 h 652"/>
                  <a:gd name="T32" fmla="*/ 0 w 531"/>
                  <a:gd name="T33" fmla="*/ 1 h 652"/>
                  <a:gd name="T34" fmla="*/ 0 w 531"/>
                  <a:gd name="T35" fmla="*/ 1 h 652"/>
                  <a:gd name="T36" fmla="*/ 0 w 531"/>
                  <a:gd name="T37" fmla="*/ 1 h 652"/>
                  <a:gd name="T38" fmla="*/ 0 w 531"/>
                  <a:gd name="T39" fmla="*/ 1 h 652"/>
                  <a:gd name="T40" fmla="*/ 0 w 531"/>
                  <a:gd name="T41" fmla="*/ 1 h 652"/>
                  <a:gd name="T42" fmla="*/ 0 w 531"/>
                  <a:gd name="T43" fmla="*/ 1 h 652"/>
                  <a:gd name="T44" fmla="*/ 0 w 531"/>
                  <a:gd name="T45" fmla="*/ 1 h 652"/>
                  <a:gd name="T46" fmla="*/ 0 w 531"/>
                  <a:gd name="T47" fmla="*/ 1 h 652"/>
                  <a:gd name="T48" fmla="*/ 0 w 531"/>
                  <a:gd name="T49" fmla="*/ 1 h 652"/>
                  <a:gd name="T50" fmla="*/ 0 w 531"/>
                  <a:gd name="T51" fmla="*/ 1 h 652"/>
                  <a:gd name="T52" fmla="*/ 1 w 531"/>
                  <a:gd name="T53" fmla="*/ 1 h 652"/>
                  <a:gd name="T54" fmla="*/ 1 w 531"/>
                  <a:gd name="T55" fmla="*/ 1 h 652"/>
                  <a:gd name="T56" fmla="*/ 1 w 531"/>
                  <a:gd name="T57" fmla="*/ 1 h 652"/>
                  <a:gd name="T58" fmla="*/ 1 w 531"/>
                  <a:gd name="T59" fmla="*/ 1 h 652"/>
                  <a:gd name="T60" fmla="*/ 1 w 531"/>
                  <a:gd name="T61" fmla="*/ 1 h 652"/>
                  <a:gd name="T62" fmla="*/ 1 w 531"/>
                  <a:gd name="T63" fmla="*/ 1 h 652"/>
                  <a:gd name="T64" fmla="*/ 1 w 531"/>
                  <a:gd name="T65" fmla="*/ 1 h 652"/>
                  <a:gd name="T66" fmla="*/ 1 w 531"/>
                  <a:gd name="T67" fmla="*/ 1 h 652"/>
                  <a:gd name="T68" fmla="*/ 1 w 531"/>
                  <a:gd name="T69" fmla="*/ 1 h 652"/>
                  <a:gd name="T70" fmla="*/ 1 w 531"/>
                  <a:gd name="T71" fmla="*/ 0 h 652"/>
                  <a:gd name="T72" fmla="*/ 1 w 531"/>
                  <a:gd name="T73" fmla="*/ 0 h 652"/>
                  <a:gd name="T74" fmla="*/ 1 w 531"/>
                  <a:gd name="T75" fmla="*/ 0 h 652"/>
                  <a:gd name="T76" fmla="*/ 1 w 531"/>
                  <a:gd name="T77" fmla="*/ 0 h 652"/>
                  <a:gd name="T78" fmla="*/ 1 w 531"/>
                  <a:gd name="T79" fmla="*/ 0 h 6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31"/>
                  <a:gd name="T121" fmla="*/ 0 h 652"/>
                  <a:gd name="T122" fmla="*/ 531 w 531"/>
                  <a:gd name="T123" fmla="*/ 652 h 6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31" h="652">
                    <a:moveTo>
                      <a:pt x="400" y="3"/>
                    </a:moveTo>
                    <a:lnTo>
                      <a:pt x="361" y="0"/>
                    </a:lnTo>
                    <a:lnTo>
                      <a:pt x="384" y="18"/>
                    </a:lnTo>
                    <a:lnTo>
                      <a:pt x="409" y="41"/>
                    </a:lnTo>
                    <a:lnTo>
                      <a:pt x="431" y="66"/>
                    </a:lnTo>
                    <a:lnTo>
                      <a:pt x="453" y="93"/>
                    </a:lnTo>
                    <a:lnTo>
                      <a:pt x="470" y="122"/>
                    </a:lnTo>
                    <a:lnTo>
                      <a:pt x="486" y="152"/>
                    </a:lnTo>
                    <a:lnTo>
                      <a:pt x="496" y="183"/>
                    </a:lnTo>
                    <a:lnTo>
                      <a:pt x="505" y="216"/>
                    </a:lnTo>
                    <a:lnTo>
                      <a:pt x="510" y="250"/>
                    </a:lnTo>
                    <a:lnTo>
                      <a:pt x="512" y="286"/>
                    </a:lnTo>
                    <a:lnTo>
                      <a:pt x="510" y="320"/>
                    </a:lnTo>
                    <a:lnTo>
                      <a:pt x="505" y="354"/>
                    </a:lnTo>
                    <a:lnTo>
                      <a:pt x="501" y="370"/>
                    </a:lnTo>
                    <a:lnTo>
                      <a:pt x="496" y="387"/>
                    </a:lnTo>
                    <a:lnTo>
                      <a:pt x="486" y="419"/>
                    </a:lnTo>
                    <a:lnTo>
                      <a:pt x="470" y="448"/>
                    </a:lnTo>
                    <a:lnTo>
                      <a:pt x="461" y="462"/>
                    </a:lnTo>
                    <a:lnTo>
                      <a:pt x="456" y="469"/>
                    </a:lnTo>
                    <a:lnTo>
                      <a:pt x="454" y="472"/>
                    </a:lnTo>
                    <a:lnTo>
                      <a:pt x="453" y="477"/>
                    </a:lnTo>
                    <a:lnTo>
                      <a:pt x="431" y="504"/>
                    </a:lnTo>
                    <a:lnTo>
                      <a:pt x="409" y="531"/>
                    </a:lnTo>
                    <a:lnTo>
                      <a:pt x="381" y="554"/>
                    </a:lnTo>
                    <a:lnTo>
                      <a:pt x="354" y="575"/>
                    </a:lnTo>
                    <a:lnTo>
                      <a:pt x="350" y="576"/>
                    </a:lnTo>
                    <a:lnTo>
                      <a:pt x="346" y="579"/>
                    </a:lnTo>
                    <a:lnTo>
                      <a:pt x="339" y="583"/>
                    </a:lnTo>
                    <a:lnTo>
                      <a:pt x="326" y="592"/>
                    </a:lnTo>
                    <a:lnTo>
                      <a:pt x="296" y="608"/>
                    </a:lnTo>
                    <a:lnTo>
                      <a:pt x="265" y="618"/>
                    </a:lnTo>
                    <a:lnTo>
                      <a:pt x="248" y="623"/>
                    </a:lnTo>
                    <a:lnTo>
                      <a:pt x="232" y="627"/>
                    </a:lnTo>
                    <a:lnTo>
                      <a:pt x="198" y="632"/>
                    </a:lnTo>
                    <a:lnTo>
                      <a:pt x="164" y="634"/>
                    </a:lnTo>
                    <a:lnTo>
                      <a:pt x="141" y="633"/>
                    </a:lnTo>
                    <a:lnTo>
                      <a:pt x="119" y="631"/>
                    </a:lnTo>
                    <a:lnTo>
                      <a:pt x="77" y="624"/>
                    </a:lnTo>
                    <a:lnTo>
                      <a:pt x="38" y="610"/>
                    </a:lnTo>
                    <a:lnTo>
                      <a:pt x="18" y="602"/>
                    </a:lnTo>
                    <a:lnTo>
                      <a:pt x="0" y="593"/>
                    </a:lnTo>
                    <a:lnTo>
                      <a:pt x="22" y="626"/>
                    </a:lnTo>
                    <a:lnTo>
                      <a:pt x="53" y="636"/>
                    </a:lnTo>
                    <a:lnTo>
                      <a:pt x="89" y="645"/>
                    </a:lnTo>
                    <a:lnTo>
                      <a:pt x="125" y="650"/>
                    </a:lnTo>
                    <a:lnTo>
                      <a:pt x="164" y="652"/>
                    </a:lnTo>
                    <a:lnTo>
                      <a:pt x="200" y="650"/>
                    </a:lnTo>
                    <a:lnTo>
                      <a:pt x="217" y="648"/>
                    </a:lnTo>
                    <a:lnTo>
                      <a:pt x="235" y="645"/>
                    </a:lnTo>
                    <a:lnTo>
                      <a:pt x="269" y="636"/>
                    </a:lnTo>
                    <a:lnTo>
                      <a:pt x="303" y="625"/>
                    </a:lnTo>
                    <a:lnTo>
                      <a:pt x="335" y="609"/>
                    </a:lnTo>
                    <a:lnTo>
                      <a:pt x="350" y="600"/>
                    </a:lnTo>
                    <a:lnTo>
                      <a:pt x="366" y="591"/>
                    </a:lnTo>
                    <a:lnTo>
                      <a:pt x="395" y="568"/>
                    </a:lnTo>
                    <a:lnTo>
                      <a:pt x="409" y="556"/>
                    </a:lnTo>
                    <a:lnTo>
                      <a:pt x="423" y="545"/>
                    </a:lnTo>
                    <a:lnTo>
                      <a:pt x="435" y="530"/>
                    </a:lnTo>
                    <a:lnTo>
                      <a:pt x="447" y="516"/>
                    </a:lnTo>
                    <a:lnTo>
                      <a:pt x="470" y="487"/>
                    </a:lnTo>
                    <a:lnTo>
                      <a:pt x="479" y="471"/>
                    </a:lnTo>
                    <a:lnTo>
                      <a:pt x="488" y="456"/>
                    </a:lnTo>
                    <a:lnTo>
                      <a:pt x="496" y="440"/>
                    </a:lnTo>
                    <a:lnTo>
                      <a:pt x="497" y="436"/>
                    </a:lnTo>
                    <a:lnTo>
                      <a:pt x="500" y="432"/>
                    </a:lnTo>
                    <a:lnTo>
                      <a:pt x="504" y="425"/>
                    </a:lnTo>
                    <a:lnTo>
                      <a:pt x="515" y="391"/>
                    </a:lnTo>
                    <a:lnTo>
                      <a:pt x="524" y="357"/>
                    </a:lnTo>
                    <a:lnTo>
                      <a:pt x="527" y="339"/>
                    </a:lnTo>
                    <a:lnTo>
                      <a:pt x="529" y="322"/>
                    </a:lnTo>
                    <a:lnTo>
                      <a:pt x="531" y="286"/>
                    </a:lnTo>
                    <a:lnTo>
                      <a:pt x="529" y="248"/>
                    </a:lnTo>
                    <a:lnTo>
                      <a:pt x="524" y="212"/>
                    </a:lnTo>
                    <a:lnTo>
                      <a:pt x="515" y="177"/>
                    </a:lnTo>
                    <a:lnTo>
                      <a:pt x="504" y="144"/>
                    </a:lnTo>
                    <a:lnTo>
                      <a:pt x="488" y="111"/>
                    </a:lnTo>
                    <a:lnTo>
                      <a:pt x="470" y="82"/>
                    </a:lnTo>
                    <a:lnTo>
                      <a:pt x="447" y="53"/>
                    </a:lnTo>
                    <a:lnTo>
                      <a:pt x="423" y="26"/>
                    </a:lnTo>
                    <a:lnTo>
                      <a:pt x="400" y="3"/>
                    </a:lnTo>
                    <a:close/>
                  </a:path>
                </a:pathLst>
              </a:custGeom>
              <a:solidFill>
                <a:srgbClr val="77FF7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22">
                <a:extLst>
                  <a:ext uri="{FF2B5EF4-FFF2-40B4-BE49-F238E27FC236}">
                    <a16:creationId xmlns:a16="http://schemas.microsoft.com/office/drawing/2014/main" id="{A293790E-52A1-415C-874B-E6967CD43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5" y="1153"/>
                <a:ext cx="107" cy="127"/>
              </a:xfrm>
              <a:custGeom>
                <a:avLst/>
                <a:gdLst>
                  <a:gd name="T0" fmla="*/ 1 w 531"/>
                  <a:gd name="T1" fmla="*/ 0 h 634"/>
                  <a:gd name="T2" fmla="*/ 1 w 531"/>
                  <a:gd name="T3" fmla="*/ 0 h 634"/>
                  <a:gd name="T4" fmla="*/ 1 w 531"/>
                  <a:gd name="T5" fmla="*/ 0 h 634"/>
                  <a:gd name="T6" fmla="*/ 1 w 531"/>
                  <a:gd name="T7" fmla="*/ 0 h 634"/>
                  <a:gd name="T8" fmla="*/ 1 w 531"/>
                  <a:gd name="T9" fmla="*/ 0 h 634"/>
                  <a:gd name="T10" fmla="*/ 1 w 531"/>
                  <a:gd name="T11" fmla="*/ 0 h 634"/>
                  <a:gd name="T12" fmla="*/ 1 w 531"/>
                  <a:gd name="T13" fmla="*/ 0 h 634"/>
                  <a:gd name="T14" fmla="*/ 1 w 531"/>
                  <a:gd name="T15" fmla="*/ 0 h 634"/>
                  <a:gd name="T16" fmla="*/ 1 w 531"/>
                  <a:gd name="T17" fmla="*/ 1 h 634"/>
                  <a:gd name="T18" fmla="*/ 1 w 531"/>
                  <a:gd name="T19" fmla="*/ 1 h 634"/>
                  <a:gd name="T20" fmla="*/ 1 w 531"/>
                  <a:gd name="T21" fmla="*/ 1 h 634"/>
                  <a:gd name="T22" fmla="*/ 1 w 531"/>
                  <a:gd name="T23" fmla="*/ 1 h 634"/>
                  <a:gd name="T24" fmla="*/ 1 w 531"/>
                  <a:gd name="T25" fmla="*/ 1 h 634"/>
                  <a:gd name="T26" fmla="*/ 1 w 531"/>
                  <a:gd name="T27" fmla="*/ 1 h 634"/>
                  <a:gd name="T28" fmla="*/ 1 w 531"/>
                  <a:gd name="T29" fmla="*/ 1 h 634"/>
                  <a:gd name="T30" fmla="*/ 1 w 531"/>
                  <a:gd name="T31" fmla="*/ 1 h 634"/>
                  <a:gd name="T32" fmla="*/ 1 w 531"/>
                  <a:gd name="T33" fmla="*/ 1 h 634"/>
                  <a:gd name="T34" fmla="*/ 1 w 531"/>
                  <a:gd name="T35" fmla="*/ 1 h 634"/>
                  <a:gd name="T36" fmla="*/ 0 w 531"/>
                  <a:gd name="T37" fmla="*/ 1 h 634"/>
                  <a:gd name="T38" fmla="*/ 0 w 531"/>
                  <a:gd name="T39" fmla="*/ 1 h 634"/>
                  <a:gd name="T40" fmla="*/ 0 w 531"/>
                  <a:gd name="T41" fmla="*/ 1 h 634"/>
                  <a:gd name="T42" fmla="*/ 0 w 531"/>
                  <a:gd name="T43" fmla="*/ 1 h 634"/>
                  <a:gd name="T44" fmla="*/ 0 w 531"/>
                  <a:gd name="T45" fmla="*/ 1 h 634"/>
                  <a:gd name="T46" fmla="*/ 0 w 531"/>
                  <a:gd name="T47" fmla="*/ 1 h 634"/>
                  <a:gd name="T48" fmla="*/ 0 w 531"/>
                  <a:gd name="T49" fmla="*/ 1 h 634"/>
                  <a:gd name="T50" fmla="*/ 0 w 531"/>
                  <a:gd name="T51" fmla="*/ 1 h 634"/>
                  <a:gd name="T52" fmla="*/ 0 w 531"/>
                  <a:gd name="T53" fmla="*/ 1 h 634"/>
                  <a:gd name="T54" fmla="*/ 0 w 531"/>
                  <a:gd name="T55" fmla="*/ 1 h 634"/>
                  <a:gd name="T56" fmla="*/ 0 w 531"/>
                  <a:gd name="T57" fmla="*/ 1 h 634"/>
                  <a:gd name="T58" fmla="*/ 0 w 531"/>
                  <a:gd name="T59" fmla="*/ 1 h 634"/>
                  <a:gd name="T60" fmla="*/ 0 w 531"/>
                  <a:gd name="T61" fmla="*/ 1 h 634"/>
                  <a:gd name="T62" fmla="*/ 0 w 531"/>
                  <a:gd name="T63" fmla="*/ 1 h 634"/>
                  <a:gd name="T64" fmla="*/ 1 w 531"/>
                  <a:gd name="T65" fmla="*/ 1 h 634"/>
                  <a:gd name="T66" fmla="*/ 1 w 531"/>
                  <a:gd name="T67" fmla="*/ 1 h 634"/>
                  <a:gd name="T68" fmla="*/ 1 w 531"/>
                  <a:gd name="T69" fmla="*/ 1 h 634"/>
                  <a:gd name="T70" fmla="*/ 1 w 531"/>
                  <a:gd name="T71" fmla="*/ 1 h 634"/>
                  <a:gd name="T72" fmla="*/ 1 w 531"/>
                  <a:gd name="T73" fmla="*/ 1 h 634"/>
                  <a:gd name="T74" fmla="*/ 1 w 531"/>
                  <a:gd name="T75" fmla="*/ 1 h 634"/>
                  <a:gd name="T76" fmla="*/ 1 w 531"/>
                  <a:gd name="T77" fmla="*/ 1 h 634"/>
                  <a:gd name="T78" fmla="*/ 1 w 531"/>
                  <a:gd name="T79" fmla="*/ 1 h 634"/>
                  <a:gd name="T80" fmla="*/ 1 w 531"/>
                  <a:gd name="T81" fmla="*/ 1 h 634"/>
                  <a:gd name="T82" fmla="*/ 1 w 531"/>
                  <a:gd name="T83" fmla="*/ 0 h 634"/>
                  <a:gd name="T84" fmla="*/ 1 w 531"/>
                  <a:gd name="T85" fmla="*/ 0 h 634"/>
                  <a:gd name="T86" fmla="*/ 1 w 531"/>
                  <a:gd name="T87" fmla="*/ 0 h 634"/>
                  <a:gd name="T88" fmla="*/ 1 w 531"/>
                  <a:gd name="T89" fmla="*/ 0 h 634"/>
                  <a:gd name="T90" fmla="*/ 1 w 531"/>
                  <a:gd name="T91" fmla="*/ 0 h 6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31"/>
                  <a:gd name="T139" fmla="*/ 0 h 634"/>
                  <a:gd name="T140" fmla="*/ 531 w 531"/>
                  <a:gd name="T141" fmla="*/ 634 h 6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31" h="634">
                    <a:moveTo>
                      <a:pt x="428" y="41"/>
                    </a:moveTo>
                    <a:lnTo>
                      <a:pt x="403" y="18"/>
                    </a:lnTo>
                    <a:lnTo>
                      <a:pt x="380" y="0"/>
                    </a:lnTo>
                    <a:lnTo>
                      <a:pt x="365" y="0"/>
                    </a:lnTo>
                    <a:lnTo>
                      <a:pt x="353" y="0"/>
                    </a:lnTo>
                    <a:lnTo>
                      <a:pt x="344" y="3"/>
                    </a:lnTo>
                    <a:lnTo>
                      <a:pt x="361" y="12"/>
                    </a:lnTo>
                    <a:lnTo>
                      <a:pt x="379" y="24"/>
                    </a:lnTo>
                    <a:lnTo>
                      <a:pt x="413" y="55"/>
                    </a:lnTo>
                    <a:lnTo>
                      <a:pt x="435" y="79"/>
                    </a:lnTo>
                    <a:lnTo>
                      <a:pt x="454" y="105"/>
                    </a:lnTo>
                    <a:lnTo>
                      <a:pt x="470" y="131"/>
                    </a:lnTo>
                    <a:lnTo>
                      <a:pt x="484" y="160"/>
                    </a:lnTo>
                    <a:lnTo>
                      <a:pt x="495" y="189"/>
                    </a:lnTo>
                    <a:lnTo>
                      <a:pt x="503" y="220"/>
                    </a:lnTo>
                    <a:lnTo>
                      <a:pt x="507" y="252"/>
                    </a:lnTo>
                    <a:lnTo>
                      <a:pt x="509" y="286"/>
                    </a:lnTo>
                    <a:lnTo>
                      <a:pt x="507" y="318"/>
                    </a:lnTo>
                    <a:lnTo>
                      <a:pt x="503" y="350"/>
                    </a:lnTo>
                    <a:lnTo>
                      <a:pt x="498" y="364"/>
                    </a:lnTo>
                    <a:lnTo>
                      <a:pt x="495" y="380"/>
                    </a:lnTo>
                    <a:lnTo>
                      <a:pt x="484" y="410"/>
                    </a:lnTo>
                    <a:lnTo>
                      <a:pt x="470" y="437"/>
                    </a:lnTo>
                    <a:lnTo>
                      <a:pt x="454" y="464"/>
                    </a:lnTo>
                    <a:lnTo>
                      <a:pt x="450" y="466"/>
                    </a:lnTo>
                    <a:lnTo>
                      <a:pt x="448" y="470"/>
                    </a:lnTo>
                    <a:lnTo>
                      <a:pt x="444" y="477"/>
                    </a:lnTo>
                    <a:lnTo>
                      <a:pt x="435" y="490"/>
                    </a:lnTo>
                    <a:lnTo>
                      <a:pt x="423" y="503"/>
                    </a:lnTo>
                    <a:lnTo>
                      <a:pt x="413" y="516"/>
                    </a:lnTo>
                    <a:lnTo>
                      <a:pt x="388" y="538"/>
                    </a:lnTo>
                    <a:lnTo>
                      <a:pt x="374" y="547"/>
                    </a:lnTo>
                    <a:lnTo>
                      <a:pt x="368" y="551"/>
                    </a:lnTo>
                    <a:lnTo>
                      <a:pt x="364" y="554"/>
                    </a:lnTo>
                    <a:lnTo>
                      <a:pt x="362" y="557"/>
                    </a:lnTo>
                    <a:lnTo>
                      <a:pt x="335" y="573"/>
                    </a:lnTo>
                    <a:lnTo>
                      <a:pt x="307" y="588"/>
                    </a:lnTo>
                    <a:lnTo>
                      <a:pt x="292" y="592"/>
                    </a:lnTo>
                    <a:lnTo>
                      <a:pt x="284" y="594"/>
                    </a:lnTo>
                    <a:lnTo>
                      <a:pt x="277" y="598"/>
                    </a:lnTo>
                    <a:lnTo>
                      <a:pt x="261" y="601"/>
                    </a:lnTo>
                    <a:lnTo>
                      <a:pt x="246" y="606"/>
                    </a:lnTo>
                    <a:lnTo>
                      <a:pt x="214" y="610"/>
                    </a:lnTo>
                    <a:lnTo>
                      <a:pt x="183" y="613"/>
                    </a:lnTo>
                    <a:lnTo>
                      <a:pt x="156" y="611"/>
                    </a:lnTo>
                    <a:lnTo>
                      <a:pt x="131" y="608"/>
                    </a:lnTo>
                    <a:lnTo>
                      <a:pt x="108" y="603"/>
                    </a:lnTo>
                    <a:lnTo>
                      <a:pt x="85" y="598"/>
                    </a:lnTo>
                    <a:lnTo>
                      <a:pt x="62" y="590"/>
                    </a:lnTo>
                    <a:lnTo>
                      <a:pt x="41" y="581"/>
                    </a:lnTo>
                    <a:lnTo>
                      <a:pt x="19" y="569"/>
                    </a:lnTo>
                    <a:lnTo>
                      <a:pt x="0" y="557"/>
                    </a:lnTo>
                    <a:lnTo>
                      <a:pt x="8" y="575"/>
                    </a:lnTo>
                    <a:lnTo>
                      <a:pt x="19" y="593"/>
                    </a:lnTo>
                    <a:lnTo>
                      <a:pt x="37" y="602"/>
                    </a:lnTo>
                    <a:lnTo>
                      <a:pt x="57" y="610"/>
                    </a:lnTo>
                    <a:lnTo>
                      <a:pt x="96" y="624"/>
                    </a:lnTo>
                    <a:lnTo>
                      <a:pt x="138" y="631"/>
                    </a:lnTo>
                    <a:lnTo>
                      <a:pt x="160" y="633"/>
                    </a:lnTo>
                    <a:lnTo>
                      <a:pt x="183" y="634"/>
                    </a:lnTo>
                    <a:lnTo>
                      <a:pt x="217" y="632"/>
                    </a:lnTo>
                    <a:lnTo>
                      <a:pt x="251" y="627"/>
                    </a:lnTo>
                    <a:lnTo>
                      <a:pt x="267" y="623"/>
                    </a:lnTo>
                    <a:lnTo>
                      <a:pt x="284" y="618"/>
                    </a:lnTo>
                    <a:lnTo>
                      <a:pt x="315" y="608"/>
                    </a:lnTo>
                    <a:lnTo>
                      <a:pt x="345" y="592"/>
                    </a:lnTo>
                    <a:lnTo>
                      <a:pt x="358" y="583"/>
                    </a:lnTo>
                    <a:lnTo>
                      <a:pt x="365" y="579"/>
                    </a:lnTo>
                    <a:lnTo>
                      <a:pt x="369" y="576"/>
                    </a:lnTo>
                    <a:lnTo>
                      <a:pt x="373" y="575"/>
                    </a:lnTo>
                    <a:lnTo>
                      <a:pt x="400" y="554"/>
                    </a:lnTo>
                    <a:lnTo>
                      <a:pt x="428" y="531"/>
                    </a:lnTo>
                    <a:lnTo>
                      <a:pt x="450" y="504"/>
                    </a:lnTo>
                    <a:lnTo>
                      <a:pt x="472" y="477"/>
                    </a:lnTo>
                    <a:lnTo>
                      <a:pt x="473" y="472"/>
                    </a:lnTo>
                    <a:lnTo>
                      <a:pt x="475" y="469"/>
                    </a:lnTo>
                    <a:lnTo>
                      <a:pt x="480" y="462"/>
                    </a:lnTo>
                    <a:lnTo>
                      <a:pt x="489" y="448"/>
                    </a:lnTo>
                    <a:lnTo>
                      <a:pt x="505" y="419"/>
                    </a:lnTo>
                    <a:lnTo>
                      <a:pt x="515" y="387"/>
                    </a:lnTo>
                    <a:lnTo>
                      <a:pt x="520" y="370"/>
                    </a:lnTo>
                    <a:lnTo>
                      <a:pt x="524" y="354"/>
                    </a:lnTo>
                    <a:lnTo>
                      <a:pt x="529" y="320"/>
                    </a:lnTo>
                    <a:lnTo>
                      <a:pt x="531" y="286"/>
                    </a:lnTo>
                    <a:lnTo>
                      <a:pt x="529" y="250"/>
                    </a:lnTo>
                    <a:lnTo>
                      <a:pt x="524" y="216"/>
                    </a:lnTo>
                    <a:lnTo>
                      <a:pt x="515" y="183"/>
                    </a:lnTo>
                    <a:lnTo>
                      <a:pt x="505" y="152"/>
                    </a:lnTo>
                    <a:lnTo>
                      <a:pt x="489" y="122"/>
                    </a:lnTo>
                    <a:lnTo>
                      <a:pt x="472" y="93"/>
                    </a:lnTo>
                    <a:lnTo>
                      <a:pt x="450" y="66"/>
                    </a:lnTo>
                    <a:lnTo>
                      <a:pt x="428" y="41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23">
                <a:extLst>
                  <a:ext uri="{FF2B5EF4-FFF2-40B4-BE49-F238E27FC236}">
                    <a16:creationId xmlns:a16="http://schemas.microsoft.com/office/drawing/2014/main" id="{ADEA1B4B-7E29-4211-9DBA-8F49DA4CD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4" y="1153"/>
                <a:ext cx="106" cy="135"/>
              </a:xfrm>
              <a:custGeom>
                <a:avLst/>
                <a:gdLst>
                  <a:gd name="T0" fmla="*/ 1 w 531"/>
                  <a:gd name="T1" fmla="*/ 0 h 672"/>
                  <a:gd name="T2" fmla="*/ 1 w 531"/>
                  <a:gd name="T3" fmla="*/ 0 h 672"/>
                  <a:gd name="T4" fmla="*/ 1 w 531"/>
                  <a:gd name="T5" fmla="*/ 0 h 672"/>
                  <a:gd name="T6" fmla="*/ 1 w 531"/>
                  <a:gd name="T7" fmla="*/ 0 h 672"/>
                  <a:gd name="T8" fmla="*/ 1 w 531"/>
                  <a:gd name="T9" fmla="*/ 0 h 672"/>
                  <a:gd name="T10" fmla="*/ 1 w 531"/>
                  <a:gd name="T11" fmla="*/ 1 h 672"/>
                  <a:gd name="T12" fmla="*/ 1 w 531"/>
                  <a:gd name="T13" fmla="*/ 1 h 672"/>
                  <a:gd name="T14" fmla="*/ 1 w 531"/>
                  <a:gd name="T15" fmla="*/ 1 h 672"/>
                  <a:gd name="T16" fmla="*/ 1 w 531"/>
                  <a:gd name="T17" fmla="*/ 1 h 672"/>
                  <a:gd name="T18" fmla="*/ 1 w 531"/>
                  <a:gd name="T19" fmla="*/ 1 h 672"/>
                  <a:gd name="T20" fmla="*/ 1 w 531"/>
                  <a:gd name="T21" fmla="*/ 1 h 672"/>
                  <a:gd name="T22" fmla="*/ 1 w 531"/>
                  <a:gd name="T23" fmla="*/ 1 h 672"/>
                  <a:gd name="T24" fmla="*/ 1 w 531"/>
                  <a:gd name="T25" fmla="*/ 1 h 672"/>
                  <a:gd name="T26" fmla="*/ 1 w 531"/>
                  <a:gd name="T27" fmla="*/ 1 h 672"/>
                  <a:gd name="T28" fmla="*/ 0 w 531"/>
                  <a:gd name="T29" fmla="*/ 1 h 672"/>
                  <a:gd name="T30" fmla="*/ 0 w 531"/>
                  <a:gd name="T31" fmla="*/ 1 h 672"/>
                  <a:gd name="T32" fmla="*/ 0 w 531"/>
                  <a:gd name="T33" fmla="*/ 1 h 672"/>
                  <a:gd name="T34" fmla="*/ 0 w 531"/>
                  <a:gd name="T35" fmla="*/ 1 h 672"/>
                  <a:gd name="T36" fmla="*/ 0 w 531"/>
                  <a:gd name="T37" fmla="*/ 1 h 672"/>
                  <a:gd name="T38" fmla="*/ 0 w 531"/>
                  <a:gd name="T39" fmla="*/ 1 h 672"/>
                  <a:gd name="T40" fmla="*/ 0 w 531"/>
                  <a:gd name="T41" fmla="*/ 1 h 672"/>
                  <a:gd name="T42" fmla="*/ 0 w 531"/>
                  <a:gd name="T43" fmla="*/ 1 h 672"/>
                  <a:gd name="T44" fmla="*/ 0 w 531"/>
                  <a:gd name="T45" fmla="*/ 1 h 672"/>
                  <a:gd name="T46" fmla="*/ 0 w 531"/>
                  <a:gd name="T47" fmla="*/ 1 h 672"/>
                  <a:gd name="T48" fmla="*/ 0 w 531"/>
                  <a:gd name="T49" fmla="*/ 1 h 672"/>
                  <a:gd name="T50" fmla="*/ 1 w 531"/>
                  <a:gd name="T51" fmla="*/ 1 h 672"/>
                  <a:gd name="T52" fmla="*/ 1 w 531"/>
                  <a:gd name="T53" fmla="*/ 1 h 672"/>
                  <a:gd name="T54" fmla="*/ 1 w 531"/>
                  <a:gd name="T55" fmla="*/ 1 h 672"/>
                  <a:gd name="T56" fmla="*/ 1 w 531"/>
                  <a:gd name="T57" fmla="*/ 1 h 672"/>
                  <a:gd name="T58" fmla="*/ 1 w 531"/>
                  <a:gd name="T59" fmla="*/ 1 h 672"/>
                  <a:gd name="T60" fmla="*/ 1 w 531"/>
                  <a:gd name="T61" fmla="*/ 1 h 672"/>
                  <a:gd name="T62" fmla="*/ 1 w 531"/>
                  <a:gd name="T63" fmla="*/ 1 h 672"/>
                  <a:gd name="T64" fmla="*/ 1 w 531"/>
                  <a:gd name="T65" fmla="*/ 1 h 672"/>
                  <a:gd name="T66" fmla="*/ 1 w 531"/>
                  <a:gd name="T67" fmla="*/ 1 h 672"/>
                  <a:gd name="T68" fmla="*/ 1 w 531"/>
                  <a:gd name="T69" fmla="*/ 1 h 672"/>
                  <a:gd name="T70" fmla="*/ 1 w 531"/>
                  <a:gd name="T71" fmla="*/ 1 h 672"/>
                  <a:gd name="T72" fmla="*/ 1 w 531"/>
                  <a:gd name="T73" fmla="*/ 1 h 672"/>
                  <a:gd name="T74" fmla="*/ 1 w 531"/>
                  <a:gd name="T75" fmla="*/ 1 h 672"/>
                  <a:gd name="T76" fmla="*/ 1 w 531"/>
                  <a:gd name="T77" fmla="*/ 0 h 672"/>
                  <a:gd name="T78" fmla="*/ 1 w 531"/>
                  <a:gd name="T79" fmla="*/ 0 h 672"/>
                  <a:gd name="T80" fmla="*/ 1 w 531"/>
                  <a:gd name="T81" fmla="*/ 0 h 672"/>
                  <a:gd name="T82" fmla="*/ 1 w 531"/>
                  <a:gd name="T83" fmla="*/ 0 h 672"/>
                  <a:gd name="T84" fmla="*/ 1 w 531"/>
                  <a:gd name="T85" fmla="*/ 0 h 672"/>
                  <a:gd name="T86" fmla="*/ 1 w 531"/>
                  <a:gd name="T87" fmla="*/ 0 h 67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31"/>
                  <a:gd name="T133" fmla="*/ 0 h 672"/>
                  <a:gd name="T134" fmla="*/ 531 w 531"/>
                  <a:gd name="T135" fmla="*/ 672 h 67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31" h="672">
                    <a:moveTo>
                      <a:pt x="378" y="0"/>
                    </a:moveTo>
                    <a:lnTo>
                      <a:pt x="401" y="23"/>
                    </a:lnTo>
                    <a:lnTo>
                      <a:pt x="425" y="50"/>
                    </a:lnTo>
                    <a:lnTo>
                      <a:pt x="448" y="79"/>
                    </a:lnTo>
                    <a:lnTo>
                      <a:pt x="466" y="108"/>
                    </a:lnTo>
                    <a:lnTo>
                      <a:pt x="482" y="141"/>
                    </a:lnTo>
                    <a:lnTo>
                      <a:pt x="493" y="174"/>
                    </a:lnTo>
                    <a:lnTo>
                      <a:pt x="502" y="209"/>
                    </a:lnTo>
                    <a:lnTo>
                      <a:pt x="507" y="245"/>
                    </a:lnTo>
                    <a:lnTo>
                      <a:pt x="509" y="283"/>
                    </a:lnTo>
                    <a:lnTo>
                      <a:pt x="507" y="319"/>
                    </a:lnTo>
                    <a:lnTo>
                      <a:pt x="505" y="336"/>
                    </a:lnTo>
                    <a:lnTo>
                      <a:pt x="502" y="354"/>
                    </a:lnTo>
                    <a:lnTo>
                      <a:pt x="493" y="388"/>
                    </a:lnTo>
                    <a:lnTo>
                      <a:pt x="482" y="422"/>
                    </a:lnTo>
                    <a:lnTo>
                      <a:pt x="478" y="429"/>
                    </a:lnTo>
                    <a:lnTo>
                      <a:pt x="475" y="433"/>
                    </a:lnTo>
                    <a:lnTo>
                      <a:pt x="474" y="437"/>
                    </a:lnTo>
                    <a:lnTo>
                      <a:pt x="466" y="453"/>
                    </a:lnTo>
                    <a:lnTo>
                      <a:pt x="457" y="468"/>
                    </a:lnTo>
                    <a:lnTo>
                      <a:pt x="448" y="484"/>
                    </a:lnTo>
                    <a:lnTo>
                      <a:pt x="425" y="513"/>
                    </a:lnTo>
                    <a:lnTo>
                      <a:pt x="413" y="527"/>
                    </a:lnTo>
                    <a:lnTo>
                      <a:pt x="401" y="542"/>
                    </a:lnTo>
                    <a:lnTo>
                      <a:pt x="387" y="553"/>
                    </a:lnTo>
                    <a:lnTo>
                      <a:pt x="373" y="565"/>
                    </a:lnTo>
                    <a:lnTo>
                      <a:pt x="344" y="588"/>
                    </a:lnTo>
                    <a:lnTo>
                      <a:pt x="328" y="597"/>
                    </a:lnTo>
                    <a:lnTo>
                      <a:pt x="313" y="606"/>
                    </a:lnTo>
                    <a:lnTo>
                      <a:pt x="281" y="622"/>
                    </a:lnTo>
                    <a:lnTo>
                      <a:pt x="247" y="633"/>
                    </a:lnTo>
                    <a:lnTo>
                      <a:pt x="213" y="642"/>
                    </a:lnTo>
                    <a:lnTo>
                      <a:pt x="195" y="645"/>
                    </a:lnTo>
                    <a:lnTo>
                      <a:pt x="178" y="647"/>
                    </a:lnTo>
                    <a:lnTo>
                      <a:pt x="142" y="649"/>
                    </a:lnTo>
                    <a:lnTo>
                      <a:pt x="103" y="647"/>
                    </a:lnTo>
                    <a:lnTo>
                      <a:pt x="67" y="642"/>
                    </a:lnTo>
                    <a:lnTo>
                      <a:pt x="31" y="633"/>
                    </a:lnTo>
                    <a:lnTo>
                      <a:pt x="0" y="623"/>
                    </a:lnTo>
                    <a:lnTo>
                      <a:pt x="11" y="638"/>
                    </a:lnTo>
                    <a:lnTo>
                      <a:pt x="27" y="655"/>
                    </a:lnTo>
                    <a:lnTo>
                      <a:pt x="53" y="662"/>
                    </a:lnTo>
                    <a:lnTo>
                      <a:pt x="81" y="667"/>
                    </a:lnTo>
                    <a:lnTo>
                      <a:pt x="110" y="671"/>
                    </a:lnTo>
                    <a:lnTo>
                      <a:pt x="142" y="672"/>
                    </a:lnTo>
                    <a:lnTo>
                      <a:pt x="180" y="670"/>
                    </a:lnTo>
                    <a:lnTo>
                      <a:pt x="219" y="664"/>
                    </a:lnTo>
                    <a:lnTo>
                      <a:pt x="255" y="655"/>
                    </a:lnTo>
                    <a:lnTo>
                      <a:pt x="272" y="648"/>
                    </a:lnTo>
                    <a:lnTo>
                      <a:pt x="290" y="642"/>
                    </a:lnTo>
                    <a:lnTo>
                      <a:pt x="306" y="633"/>
                    </a:lnTo>
                    <a:lnTo>
                      <a:pt x="314" y="629"/>
                    </a:lnTo>
                    <a:lnTo>
                      <a:pt x="323" y="625"/>
                    </a:lnTo>
                    <a:lnTo>
                      <a:pt x="355" y="606"/>
                    </a:lnTo>
                    <a:lnTo>
                      <a:pt x="362" y="599"/>
                    </a:lnTo>
                    <a:lnTo>
                      <a:pt x="363" y="597"/>
                    </a:lnTo>
                    <a:lnTo>
                      <a:pt x="365" y="596"/>
                    </a:lnTo>
                    <a:lnTo>
                      <a:pt x="370" y="594"/>
                    </a:lnTo>
                    <a:lnTo>
                      <a:pt x="386" y="582"/>
                    </a:lnTo>
                    <a:lnTo>
                      <a:pt x="415" y="556"/>
                    </a:lnTo>
                    <a:lnTo>
                      <a:pt x="441" y="527"/>
                    </a:lnTo>
                    <a:lnTo>
                      <a:pt x="453" y="511"/>
                    </a:lnTo>
                    <a:lnTo>
                      <a:pt x="455" y="506"/>
                    </a:lnTo>
                    <a:lnTo>
                      <a:pt x="456" y="504"/>
                    </a:lnTo>
                    <a:lnTo>
                      <a:pt x="458" y="503"/>
                    </a:lnTo>
                    <a:lnTo>
                      <a:pt x="465" y="496"/>
                    </a:lnTo>
                    <a:lnTo>
                      <a:pt x="474" y="479"/>
                    </a:lnTo>
                    <a:lnTo>
                      <a:pt x="484" y="463"/>
                    </a:lnTo>
                    <a:lnTo>
                      <a:pt x="488" y="454"/>
                    </a:lnTo>
                    <a:lnTo>
                      <a:pt x="492" y="446"/>
                    </a:lnTo>
                    <a:lnTo>
                      <a:pt x="501" y="430"/>
                    </a:lnTo>
                    <a:lnTo>
                      <a:pt x="507" y="412"/>
                    </a:lnTo>
                    <a:lnTo>
                      <a:pt x="514" y="395"/>
                    </a:lnTo>
                    <a:lnTo>
                      <a:pt x="523" y="359"/>
                    </a:lnTo>
                    <a:lnTo>
                      <a:pt x="525" y="340"/>
                    </a:lnTo>
                    <a:lnTo>
                      <a:pt x="529" y="322"/>
                    </a:lnTo>
                    <a:lnTo>
                      <a:pt x="531" y="283"/>
                    </a:lnTo>
                    <a:lnTo>
                      <a:pt x="529" y="242"/>
                    </a:lnTo>
                    <a:lnTo>
                      <a:pt x="523" y="205"/>
                    </a:lnTo>
                    <a:lnTo>
                      <a:pt x="514" y="167"/>
                    </a:lnTo>
                    <a:lnTo>
                      <a:pt x="501" y="133"/>
                    </a:lnTo>
                    <a:lnTo>
                      <a:pt x="484" y="99"/>
                    </a:lnTo>
                    <a:lnTo>
                      <a:pt x="465" y="68"/>
                    </a:lnTo>
                    <a:lnTo>
                      <a:pt x="441" y="37"/>
                    </a:lnTo>
                    <a:lnTo>
                      <a:pt x="415" y="9"/>
                    </a:lnTo>
                    <a:lnTo>
                      <a:pt x="413" y="6"/>
                    </a:lnTo>
                    <a:lnTo>
                      <a:pt x="394" y="2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6FFF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Freeform 24">
                <a:extLst>
                  <a:ext uri="{FF2B5EF4-FFF2-40B4-BE49-F238E27FC236}">
                    <a16:creationId xmlns:a16="http://schemas.microsoft.com/office/drawing/2014/main" id="{FA264344-EC63-482D-9F8B-EDACC022A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1155"/>
                <a:ext cx="105" cy="136"/>
              </a:xfrm>
              <a:custGeom>
                <a:avLst/>
                <a:gdLst>
                  <a:gd name="T0" fmla="*/ 1 w 523"/>
                  <a:gd name="T1" fmla="*/ 0 h 684"/>
                  <a:gd name="T2" fmla="*/ 1 w 523"/>
                  <a:gd name="T3" fmla="*/ 0 h 684"/>
                  <a:gd name="T4" fmla="*/ 1 w 523"/>
                  <a:gd name="T5" fmla="*/ 0 h 684"/>
                  <a:gd name="T6" fmla="*/ 1 w 523"/>
                  <a:gd name="T7" fmla="*/ 0 h 684"/>
                  <a:gd name="T8" fmla="*/ 1 w 523"/>
                  <a:gd name="T9" fmla="*/ 0 h 684"/>
                  <a:gd name="T10" fmla="*/ 1 w 523"/>
                  <a:gd name="T11" fmla="*/ 1 h 684"/>
                  <a:gd name="T12" fmla="*/ 1 w 523"/>
                  <a:gd name="T13" fmla="*/ 1 h 684"/>
                  <a:gd name="T14" fmla="*/ 1 w 523"/>
                  <a:gd name="T15" fmla="*/ 1 h 684"/>
                  <a:gd name="T16" fmla="*/ 1 w 523"/>
                  <a:gd name="T17" fmla="*/ 1 h 684"/>
                  <a:gd name="T18" fmla="*/ 1 w 523"/>
                  <a:gd name="T19" fmla="*/ 1 h 684"/>
                  <a:gd name="T20" fmla="*/ 1 w 523"/>
                  <a:gd name="T21" fmla="*/ 1 h 684"/>
                  <a:gd name="T22" fmla="*/ 1 w 523"/>
                  <a:gd name="T23" fmla="*/ 1 h 684"/>
                  <a:gd name="T24" fmla="*/ 1 w 523"/>
                  <a:gd name="T25" fmla="*/ 1 h 684"/>
                  <a:gd name="T26" fmla="*/ 1 w 523"/>
                  <a:gd name="T27" fmla="*/ 1 h 684"/>
                  <a:gd name="T28" fmla="*/ 1 w 523"/>
                  <a:gd name="T29" fmla="*/ 1 h 684"/>
                  <a:gd name="T30" fmla="*/ 1 w 523"/>
                  <a:gd name="T31" fmla="*/ 1 h 684"/>
                  <a:gd name="T32" fmla="*/ 0 w 523"/>
                  <a:gd name="T33" fmla="*/ 1 h 684"/>
                  <a:gd name="T34" fmla="*/ 0 w 523"/>
                  <a:gd name="T35" fmla="*/ 1 h 684"/>
                  <a:gd name="T36" fmla="*/ 0 w 523"/>
                  <a:gd name="T37" fmla="*/ 1 h 684"/>
                  <a:gd name="T38" fmla="*/ 0 w 523"/>
                  <a:gd name="T39" fmla="*/ 1 h 684"/>
                  <a:gd name="T40" fmla="*/ 0 w 523"/>
                  <a:gd name="T41" fmla="*/ 1 h 684"/>
                  <a:gd name="T42" fmla="*/ 0 w 523"/>
                  <a:gd name="T43" fmla="*/ 1 h 684"/>
                  <a:gd name="T44" fmla="*/ 0 w 523"/>
                  <a:gd name="T45" fmla="*/ 1 h 684"/>
                  <a:gd name="T46" fmla="*/ 0 w 523"/>
                  <a:gd name="T47" fmla="*/ 1 h 684"/>
                  <a:gd name="T48" fmla="*/ 0 w 523"/>
                  <a:gd name="T49" fmla="*/ 1 h 684"/>
                  <a:gd name="T50" fmla="*/ 0 w 523"/>
                  <a:gd name="T51" fmla="*/ 1 h 684"/>
                  <a:gd name="T52" fmla="*/ 0 w 523"/>
                  <a:gd name="T53" fmla="*/ 1 h 684"/>
                  <a:gd name="T54" fmla="*/ 0 w 523"/>
                  <a:gd name="T55" fmla="*/ 1 h 684"/>
                  <a:gd name="T56" fmla="*/ 0 w 523"/>
                  <a:gd name="T57" fmla="*/ 1 h 684"/>
                  <a:gd name="T58" fmla="*/ 0 w 523"/>
                  <a:gd name="T59" fmla="*/ 1 h 684"/>
                  <a:gd name="T60" fmla="*/ 0 w 523"/>
                  <a:gd name="T61" fmla="*/ 1 h 684"/>
                  <a:gd name="T62" fmla="*/ 1 w 523"/>
                  <a:gd name="T63" fmla="*/ 1 h 684"/>
                  <a:gd name="T64" fmla="*/ 1 w 523"/>
                  <a:gd name="T65" fmla="*/ 1 h 684"/>
                  <a:gd name="T66" fmla="*/ 1 w 523"/>
                  <a:gd name="T67" fmla="*/ 1 h 684"/>
                  <a:gd name="T68" fmla="*/ 1 w 523"/>
                  <a:gd name="T69" fmla="*/ 1 h 684"/>
                  <a:gd name="T70" fmla="*/ 1 w 523"/>
                  <a:gd name="T71" fmla="*/ 1 h 684"/>
                  <a:gd name="T72" fmla="*/ 1 w 523"/>
                  <a:gd name="T73" fmla="*/ 1 h 684"/>
                  <a:gd name="T74" fmla="*/ 1 w 523"/>
                  <a:gd name="T75" fmla="*/ 1 h 684"/>
                  <a:gd name="T76" fmla="*/ 1 w 523"/>
                  <a:gd name="T77" fmla="*/ 1 h 684"/>
                  <a:gd name="T78" fmla="*/ 1 w 523"/>
                  <a:gd name="T79" fmla="*/ 1 h 684"/>
                  <a:gd name="T80" fmla="*/ 1 w 523"/>
                  <a:gd name="T81" fmla="*/ 0 h 684"/>
                  <a:gd name="T82" fmla="*/ 1 w 523"/>
                  <a:gd name="T83" fmla="*/ 0 h 684"/>
                  <a:gd name="T84" fmla="*/ 1 w 523"/>
                  <a:gd name="T85" fmla="*/ 0 h 684"/>
                  <a:gd name="T86" fmla="*/ 1 w 523"/>
                  <a:gd name="T87" fmla="*/ 0 h 684"/>
                  <a:gd name="T88" fmla="*/ 1 w 523"/>
                  <a:gd name="T89" fmla="*/ 0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23"/>
                  <a:gd name="T136" fmla="*/ 0 h 684"/>
                  <a:gd name="T137" fmla="*/ 523 w 523"/>
                  <a:gd name="T138" fmla="*/ 684 h 68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23" h="684">
                    <a:moveTo>
                      <a:pt x="386" y="0"/>
                    </a:moveTo>
                    <a:lnTo>
                      <a:pt x="388" y="3"/>
                    </a:lnTo>
                    <a:lnTo>
                      <a:pt x="414" y="31"/>
                    </a:lnTo>
                    <a:lnTo>
                      <a:pt x="438" y="62"/>
                    </a:lnTo>
                    <a:lnTo>
                      <a:pt x="457" y="93"/>
                    </a:lnTo>
                    <a:lnTo>
                      <a:pt x="474" y="127"/>
                    </a:lnTo>
                    <a:lnTo>
                      <a:pt x="487" y="161"/>
                    </a:lnTo>
                    <a:lnTo>
                      <a:pt x="496" y="199"/>
                    </a:lnTo>
                    <a:lnTo>
                      <a:pt x="502" y="236"/>
                    </a:lnTo>
                    <a:lnTo>
                      <a:pt x="504" y="277"/>
                    </a:lnTo>
                    <a:lnTo>
                      <a:pt x="502" y="316"/>
                    </a:lnTo>
                    <a:lnTo>
                      <a:pt x="498" y="334"/>
                    </a:lnTo>
                    <a:lnTo>
                      <a:pt x="496" y="353"/>
                    </a:lnTo>
                    <a:lnTo>
                      <a:pt x="487" y="389"/>
                    </a:lnTo>
                    <a:lnTo>
                      <a:pt x="480" y="406"/>
                    </a:lnTo>
                    <a:lnTo>
                      <a:pt x="474" y="424"/>
                    </a:lnTo>
                    <a:lnTo>
                      <a:pt x="465" y="440"/>
                    </a:lnTo>
                    <a:lnTo>
                      <a:pt x="461" y="448"/>
                    </a:lnTo>
                    <a:lnTo>
                      <a:pt x="457" y="457"/>
                    </a:lnTo>
                    <a:lnTo>
                      <a:pt x="447" y="473"/>
                    </a:lnTo>
                    <a:lnTo>
                      <a:pt x="438" y="490"/>
                    </a:lnTo>
                    <a:lnTo>
                      <a:pt x="431" y="497"/>
                    </a:lnTo>
                    <a:lnTo>
                      <a:pt x="429" y="498"/>
                    </a:lnTo>
                    <a:lnTo>
                      <a:pt x="428" y="500"/>
                    </a:lnTo>
                    <a:lnTo>
                      <a:pt x="426" y="505"/>
                    </a:lnTo>
                    <a:lnTo>
                      <a:pt x="414" y="521"/>
                    </a:lnTo>
                    <a:lnTo>
                      <a:pt x="388" y="550"/>
                    </a:lnTo>
                    <a:lnTo>
                      <a:pt x="359" y="576"/>
                    </a:lnTo>
                    <a:lnTo>
                      <a:pt x="343" y="588"/>
                    </a:lnTo>
                    <a:lnTo>
                      <a:pt x="338" y="590"/>
                    </a:lnTo>
                    <a:lnTo>
                      <a:pt x="336" y="591"/>
                    </a:lnTo>
                    <a:lnTo>
                      <a:pt x="335" y="593"/>
                    </a:lnTo>
                    <a:lnTo>
                      <a:pt x="328" y="600"/>
                    </a:lnTo>
                    <a:lnTo>
                      <a:pt x="296" y="619"/>
                    </a:lnTo>
                    <a:lnTo>
                      <a:pt x="287" y="623"/>
                    </a:lnTo>
                    <a:lnTo>
                      <a:pt x="279" y="627"/>
                    </a:lnTo>
                    <a:lnTo>
                      <a:pt x="263" y="636"/>
                    </a:lnTo>
                    <a:lnTo>
                      <a:pt x="245" y="642"/>
                    </a:lnTo>
                    <a:lnTo>
                      <a:pt x="228" y="649"/>
                    </a:lnTo>
                    <a:lnTo>
                      <a:pt x="192" y="658"/>
                    </a:lnTo>
                    <a:lnTo>
                      <a:pt x="153" y="664"/>
                    </a:lnTo>
                    <a:lnTo>
                      <a:pt x="115" y="666"/>
                    </a:lnTo>
                    <a:lnTo>
                      <a:pt x="83" y="665"/>
                    </a:lnTo>
                    <a:lnTo>
                      <a:pt x="54" y="661"/>
                    </a:lnTo>
                    <a:lnTo>
                      <a:pt x="26" y="656"/>
                    </a:lnTo>
                    <a:lnTo>
                      <a:pt x="0" y="649"/>
                    </a:lnTo>
                    <a:lnTo>
                      <a:pt x="16" y="668"/>
                    </a:lnTo>
                    <a:lnTo>
                      <a:pt x="18" y="670"/>
                    </a:lnTo>
                    <a:lnTo>
                      <a:pt x="24" y="675"/>
                    </a:lnTo>
                    <a:lnTo>
                      <a:pt x="68" y="682"/>
                    </a:lnTo>
                    <a:lnTo>
                      <a:pt x="115" y="684"/>
                    </a:lnTo>
                    <a:lnTo>
                      <a:pt x="155" y="682"/>
                    </a:lnTo>
                    <a:lnTo>
                      <a:pt x="165" y="680"/>
                    </a:lnTo>
                    <a:lnTo>
                      <a:pt x="169" y="678"/>
                    </a:lnTo>
                    <a:lnTo>
                      <a:pt x="175" y="678"/>
                    </a:lnTo>
                    <a:lnTo>
                      <a:pt x="195" y="676"/>
                    </a:lnTo>
                    <a:lnTo>
                      <a:pt x="213" y="670"/>
                    </a:lnTo>
                    <a:lnTo>
                      <a:pt x="233" y="666"/>
                    </a:lnTo>
                    <a:lnTo>
                      <a:pt x="251" y="659"/>
                    </a:lnTo>
                    <a:lnTo>
                      <a:pt x="260" y="656"/>
                    </a:lnTo>
                    <a:lnTo>
                      <a:pt x="270" y="653"/>
                    </a:lnTo>
                    <a:lnTo>
                      <a:pt x="287" y="644"/>
                    </a:lnTo>
                    <a:lnTo>
                      <a:pt x="305" y="636"/>
                    </a:lnTo>
                    <a:lnTo>
                      <a:pt x="339" y="616"/>
                    </a:lnTo>
                    <a:lnTo>
                      <a:pt x="371" y="592"/>
                    </a:lnTo>
                    <a:lnTo>
                      <a:pt x="403" y="565"/>
                    </a:lnTo>
                    <a:lnTo>
                      <a:pt x="430" y="533"/>
                    </a:lnTo>
                    <a:lnTo>
                      <a:pt x="455" y="502"/>
                    </a:lnTo>
                    <a:lnTo>
                      <a:pt x="475" y="468"/>
                    </a:lnTo>
                    <a:lnTo>
                      <a:pt x="483" y="449"/>
                    </a:lnTo>
                    <a:lnTo>
                      <a:pt x="492" y="432"/>
                    </a:lnTo>
                    <a:lnTo>
                      <a:pt x="495" y="422"/>
                    </a:lnTo>
                    <a:lnTo>
                      <a:pt x="498" y="413"/>
                    </a:lnTo>
                    <a:lnTo>
                      <a:pt x="505" y="395"/>
                    </a:lnTo>
                    <a:lnTo>
                      <a:pt x="510" y="376"/>
                    </a:lnTo>
                    <a:lnTo>
                      <a:pt x="515" y="358"/>
                    </a:lnTo>
                    <a:lnTo>
                      <a:pt x="517" y="337"/>
                    </a:lnTo>
                    <a:lnTo>
                      <a:pt x="517" y="331"/>
                    </a:lnTo>
                    <a:lnTo>
                      <a:pt x="519" y="327"/>
                    </a:lnTo>
                    <a:lnTo>
                      <a:pt x="521" y="318"/>
                    </a:lnTo>
                    <a:lnTo>
                      <a:pt x="523" y="277"/>
                    </a:lnTo>
                    <a:lnTo>
                      <a:pt x="521" y="239"/>
                    </a:lnTo>
                    <a:lnTo>
                      <a:pt x="516" y="202"/>
                    </a:lnTo>
                    <a:lnTo>
                      <a:pt x="507" y="166"/>
                    </a:lnTo>
                    <a:lnTo>
                      <a:pt x="497" y="133"/>
                    </a:lnTo>
                    <a:lnTo>
                      <a:pt x="482" y="99"/>
                    </a:lnTo>
                    <a:lnTo>
                      <a:pt x="465" y="68"/>
                    </a:lnTo>
                    <a:lnTo>
                      <a:pt x="445" y="38"/>
                    </a:lnTo>
                    <a:lnTo>
                      <a:pt x="422" y="11"/>
                    </a:lnTo>
                    <a:lnTo>
                      <a:pt x="403" y="4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67FF6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25">
                <a:extLst>
                  <a:ext uri="{FF2B5EF4-FFF2-40B4-BE49-F238E27FC236}">
                    <a16:creationId xmlns:a16="http://schemas.microsoft.com/office/drawing/2014/main" id="{B8C18DFC-353D-4439-9754-8A9542B3B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1163"/>
                <a:ext cx="99" cy="141"/>
              </a:xfrm>
              <a:custGeom>
                <a:avLst/>
                <a:gdLst>
                  <a:gd name="T0" fmla="*/ 1 w 498"/>
                  <a:gd name="T1" fmla="*/ 0 h 704"/>
                  <a:gd name="T2" fmla="*/ 1 w 498"/>
                  <a:gd name="T3" fmla="*/ 0 h 704"/>
                  <a:gd name="T4" fmla="*/ 1 w 498"/>
                  <a:gd name="T5" fmla="*/ 0 h 704"/>
                  <a:gd name="T6" fmla="*/ 1 w 498"/>
                  <a:gd name="T7" fmla="*/ 0 h 704"/>
                  <a:gd name="T8" fmla="*/ 1 w 498"/>
                  <a:gd name="T9" fmla="*/ 0 h 704"/>
                  <a:gd name="T10" fmla="*/ 1 w 498"/>
                  <a:gd name="T11" fmla="*/ 0 h 704"/>
                  <a:gd name="T12" fmla="*/ 1 w 498"/>
                  <a:gd name="T13" fmla="*/ 0 h 704"/>
                  <a:gd name="T14" fmla="*/ 1 w 498"/>
                  <a:gd name="T15" fmla="*/ 0 h 704"/>
                  <a:gd name="T16" fmla="*/ 1 w 498"/>
                  <a:gd name="T17" fmla="*/ 1 h 704"/>
                  <a:gd name="T18" fmla="*/ 1 w 498"/>
                  <a:gd name="T19" fmla="*/ 1 h 704"/>
                  <a:gd name="T20" fmla="*/ 1 w 498"/>
                  <a:gd name="T21" fmla="*/ 1 h 704"/>
                  <a:gd name="T22" fmla="*/ 1 w 498"/>
                  <a:gd name="T23" fmla="*/ 1 h 704"/>
                  <a:gd name="T24" fmla="*/ 1 w 498"/>
                  <a:gd name="T25" fmla="*/ 1 h 704"/>
                  <a:gd name="T26" fmla="*/ 1 w 498"/>
                  <a:gd name="T27" fmla="*/ 1 h 704"/>
                  <a:gd name="T28" fmla="*/ 0 w 498"/>
                  <a:gd name="T29" fmla="*/ 1 h 704"/>
                  <a:gd name="T30" fmla="*/ 0 w 498"/>
                  <a:gd name="T31" fmla="*/ 1 h 704"/>
                  <a:gd name="T32" fmla="*/ 0 w 498"/>
                  <a:gd name="T33" fmla="*/ 1 h 704"/>
                  <a:gd name="T34" fmla="*/ 0 w 498"/>
                  <a:gd name="T35" fmla="*/ 1 h 704"/>
                  <a:gd name="T36" fmla="*/ 0 w 498"/>
                  <a:gd name="T37" fmla="*/ 1 h 704"/>
                  <a:gd name="T38" fmla="*/ 0 w 498"/>
                  <a:gd name="T39" fmla="*/ 1 h 704"/>
                  <a:gd name="T40" fmla="*/ 0 w 498"/>
                  <a:gd name="T41" fmla="*/ 1 h 704"/>
                  <a:gd name="T42" fmla="*/ 0 w 498"/>
                  <a:gd name="T43" fmla="*/ 1 h 704"/>
                  <a:gd name="T44" fmla="*/ 0 w 498"/>
                  <a:gd name="T45" fmla="*/ 1 h 704"/>
                  <a:gd name="T46" fmla="*/ 0 w 498"/>
                  <a:gd name="T47" fmla="*/ 1 h 704"/>
                  <a:gd name="T48" fmla="*/ 0 w 498"/>
                  <a:gd name="T49" fmla="*/ 1 h 704"/>
                  <a:gd name="T50" fmla="*/ 0 w 498"/>
                  <a:gd name="T51" fmla="*/ 1 h 704"/>
                  <a:gd name="T52" fmla="*/ 0 w 498"/>
                  <a:gd name="T53" fmla="*/ 1 h 704"/>
                  <a:gd name="T54" fmla="*/ 0 w 498"/>
                  <a:gd name="T55" fmla="*/ 1 h 704"/>
                  <a:gd name="T56" fmla="*/ 0 w 498"/>
                  <a:gd name="T57" fmla="*/ 1 h 704"/>
                  <a:gd name="T58" fmla="*/ 0 w 498"/>
                  <a:gd name="T59" fmla="*/ 1 h 704"/>
                  <a:gd name="T60" fmla="*/ 0 w 498"/>
                  <a:gd name="T61" fmla="*/ 1 h 704"/>
                  <a:gd name="T62" fmla="*/ 1 w 498"/>
                  <a:gd name="T63" fmla="*/ 1 h 704"/>
                  <a:gd name="T64" fmla="*/ 1 w 498"/>
                  <a:gd name="T65" fmla="*/ 1 h 704"/>
                  <a:gd name="T66" fmla="*/ 1 w 498"/>
                  <a:gd name="T67" fmla="*/ 1 h 704"/>
                  <a:gd name="T68" fmla="*/ 1 w 498"/>
                  <a:gd name="T69" fmla="*/ 1 h 704"/>
                  <a:gd name="T70" fmla="*/ 1 w 498"/>
                  <a:gd name="T71" fmla="*/ 1 h 704"/>
                  <a:gd name="T72" fmla="*/ 1 w 498"/>
                  <a:gd name="T73" fmla="*/ 1 h 704"/>
                  <a:gd name="T74" fmla="*/ 1 w 498"/>
                  <a:gd name="T75" fmla="*/ 1 h 704"/>
                  <a:gd name="T76" fmla="*/ 1 w 498"/>
                  <a:gd name="T77" fmla="*/ 1 h 704"/>
                  <a:gd name="T78" fmla="*/ 1 w 498"/>
                  <a:gd name="T79" fmla="*/ 0 h 704"/>
                  <a:gd name="T80" fmla="*/ 1 w 498"/>
                  <a:gd name="T81" fmla="*/ 0 h 704"/>
                  <a:gd name="T82" fmla="*/ 1 w 498"/>
                  <a:gd name="T83" fmla="*/ 0 h 704"/>
                  <a:gd name="T84" fmla="*/ 1 w 498"/>
                  <a:gd name="T85" fmla="*/ 0 h 704"/>
                  <a:gd name="T86" fmla="*/ 1 w 498"/>
                  <a:gd name="T87" fmla="*/ 0 h 704"/>
                  <a:gd name="T88" fmla="*/ 1 w 498"/>
                  <a:gd name="T89" fmla="*/ 0 h 70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98"/>
                  <a:gd name="T136" fmla="*/ 0 h 704"/>
                  <a:gd name="T137" fmla="*/ 498 w 498"/>
                  <a:gd name="T138" fmla="*/ 704 h 70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98" h="704">
                    <a:moveTo>
                      <a:pt x="452" y="29"/>
                    </a:moveTo>
                    <a:lnTo>
                      <a:pt x="432" y="12"/>
                    </a:lnTo>
                    <a:lnTo>
                      <a:pt x="411" y="0"/>
                    </a:lnTo>
                    <a:lnTo>
                      <a:pt x="426" y="24"/>
                    </a:lnTo>
                    <a:lnTo>
                      <a:pt x="439" y="52"/>
                    </a:lnTo>
                    <a:lnTo>
                      <a:pt x="449" y="79"/>
                    </a:lnTo>
                    <a:lnTo>
                      <a:pt x="459" y="108"/>
                    </a:lnTo>
                    <a:lnTo>
                      <a:pt x="466" y="138"/>
                    </a:lnTo>
                    <a:lnTo>
                      <a:pt x="471" y="168"/>
                    </a:lnTo>
                    <a:lnTo>
                      <a:pt x="475" y="200"/>
                    </a:lnTo>
                    <a:lnTo>
                      <a:pt x="476" y="233"/>
                    </a:lnTo>
                    <a:lnTo>
                      <a:pt x="475" y="238"/>
                    </a:lnTo>
                    <a:lnTo>
                      <a:pt x="475" y="243"/>
                    </a:lnTo>
                    <a:lnTo>
                      <a:pt x="475" y="255"/>
                    </a:lnTo>
                    <a:lnTo>
                      <a:pt x="474" y="277"/>
                    </a:lnTo>
                    <a:lnTo>
                      <a:pt x="471" y="287"/>
                    </a:lnTo>
                    <a:lnTo>
                      <a:pt x="470" y="299"/>
                    </a:lnTo>
                    <a:lnTo>
                      <a:pt x="467" y="321"/>
                    </a:lnTo>
                    <a:lnTo>
                      <a:pt x="461" y="342"/>
                    </a:lnTo>
                    <a:lnTo>
                      <a:pt x="457" y="363"/>
                    </a:lnTo>
                    <a:lnTo>
                      <a:pt x="443" y="404"/>
                    </a:lnTo>
                    <a:lnTo>
                      <a:pt x="424" y="443"/>
                    </a:lnTo>
                    <a:lnTo>
                      <a:pt x="412" y="461"/>
                    </a:lnTo>
                    <a:lnTo>
                      <a:pt x="401" y="480"/>
                    </a:lnTo>
                    <a:lnTo>
                      <a:pt x="387" y="497"/>
                    </a:lnTo>
                    <a:lnTo>
                      <a:pt x="374" y="515"/>
                    </a:lnTo>
                    <a:lnTo>
                      <a:pt x="344" y="549"/>
                    </a:lnTo>
                    <a:lnTo>
                      <a:pt x="326" y="564"/>
                    </a:lnTo>
                    <a:lnTo>
                      <a:pt x="317" y="571"/>
                    </a:lnTo>
                    <a:lnTo>
                      <a:pt x="313" y="574"/>
                    </a:lnTo>
                    <a:lnTo>
                      <a:pt x="309" y="579"/>
                    </a:lnTo>
                    <a:lnTo>
                      <a:pt x="291" y="592"/>
                    </a:lnTo>
                    <a:lnTo>
                      <a:pt x="274" y="606"/>
                    </a:lnTo>
                    <a:lnTo>
                      <a:pt x="255" y="617"/>
                    </a:lnTo>
                    <a:lnTo>
                      <a:pt x="237" y="629"/>
                    </a:lnTo>
                    <a:lnTo>
                      <a:pt x="198" y="648"/>
                    </a:lnTo>
                    <a:lnTo>
                      <a:pt x="157" y="662"/>
                    </a:lnTo>
                    <a:lnTo>
                      <a:pt x="136" y="666"/>
                    </a:lnTo>
                    <a:lnTo>
                      <a:pt x="115" y="672"/>
                    </a:lnTo>
                    <a:lnTo>
                      <a:pt x="92" y="675"/>
                    </a:lnTo>
                    <a:lnTo>
                      <a:pt x="81" y="676"/>
                    </a:lnTo>
                    <a:lnTo>
                      <a:pt x="71" y="679"/>
                    </a:lnTo>
                    <a:lnTo>
                      <a:pt x="48" y="680"/>
                    </a:lnTo>
                    <a:lnTo>
                      <a:pt x="37" y="680"/>
                    </a:lnTo>
                    <a:lnTo>
                      <a:pt x="31" y="680"/>
                    </a:lnTo>
                    <a:lnTo>
                      <a:pt x="27" y="681"/>
                    </a:lnTo>
                    <a:lnTo>
                      <a:pt x="0" y="681"/>
                    </a:lnTo>
                    <a:lnTo>
                      <a:pt x="20" y="692"/>
                    </a:lnTo>
                    <a:lnTo>
                      <a:pt x="41" y="704"/>
                    </a:lnTo>
                    <a:lnTo>
                      <a:pt x="63" y="701"/>
                    </a:lnTo>
                    <a:lnTo>
                      <a:pt x="86" y="699"/>
                    </a:lnTo>
                    <a:lnTo>
                      <a:pt x="107" y="694"/>
                    </a:lnTo>
                    <a:lnTo>
                      <a:pt x="130" y="691"/>
                    </a:lnTo>
                    <a:lnTo>
                      <a:pt x="150" y="685"/>
                    </a:lnTo>
                    <a:lnTo>
                      <a:pt x="155" y="683"/>
                    </a:lnTo>
                    <a:lnTo>
                      <a:pt x="157" y="682"/>
                    </a:lnTo>
                    <a:lnTo>
                      <a:pt x="160" y="682"/>
                    </a:lnTo>
                    <a:lnTo>
                      <a:pt x="172" y="680"/>
                    </a:lnTo>
                    <a:lnTo>
                      <a:pt x="213" y="665"/>
                    </a:lnTo>
                    <a:lnTo>
                      <a:pt x="251" y="645"/>
                    </a:lnTo>
                    <a:lnTo>
                      <a:pt x="269" y="633"/>
                    </a:lnTo>
                    <a:lnTo>
                      <a:pt x="289" y="622"/>
                    </a:lnTo>
                    <a:lnTo>
                      <a:pt x="306" y="608"/>
                    </a:lnTo>
                    <a:lnTo>
                      <a:pt x="324" y="595"/>
                    </a:lnTo>
                    <a:lnTo>
                      <a:pt x="358" y="564"/>
                    </a:lnTo>
                    <a:lnTo>
                      <a:pt x="390" y="528"/>
                    </a:lnTo>
                    <a:lnTo>
                      <a:pt x="403" y="509"/>
                    </a:lnTo>
                    <a:lnTo>
                      <a:pt x="418" y="490"/>
                    </a:lnTo>
                    <a:lnTo>
                      <a:pt x="442" y="452"/>
                    </a:lnTo>
                    <a:lnTo>
                      <a:pt x="452" y="431"/>
                    </a:lnTo>
                    <a:lnTo>
                      <a:pt x="457" y="421"/>
                    </a:lnTo>
                    <a:lnTo>
                      <a:pt x="462" y="412"/>
                    </a:lnTo>
                    <a:lnTo>
                      <a:pt x="477" y="369"/>
                    </a:lnTo>
                    <a:lnTo>
                      <a:pt x="483" y="346"/>
                    </a:lnTo>
                    <a:lnTo>
                      <a:pt x="485" y="335"/>
                    </a:lnTo>
                    <a:lnTo>
                      <a:pt x="485" y="332"/>
                    </a:lnTo>
                    <a:lnTo>
                      <a:pt x="486" y="329"/>
                    </a:lnTo>
                    <a:lnTo>
                      <a:pt x="488" y="325"/>
                    </a:lnTo>
                    <a:lnTo>
                      <a:pt x="495" y="280"/>
                    </a:lnTo>
                    <a:lnTo>
                      <a:pt x="495" y="267"/>
                    </a:lnTo>
                    <a:lnTo>
                      <a:pt x="496" y="256"/>
                    </a:lnTo>
                    <a:lnTo>
                      <a:pt x="498" y="233"/>
                    </a:lnTo>
                    <a:lnTo>
                      <a:pt x="496" y="205"/>
                    </a:lnTo>
                    <a:lnTo>
                      <a:pt x="494" y="178"/>
                    </a:lnTo>
                    <a:lnTo>
                      <a:pt x="491" y="150"/>
                    </a:lnTo>
                    <a:lnTo>
                      <a:pt x="486" y="125"/>
                    </a:lnTo>
                    <a:lnTo>
                      <a:pt x="479" y="99"/>
                    </a:lnTo>
                    <a:lnTo>
                      <a:pt x="471" y="75"/>
                    </a:lnTo>
                    <a:lnTo>
                      <a:pt x="462" y="52"/>
                    </a:lnTo>
                    <a:lnTo>
                      <a:pt x="452" y="29"/>
                    </a:lnTo>
                    <a:close/>
                  </a:path>
                </a:pathLst>
              </a:custGeom>
              <a:solidFill>
                <a:srgbClr val="4FFF4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Freeform 26">
                <a:extLst>
                  <a:ext uri="{FF2B5EF4-FFF2-40B4-BE49-F238E27FC236}">
                    <a16:creationId xmlns:a16="http://schemas.microsoft.com/office/drawing/2014/main" id="{5B081002-4D66-4C49-BF53-BEE631AE9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1159"/>
                <a:ext cx="102" cy="141"/>
              </a:xfrm>
              <a:custGeom>
                <a:avLst/>
                <a:gdLst>
                  <a:gd name="T0" fmla="*/ 1 w 507"/>
                  <a:gd name="T1" fmla="*/ 0 h 701"/>
                  <a:gd name="T2" fmla="*/ 1 w 507"/>
                  <a:gd name="T3" fmla="*/ 0 h 701"/>
                  <a:gd name="T4" fmla="*/ 1 w 507"/>
                  <a:gd name="T5" fmla="*/ 0 h 701"/>
                  <a:gd name="T6" fmla="*/ 1 w 507"/>
                  <a:gd name="T7" fmla="*/ 0 h 701"/>
                  <a:gd name="T8" fmla="*/ 1 w 507"/>
                  <a:gd name="T9" fmla="*/ 0 h 701"/>
                  <a:gd name="T10" fmla="*/ 1 w 507"/>
                  <a:gd name="T11" fmla="*/ 0 h 701"/>
                  <a:gd name="T12" fmla="*/ 1 w 507"/>
                  <a:gd name="T13" fmla="*/ 1 h 701"/>
                  <a:gd name="T14" fmla="*/ 1 w 507"/>
                  <a:gd name="T15" fmla="*/ 1 h 701"/>
                  <a:gd name="T16" fmla="*/ 1 w 507"/>
                  <a:gd name="T17" fmla="*/ 1 h 701"/>
                  <a:gd name="T18" fmla="*/ 1 w 507"/>
                  <a:gd name="T19" fmla="*/ 1 h 701"/>
                  <a:gd name="T20" fmla="*/ 1 w 507"/>
                  <a:gd name="T21" fmla="*/ 1 h 701"/>
                  <a:gd name="T22" fmla="*/ 1 w 507"/>
                  <a:gd name="T23" fmla="*/ 1 h 701"/>
                  <a:gd name="T24" fmla="*/ 1 w 507"/>
                  <a:gd name="T25" fmla="*/ 1 h 701"/>
                  <a:gd name="T26" fmla="*/ 1 w 507"/>
                  <a:gd name="T27" fmla="*/ 1 h 701"/>
                  <a:gd name="T28" fmla="*/ 1 w 507"/>
                  <a:gd name="T29" fmla="*/ 1 h 701"/>
                  <a:gd name="T30" fmla="*/ 0 w 507"/>
                  <a:gd name="T31" fmla="*/ 1 h 701"/>
                  <a:gd name="T32" fmla="*/ 0 w 507"/>
                  <a:gd name="T33" fmla="*/ 1 h 701"/>
                  <a:gd name="T34" fmla="*/ 0 w 507"/>
                  <a:gd name="T35" fmla="*/ 1 h 701"/>
                  <a:gd name="T36" fmla="*/ 0 w 507"/>
                  <a:gd name="T37" fmla="*/ 1 h 701"/>
                  <a:gd name="T38" fmla="*/ 0 w 507"/>
                  <a:gd name="T39" fmla="*/ 1 h 701"/>
                  <a:gd name="T40" fmla="*/ 0 w 507"/>
                  <a:gd name="T41" fmla="*/ 1 h 701"/>
                  <a:gd name="T42" fmla="*/ 0 w 507"/>
                  <a:gd name="T43" fmla="*/ 1 h 701"/>
                  <a:gd name="T44" fmla="*/ 0 w 507"/>
                  <a:gd name="T45" fmla="*/ 1 h 701"/>
                  <a:gd name="T46" fmla="*/ 0 w 507"/>
                  <a:gd name="T47" fmla="*/ 1 h 701"/>
                  <a:gd name="T48" fmla="*/ 0 w 507"/>
                  <a:gd name="T49" fmla="*/ 1 h 701"/>
                  <a:gd name="T50" fmla="*/ 0 w 507"/>
                  <a:gd name="T51" fmla="*/ 1 h 701"/>
                  <a:gd name="T52" fmla="*/ 0 w 507"/>
                  <a:gd name="T53" fmla="*/ 1 h 701"/>
                  <a:gd name="T54" fmla="*/ 0 w 507"/>
                  <a:gd name="T55" fmla="*/ 1 h 701"/>
                  <a:gd name="T56" fmla="*/ 0 w 507"/>
                  <a:gd name="T57" fmla="*/ 1 h 701"/>
                  <a:gd name="T58" fmla="*/ 0 w 507"/>
                  <a:gd name="T59" fmla="*/ 1 h 701"/>
                  <a:gd name="T60" fmla="*/ 1 w 507"/>
                  <a:gd name="T61" fmla="*/ 1 h 701"/>
                  <a:gd name="T62" fmla="*/ 1 w 507"/>
                  <a:gd name="T63" fmla="*/ 1 h 701"/>
                  <a:gd name="T64" fmla="*/ 1 w 507"/>
                  <a:gd name="T65" fmla="*/ 1 h 701"/>
                  <a:gd name="T66" fmla="*/ 1 w 507"/>
                  <a:gd name="T67" fmla="*/ 1 h 701"/>
                  <a:gd name="T68" fmla="*/ 1 w 507"/>
                  <a:gd name="T69" fmla="*/ 1 h 701"/>
                  <a:gd name="T70" fmla="*/ 1 w 507"/>
                  <a:gd name="T71" fmla="*/ 1 h 701"/>
                  <a:gd name="T72" fmla="*/ 1 w 507"/>
                  <a:gd name="T73" fmla="*/ 1 h 701"/>
                  <a:gd name="T74" fmla="*/ 1 w 507"/>
                  <a:gd name="T75" fmla="*/ 1 h 701"/>
                  <a:gd name="T76" fmla="*/ 1 w 507"/>
                  <a:gd name="T77" fmla="*/ 0 h 701"/>
                  <a:gd name="T78" fmla="*/ 1 w 507"/>
                  <a:gd name="T79" fmla="*/ 0 h 701"/>
                  <a:gd name="T80" fmla="*/ 1 w 507"/>
                  <a:gd name="T81" fmla="*/ 0 h 701"/>
                  <a:gd name="T82" fmla="*/ 1 w 507"/>
                  <a:gd name="T83" fmla="*/ 0 h 701"/>
                  <a:gd name="T84" fmla="*/ 1 w 507"/>
                  <a:gd name="T85" fmla="*/ 0 h 701"/>
                  <a:gd name="T86" fmla="*/ 1 w 507"/>
                  <a:gd name="T87" fmla="*/ 0 h 701"/>
                  <a:gd name="T88" fmla="*/ 1 w 507"/>
                  <a:gd name="T89" fmla="*/ 0 h 70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07"/>
                  <a:gd name="T136" fmla="*/ 0 h 701"/>
                  <a:gd name="T137" fmla="*/ 507 w 507"/>
                  <a:gd name="T138" fmla="*/ 701 h 70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07" h="701">
                    <a:moveTo>
                      <a:pt x="442" y="20"/>
                    </a:moveTo>
                    <a:lnTo>
                      <a:pt x="424" y="9"/>
                    </a:lnTo>
                    <a:lnTo>
                      <a:pt x="406" y="0"/>
                    </a:lnTo>
                    <a:lnTo>
                      <a:pt x="424" y="27"/>
                    </a:lnTo>
                    <a:lnTo>
                      <a:pt x="441" y="56"/>
                    </a:lnTo>
                    <a:lnTo>
                      <a:pt x="455" y="85"/>
                    </a:lnTo>
                    <a:lnTo>
                      <a:pt x="467" y="117"/>
                    </a:lnTo>
                    <a:lnTo>
                      <a:pt x="475" y="149"/>
                    </a:lnTo>
                    <a:lnTo>
                      <a:pt x="482" y="183"/>
                    </a:lnTo>
                    <a:lnTo>
                      <a:pt x="485" y="217"/>
                    </a:lnTo>
                    <a:lnTo>
                      <a:pt x="488" y="253"/>
                    </a:lnTo>
                    <a:lnTo>
                      <a:pt x="485" y="296"/>
                    </a:lnTo>
                    <a:lnTo>
                      <a:pt x="482" y="317"/>
                    </a:lnTo>
                    <a:lnTo>
                      <a:pt x="480" y="338"/>
                    </a:lnTo>
                    <a:lnTo>
                      <a:pt x="476" y="347"/>
                    </a:lnTo>
                    <a:lnTo>
                      <a:pt x="474" y="357"/>
                    </a:lnTo>
                    <a:lnTo>
                      <a:pt x="470" y="378"/>
                    </a:lnTo>
                    <a:lnTo>
                      <a:pt x="456" y="416"/>
                    </a:lnTo>
                    <a:lnTo>
                      <a:pt x="438" y="453"/>
                    </a:lnTo>
                    <a:lnTo>
                      <a:pt x="426" y="470"/>
                    </a:lnTo>
                    <a:lnTo>
                      <a:pt x="416" y="488"/>
                    </a:lnTo>
                    <a:lnTo>
                      <a:pt x="390" y="522"/>
                    </a:lnTo>
                    <a:lnTo>
                      <a:pt x="375" y="538"/>
                    </a:lnTo>
                    <a:lnTo>
                      <a:pt x="371" y="541"/>
                    </a:lnTo>
                    <a:lnTo>
                      <a:pt x="367" y="546"/>
                    </a:lnTo>
                    <a:lnTo>
                      <a:pt x="361" y="555"/>
                    </a:lnTo>
                    <a:lnTo>
                      <a:pt x="352" y="561"/>
                    </a:lnTo>
                    <a:lnTo>
                      <a:pt x="347" y="565"/>
                    </a:lnTo>
                    <a:lnTo>
                      <a:pt x="344" y="569"/>
                    </a:lnTo>
                    <a:lnTo>
                      <a:pt x="328" y="584"/>
                    </a:lnTo>
                    <a:lnTo>
                      <a:pt x="294" y="610"/>
                    </a:lnTo>
                    <a:lnTo>
                      <a:pt x="275" y="620"/>
                    </a:lnTo>
                    <a:lnTo>
                      <a:pt x="258" y="632"/>
                    </a:lnTo>
                    <a:lnTo>
                      <a:pt x="222" y="650"/>
                    </a:lnTo>
                    <a:lnTo>
                      <a:pt x="202" y="657"/>
                    </a:lnTo>
                    <a:lnTo>
                      <a:pt x="182" y="663"/>
                    </a:lnTo>
                    <a:lnTo>
                      <a:pt x="162" y="668"/>
                    </a:lnTo>
                    <a:lnTo>
                      <a:pt x="152" y="670"/>
                    </a:lnTo>
                    <a:lnTo>
                      <a:pt x="143" y="674"/>
                    </a:lnTo>
                    <a:lnTo>
                      <a:pt x="131" y="675"/>
                    </a:lnTo>
                    <a:lnTo>
                      <a:pt x="121" y="677"/>
                    </a:lnTo>
                    <a:lnTo>
                      <a:pt x="101" y="680"/>
                    </a:lnTo>
                    <a:lnTo>
                      <a:pt x="58" y="683"/>
                    </a:lnTo>
                    <a:lnTo>
                      <a:pt x="27" y="682"/>
                    </a:lnTo>
                    <a:lnTo>
                      <a:pt x="0" y="679"/>
                    </a:lnTo>
                    <a:lnTo>
                      <a:pt x="31" y="701"/>
                    </a:lnTo>
                    <a:lnTo>
                      <a:pt x="58" y="701"/>
                    </a:lnTo>
                    <a:lnTo>
                      <a:pt x="62" y="700"/>
                    </a:lnTo>
                    <a:lnTo>
                      <a:pt x="68" y="700"/>
                    </a:lnTo>
                    <a:lnTo>
                      <a:pt x="79" y="700"/>
                    </a:lnTo>
                    <a:lnTo>
                      <a:pt x="102" y="699"/>
                    </a:lnTo>
                    <a:lnTo>
                      <a:pt x="112" y="696"/>
                    </a:lnTo>
                    <a:lnTo>
                      <a:pt x="123" y="695"/>
                    </a:lnTo>
                    <a:lnTo>
                      <a:pt x="146" y="692"/>
                    </a:lnTo>
                    <a:lnTo>
                      <a:pt x="167" y="686"/>
                    </a:lnTo>
                    <a:lnTo>
                      <a:pt x="188" y="682"/>
                    </a:lnTo>
                    <a:lnTo>
                      <a:pt x="229" y="668"/>
                    </a:lnTo>
                    <a:lnTo>
                      <a:pt x="268" y="649"/>
                    </a:lnTo>
                    <a:lnTo>
                      <a:pt x="286" y="637"/>
                    </a:lnTo>
                    <a:lnTo>
                      <a:pt x="305" y="626"/>
                    </a:lnTo>
                    <a:lnTo>
                      <a:pt x="322" y="612"/>
                    </a:lnTo>
                    <a:lnTo>
                      <a:pt x="340" y="599"/>
                    </a:lnTo>
                    <a:lnTo>
                      <a:pt x="344" y="594"/>
                    </a:lnTo>
                    <a:lnTo>
                      <a:pt x="348" y="591"/>
                    </a:lnTo>
                    <a:lnTo>
                      <a:pt x="357" y="584"/>
                    </a:lnTo>
                    <a:lnTo>
                      <a:pt x="375" y="569"/>
                    </a:lnTo>
                    <a:lnTo>
                      <a:pt x="405" y="535"/>
                    </a:lnTo>
                    <a:lnTo>
                      <a:pt x="418" y="517"/>
                    </a:lnTo>
                    <a:lnTo>
                      <a:pt x="432" y="500"/>
                    </a:lnTo>
                    <a:lnTo>
                      <a:pt x="443" y="481"/>
                    </a:lnTo>
                    <a:lnTo>
                      <a:pt x="455" y="463"/>
                    </a:lnTo>
                    <a:lnTo>
                      <a:pt x="474" y="424"/>
                    </a:lnTo>
                    <a:lnTo>
                      <a:pt x="488" y="383"/>
                    </a:lnTo>
                    <a:lnTo>
                      <a:pt x="492" y="362"/>
                    </a:lnTo>
                    <a:lnTo>
                      <a:pt x="498" y="341"/>
                    </a:lnTo>
                    <a:lnTo>
                      <a:pt x="501" y="319"/>
                    </a:lnTo>
                    <a:lnTo>
                      <a:pt x="502" y="307"/>
                    </a:lnTo>
                    <a:lnTo>
                      <a:pt x="505" y="297"/>
                    </a:lnTo>
                    <a:lnTo>
                      <a:pt x="506" y="275"/>
                    </a:lnTo>
                    <a:lnTo>
                      <a:pt x="506" y="263"/>
                    </a:lnTo>
                    <a:lnTo>
                      <a:pt x="506" y="258"/>
                    </a:lnTo>
                    <a:lnTo>
                      <a:pt x="507" y="253"/>
                    </a:lnTo>
                    <a:lnTo>
                      <a:pt x="506" y="220"/>
                    </a:lnTo>
                    <a:lnTo>
                      <a:pt x="502" y="188"/>
                    </a:lnTo>
                    <a:lnTo>
                      <a:pt x="497" y="158"/>
                    </a:lnTo>
                    <a:lnTo>
                      <a:pt x="490" y="128"/>
                    </a:lnTo>
                    <a:lnTo>
                      <a:pt x="480" y="99"/>
                    </a:lnTo>
                    <a:lnTo>
                      <a:pt x="470" y="72"/>
                    </a:lnTo>
                    <a:lnTo>
                      <a:pt x="457" y="44"/>
                    </a:lnTo>
                    <a:lnTo>
                      <a:pt x="442" y="20"/>
                    </a:lnTo>
                    <a:close/>
                  </a:path>
                </a:pathLst>
              </a:custGeom>
              <a:solidFill>
                <a:srgbClr val="57FF5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Freeform 27">
                <a:extLst>
                  <a:ext uri="{FF2B5EF4-FFF2-40B4-BE49-F238E27FC236}">
                    <a16:creationId xmlns:a16="http://schemas.microsoft.com/office/drawing/2014/main" id="{A8C8C15A-E391-477F-929F-B8554EE81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4" y="1157"/>
                <a:ext cx="104" cy="139"/>
              </a:xfrm>
              <a:custGeom>
                <a:avLst/>
                <a:gdLst>
                  <a:gd name="T0" fmla="*/ 1 w 521"/>
                  <a:gd name="T1" fmla="*/ 0 h 696"/>
                  <a:gd name="T2" fmla="*/ 1 w 521"/>
                  <a:gd name="T3" fmla="*/ 0 h 696"/>
                  <a:gd name="T4" fmla="*/ 1 w 521"/>
                  <a:gd name="T5" fmla="*/ 0 h 696"/>
                  <a:gd name="T6" fmla="*/ 1 w 521"/>
                  <a:gd name="T7" fmla="*/ 0 h 696"/>
                  <a:gd name="T8" fmla="*/ 1 w 521"/>
                  <a:gd name="T9" fmla="*/ 0 h 696"/>
                  <a:gd name="T10" fmla="*/ 1 w 521"/>
                  <a:gd name="T11" fmla="*/ 0 h 696"/>
                  <a:gd name="T12" fmla="*/ 1 w 521"/>
                  <a:gd name="T13" fmla="*/ 1 h 696"/>
                  <a:gd name="T14" fmla="*/ 1 w 521"/>
                  <a:gd name="T15" fmla="*/ 1 h 696"/>
                  <a:gd name="T16" fmla="*/ 1 w 521"/>
                  <a:gd name="T17" fmla="*/ 1 h 696"/>
                  <a:gd name="T18" fmla="*/ 1 w 521"/>
                  <a:gd name="T19" fmla="*/ 1 h 696"/>
                  <a:gd name="T20" fmla="*/ 1 w 521"/>
                  <a:gd name="T21" fmla="*/ 1 h 696"/>
                  <a:gd name="T22" fmla="*/ 1 w 521"/>
                  <a:gd name="T23" fmla="*/ 1 h 696"/>
                  <a:gd name="T24" fmla="*/ 1 w 521"/>
                  <a:gd name="T25" fmla="*/ 1 h 696"/>
                  <a:gd name="T26" fmla="*/ 1 w 521"/>
                  <a:gd name="T27" fmla="*/ 1 h 696"/>
                  <a:gd name="T28" fmla="*/ 0 w 521"/>
                  <a:gd name="T29" fmla="*/ 1 h 696"/>
                  <a:gd name="T30" fmla="*/ 0 w 521"/>
                  <a:gd name="T31" fmla="*/ 1 h 696"/>
                  <a:gd name="T32" fmla="*/ 0 w 521"/>
                  <a:gd name="T33" fmla="*/ 1 h 696"/>
                  <a:gd name="T34" fmla="*/ 0 w 521"/>
                  <a:gd name="T35" fmla="*/ 1 h 696"/>
                  <a:gd name="T36" fmla="*/ 0 w 521"/>
                  <a:gd name="T37" fmla="*/ 1 h 696"/>
                  <a:gd name="T38" fmla="*/ 0 w 521"/>
                  <a:gd name="T39" fmla="*/ 1 h 696"/>
                  <a:gd name="T40" fmla="*/ 0 w 521"/>
                  <a:gd name="T41" fmla="*/ 1 h 696"/>
                  <a:gd name="T42" fmla="*/ 0 w 521"/>
                  <a:gd name="T43" fmla="*/ 1 h 696"/>
                  <a:gd name="T44" fmla="*/ 0 w 521"/>
                  <a:gd name="T45" fmla="*/ 1 h 696"/>
                  <a:gd name="T46" fmla="*/ 0 w 521"/>
                  <a:gd name="T47" fmla="*/ 1 h 696"/>
                  <a:gd name="T48" fmla="*/ 0 w 521"/>
                  <a:gd name="T49" fmla="*/ 1 h 696"/>
                  <a:gd name="T50" fmla="*/ 0 w 521"/>
                  <a:gd name="T51" fmla="*/ 1 h 696"/>
                  <a:gd name="T52" fmla="*/ 0 w 521"/>
                  <a:gd name="T53" fmla="*/ 1 h 696"/>
                  <a:gd name="T54" fmla="*/ 0 w 521"/>
                  <a:gd name="T55" fmla="*/ 1 h 696"/>
                  <a:gd name="T56" fmla="*/ 0 w 521"/>
                  <a:gd name="T57" fmla="*/ 1 h 696"/>
                  <a:gd name="T58" fmla="*/ 1 w 521"/>
                  <a:gd name="T59" fmla="*/ 1 h 696"/>
                  <a:gd name="T60" fmla="*/ 1 w 521"/>
                  <a:gd name="T61" fmla="*/ 1 h 696"/>
                  <a:gd name="T62" fmla="*/ 1 w 521"/>
                  <a:gd name="T63" fmla="*/ 1 h 696"/>
                  <a:gd name="T64" fmla="*/ 1 w 521"/>
                  <a:gd name="T65" fmla="*/ 1 h 696"/>
                  <a:gd name="T66" fmla="*/ 1 w 521"/>
                  <a:gd name="T67" fmla="*/ 1 h 696"/>
                  <a:gd name="T68" fmla="*/ 1 w 521"/>
                  <a:gd name="T69" fmla="*/ 1 h 696"/>
                  <a:gd name="T70" fmla="*/ 1 w 521"/>
                  <a:gd name="T71" fmla="*/ 1 h 696"/>
                  <a:gd name="T72" fmla="*/ 1 w 521"/>
                  <a:gd name="T73" fmla="*/ 1 h 696"/>
                  <a:gd name="T74" fmla="*/ 1 w 521"/>
                  <a:gd name="T75" fmla="*/ 1 h 696"/>
                  <a:gd name="T76" fmla="*/ 1 w 521"/>
                  <a:gd name="T77" fmla="*/ 1 h 696"/>
                  <a:gd name="T78" fmla="*/ 1 w 521"/>
                  <a:gd name="T79" fmla="*/ 0 h 696"/>
                  <a:gd name="T80" fmla="*/ 1 w 521"/>
                  <a:gd name="T81" fmla="*/ 0 h 696"/>
                  <a:gd name="T82" fmla="*/ 1 w 521"/>
                  <a:gd name="T83" fmla="*/ 0 h 696"/>
                  <a:gd name="T84" fmla="*/ 1 w 521"/>
                  <a:gd name="T85" fmla="*/ 0 h 696"/>
                  <a:gd name="T86" fmla="*/ 1 w 521"/>
                  <a:gd name="T87" fmla="*/ 0 h 6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1"/>
                  <a:gd name="T133" fmla="*/ 0 h 696"/>
                  <a:gd name="T134" fmla="*/ 521 w 521"/>
                  <a:gd name="T135" fmla="*/ 696 h 69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1" h="696">
                    <a:moveTo>
                      <a:pt x="439" y="13"/>
                    </a:moveTo>
                    <a:lnTo>
                      <a:pt x="417" y="5"/>
                    </a:lnTo>
                    <a:lnTo>
                      <a:pt x="398" y="0"/>
                    </a:lnTo>
                    <a:lnTo>
                      <a:pt x="421" y="27"/>
                    </a:lnTo>
                    <a:lnTo>
                      <a:pt x="441" y="57"/>
                    </a:lnTo>
                    <a:lnTo>
                      <a:pt x="458" y="88"/>
                    </a:lnTo>
                    <a:lnTo>
                      <a:pt x="473" y="122"/>
                    </a:lnTo>
                    <a:lnTo>
                      <a:pt x="483" y="155"/>
                    </a:lnTo>
                    <a:lnTo>
                      <a:pt x="492" y="191"/>
                    </a:lnTo>
                    <a:lnTo>
                      <a:pt x="497" y="228"/>
                    </a:lnTo>
                    <a:lnTo>
                      <a:pt x="499" y="266"/>
                    </a:lnTo>
                    <a:lnTo>
                      <a:pt x="497" y="307"/>
                    </a:lnTo>
                    <a:lnTo>
                      <a:pt x="495" y="316"/>
                    </a:lnTo>
                    <a:lnTo>
                      <a:pt x="493" y="320"/>
                    </a:lnTo>
                    <a:lnTo>
                      <a:pt x="493" y="326"/>
                    </a:lnTo>
                    <a:lnTo>
                      <a:pt x="491" y="347"/>
                    </a:lnTo>
                    <a:lnTo>
                      <a:pt x="486" y="365"/>
                    </a:lnTo>
                    <a:lnTo>
                      <a:pt x="481" y="384"/>
                    </a:lnTo>
                    <a:lnTo>
                      <a:pt x="474" y="402"/>
                    </a:lnTo>
                    <a:lnTo>
                      <a:pt x="471" y="411"/>
                    </a:lnTo>
                    <a:lnTo>
                      <a:pt x="468" y="421"/>
                    </a:lnTo>
                    <a:lnTo>
                      <a:pt x="459" y="438"/>
                    </a:lnTo>
                    <a:lnTo>
                      <a:pt x="451" y="457"/>
                    </a:lnTo>
                    <a:lnTo>
                      <a:pt x="431" y="491"/>
                    </a:lnTo>
                    <a:lnTo>
                      <a:pt x="406" y="522"/>
                    </a:lnTo>
                    <a:lnTo>
                      <a:pt x="379" y="554"/>
                    </a:lnTo>
                    <a:lnTo>
                      <a:pt x="347" y="581"/>
                    </a:lnTo>
                    <a:lnTo>
                      <a:pt x="315" y="605"/>
                    </a:lnTo>
                    <a:lnTo>
                      <a:pt x="281" y="625"/>
                    </a:lnTo>
                    <a:lnTo>
                      <a:pt x="263" y="633"/>
                    </a:lnTo>
                    <a:lnTo>
                      <a:pt x="246" y="642"/>
                    </a:lnTo>
                    <a:lnTo>
                      <a:pt x="236" y="645"/>
                    </a:lnTo>
                    <a:lnTo>
                      <a:pt x="227" y="648"/>
                    </a:lnTo>
                    <a:lnTo>
                      <a:pt x="209" y="655"/>
                    </a:lnTo>
                    <a:lnTo>
                      <a:pt x="189" y="659"/>
                    </a:lnTo>
                    <a:lnTo>
                      <a:pt x="171" y="665"/>
                    </a:lnTo>
                    <a:lnTo>
                      <a:pt x="151" y="667"/>
                    </a:lnTo>
                    <a:lnTo>
                      <a:pt x="145" y="667"/>
                    </a:lnTo>
                    <a:lnTo>
                      <a:pt x="141" y="669"/>
                    </a:lnTo>
                    <a:lnTo>
                      <a:pt x="131" y="671"/>
                    </a:lnTo>
                    <a:lnTo>
                      <a:pt x="91" y="673"/>
                    </a:lnTo>
                    <a:lnTo>
                      <a:pt x="44" y="671"/>
                    </a:lnTo>
                    <a:lnTo>
                      <a:pt x="0" y="664"/>
                    </a:lnTo>
                    <a:lnTo>
                      <a:pt x="16" y="678"/>
                    </a:lnTo>
                    <a:lnTo>
                      <a:pt x="24" y="684"/>
                    </a:lnTo>
                    <a:lnTo>
                      <a:pt x="33" y="692"/>
                    </a:lnTo>
                    <a:lnTo>
                      <a:pt x="60" y="695"/>
                    </a:lnTo>
                    <a:lnTo>
                      <a:pt x="91" y="696"/>
                    </a:lnTo>
                    <a:lnTo>
                      <a:pt x="134" y="693"/>
                    </a:lnTo>
                    <a:lnTo>
                      <a:pt x="154" y="690"/>
                    </a:lnTo>
                    <a:lnTo>
                      <a:pt x="164" y="688"/>
                    </a:lnTo>
                    <a:lnTo>
                      <a:pt x="176" y="687"/>
                    </a:lnTo>
                    <a:lnTo>
                      <a:pt x="185" y="683"/>
                    </a:lnTo>
                    <a:lnTo>
                      <a:pt x="195" y="681"/>
                    </a:lnTo>
                    <a:lnTo>
                      <a:pt x="215" y="676"/>
                    </a:lnTo>
                    <a:lnTo>
                      <a:pt x="235" y="670"/>
                    </a:lnTo>
                    <a:lnTo>
                      <a:pt x="255" y="663"/>
                    </a:lnTo>
                    <a:lnTo>
                      <a:pt x="291" y="645"/>
                    </a:lnTo>
                    <a:lnTo>
                      <a:pt x="308" y="633"/>
                    </a:lnTo>
                    <a:lnTo>
                      <a:pt x="327" y="623"/>
                    </a:lnTo>
                    <a:lnTo>
                      <a:pt x="361" y="597"/>
                    </a:lnTo>
                    <a:lnTo>
                      <a:pt x="377" y="582"/>
                    </a:lnTo>
                    <a:lnTo>
                      <a:pt x="380" y="578"/>
                    </a:lnTo>
                    <a:lnTo>
                      <a:pt x="385" y="574"/>
                    </a:lnTo>
                    <a:lnTo>
                      <a:pt x="394" y="568"/>
                    </a:lnTo>
                    <a:lnTo>
                      <a:pt x="400" y="559"/>
                    </a:lnTo>
                    <a:lnTo>
                      <a:pt x="404" y="554"/>
                    </a:lnTo>
                    <a:lnTo>
                      <a:pt x="408" y="551"/>
                    </a:lnTo>
                    <a:lnTo>
                      <a:pt x="423" y="535"/>
                    </a:lnTo>
                    <a:lnTo>
                      <a:pt x="449" y="501"/>
                    </a:lnTo>
                    <a:lnTo>
                      <a:pt x="459" y="483"/>
                    </a:lnTo>
                    <a:lnTo>
                      <a:pt x="471" y="466"/>
                    </a:lnTo>
                    <a:lnTo>
                      <a:pt x="489" y="429"/>
                    </a:lnTo>
                    <a:lnTo>
                      <a:pt x="503" y="391"/>
                    </a:lnTo>
                    <a:lnTo>
                      <a:pt x="507" y="370"/>
                    </a:lnTo>
                    <a:lnTo>
                      <a:pt x="509" y="360"/>
                    </a:lnTo>
                    <a:lnTo>
                      <a:pt x="513" y="351"/>
                    </a:lnTo>
                    <a:lnTo>
                      <a:pt x="515" y="330"/>
                    </a:lnTo>
                    <a:lnTo>
                      <a:pt x="518" y="309"/>
                    </a:lnTo>
                    <a:lnTo>
                      <a:pt x="521" y="266"/>
                    </a:lnTo>
                    <a:lnTo>
                      <a:pt x="518" y="230"/>
                    </a:lnTo>
                    <a:lnTo>
                      <a:pt x="515" y="196"/>
                    </a:lnTo>
                    <a:lnTo>
                      <a:pt x="508" y="162"/>
                    </a:lnTo>
                    <a:lnTo>
                      <a:pt x="500" y="130"/>
                    </a:lnTo>
                    <a:lnTo>
                      <a:pt x="488" y="98"/>
                    </a:lnTo>
                    <a:lnTo>
                      <a:pt x="474" y="69"/>
                    </a:lnTo>
                    <a:lnTo>
                      <a:pt x="457" y="40"/>
                    </a:lnTo>
                    <a:lnTo>
                      <a:pt x="439" y="13"/>
                    </a:lnTo>
                    <a:close/>
                  </a:path>
                </a:pathLst>
              </a:custGeom>
              <a:solidFill>
                <a:srgbClr val="5FFF5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28">
                <a:extLst>
                  <a:ext uri="{FF2B5EF4-FFF2-40B4-BE49-F238E27FC236}">
                    <a16:creationId xmlns:a16="http://schemas.microsoft.com/office/drawing/2014/main" id="{19A9D9A4-288E-4615-B0E2-39E852CFD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3" y="1175"/>
                <a:ext cx="91" cy="135"/>
              </a:xfrm>
              <a:custGeom>
                <a:avLst/>
                <a:gdLst>
                  <a:gd name="T0" fmla="*/ 1 w 456"/>
                  <a:gd name="T1" fmla="*/ 0 h 674"/>
                  <a:gd name="T2" fmla="*/ 1 w 456"/>
                  <a:gd name="T3" fmla="*/ 0 h 674"/>
                  <a:gd name="T4" fmla="*/ 1 w 456"/>
                  <a:gd name="T5" fmla="*/ 0 h 674"/>
                  <a:gd name="T6" fmla="*/ 1 w 456"/>
                  <a:gd name="T7" fmla="*/ 0 h 674"/>
                  <a:gd name="T8" fmla="*/ 1 w 456"/>
                  <a:gd name="T9" fmla="*/ 0 h 674"/>
                  <a:gd name="T10" fmla="*/ 1 w 456"/>
                  <a:gd name="T11" fmla="*/ 0 h 674"/>
                  <a:gd name="T12" fmla="*/ 1 w 456"/>
                  <a:gd name="T13" fmla="*/ 0 h 674"/>
                  <a:gd name="T14" fmla="*/ 1 w 456"/>
                  <a:gd name="T15" fmla="*/ 0 h 674"/>
                  <a:gd name="T16" fmla="*/ 1 w 456"/>
                  <a:gd name="T17" fmla="*/ 1 h 674"/>
                  <a:gd name="T18" fmla="*/ 1 w 456"/>
                  <a:gd name="T19" fmla="*/ 1 h 674"/>
                  <a:gd name="T20" fmla="*/ 1 w 456"/>
                  <a:gd name="T21" fmla="*/ 1 h 674"/>
                  <a:gd name="T22" fmla="*/ 1 w 456"/>
                  <a:gd name="T23" fmla="*/ 1 h 674"/>
                  <a:gd name="T24" fmla="*/ 1 w 456"/>
                  <a:gd name="T25" fmla="*/ 1 h 674"/>
                  <a:gd name="T26" fmla="*/ 1 w 456"/>
                  <a:gd name="T27" fmla="*/ 1 h 674"/>
                  <a:gd name="T28" fmla="*/ 1 w 456"/>
                  <a:gd name="T29" fmla="*/ 1 h 674"/>
                  <a:gd name="T30" fmla="*/ 0 w 456"/>
                  <a:gd name="T31" fmla="*/ 1 h 674"/>
                  <a:gd name="T32" fmla="*/ 0 w 456"/>
                  <a:gd name="T33" fmla="*/ 1 h 674"/>
                  <a:gd name="T34" fmla="*/ 0 w 456"/>
                  <a:gd name="T35" fmla="*/ 1 h 674"/>
                  <a:gd name="T36" fmla="*/ 0 w 456"/>
                  <a:gd name="T37" fmla="*/ 1 h 674"/>
                  <a:gd name="T38" fmla="*/ 0 w 456"/>
                  <a:gd name="T39" fmla="*/ 1 h 674"/>
                  <a:gd name="T40" fmla="*/ 0 w 456"/>
                  <a:gd name="T41" fmla="*/ 1 h 674"/>
                  <a:gd name="T42" fmla="*/ 0 w 456"/>
                  <a:gd name="T43" fmla="*/ 1 h 674"/>
                  <a:gd name="T44" fmla="*/ 0 w 456"/>
                  <a:gd name="T45" fmla="*/ 1 h 674"/>
                  <a:gd name="T46" fmla="*/ 0 w 456"/>
                  <a:gd name="T47" fmla="*/ 1 h 674"/>
                  <a:gd name="T48" fmla="*/ 0 w 456"/>
                  <a:gd name="T49" fmla="*/ 1 h 674"/>
                  <a:gd name="T50" fmla="*/ 0 w 456"/>
                  <a:gd name="T51" fmla="*/ 1 h 674"/>
                  <a:gd name="T52" fmla="*/ 0 w 456"/>
                  <a:gd name="T53" fmla="*/ 1 h 674"/>
                  <a:gd name="T54" fmla="*/ 0 w 456"/>
                  <a:gd name="T55" fmla="*/ 1 h 674"/>
                  <a:gd name="T56" fmla="*/ 0 w 456"/>
                  <a:gd name="T57" fmla="*/ 1 h 674"/>
                  <a:gd name="T58" fmla="*/ 0 w 456"/>
                  <a:gd name="T59" fmla="*/ 1 h 674"/>
                  <a:gd name="T60" fmla="*/ 0 w 456"/>
                  <a:gd name="T61" fmla="*/ 1 h 674"/>
                  <a:gd name="T62" fmla="*/ 0 w 456"/>
                  <a:gd name="T63" fmla="*/ 1 h 674"/>
                  <a:gd name="T64" fmla="*/ 0 w 456"/>
                  <a:gd name="T65" fmla="*/ 1 h 674"/>
                  <a:gd name="T66" fmla="*/ 0 w 456"/>
                  <a:gd name="T67" fmla="*/ 1 h 674"/>
                  <a:gd name="T68" fmla="*/ 1 w 456"/>
                  <a:gd name="T69" fmla="*/ 1 h 674"/>
                  <a:gd name="T70" fmla="*/ 1 w 456"/>
                  <a:gd name="T71" fmla="*/ 1 h 674"/>
                  <a:gd name="T72" fmla="*/ 1 w 456"/>
                  <a:gd name="T73" fmla="*/ 1 h 674"/>
                  <a:gd name="T74" fmla="*/ 1 w 456"/>
                  <a:gd name="T75" fmla="*/ 1 h 674"/>
                  <a:gd name="T76" fmla="*/ 1 w 456"/>
                  <a:gd name="T77" fmla="*/ 1 h 674"/>
                  <a:gd name="T78" fmla="*/ 1 w 456"/>
                  <a:gd name="T79" fmla="*/ 1 h 674"/>
                  <a:gd name="T80" fmla="*/ 1 w 456"/>
                  <a:gd name="T81" fmla="*/ 1 h 674"/>
                  <a:gd name="T82" fmla="*/ 1 w 456"/>
                  <a:gd name="T83" fmla="*/ 1 h 674"/>
                  <a:gd name="T84" fmla="*/ 1 w 456"/>
                  <a:gd name="T85" fmla="*/ 0 h 674"/>
                  <a:gd name="T86" fmla="*/ 1 w 456"/>
                  <a:gd name="T87" fmla="*/ 0 h 674"/>
                  <a:gd name="T88" fmla="*/ 1 w 456"/>
                  <a:gd name="T89" fmla="*/ 0 h 674"/>
                  <a:gd name="T90" fmla="*/ 1 w 456"/>
                  <a:gd name="T91" fmla="*/ 0 h 674"/>
                  <a:gd name="T92" fmla="*/ 1 w 456"/>
                  <a:gd name="T93" fmla="*/ 0 h 674"/>
                  <a:gd name="T94" fmla="*/ 1 w 456"/>
                  <a:gd name="T95" fmla="*/ 0 h 67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56"/>
                  <a:gd name="T145" fmla="*/ 0 h 674"/>
                  <a:gd name="T146" fmla="*/ 456 w 456"/>
                  <a:gd name="T147" fmla="*/ 674 h 67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56" h="674">
                    <a:moveTo>
                      <a:pt x="409" y="2"/>
                    </a:moveTo>
                    <a:lnTo>
                      <a:pt x="406" y="0"/>
                    </a:lnTo>
                    <a:lnTo>
                      <a:pt x="418" y="39"/>
                    </a:lnTo>
                    <a:lnTo>
                      <a:pt x="427" y="82"/>
                    </a:lnTo>
                    <a:lnTo>
                      <a:pt x="433" y="127"/>
                    </a:lnTo>
                    <a:lnTo>
                      <a:pt x="435" y="173"/>
                    </a:lnTo>
                    <a:lnTo>
                      <a:pt x="434" y="184"/>
                    </a:lnTo>
                    <a:lnTo>
                      <a:pt x="434" y="197"/>
                    </a:lnTo>
                    <a:lnTo>
                      <a:pt x="433" y="222"/>
                    </a:lnTo>
                    <a:lnTo>
                      <a:pt x="430" y="233"/>
                    </a:lnTo>
                    <a:lnTo>
                      <a:pt x="429" y="235"/>
                    </a:lnTo>
                    <a:lnTo>
                      <a:pt x="429" y="239"/>
                    </a:lnTo>
                    <a:lnTo>
                      <a:pt x="429" y="246"/>
                    </a:lnTo>
                    <a:lnTo>
                      <a:pt x="426" y="271"/>
                    </a:lnTo>
                    <a:lnTo>
                      <a:pt x="420" y="293"/>
                    </a:lnTo>
                    <a:lnTo>
                      <a:pt x="417" y="305"/>
                    </a:lnTo>
                    <a:lnTo>
                      <a:pt x="414" y="317"/>
                    </a:lnTo>
                    <a:lnTo>
                      <a:pt x="410" y="327"/>
                    </a:lnTo>
                    <a:lnTo>
                      <a:pt x="406" y="339"/>
                    </a:lnTo>
                    <a:lnTo>
                      <a:pt x="399" y="361"/>
                    </a:lnTo>
                    <a:lnTo>
                      <a:pt x="388" y="382"/>
                    </a:lnTo>
                    <a:lnTo>
                      <a:pt x="385" y="386"/>
                    </a:lnTo>
                    <a:lnTo>
                      <a:pt x="383" y="392"/>
                    </a:lnTo>
                    <a:lnTo>
                      <a:pt x="378" y="403"/>
                    </a:lnTo>
                    <a:lnTo>
                      <a:pt x="371" y="412"/>
                    </a:lnTo>
                    <a:lnTo>
                      <a:pt x="368" y="417"/>
                    </a:lnTo>
                    <a:lnTo>
                      <a:pt x="366" y="422"/>
                    </a:lnTo>
                    <a:lnTo>
                      <a:pt x="353" y="443"/>
                    </a:lnTo>
                    <a:lnTo>
                      <a:pt x="338" y="461"/>
                    </a:lnTo>
                    <a:lnTo>
                      <a:pt x="330" y="470"/>
                    </a:lnTo>
                    <a:lnTo>
                      <a:pt x="324" y="480"/>
                    </a:lnTo>
                    <a:lnTo>
                      <a:pt x="307" y="498"/>
                    </a:lnTo>
                    <a:lnTo>
                      <a:pt x="291" y="518"/>
                    </a:lnTo>
                    <a:lnTo>
                      <a:pt x="259" y="546"/>
                    </a:lnTo>
                    <a:lnTo>
                      <a:pt x="250" y="552"/>
                    </a:lnTo>
                    <a:lnTo>
                      <a:pt x="242" y="559"/>
                    </a:lnTo>
                    <a:lnTo>
                      <a:pt x="226" y="572"/>
                    </a:lnTo>
                    <a:lnTo>
                      <a:pt x="192" y="595"/>
                    </a:lnTo>
                    <a:lnTo>
                      <a:pt x="174" y="605"/>
                    </a:lnTo>
                    <a:lnTo>
                      <a:pt x="165" y="610"/>
                    </a:lnTo>
                    <a:lnTo>
                      <a:pt x="160" y="612"/>
                    </a:lnTo>
                    <a:lnTo>
                      <a:pt x="158" y="613"/>
                    </a:lnTo>
                    <a:lnTo>
                      <a:pt x="157" y="615"/>
                    </a:lnTo>
                    <a:lnTo>
                      <a:pt x="153" y="615"/>
                    </a:lnTo>
                    <a:lnTo>
                      <a:pt x="151" y="616"/>
                    </a:lnTo>
                    <a:lnTo>
                      <a:pt x="147" y="619"/>
                    </a:lnTo>
                    <a:lnTo>
                      <a:pt x="138" y="623"/>
                    </a:lnTo>
                    <a:lnTo>
                      <a:pt x="119" y="631"/>
                    </a:lnTo>
                    <a:lnTo>
                      <a:pt x="81" y="644"/>
                    </a:lnTo>
                    <a:lnTo>
                      <a:pt x="60" y="648"/>
                    </a:lnTo>
                    <a:lnTo>
                      <a:pt x="41" y="653"/>
                    </a:lnTo>
                    <a:lnTo>
                      <a:pt x="0" y="659"/>
                    </a:lnTo>
                    <a:lnTo>
                      <a:pt x="26" y="667"/>
                    </a:lnTo>
                    <a:lnTo>
                      <a:pt x="56" y="674"/>
                    </a:lnTo>
                    <a:lnTo>
                      <a:pt x="90" y="664"/>
                    </a:lnTo>
                    <a:lnTo>
                      <a:pt x="124" y="653"/>
                    </a:lnTo>
                    <a:lnTo>
                      <a:pt x="156" y="638"/>
                    </a:lnTo>
                    <a:lnTo>
                      <a:pt x="172" y="630"/>
                    </a:lnTo>
                    <a:lnTo>
                      <a:pt x="189" y="623"/>
                    </a:lnTo>
                    <a:lnTo>
                      <a:pt x="218" y="604"/>
                    </a:lnTo>
                    <a:lnTo>
                      <a:pt x="233" y="593"/>
                    </a:lnTo>
                    <a:lnTo>
                      <a:pt x="249" y="582"/>
                    </a:lnTo>
                    <a:lnTo>
                      <a:pt x="262" y="570"/>
                    </a:lnTo>
                    <a:lnTo>
                      <a:pt x="277" y="559"/>
                    </a:lnTo>
                    <a:lnTo>
                      <a:pt x="291" y="545"/>
                    </a:lnTo>
                    <a:lnTo>
                      <a:pt x="298" y="538"/>
                    </a:lnTo>
                    <a:lnTo>
                      <a:pt x="299" y="536"/>
                    </a:lnTo>
                    <a:lnTo>
                      <a:pt x="301" y="535"/>
                    </a:lnTo>
                    <a:lnTo>
                      <a:pt x="305" y="532"/>
                    </a:lnTo>
                    <a:lnTo>
                      <a:pt x="322" y="512"/>
                    </a:lnTo>
                    <a:lnTo>
                      <a:pt x="324" y="509"/>
                    </a:lnTo>
                    <a:lnTo>
                      <a:pt x="326" y="506"/>
                    </a:lnTo>
                    <a:lnTo>
                      <a:pt x="330" y="502"/>
                    </a:lnTo>
                    <a:lnTo>
                      <a:pt x="340" y="493"/>
                    </a:lnTo>
                    <a:lnTo>
                      <a:pt x="355" y="472"/>
                    </a:lnTo>
                    <a:lnTo>
                      <a:pt x="362" y="462"/>
                    </a:lnTo>
                    <a:lnTo>
                      <a:pt x="370" y="453"/>
                    </a:lnTo>
                    <a:lnTo>
                      <a:pt x="376" y="442"/>
                    </a:lnTo>
                    <a:lnTo>
                      <a:pt x="383" y="432"/>
                    </a:lnTo>
                    <a:lnTo>
                      <a:pt x="395" y="411"/>
                    </a:lnTo>
                    <a:lnTo>
                      <a:pt x="418" y="368"/>
                    </a:lnTo>
                    <a:lnTo>
                      <a:pt x="419" y="361"/>
                    </a:lnTo>
                    <a:lnTo>
                      <a:pt x="421" y="356"/>
                    </a:lnTo>
                    <a:lnTo>
                      <a:pt x="426" y="344"/>
                    </a:lnTo>
                    <a:lnTo>
                      <a:pt x="434" y="322"/>
                    </a:lnTo>
                    <a:lnTo>
                      <a:pt x="441" y="297"/>
                    </a:lnTo>
                    <a:lnTo>
                      <a:pt x="446" y="274"/>
                    </a:lnTo>
                    <a:lnTo>
                      <a:pt x="453" y="224"/>
                    </a:lnTo>
                    <a:lnTo>
                      <a:pt x="455" y="198"/>
                    </a:lnTo>
                    <a:lnTo>
                      <a:pt x="456" y="173"/>
                    </a:lnTo>
                    <a:lnTo>
                      <a:pt x="455" y="137"/>
                    </a:lnTo>
                    <a:lnTo>
                      <a:pt x="452" y="103"/>
                    </a:lnTo>
                    <a:lnTo>
                      <a:pt x="446" y="69"/>
                    </a:lnTo>
                    <a:lnTo>
                      <a:pt x="439" y="38"/>
                    </a:lnTo>
                    <a:lnTo>
                      <a:pt x="424" y="19"/>
                    </a:lnTo>
                    <a:lnTo>
                      <a:pt x="409" y="2"/>
                    </a:lnTo>
                    <a:close/>
                  </a:path>
                </a:pathLst>
              </a:custGeom>
              <a:solidFill>
                <a:srgbClr val="3FFF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Freeform 29">
                <a:extLst>
                  <a:ext uri="{FF2B5EF4-FFF2-40B4-BE49-F238E27FC236}">
                    <a16:creationId xmlns:a16="http://schemas.microsoft.com/office/drawing/2014/main" id="{826667F5-2555-4E9A-AEDA-E61ADFDDE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183"/>
                <a:ext cx="84" cy="128"/>
              </a:xfrm>
              <a:custGeom>
                <a:avLst/>
                <a:gdLst>
                  <a:gd name="T0" fmla="*/ 1 w 420"/>
                  <a:gd name="T1" fmla="*/ 0 h 641"/>
                  <a:gd name="T2" fmla="*/ 1 w 420"/>
                  <a:gd name="T3" fmla="*/ 0 h 641"/>
                  <a:gd name="T4" fmla="*/ 1 w 420"/>
                  <a:gd name="T5" fmla="*/ 0 h 641"/>
                  <a:gd name="T6" fmla="*/ 1 w 420"/>
                  <a:gd name="T7" fmla="*/ 0 h 641"/>
                  <a:gd name="T8" fmla="*/ 1 w 420"/>
                  <a:gd name="T9" fmla="*/ 0 h 641"/>
                  <a:gd name="T10" fmla="*/ 1 w 420"/>
                  <a:gd name="T11" fmla="*/ 0 h 641"/>
                  <a:gd name="T12" fmla="*/ 1 w 420"/>
                  <a:gd name="T13" fmla="*/ 1 h 641"/>
                  <a:gd name="T14" fmla="*/ 1 w 420"/>
                  <a:gd name="T15" fmla="*/ 1 h 641"/>
                  <a:gd name="T16" fmla="*/ 1 w 420"/>
                  <a:gd name="T17" fmla="*/ 1 h 641"/>
                  <a:gd name="T18" fmla="*/ 0 w 420"/>
                  <a:gd name="T19" fmla="*/ 1 h 641"/>
                  <a:gd name="T20" fmla="*/ 0 w 420"/>
                  <a:gd name="T21" fmla="*/ 1 h 641"/>
                  <a:gd name="T22" fmla="*/ 0 w 420"/>
                  <a:gd name="T23" fmla="*/ 1 h 641"/>
                  <a:gd name="T24" fmla="*/ 0 w 420"/>
                  <a:gd name="T25" fmla="*/ 1 h 641"/>
                  <a:gd name="T26" fmla="*/ 0 w 420"/>
                  <a:gd name="T27" fmla="*/ 1 h 641"/>
                  <a:gd name="T28" fmla="*/ 0 w 420"/>
                  <a:gd name="T29" fmla="*/ 1 h 641"/>
                  <a:gd name="T30" fmla="*/ 0 w 420"/>
                  <a:gd name="T31" fmla="*/ 1 h 641"/>
                  <a:gd name="T32" fmla="*/ 0 w 420"/>
                  <a:gd name="T33" fmla="*/ 1 h 641"/>
                  <a:gd name="T34" fmla="*/ 0 w 420"/>
                  <a:gd name="T35" fmla="*/ 1 h 641"/>
                  <a:gd name="T36" fmla="*/ 0 w 420"/>
                  <a:gd name="T37" fmla="*/ 1 h 641"/>
                  <a:gd name="T38" fmla="*/ 0 w 420"/>
                  <a:gd name="T39" fmla="*/ 1 h 641"/>
                  <a:gd name="T40" fmla="*/ 0 w 420"/>
                  <a:gd name="T41" fmla="*/ 1 h 641"/>
                  <a:gd name="T42" fmla="*/ 0 w 420"/>
                  <a:gd name="T43" fmla="*/ 1 h 641"/>
                  <a:gd name="T44" fmla="*/ 0 w 420"/>
                  <a:gd name="T45" fmla="*/ 1 h 641"/>
                  <a:gd name="T46" fmla="*/ 0 w 420"/>
                  <a:gd name="T47" fmla="*/ 1 h 641"/>
                  <a:gd name="T48" fmla="*/ 0 w 420"/>
                  <a:gd name="T49" fmla="*/ 1 h 641"/>
                  <a:gd name="T50" fmla="*/ 0 w 420"/>
                  <a:gd name="T51" fmla="*/ 1 h 641"/>
                  <a:gd name="T52" fmla="*/ 0 w 420"/>
                  <a:gd name="T53" fmla="*/ 1 h 641"/>
                  <a:gd name="T54" fmla="*/ 1 w 420"/>
                  <a:gd name="T55" fmla="*/ 1 h 641"/>
                  <a:gd name="T56" fmla="*/ 1 w 420"/>
                  <a:gd name="T57" fmla="*/ 1 h 641"/>
                  <a:gd name="T58" fmla="*/ 1 w 420"/>
                  <a:gd name="T59" fmla="*/ 1 h 641"/>
                  <a:gd name="T60" fmla="*/ 1 w 420"/>
                  <a:gd name="T61" fmla="*/ 1 h 641"/>
                  <a:gd name="T62" fmla="*/ 1 w 420"/>
                  <a:gd name="T63" fmla="*/ 0 h 641"/>
                  <a:gd name="T64" fmla="*/ 1 w 420"/>
                  <a:gd name="T65" fmla="*/ 0 h 641"/>
                  <a:gd name="T66" fmla="*/ 1 w 420"/>
                  <a:gd name="T67" fmla="*/ 0 h 641"/>
                  <a:gd name="T68" fmla="*/ 1 w 420"/>
                  <a:gd name="T69" fmla="*/ 0 h 641"/>
                  <a:gd name="T70" fmla="*/ 1 w 420"/>
                  <a:gd name="T71" fmla="*/ 0 h 641"/>
                  <a:gd name="T72" fmla="*/ 1 w 420"/>
                  <a:gd name="T73" fmla="*/ 0 h 641"/>
                  <a:gd name="T74" fmla="*/ 1 w 420"/>
                  <a:gd name="T75" fmla="*/ 0 h 64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0"/>
                  <a:gd name="T115" fmla="*/ 0 h 641"/>
                  <a:gd name="T116" fmla="*/ 420 w 420"/>
                  <a:gd name="T117" fmla="*/ 641 h 64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0" h="641">
                    <a:moveTo>
                      <a:pt x="413" y="39"/>
                    </a:moveTo>
                    <a:lnTo>
                      <a:pt x="383" y="0"/>
                    </a:lnTo>
                    <a:lnTo>
                      <a:pt x="390" y="31"/>
                    </a:lnTo>
                    <a:lnTo>
                      <a:pt x="396" y="65"/>
                    </a:lnTo>
                    <a:lnTo>
                      <a:pt x="399" y="99"/>
                    </a:lnTo>
                    <a:lnTo>
                      <a:pt x="400" y="135"/>
                    </a:lnTo>
                    <a:lnTo>
                      <a:pt x="399" y="160"/>
                    </a:lnTo>
                    <a:lnTo>
                      <a:pt x="397" y="186"/>
                    </a:lnTo>
                    <a:lnTo>
                      <a:pt x="390" y="236"/>
                    </a:lnTo>
                    <a:lnTo>
                      <a:pt x="385" y="259"/>
                    </a:lnTo>
                    <a:lnTo>
                      <a:pt x="378" y="284"/>
                    </a:lnTo>
                    <a:lnTo>
                      <a:pt x="370" y="306"/>
                    </a:lnTo>
                    <a:lnTo>
                      <a:pt x="365" y="318"/>
                    </a:lnTo>
                    <a:lnTo>
                      <a:pt x="363" y="323"/>
                    </a:lnTo>
                    <a:lnTo>
                      <a:pt x="362" y="330"/>
                    </a:lnTo>
                    <a:lnTo>
                      <a:pt x="339" y="373"/>
                    </a:lnTo>
                    <a:lnTo>
                      <a:pt x="327" y="394"/>
                    </a:lnTo>
                    <a:lnTo>
                      <a:pt x="320" y="404"/>
                    </a:lnTo>
                    <a:lnTo>
                      <a:pt x="314" y="415"/>
                    </a:lnTo>
                    <a:lnTo>
                      <a:pt x="306" y="424"/>
                    </a:lnTo>
                    <a:lnTo>
                      <a:pt x="299" y="434"/>
                    </a:lnTo>
                    <a:lnTo>
                      <a:pt x="284" y="455"/>
                    </a:lnTo>
                    <a:lnTo>
                      <a:pt x="274" y="464"/>
                    </a:lnTo>
                    <a:lnTo>
                      <a:pt x="270" y="468"/>
                    </a:lnTo>
                    <a:lnTo>
                      <a:pt x="268" y="471"/>
                    </a:lnTo>
                    <a:lnTo>
                      <a:pt x="266" y="474"/>
                    </a:lnTo>
                    <a:lnTo>
                      <a:pt x="249" y="494"/>
                    </a:lnTo>
                    <a:lnTo>
                      <a:pt x="245" y="497"/>
                    </a:lnTo>
                    <a:lnTo>
                      <a:pt x="243" y="498"/>
                    </a:lnTo>
                    <a:lnTo>
                      <a:pt x="242" y="500"/>
                    </a:lnTo>
                    <a:lnTo>
                      <a:pt x="235" y="507"/>
                    </a:lnTo>
                    <a:lnTo>
                      <a:pt x="221" y="521"/>
                    </a:lnTo>
                    <a:lnTo>
                      <a:pt x="206" y="532"/>
                    </a:lnTo>
                    <a:lnTo>
                      <a:pt x="193" y="544"/>
                    </a:lnTo>
                    <a:lnTo>
                      <a:pt x="177" y="555"/>
                    </a:lnTo>
                    <a:lnTo>
                      <a:pt x="162" y="566"/>
                    </a:lnTo>
                    <a:lnTo>
                      <a:pt x="133" y="585"/>
                    </a:lnTo>
                    <a:lnTo>
                      <a:pt x="116" y="592"/>
                    </a:lnTo>
                    <a:lnTo>
                      <a:pt x="100" y="600"/>
                    </a:lnTo>
                    <a:lnTo>
                      <a:pt x="68" y="615"/>
                    </a:lnTo>
                    <a:lnTo>
                      <a:pt x="34" y="626"/>
                    </a:lnTo>
                    <a:lnTo>
                      <a:pt x="0" y="636"/>
                    </a:lnTo>
                    <a:lnTo>
                      <a:pt x="54" y="641"/>
                    </a:lnTo>
                    <a:lnTo>
                      <a:pt x="82" y="629"/>
                    </a:lnTo>
                    <a:lnTo>
                      <a:pt x="95" y="623"/>
                    </a:lnTo>
                    <a:lnTo>
                      <a:pt x="102" y="619"/>
                    </a:lnTo>
                    <a:lnTo>
                      <a:pt x="110" y="617"/>
                    </a:lnTo>
                    <a:lnTo>
                      <a:pt x="137" y="603"/>
                    </a:lnTo>
                    <a:lnTo>
                      <a:pt x="164" y="589"/>
                    </a:lnTo>
                    <a:lnTo>
                      <a:pt x="189" y="570"/>
                    </a:lnTo>
                    <a:lnTo>
                      <a:pt x="214" y="551"/>
                    </a:lnTo>
                    <a:lnTo>
                      <a:pt x="238" y="531"/>
                    </a:lnTo>
                    <a:lnTo>
                      <a:pt x="263" y="509"/>
                    </a:lnTo>
                    <a:lnTo>
                      <a:pt x="281" y="489"/>
                    </a:lnTo>
                    <a:lnTo>
                      <a:pt x="299" y="469"/>
                    </a:lnTo>
                    <a:lnTo>
                      <a:pt x="315" y="448"/>
                    </a:lnTo>
                    <a:lnTo>
                      <a:pt x="331" y="428"/>
                    </a:lnTo>
                    <a:lnTo>
                      <a:pt x="345" y="405"/>
                    </a:lnTo>
                    <a:lnTo>
                      <a:pt x="350" y="394"/>
                    </a:lnTo>
                    <a:lnTo>
                      <a:pt x="357" y="383"/>
                    </a:lnTo>
                    <a:lnTo>
                      <a:pt x="380" y="338"/>
                    </a:lnTo>
                    <a:lnTo>
                      <a:pt x="388" y="313"/>
                    </a:lnTo>
                    <a:lnTo>
                      <a:pt x="389" y="306"/>
                    </a:lnTo>
                    <a:lnTo>
                      <a:pt x="391" y="301"/>
                    </a:lnTo>
                    <a:lnTo>
                      <a:pt x="396" y="289"/>
                    </a:lnTo>
                    <a:lnTo>
                      <a:pt x="403" y="264"/>
                    </a:lnTo>
                    <a:lnTo>
                      <a:pt x="409" y="240"/>
                    </a:lnTo>
                    <a:lnTo>
                      <a:pt x="416" y="188"/>
                    </a:lnTo>
                    <a:lnTo>
                      <a:pt x="419" y="161"/>
                    </a:lnTo>
                    <a:lnTo>
                      <a:pt x="419" y="148"/>
                    </a:lnTo>
                    <a:lnTo>
                      <a:pt x="419" y="141"/>
                    </a:lnTo>
                    <a:lnTo>
                      <a:pt x="419" y="137"/>
                    </a:lnTo>
                    <a:lnTo>
                      <a:pt x="420" y="135"/>
                    </a:lnTo>
                    <a:lnTo>
                      <a:pt x="419" y="109"/>
                    </a:lnTo>
                    <a:lnTo>
                      <a:pt x="417" y="85"/>
                    </a:lnTo>
                    <a:lnTo>
                      <a:pt x="413" y="39"/>
                    </a:lnTo>
                    <a:close/>
                  </a:path>
                </a:pathLst>
              </a:custGeom>
              <a:solidFill>
                <a:srgbClr val="37FF3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Freeform 30">
                <a:extLst>
                  <a:ext uri="{FF2B5EF4-FFF2-40B4-BE49-F238E27FC236}">
                    <a16:creationId xmlns:a16="http://schemas.microsoft.com/office/drawing/2014/main" id="{013596EB-A18D-40D0-B4C7-D514B4D8A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5" y="1169"/>
                <a:ext cx="95" cy="138"/>
              </a:xfrm>
              <a:custGeom>
                <a:avLst/>
                <a:gdLst>
                  <a:gd name="T0" fmla="*/ 1 w 476"/>
                  <a:gd name="T1" fmla="*/ 0 h 690"/>
                  <a:gd name="T2" fmla="*/ 1 w 476"/>
                  <a:gd name="T3" fmla="*/ 0 h 690"/>
                  <a:gd name="T4" fmla="*/ 1 w 476"/>
                  <a:gd name="T5" fmla="*/ 0 h 690"/>
                  <a:gd name="T6" fmla="*/ 1 w 476"/>
                  <a:gd name="T7" fmla="*/ 0 h 690"/>
                  <a:gd name="T8" fmla="*/ 1 w 476"/>
                  <a:gd name="T9" fmla="*/ 0 h 690"/>
                  <a:gd name="T10" fmla="*/ 1 w 476"/>
                  <a:gd name="T11" fmla="*/ 0 h 690"/>
                  <a:gd name="T12" fmla="*/ 1 w 476"/>
                  <a:gd name="T13" fmla="*/ 0 h 690"/>
                  <a:gd name="T14" fmla="*/ 1 w 476"/>
                  <a:gd name="T15" fmla="*/ 0 h 690"/>
                  <a:gd name="T16" fmla="*/ 1 w 476"/>
                  <a:gd name="T17" fmla="*/ 0 h 690"/>
                  <a:gd name="T18" fmla="*/ 1 w 476"/>
                  <a:gd name="T19" fmla="*/ 0 h 690"/>
                  <a:gd name="T20" fmla="*/ 1 w 476"/>
                  <a:gd name="T21" fmla="*/ 0 h 690"/>
                  <a:gd name="T22" fmla="*/ 1 w 476"/>
                  <a:gd name="T23" fmla="*/ 1 h 690"/>
                  <a:gd name="T24" fmla="*/ 1 w 476"/>
                  <a:gd name="T25" fmla="*/ 1 h 690"/>
                  <a:gd name="T26" fmla="*/ 1 w 476"/>
                  <a:gd name="T27" fmla="*/ 1 h 690"/>
                  <a:gd name="T28" fmla="*/ 1 w 476"/>
                  <a:gd name="T29" fmla="*/ 1 h 690"/>
                  <a:gd name="T30" fmla="*/ 1 w 476"/>
                  <a:gd name="T31" fmla="*/ 1 h 690"/>
                  <a:gd name="T32" fmla="*/ 0 w 476"/>
                  <a:gd name="T33" fmla="*/ 1 h 690"/>
                  <a:gd name="T34" fmla="*/ 0 w 476"/>
                  <a:gd name="T35" fmla="*/ 1 h 690"/>
                  <a:gd name="T36" fmla="*/ 0 w 476"/>
                  <a:gd name="T37" fmla="*/ 1 h 690"/>
                  <a:gd name="T38" fmla="*/ 0 w 476"/>
                  <a:gd name="T39" fmla="*/ 1 h 690"/>
                  <a:gd name="T40" fmla="*/ 0 w 476"/>
                  <a:gd name="T41" fmla="*/ 1 h 690"/>
                  <a:gd name="T42" fmla="*/ 0 w 476"/>
                  <a:gd name="T43" fmla="*/ 1 h 690"/>
                  <a:gd name="T44" fmla="*/ 0 w 476"/>
                  <a:gd name="T45" fmla="*/ 1 h 690"/>
                  <a:gd name="T46" fmla="*/ 0 w 476"/>
                  <a:gd name="T47" fmla="*/ 1 h 690"/>
                  <a:gd name="T48" fmla="*/ 0 w 476"/>
                  <a:gd name="T49" fmla="*/ 1 h 690"/>
                  <a:gd name="T50" fmla="*/ 0 w 476"/>
                  <a:gd name="T51" fmla="*/ 1 h 690"/>
                  <a:gd name="T52" fmla="*/ 0 w 476"/>
                  <a:gd name="T53" fmla="*/ 1 h 690"/>
                  <a:gd name="T54" fmla="*/ 0 w 476"/>
                  <a:gd name="T55" fmla="*/ 1 h 690"/>
                  <a:gd name="T56" fmla="*/ 0 w 476"/>
                  <a:gd name="T57" fmla="*/ 1 h 690"/>
                  <a:gd name="T58" fmla="*/ 0 w 476"/>
                  <a:gd name="T59" fmla="*/ 1 h 690"/>
                  <a:gd name="T60" fmla="*/ 0 w 476"/>
                  <a:gd name="T61" fmla="*/ 1 h 690"/>
                  <a:gd name="T62" fmla="*/ 0 w 476"/>
                  <a:gd name="T63" fmla="*/ 1 h 690"/>
                  <a:gd name="T64" fmla="*/ 0 w 476"/>
                  <a:gd name="T65" fmla="*/ 1 h 690"/>
                  <a:gd name="T66" fmla="*/ 0 w 476"/>
                  <a:gd name="T67" fmla="*/ 1 h 690"/>
                  <a:gd name="T68" fmla="*/ 1 w 476"/>
                  <a:gd name="T69" fmla="*/ 1 h 690"/>
                  <a:gd name="T70" fmla="*/ 1 w 476"/>
                  <a:gd name="T71" fmla="*/ 1 h 690"/>
                  <a:gd name="T72" fmla="*/ 1 w 476"/>
                  <a:gd name="T73" fmla="*/ 1 h 690"/>
                  <a:gd name="T74" fmla="*/ 1 w 476"/>
                  <a:gd name="T75" fmla="*/ 1 h 690"/>
                  <a:gd name="T76" fmla="*/ 1 w 476"/>
                  <a:gd name="T77" fmla="*/ 1 h 690"/>
                  <a:gd name="T78" fmla="*/ 1 w 476"/>
                  <a:gd name="T79" fmla="*/ 1 h 690"/>
                  <a:gd name="T80" fmla="*/ 1 w 476"/>
                  <a:gd name="T81" fmla="*/ 1 h 690"/>
                  <a:gd name="T82" fmla="*/ 1 w 476"/>
                  <a:gd name="T83" fmla="*/ 1 h 690"/>
                  <a:gd name="T84" fmla="*/ 1 w 476"/>
                  <a:gd name="T85" fmla="*/ 1 h 690"/>
                  <a:gd name="T86" fmla="*/ 1 w 476"/>
                  <a:gd name="T87" fmla="*/ 0 h 690"/>
                  <a:gd name="T88" fmla="*/ 1 w 476"/>
                  <a:gd name="T89" fmla="*/ 0 h 690"/>
                  <a:gd name="T90" fmla="*/ 1 w 476"/>
                  <a:gd name="T91" fmla="*/ 0 h 690"/>
                  <a:gd name="T92" fmla="*/ 1 w 476"/>
                  <a:gd name="T93" fmla="*/ 0 h 690"/>
                  <a:gd name="T94" fmla="*/ 1 w 476"/>
                  <a:gd name="T95" fmla="*/ 0 h 69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76"/>
                  <a:gd name="T145" fmla="*/ 0 h 690"/>
                  <a:gd name="T146" fmla="*/ 476 w 476"/>
                  <a:gd name="T147" fmla="*/ 690 h 69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76" h="690">
                    <a:moveTo>
                      <a:pt x="476" y="204"/>
                    </a:moveTo>
                    <a:lnTo>
                      <a:pt x="474" y="158"/>
                    </a:lnTo>
                    <a:lnTo>
                      <a:pt x="468" y="113"/>
                    </a:lnTo>
                    <a:lnTo>
                      <a:pt x="459" y="70"/>
                    </a:lnTo>
                    <a:lnTo>
                      <a:pt x="447" y="31"/>
                    </a:lnTo>
                    <a:lnTo>
                      <a:pt x="428" y="12"/>
                    </a:lnTo>
                    <a:lnTo>
                      <a:pt x="411" y="0"/>
                    </a:lnTo>
                    <a:lnTo>
                      <a:pt x="421" y="23"/>
                    </a:lnTo>
                    <a:lnTo>
                      <a:pt x="430" y="46"/>
                    </a:lnTo>
                    <a:lnTo>
                      <a:pt x="438" y="70"/>
                    </a:lnTo>
                    <a:lnTo>
                      <a:pt x="445" y="96"/>
                    </a:lnTo>
                    <a:lnTo>
                      <a:pt x="450" y="121"/>
                    </a:lnTo>
                    <a:lnTo>
                      <a:pt x="453" y="149"/>
                    </a:lnTo>
                    <a:lnTo>
                      <a:pt x="455" y="176"/>
                    </a:lnTo>
                    <a:lnTo>
                      <a:pt x="457" y="204"/>
                    </a:lnTo>
                    <a:lnTo>
                      <a:pt x="455" y="227"/>
                    </a:lnTo>
                    <a:lnTo>
                      <a:pt x="454" y="238"/>
                    </a:lnTo>
                    <a:lnTo>
                      <a:pt x="454" y="251"/>
                    </a:lnTo>
                    <a:lnTo>
                      <a:pt x="447" y="296"/>
                    </a:lnTo>
                    <a:lnTo>
                      <a:pt x="445" y="300"/>
                    </a:lnTo>
                    <a:lnTo>
                      <a:pt x="444" y="303"/>
                    </a:lnTo>
                    <a:lnTo>
                      <a:pt x="444" y="306"/>
                    </a:lnTo>
                    <a:lnTo>
                      <a:pt x="442" y="317"/>
                    </a:lnTo>
                    <a:lnTo>
                      <a:pt x="436" y="340"/>
                    </a:lnTo>
                    <a:lnTo>
                      <a:pt x="421" y="383"/>
                    </a:lnTo>
                    <a:lnTo>
                      <a:pt x="416" y="392"/>
                    </a:lnTo>
                    <a:lnTo>
                      <a:pt x="411" y="402"/>
                    </a:lnTo>
                    <a:lnTo>
                      <a:pt x="401" y="423"/>
                    </a:lnTo>
                    <a:lnTo>
                      <a:pt x="377" y="461"/>
                    </a:lnTo>
                    <a:lnTo>
                      <a:pt x="362" y="480"/>
                    </a:lnTo>
                    <a:lnTo>
                      <a:pt x="349" y="499"/>
                    </a:lnTo>
                    <a:lnTo>
                      <a:pt x="317" y="535"/>
                    </a:lnTo>
                    <a:lnTo>
                      <a:pt x="283" y="566"/>
                    </a:lnTo>
                    <a:lnTo>
                      <a:pt x="265" y="579"/>
                    </a:lnTo>
                    <a:lnTo>
                      <a:pt x="248" y="593"/>
                    </a:lnTo>
                    <a:lnTo>
                      <a:pt x="228" y="604"/>
                    </a:lnTo>
                    <a:lnTo>
                      <a:pt x="210" y="616"/>
                    </a:lnTo>
                    <a:lnTo>
                      <a:pt x="172" y="636"/>
                    </a:lnTo>
                    <a:lnTo>
                      <a:pt x="131" y="651"/>
                    </a:lnTo>
                    <a:lnTo>
                      <a:pt x="119" y="653"/>
                    </a:lnTo>
                    <a:lnTo>
                      <a:pt x="116" y="653"/>
                    </a:lnTo>
                    <a:lnTo>
                      <a:pt x="114" y="654"/>
                    </a:lnTo>
                    <a:lnTo>
                      <a:pt x="109" y="656"/>
                    </a:lnTo>
                    <a:lnTo>
                      <a:pt x="89" y="662"/>
                    </a:lnTo>
                    <a:lnTo>
                      <a:pt x="66" y="665"/>
                    </a:lnTo>
                    <a:lnTo>
                      <a:pt x="45" y="670"/>
                    </a:lnTo>
                    <a:lnTo>
                      <a:pt x="22" y="672"/>
                    </a:lnTo>
                    <a:lnTo>
                      <a:pt x="0" y="675"/>
                    </a:lnTo>
                    <a:lnTo>
                      <a:pt x="20" y="682"/>
                    </a:lnTo>
                    <a:lnTo>
                      <a:pt x="41" y="690"/>
                    </a:lnTo>
                    <a:lnTo>
                      <a:pt x="82" y="684"/>
                    </a:lnTo>
                    <a:lnTo>
                      <a:pt x="101" y="679"/>
                    </a:lnTo>
                    <a:lnTo>
                      <a:pt x="122" y="675"/>
                    </a:lnTo>
                    <a:lnTo>
                      <a:pt x="160" y="662"/>
                    </a:lnTo>
                    <a:lnTo>
                      <a:pt x="179" y="654"/>
                    </a:lnTo>
                    <a:lnTo>
                      <a:pt x="188" y="650"/>
                    </a:lnTo>
                    <a:lnTo>
                      <a:pt x="192" y="647"/>
                    </a:lnTo>
                    <a:lnTo>
                      <a:pt x="194" y="646"/>
                    </a:lnTo>
                    <a:lnTo>
                      <a:pt x="198" y="646"/>
                    </a:lnTo>
                    <a:lnTo>
                      <a:pt x="199" y="644"/>
                    </a:lnTo>
                    <a:lnTo>
                      <a:pt x="201" y="643"/>
                    </a:lnTo>
                    <a:lnTo>
                      <a:pt x="206" y="641"/>
                    </a:lnTo>
                    <a:lnTo>
                      <a:pt x="215" y="636"/>
                    </a:lnTo>
                    <a:lnTo>
                      <a:pt x="233" y="626"/>
                    </a:lnTo>
                    <a:lnTo>
                      <a:pt x="267" y="603"/>
                    </a:lnTo>
                    <a:lnTo>
                      <a:pt x="283" y="590"/>
                    </a:lnTo>
                    <a:lnTo>
                      <a:pt x="291" y="583"/>
                    </a:lnTo>
                    <a:lnTo>
                      <a:pt x="300" y="577"/>
                    </a:lnTo>
                    <a:lnTo>
                      <a:pt x="332" y="549"/>
                    </a:lnTo>
                    <a:lnTo>
                      <a:pt x="348" y="529"/>
                    </a:lnTo>
                    <a:lnTo>
                      <a:pt x="365" y="511"/>
                    </a:lnTo>
                    <a:lnTo>
                      <a:pt x="371" y="501"/>
                    </a:lnTo>
                    <a:lnTo>
                      <a:pt x="379" y="492"/>
                    </a:lnTo>
                    <a:lnTo>
                      <a:pt x="394" y="474"/>
                    </a:lnTo>
                    <a:lnTo>
                      <a:pt x="407" y="453"/>
                    </a:lnTo>
                    <a:lnTo>
                      <a:pt x="409" y="448"/>
                    </a:lnTo>
                    <a:lnTo>
                      <a:pt x="412" y="443"/>
                    </a:lnTo>
                    <a:lnTo>
                      <a:pt x="419" y="434"/>
                    </a:lnTo>
                    <a:lnTo>
                      <a:pt x="424" y="423"/>
                    </a:lnTo>
                    <a:lnTo>
                      <a:pt x="426" y="417"/>
                    </a:lnTo>
                    <a:lnTo>
                      <a:pt x="429" y="413"/>
                    </a:lnTo>
                    <a:lnTo>
                      <a:pt x="440" y="392"/>
                    </a:lnTo>
                    <a:lnTo>
                      <a:pt x="447" y="370"/>
                    </a:lnTo>
                    <a:lnTo>
                      <a:pt x="451" y="358"/>
                    </a:lnTo>
                    <a:lnTo>
                      <a:pt x="455" y="348"/>
                    </a:lnTo>
                    <a:lnTo>
                      <a:pt x="458" y="336"/>
                    </a:lnTo>
                    <a:lnTo>
                      <a:pt x="461" y="324"/>
                    </a:lnTo>
                    <a:lnTo>
                      <a:pt x="467" y="302"/>
                    </a:lnTo>
                    <a:lnTo>
                      <a:pt x="470" y="277"/>
                    </a:lnTo>
                    <a:lnTo>
                      <a:pt x="470" y="270"/>
                    </a:lnTo>
                    <a:lnTo>
                      <a:pt x="470" y="266"/>
                    </a:lnTo>
                    <a:lnTo>
                      <a:pt x="471" y="264"/>
                    </a:lnTo>
                    <a:lnTo>
                      <a:pt x="474" y="253"/>
                    </a:lnTo>
                    <a:lnTo>
                      <a:pt x="475" y="228"/>
                    </a:lnTo>
                    <a:lnTo>
                      <a:pt x="475" y="215"/>
                    </a:lnTo>
                    <a:lnTo>
                      <a:pt x="476" y="204"/>
                    </a:lnTo>
                    <a:close/>
                  </a:path>
                </a:pathLst>
              </a:custGeom>
              <a:solidFill>
                <a:srgbClr val="47FF4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Freeform 31">
                <a:extLst>
                  <a:ext uri="{FF2B5EF4-FFF2-40B4-BE49-F238E27FC236}">
                    <a16:creationId xmlns:a16="http://schemas.microsoft.com/office/drawing/2014/main" id="{9082A95B-C595-4F7B-A5DC-1B771AC7F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5" y="1191"/>
                <a:ext cx="77" cy="120"/>
              </a:xfrm>
              <a:custGeom>
                <a:avLst/>
                <a:gdLst>
                  <a:gd name="T0" fmla="*/ 1 w 387"/>
                  <a:gd name="T1" fmla="*/ 0 h 602"/>
                  <a:gd name="T2" fmla="*/ 1 w 387"/>
                  <a:gd name="T3" fmla="*/ 0 h 602"/>
                  <a:gd name="T4" fmla="*/ 1 w 387"/>
                  <a:gd name="T5" fmla="*/ 0 h 602"/>
                  <a:gd name="T6" fmla="*/ 1 w 387"/>
                  <a:gd name="T7" fmla="*/ 0 h 602"/>
                  <a:gd name="T8" fmla="*/ 1 w 387"/>
                  <a:gd name="T9" fmla="*/ 0 h 602"/>
                  <a:gd name="T10" fmla="*/ 1 w 387"/>
                  <a:gd name="T11" fmla="*/ 0 h 602"/>
                  <a:gd name="T12" fmla="*/ 1 w 387"/>
                  <a:gd name="T13" fmla="*/ 0 h 602"/>
                  <a:gd name="T14" fmla="*/ 1 w 387"/>
                  <a:gd name="T15" fmla="*/ 0 h 602"/>
                  <a:gd name="T16" fmla="*/ 0 w 387"/>
                  <a:gd name="T17" fmla="*/ 1 h 602"/>
                  <a:gd name="T18" fmla="*/ 0 w 387"/>
                  <a:gd name="T19" fmla="*/ 1 h 602"/>
                  <a:gd name="T20" fmla="*/ 0 w 387"/>
                  <a:gd name="T21" fmla="*/ 1 h 602"/>
                  <a:gd name="T22" fmla="*/ 0 w 387"/>
                  <a:gd name="T23" fmla="*/ 1 h 602"/>
                  <a:gd name="T24" fmla="*/ 0 w 387"/>
                  <a:gd name="T25" fmla="*/ 1 h 602"/>
                  <a:gd name="T26" fmla="*/ 0 w 387"/>
                  <a:gd name="T27" fmla="*/ 1 h 602"/>
                  <a:gd name="T28" fmla="*/ 0 w 387"/>
                  <a:gd name="T29" fmla="*/ 1 h 602"/>
                  <a:gd name="T30" fmla="*/ 0 w 387"/>
                  <a:gd name="T31" fmla="*/ 1 h 602"/>
                  <a:gd name="T32" fmla="*/ 0 w 387"/>
                  <a:gd name="T33" fmla="*/ 1 h 602"/>
                  <a:gd name="T34" fmla="*/ 0 w 387"/>
                  <a:gd name="T35" fmla="*/ 1 h 602"/>
                  <a:gd name="T36" fmla="*/ 0 w 387"/>
                  <a:gd name="T37" fmla="*/ 1 h 602"/>
                  <a:gd name="T38" fmla="*/ 0 w 387"/>
                  <a:gd name="T39" fmla="*/ 1 h 602"/>
                  <a:gd name="T40" fmla="*/ 0 w 387"/>
                  <a:gd name="T41" fmla="*/ 1 h 602"/>
                  <a:gd name="T42" fmla="*/ 0 w 387"/>
                  <a:gd name="T43" fmla="*/ 1 h 602"/>
                  <a:gd name="T44" fmla="*/ 0 w 387"/>
                  <a:gd name="T45" fmla="*/ 1 h 602"/>
                  <a:gd name="T46" fmla="*/ 0 w 387"/>
                  <a:gd name="T47" fmla="*/ 1 h 602"/>
                  <a:gd name="T48" fmla="*/ 1 w 387"/>
                  <a:gd name="T49" fmla="*/ 1 h 602"/>
                  <a:gd name="T50" fmla="*/ 1 w 387"/>
                  <a:gd name="T51" fmla="*/ 1 h 602"/>
                  <a:gd name="T52" fmla="*/ 1 w 387"/>
                  <a:gd name="T53" fmla="*/ 1 h 602"/>
                  <a:gd name="T54" fmla="*/ 1 w 387"/>
                  <a:gd name="T55" fmla="*/ 0 h 602"/>
                  <a:gd name="T56" fmla="*/ 1 w 387"/>
                  <a:gd name="T57" fmla="*/ 0 h 602"/>
                  <a:gd name="T58" fmla="*/ 1 w 387"/>
                  <a:gd name="T59" fmla="*/ 0 h 602"/>
                  <a:gd name="T60" fmla="*/ 1 w 387"/>
                  <a:gd name="T61" fmla="*/ 0 h 602"/>
                  <a:gd name="T62" fmla="*/ 1 w 387"/>
                  <a:gd name="T63" fmla="*/ 0 h 602"/>
                  <a:gd name="T64" fmla="*/ 1 w 387"/>
                  <a:gd name="T65" fmla="*/ 0 h 602"/>
                  <a:gd name="T66" fmla="*/ 1 w 387"/>
                  <a:gd name="T67" fmla="*/ 0 h 6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7"/>
                  <a:gd name="T103" fmla="*/ 0 h 602"/>
                  <a:gd name="T104" fmla="*/ 387 w 387"/>
                  <a:gd name="T105" fmla="*/ 602 h 6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7" h="602">
                    <a:moveTo>
                      <a:pt x="359" y="0"/>
                    </a:moveTo>
                    <a:lnTo>
                      <a:pt x="363" y="46"/>
                    </a:lnTo>
                    <a:lnTo>
                      <a:pt x="365" y="70"/>
                    </a:lnTo>
                    <a:lnTo>
                      <a:pt x="366" y="96"/>
                    </a:lnTo>
                    <a:lnTo>
                      <a:pt x="365" y="98"/>
                    </a:lnTo>
                    <a:lnTo>
                      <a:pt x="365" y="102"/>
                    </a:lnTo>
                    <a:lnTo>
                      <a:pt x="365" y="109"/>
                    </a:lnTo>
                    <a:lnTo>
                      <a:pt x="365" y="122"/>
                    </a:lnTo>
                    <a:lnTo>
                      <a:pt x="362" y="149"/>
                    </a:lnTo>
                    <a:lnTo>
                      <a:pt x="355" y="201"/>
                    </a:lnTo>
                    <a:lnTo>
                      <a:pt x="349" y="225"/>
                    </a:lnTo>
                    <a:lnTo>
                      <a:pt x="342" y="250"/>
                    </a:lnTo>
                    <a:lnTo>
                      <a:pt x="337" y="262"/>
                    </a:lnTo>
                    <a:lnTo>
                      <a:pt x="335" y="267"/>
                    </a:lnTo>
                    <a:lnTo>
                      <a:pt x="334" y="274"/>
                    </a:lnTo>
                    <a:lnTo>
                      <a:pt x="326" y="299"/>
                    </a:lnTo>
                    <a:lnTo>
                      <a:pt x="303" y="344"/>
                    </a:lnTo>
                    <a:lnTo>
                      <a:pt x="296" y="355"/>
                    </a:lnTo>
                    <a:lnTo>
                      <a:pt x="291" y="366"/>
                    </a:lnTo>
                    <a:lnTo>
                      <a:pt x="277" y="389"/>
                    </a:lnTo>
                    <a:lnTo>
                      <a:pt x="261" y="409"/>
                    </a:lnTo>
                    <a:lnTo>
                      <a:pt x="245" y="430"/>
                    </a:lnTo>
                    <a:lnTo>
                      <a:pt x="227" y="450"/>
                    </a:lnTo>
                    <a:lnTo>
                      <a:pt x="209" y="470"/>
                    </a:lnTo>
                    <a:lnTo>
                      <a:pt x="184" y="492"/>
                    </a:lnTo>
                    <a:lnTo>
                      <a:pt x="160" y="512"/>
                    </a:lnTo>
                    <a:lnTo>
                      <a:pt x="135" y="531"/>
                    </a:lnTo>
                    <a:lnTo>
                      <a:pt x="110" y="550"/>
                    </a:lnTo>
                    <a:lnTo>
                      <a:pt x="83" y="564"/>
                    </a:lnTo>
                    <a:lnTo>
                      <a:pt x="56" y="578"/>
                    </a:lnTo>
                    <a:lnTo>
                      <a:pt x="48" y="580"/>
                    </a:lnTo>
                    <a:lnTo>
                      <a:pt x="41" y="584"/>
                    </a:lnTo>
                    <a:lnTo>
                      <a:pt x="28" y="590"/>
                    </a:lnTo>
                    <a:lnTo>
                      <a:pt x="0" y="602"/>
                    </a:lnTo>
                    <a:lnTo>
                      <a:pt x="17" y="602"/>
                    </a:lnTo>
                    <a:lnTo>
                      <a:pt x="39" y="601"/>
                    </a:lnTo>
                    <a:lnTo>
                      <a:pt x="63" y="599"/>
                    </a:lnTo>
                    <a:lnTo>
                      <a:pt x="83" y="588"/>
                    </a:lnTo>
                    <a:lnTo>
                      <a:pt x="105" y="577"/>
                    </a:lnTo>
                    <a:lnTo>
                      <a:pt x="146" y="550"/>
                    </a:lnTo>
                    <a:lnTo>
                      <a:pt x="165" y="534"/>
                    </a:lnTo>
                    <a:lnTo>
                      <a:pt x="185" y="519"/>
                    </a:lnTo>
                    <a:lnTo>
                      <a:pt x="224" y="485"/>
                    </a:lnTo>
                    <a:lnTo>
                      <a:pt x="233" y="474"/>
                    </a:lnTo>
                    <a:lnTo>
                      <a:pt x="237" y="468"/>
                    </a:lnTo>
                    <a:lnTo>
                      <a:pt x="243" y="463"/>
                    </a:lnTo>
                    <a:lnTo>
                      <a:pt x="261" y="443"/>
                    </a:lnTo>
                    <a:lnTo>
                      <a:pt x="295" y="400"/>
                    </a:lnTo>
                    <a:lnTo>
                      <a:pt x="309" y="376"/>
                    </a:lnTo>
                    <a:lnTo>
                      <a:pt x="323" y="353"/>
                    </a:lnTo>
                    <a:lnTo>
                      <a:pt x="325" y="347"/>
                    </a:lnTo>
                    <a:lnTo>
                      <a:pt x="326" y="343"/>
                    </a:lnTo>
                    <a:lnTo>
                      <a:pt x="328" y="341"/>
                    </a:lnTo>
                    <a:lnTo>
                      <a:pt x="335" y="330"/>
                    </a:lnTo>
                    <a:lnTo>
                      <a:pt x="346" y="307"/>
                    </a:lnTo>
                    <a:lnTo>
                      <a:pt x="355" y="281"/>
                    </a:lnTo>
                    <a:lnTo>
                      <a:pt x="363" y="256"/>
                    </a:lnTo>
                    <a:lnTo>
                      <a:pt x="370" y="230"/>
                    </a:lnTo>
                    <a:lnTo>
                      <a:pt x="377" y="205"/>
                    </a:lnTo>
                    <a:lnTo>
                      <a:pt x="380" y="178"/>
                    </a:lnTo>
                    <a:lnTo>
                      <a:pt x="382" y="164"/>
                    </a:lnTo>
                    <a:lnTo>
                      <a:pt x="384" y="152"/>
                    </a:lnTo>
                    <a:lnTo>
                      <a:pt x="386" y="123"/>
                    </a:lnTo>
                    <a:lnTo>
                      <a:pt x="387" y="96"/>
                    </a:lnTo>
                    <a:lnTo>
                      <a:pt x="387" y="58"/>
                    </a:lnTo>
                    <a:lnTo>
                      <a:pt x="374" y="27"/>
                    </a:lnTo>
                    <a:lnTo>
                      <a:pt x="366" y="12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2FFF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Freeform 32">
                <a:extLst>
                  <a:ext uri="{FF2B5EF4-FFF2-40B4-BE49-F238E27FC236}">
                    <a16:creationId xmlns:a16="http://schemas.microsoft.com/office/drawing/2014/main" id="{62618EAC-5FB2-4217-8DFD-BAFAEF6E7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1202"/>
                <a:ext cx="68" cy="109"/>
              </a:xfrm>
              <a:custGeom>
                <a:avLst/>
                <a:gdLst>
                  <a:gd name="T0" fmla="*/ 1 w 344"/>
                  <a:gd name="T1" fmla="*/ 0 h 541"/>
                  <a:gd name="T2" fmla="*/ 1 w 344"/>
                  <a:gd name="T3" fmla="*/ 0 h 541"/>
                  <a:gd name="T4" fmla="*/ 1 w 344"/>
                  <a:gd name="T5" fmla="*/ 0 h 541"/>
                  <a:gd name="T6" fmla="*/ 0 w 344"/>
                  <a:gd name="T7" fmla="*/ 0 h 541"/>
                  <a:gd name="T8" fmla="*/ 0 w 344"/>
                  <a:gd name="T9" fmla="*/ 0 h 541"/>
                  <a:gd name="T10" fmla="*/ 0 w 344"/>
                  <a:gd name="T11" fmla="*/ 0 h 541"/>
                  <a:gd name="T12" fmla="*/ 0 w 344"/>
                  <a:gd name="T13" fmla="*/ 0 h 541"/>
                  <a:gd name="T14" fmla="*/ 0 w 344"/>
                  <a:gd name="T15" fmla="*/ 0 h 541"/>
                  <a:gd name="T16" fmla="*/ 0 w 344"/>
                  <a:gd name="T17" fmla="*/ 0 h 541"/>
                  <a:gd name="T18" fmla="*/ 0 w 344"/>
                  <a:gd name="T19" fmla="*/ 0 h 541"/>
                  <a:gd name="T20" fmla="*/ 0 w 344"/>
                  <a:gd name="T21" fmla="*/ 0 h 541"/>
                  <a:gd name="T22" fmla="*/ 0 w 344"/>
                  <a:gd name="T23" fmla="*/ 0 h 541"/>
                  <a:gd name="T24" fmla="*/ 0 w 344"/>
                  <a:gd name="T25" fmla="*/ 0 h 541"/>
                  <a:gd name="T26" fmla="*/ 0 w 344"/>
                  <a:gd name="T27" fmla="*/ 0 h 541"/>
                  <a:gd name="T28" fmla="*/ 0 w 344"/>
                  <a:gd name="T29" fmla="*/ 0 h 541"/>
                  <a:gd name="T30" fmla="*/ 0 w 344"/>
                  <a:gd name="T31" fmla="*/ 0 h 541"/>
                  <a:gd name="T32" fmla="*/ 0 w 344"/>
                  <a:gd name="T33" fmla="*/ 1 h 541"/>
                  <a:gd name="T34" fmla="*/ 0 w 344"/>
                  <a:gd name="T35" fmla="*/ 1 h 541"/>
                  <a:gd name="T36" fmla="*/ 0 w 344"/>
                  <a:gd name="T37" fmla="*/ 1 h 541"/>
                  <a:gd name="T38" fmla="*/ 0 w 344"/>
                  <a:gd name="T39" fmla="*/ 1 h 541"/>
                  <a:gd name="T40" fmla="*/ 0 w 344"/>
                  <a:gd name="T41" fmla="*/ 1 h 541"/>
                  <a:gd name="T42" fmla="*/ 0 w 344"/>
                  <a:gd name="T43" fmla="*/ 1 h 541"/>
                  <a:gd name="T44" fmla="*/ 0 w 344"/>
                  <a:gd name="T45" fmla="*/ 1 h 541"/>
                  <a:gd name="T46" fmla="*/ 0 w 344"/>
                  <a:gd name="T47" fmla="*/ 1 h 541"/>
                  <a:gd name="T48" fmla="*/ 0 w 344"/>
                  <a:gd name="T49" fmla="*/ 1 h 541"/>
                  <a:gd name="T50" fmla="*/ 0 w 344"/>
                  <a:gd name="T51" fmla="*/ 1 h 541"/>
                  <a:gd name="T52" fmla="*/ 0 w 344"/>
                  <a:gd name="T53" fmla="*/ 1 h 541"/>
                  <a:gd name="T54" fmla="*/ 0 w 344"/>
                  <a:gd name="T55" fmla="*/ 1 h 541"/>
                  <a:gd name="T56" fmla="*/ 0 w 344"/>
                  <a:gd name="T57" fmla="*/ 1 h 541"/>
                  <a:gd name="T58" fmla="*/ 0 w 344"/>
                  <a:gd name="T59" fmla="*/ 1 h 541"/>
                  <a:gd name="T60" fmla="*/ 0 w 344"/>
                  <a:gd name="T61" fmla="*/ 1 h 541"/>
                  <a:gd name="T62" fmla="*/ 0 w 344"/>
                  <a:gd name="T63" fmla="*/ 1 h 541"/>
                  <a:gd name="T64" fmla="*/ 0 w 344"/>
                  <a:gd name="T65" fmla="*/ 1 h 541"/>
                  <a:gd name="T66" fmla="*/ 0 w 344"/>
                  <a:gd name="T67" fmla="*/ 1 h 541"/>
                  <a:gd name="T68" fmla="*/ 0 w 344"/>
                  <a:gd name="T69" fmla="*/ 1 h 541"/>
                  <a:gd name="T70" fmla="*/ 0 w 344"/>
                  <a:gd name="T71" fmla="*/ 1 h 541"/>
                  <a:gd name="T72" fmla="*/ 0 w 344"/>
                  <a:gd name="T73" fmla="*/ 1 h 541"/>
                  <a:gd name="T74" fmla="*/ 0 w 344"/>
                  <a:gd name="T75" fmla="*/ 1 h 541"/>
                  <a:gd name="T76" fmla="*/ 0 w 344"/>
                  <a:gd name="T77" fmla="*/ 1 h 541"/>
                  <a:gd name="T78" fmla="*/ 0 w 344"/>
                  <a:gd name="T79" fmla="*/ 1 h 541"/>
                  <a:gd name="T80" fmla="*/ 0 w 344"/>
                  <a:gd name="T81" fmla="*/ 1 h 541"/>
                  <a:gd name="T82" fmla="*/ 0 w 344"/>
                  <a:gd name="T83" fmla="*/ 1 h 541"/>
                  <a:gd name="T84" fmla="*/ 0 w 344"/>
                  <a:gd name="T85" fmla="*/ 1 h 541"/>
                  <a:gd name="T86" fmla="*/ 0 w 344"/>
                  <a:gd name="T87" fmla="*/ 0 h 541"/>
                  <a:gd name="T88" fmla="*/ 0 w 344"/>
                  <a:gd name="T89" fmla="*/ 0 h 541"/>
                  <a:gd name="T90" fmla="*/ 0 w 344"/>
                  <a:gd name="T91" fmla="*/ 0 h 541"/>
                  <a:gd name="T92" fmla="*/ 0 w 344"/>
                  <a:gd name="T93" fmla="*/ 0 h 541"/>
                  <a:gd name="T94" fmla="*/ 1 w 344"/>
                  <a:gd name="T95" fmla="*/ 0 h 541"/>
                  <a:gd name="T96" fmla="*/ 1 w 344"/>
                  <a:gd name="T97" fmla="*/ 0 h 541"/>
                  <a:gd name="T98" fmla="*/ 1 w 344"/>
                  <a:gd name="T99" fmla="*/ 0 h 541"/>
                  <a:gd name="T100" fmla="*/ 1 w 344"/>
                  <a:gd name="T101" fmla="*/ 0 h 541"/>
                  <a:gd name="T102" fmla="*/ 1 w 344"/>
                  <a:gd name="T103" fmla="*/ 0 h 541"/>
                  <a:gd name="T104" fmla="*/ 1 w 344"/>
                  <a:gd name="T105" fmla="*/ 0 h 541"/>
                  <a:gd name="T106" fmla="*/ 1 w 344"/>
                  <a:gd name="T107" fmla="*/ 0 h 541"/>
                  <a:gd name="T108" fmla="*/ 1 w 344"/>
                  <a:gd name="T109" fmla="*/ 0 h 541"/>
                  <a:gd name="T110" fmla="*/ 1 w 344"/>
                  <a:gd name="T111" fmla="*/ 0 h 54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44"/>
                  <a:gd name="T169" fmla="*/ 0 h 541"/>
                  <a:gd name="T170" fmla="*/ 344 w 344"/>
                  <a:gd name="T171" fmla="*/ 541 h 54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44" h="541">
                    <a:moveTo>
                      <a:pt x="324" y="0"/>
                    </a:moveTo>
                    <a:lnTo>
                      <a:pt x="324" y="38"/>
                    </a:lnTo>
                    <a:lnTo>
                      <a:pt x="323" y="65"/>
                    </a:lnTo>
                    <a:lnTo>
                      <a:pt x="321" y="94"/>
                    </a:lnTo>
                    <a:lnTo>
                      <a:pt x="319" y="106"/>
                    </a:lnTo>
                    <a:lnTo>
                      <a:pt x="317" y="120"/>
                    </a:lnTo>
                    <a:lnTo>
                      <a:pt x="314" y="147"/>
                    </a:lnTo>
                    <a:lnTo>
                      <a:pt x="307" y="172"/>
                    </a:lnTo>
                    <a:lnTo>
                      <a:pt x="300" y="198"/>
                    </a:lnTo>
                    <a:lnTo>
                      <a:pt x="292" y="223"/>
                    </a:lnTo>
                    <a:lnTo>
                      <a:pt x="283" y="249"/>
                    </a:lnTo>
                    <a:lnTo>
                      <a:pt x="272" y="272"/>
                    </a:lnTo>
                    <a:lnTo>
                      <a:pt x="265" y="283"/>
                    </a:lnTo>
                    <a:lnTo>
                      <a:pt x="263" y="285"/>
                    </a:lnTo>
                    <a:lnTo>
                      <a:pt x="262" y="289"/>
                    </a:lnTo>
                    <a:lnTo>
                      <a:pt x="260" y="295"/>
                    </a:lnTo>
                    <a:lnTo>
                      <a:pt x="246" y="318"/>
                    </a:lnTo>
                    <a:lnTo>
                      <a:pt x="232" y="342"/>
                    </a:lnTo>
                    <a:lnTo>
                      <a:pt x="198" y="385"/>
                    </a:lnTo>
                    <a:lnTo>
                      <a:pt x="180" y="405"/>
                    </a:lnTo>
                    <a:lnTo>
                      <a:pt x="174" y="410"/>
                    </a:lnTo>
                    <a:lnTo>
                      <a:pt x="170" y="416"/>
                    </a:lnTo>
                    <a:lnTo>
                      <a:pt x="161" y="427"/>
                    </a:lnTo>
                    <a:lnTo>
                      <a:pt x="122" y="461"/>
                    </a:lnTo>
                    <a:lnTo>
                      <a:pt x="102" y="476"/>
                    </a:lnTo>
                    <a:lnTo>
                      <a:pt x="83" y="492"/>
                    </a:lnTo>
                    <a:lnTo>
                      <a:pt x="42" y="519"/>
                    </a:lnTo>
                    <a:lnTo>
                      <a:pt x="20" y="530"/>
                    </a:lnTo>
                    <a:lnTo>
                      <a:pt x="0" y="541"/>
                    </a:lnTo>
                    <a:lnTo>
                      <a:pt x="16" y="539"/>
                    </a:lnTo>
                    <a:lnTo>
                      <a:pt x="33" y="537"/>
                    </a:lnTo>
                    <a:lnTo>
                      <a:pt x="64" y="530"/>
                    </a:lnTo>
                    <a:lnTo>
                      <a:pt x="92" y="511"/>
                    </a:lnTo>
                    <a:lnTo>
                      <a:pt x="105" y="499"/>
                    </a:lnTo>
                    <a:lnTo>
                      <a:pt x="112" y="494"/>
                    </a:lnTo>
                    <a:lnTo>
                      <a:pt x="120" y="489"/>
                    </a:lnTo>
                    <a:lnTo>
                      <a:pt x="147" y="465"/>
                    </a:lnTo>
                    <a:lnTo>
                      <a:pt x="176" y="441"/>
                    </a:lnTo>
                    <a:lnTo>
                      <a:pt x="212" y="400"/>
                    </a:lnTo>
                    <a:lnTo>
                      <a:pt x="228" y="378"/>
                    </a:lnTo>
                    <a:lnTo>
                      <a:pt x="244" y="358"/>
                    </a:lnTo>
                    <a:lnTo>
                      <a:pt x="257" y="335"/>
                    </a:lnTo>
                    <a:lnTo>
                      <a:pt x="271" y="314"/>
                    </a:lnTo>
                    <a:lnTo>
                      <a:pt x="296" y="268"/>
                    </a:lnTo>
                    <a:lnTo>
                      <a:pt x="305" y="243"/>
                    </a:lnTo>
                    <a:lnTo>
                      <a:pt x="314" y="219"/>
                    </a:lnTo>
                    <a:lnTo>
                      <a:pt x="321" y="195"/>
                    </a:lnTo>
                    <a:lnTo>
                      <a:pt x="328" y="171"/>
                    </a:lnTo>
                    <a:lnTo>
                      <a:pt x="332" y="145"/>
                    </a:lnTo>
                    <a:lnTo>
                      <a:pt x="337" y="120"/>
                    </a:lnTo>
                    <a:lnTo>
                      <a:pt x="340" y="92"/>
                    </a:lnTo>
                    <a:lnTo>
                      <a:pt x="341" y="79"/>
                    </a:lnTo>
                    <a:lnTo>
                      <a:pt x="344" y="66"/>
                    </a:lnTo>
                    <a:lnTo>
                      <a:pt x="334" y="31"/>
                    </a:lnTo>
                    <a:lnTo>
                      <a:pt x="329" y="14"/>
                    </a:lnTo>
                    <a:lnTo>
                      <a:pt x="324" y="0"/>
                    </a:lnTo>
                    <a:close/>
                  </a:path>
                </a:pathLst>
              </a:custGeom>
              <a:solidFill>
                <a:srgbClr val="27FF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Freeform 33">
                <a:extLst>
                  <a:ext uri="{FF2B5EF4-FFF2-40B4-BE49-F238E27FC236}">
                    <a16:creationId xmlns:a16="http://schemas.microsoft.com/office/drawing/2014/main" id="{2596A659-78B4-498C-B92C-18D0F5315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1155"/>
                <a:ext cx="99" cy="112"/>
              </a:xfrm>
              <a:custGeom>
                <a:avLst/>
                <a:gdLst>
                  <a:gd name="T0" fmla="*/ 1 w 498"/>
                  <a:gd name="T1" fmla="*/ 0 h 560"/>
                  <a:gd name="T2" fmla="*/ 1 w 498"/>
                  <a:gd name="T3" fmla="*/ 0 h 560"/>
                  <a:gd name="T4" fmla="*/ 1 w 498"/>
                  <a:gd name="T5" fmla="*/ 0 h 560"/>
                  <a:gd name="T6" fmla="*/ 1 w 498"/>
                  <a:gd name="T7" fmla="*/ 0 h 560"/>
                  <a:gd name="T8" fmla="*/ 1 w 498"/>
                  <a:gd name="T9" fmla="*/ 0 h 560"/>
                  <a:gd name="T10" fmla="*/ 1 w 498"/>
                  <a:gd name="T11" fmla="*/ 0 h 560"/>
                  <a:gd name="T12" fmla="*/ 1 w 498"/>
                  <a:gd name="T13" fmla="*/ 1 h 560"/>
                  <a:gd name="T14" fmla="*/ 1 w 498"/>
                  <a:gd name="T15" fmla="*/ 1 h 560"/>
                  <a:gd name="T16" fmla="*/ 1 w 498"/>
                  <a:gd name="T17" fmla="*/ 1 h 560"/>
                  <a:gd name="T18" fmla="*/ 1 w 498"/>
                  <a:gd name="T19" fmla="*/ 1 h 560"/>
                  <a:gd name="T20" fmla="*/ 1 w 498"/>
                  <a:gd name="T21" fmla="*/ 1 h 560"/>
                  <a:gd name="T22" fmla="*/ 1 w 498"/>
                  <a:gd name="T23" fmla="*/ 1 h 560"/>
                  <a:gd name="T24" fmla="*/ 1 w 498"/>
                  <a:gd name="T25" fmla="*/ 1 h 560"/>
                  <a:gd name="T26" fmla="*/ 0 w 498"/>
                  <a:gd name="T27" fmla="*/ 1 h 560"/>
                  <a:gd name="T28" fmla="*/ 0 w 498"/>
                  <a:gd name="T29" fmla="*/ 1 h 560"/>
                  <a:gd name="T30" fmla="*/ 0 w 498"/>
                  <a:gd name="T31" fmla="*/ 1 h 560"/>
                  <a:gd name="T32" fmla="*/ 0 w 498"/>
                  <a:gd name="T33" fmla="*/ 1 h 560"/>
                  <a:gd name="T34" fmla="*/ 0 w 498"/>
                  <a:gd name="T35" fmla="*/ 1 h 560"/>
                  <a:gd name="T36" fmla="*/ 0 w 498"/>
                  <a:gd name="T37" fmla="*/ 1 h 560"/>
                  <a:gd name="T38" fmla="*/ 0 w 498"/>
                  <a:gd name="T39" fmla="*/ 1 h 560"/>
                  <a:gd name="T40" fmla="*/ 0 w 498"/>
                  <a:gd name="T41" fmla="*/ 1 h 560"/>
                  <a:gd name="T42" fmla="*/ 0 w 498"/>
                  <a:gd name="T43" fmla="*/ 1 h 560"/>
                  <a:gd name="T44" fmla="*/ 0 w 498"/>
                  <a:gd name="T45" fmla="*/ 1 h 560"/>
                  <a:gd name="T46" fmla="*/ 0 w 498"/>
                  <a:gd name="T47" fmla="*/ 1 h 560"/>
                  <a:gd name="T48" fmla="*/ 0 w 498"/>
                  <a:gd name="T49" fmla="*/ 1 h 560"/>
                  <a:gd name="T50" fmla="*/ 0 w 498"/>
                  <a:gd name="T51" fmla="*/ 1 h 560"/>
                  <a:gd name="T52" fmla="*/ 0 w 498"/>
                  <a:gd name="T53" fmla="*/ 1 h 560"/>
                  <a:gd name="T54" fmla="*/ 0 w 498"/>
                  <a:gd name="T55" fmla="*/ 1 h 560"/>
                  <a:gd name="T56" fmla="*/ 0 w 498"/>
                  <a:gd name="T57" fmla="*/ 1 h 560"/>
                  <a:gd name="T58" fmla="*/ 0 w 498"/>
                  <a:gd name="T59" fmla="*/ 1 h 560"/>
                  <a:gd name="T60" fmla="*/ 0 w 498"/>
                  <a:gd name="T61" fmla="*/ 1 h 560"/>
                  <a:gd name="T62" fmla="*/ 0 w 498"/>
                  <a:gd name="T63" fmla="*/ 1 h 560"/>
                  <a:gd name="T64" fmla="*/ 1 w 498"/>
                  <a:gd name="T65" fmla="*/ 1 h 560"/>
                  <a:gd name="T66" fmla="*/ 1 w 498"/>
                  <a:gd name="T67" fmla="*/ 1 h 560"/>
                  <a:gd name="T68" fmla="*/ 1 w 498"/>
                  <a:gd name="T69" fmla="*/ 1 h 560"/>
                  <a:gd name="T70" fmla="*/ 1 w 498"/>
                  <a:gd name="T71" fmla="*/ 1 h 560"/>
                  <a:gd name="T72" fmla="*/ 1 w 498"/>
                  <a:gd name="T73" fmla="*/ 1 h 560"/>
                  <a:gd name="T74" fmla="*/ 1 w 498"/>
                  <a:gd name="T75" fmla="*/ 1 h 560"/>
                  <a:gd name="T76" fmla="*/ 1 w 498"/>
                  <a:gd name="T77" fmla="*/ 1 h 560"/>
                  <a:gd name="T78" fmla="*/ 1 w 498"/>
                  <a:gd name="T79" fmla="*/ 1 h 560"/>
                  <a:gd name="T80" fmla="*/ 1 w 498"/>
                  <a:gd name="T81" fmla="*/ 1 h 560"/>
                  <a:gd name="T82" fmla="*/ 1 w 498"/>
                  <a:gd name="T83" fmla="*/ 1 h 560"/>
                  <a:gd name="T84" fmla="*/ 1 w 498"/>
                  <a:gd name="T85" fmla="*/ 1 h 560"/>
                  <a:gd name="T86" fmla="*/ 1 w 498"/>
                  <a:gd name="T87" fmla="*/ 1 h 560"/>
                  <a:gd name="T88" fmla="*/ 1 w 498"/>
                  <a:gd name="T89" fmla="*/ 0 h 560"/>
                  <a:gd name="T90" fmla="*/ 1 w 498"/>
                  <a:gd name="T91" fmla="*/ 0 h 560"/>
                  <a:gd name="T92" fmla="*/ 1 w 498"/>
                  <a:gd name="T93" fmla="*/ 0 h 560"/>
                  <a:gd name="T94" fmla="*/ 1 w 498"/>
                  <a:gd name="T95" fmla="*/ 0 h 560"/>
                  <a:gd name="T96" fmla="*/ 1 w 498"/>
                  <a:gd name="T97" fmla="*/ 0 h 560"/>
                  <a:gd name="T98" fmla="*/ 1 w 498"/>
                  <a:gd name="T99" fmla="*/ 0 h 560"/>
                  <a:gd name="T100" fmla="*/ 1 w 498"/>
                  <a:gd name="T101" fmla="*/ 0 h 560"/>
                  <a:gd name="T102" fmla="*/ 1 w 498"/>
                  <a:gd name="T103" fmla="*/ 0 h 560"/>
                  <a:gd name="T104" fmla="*/ 0 w 498"/>
                  <a:gd name="T105" fmla="*/ 0 h 560"/>
                  <a:gd name="T106" fmla="*/ 0 w 498"/>
                  <a:gd name="T107" fmla="*/ 0 h 560"/>
                  <a:gd name="T108" fmla="*/ 0 w 498"/>
                  <a:gd name="T109" fmla="*/ 0 h 560"/>
                  <a:gd name="T110" fmla="*/ 0 w 498"/>
                  <a:gd name="T111" fmla="*/ 0 h 560"/>
                  <a:gd name="T112" fmla="*/ 1 w 498"/>
                  <a:gd name="T113" fmla="*/ 0 h 560"/>
                  <a:gd name="T114" fmla="*/ 1 w 498"/>
                  <a:gd name="T115" fmla="*/ 0 h 5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98"/>
                  <a:gd name="T175" fmla="*/ 0 h 560"/>
                  <a:gd name="T176" fmla="*/ 498 w 498"/>
                  <a:gd name="T177" fmla="*/ 560 h 5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98" h="560">
                    <a:moveTo>
                      <a:pt x="399" y="87"/>
                    </a:moveTo>
                    <a:lnTo>
                      <a:pt x="416" y="105"/>
                    </a:lnTo>
                    <a:lnTo>
                      <a:pt x="433" y="126"/>
                    </a:lnTo>
                    <a:lnTo>
                      <a:pt x="445" y="147"/>
                    </a:lnTo>
                    <a:lnTo>
                      <a:pt x="458" y="171"/>
                    </a:lnTo>
                    <a:lnTo>
                      <a:pt x="466" y="195"/>
                    </a:lnTo>
                    <a:lnTo>
                      <a:pt x="473" y="220"/>
                    </a:lnTo>
                    <a:lnTo>
                      <a:pt x="476" y="246"/>
                    </a:lnTo>
                    <a:lnTo>
                      <a:pt x="478" y="274"/>
                    </a:lnTo>
                    <a:lnTo>
                      <a:pt x="477" y="276"/>
                    </a:lnTo>
                    <a:lnTo>
                      <a:pt x="477" y="280"/>
                    </a:lnTo>
                    <a:lnTo>
                      <a:pt x="477" y="287"/>
                    </a:lnTo>
                    <a:lnTo>
                      <a:pt x="476" y="300"/>
                    </a:lnTo>
                    <a:lnTo>
                      <a:pt x="474" y="313"/>
                    </a:lnTo>
                    <a:lnTo>
                      <a:pt x="473" y="326"/>
                    </a:lnTo>
                    <a:lnTo>
                      <a:pt x="469" y="338"/>
                    </a:lnTo>
                    <a:lnTo>
                      <a:pt x="467" y="343"/>
                    </a:lnTo>
                    <a:lnTo>
                      <a:pt x="466" y="350"/>
                    </a:lnTo>
                    <a:lnTo>
                      <a:pt x="458" y="375"/>
                    </a:lnTo>
                    <a:lnTo>
                      <a:pt x="445" y="398"/>
                    </a:lnTo>
                    <a:lnTo>
                      <a:pt x="433" y="420"/>
                    </a:lnTo>
                    <a:lnTo>
                      <a:pt x="416" y="441"/>
                    </a:lnTo>
                    <a:lnTo>
                      <a:pt x="399" y="461"/>
                    </a:lnTo>
                    <a:lnTo>
                      <a:pt x="378" y="478"/>
                    </a:lnTo>
                    <a:lnTo>
                      <a:pt x="358" y="495"/>
                    </a:lnTo>
                    <a:lnTo>
                      <a:pt x="335" y="508"/>
                    </a:lnTo>
                    <a:lnTo>
                      <a:pt x="324" y="513"/>
                    </a:lnTo>
                    <a:lnTo>
                      <a:pt x="314" y="520"/>
                    </a:lnTo>
                    <a:lnTo>
                      <a:pt x="289" y="528"/>
                    </a:lnTo>
                    <a:lnTo>
                      <a:pt x="264" y="535"/>
                    </a:lnTo>
                    <a:lnTo>
                      <a:pt x="250" y="536"/>
                    </a:lnTo>
                    <a:lnTo>
                      <a:pt x="238" y="538"/>
                    </a:lnTo>
                    <a:lnTo>
                      <a:pt x="224" y="539"/>
                    </a:lnTo>
                    <a:lnTo>
                      <a:pt x="217" y="539"/>
                    </a:lnTo>
                    <a:lnTo>
                      <a:pt x="214" y="539"/>
                    </a:lnTo>
                    <a:lnTo>
                      <a:pt x="212" y="540"/>
                    </a:lnTo>
                    <a:lnTo>
                      <a:pt x="183" y="538"/>
                    </a:lnTo>
                    <a:lnTo>
                      <a:pt x="157" y="535"/>
                    </a:lnTo>
                    <a:lnTo>
                      <a:pt x="132" y="528"/>
                    </a:lnTo>
                    <a:lnTo>
                      <a:pt x="109" y="520"/>
                    </a:lnTo>
                    <a:lnTo>
                      <a:pt x="86" y="508"/>
                    </a:lnTo>
                    <a:lnTo>
                      <a:pt x="64" y="495"/>
                    </a:lnTo>
                    <a:lnTo>
                      <a:pt x="44" y="478"/>
                    </a:lnTo>
                    <a:lnTo>
                      <a:pt x="24" y="461"/>
                    </a:lnTo>
                    <a:lnTo>
                      <a:pt x="0" y="434"/>
                    </a:lnTo>
                    <a:lnTo>
                      <a:pt x="7" y="472"/>
                    </a:lnTo>
                    <a:lnTo>
                      <a:pt x="10" y="475"/>
                    </a:lnTo>
                    <a:lnTo>
                      <a:pt x="30" y="494"/>
                    </a:lnTo>
                    <a:lnTo>
                      <a:pt x="53" y="511"/>
                    </a:lnTo>
                    <a:lnTo>
                      <a:pt x="77" y="526"/>
                    </a:lnTo>
                    <a:lnTo>
                      <a:pt x="101" y="538"/>
                    </a:lnTo>
                    <a:lnTo>
                      <a:pt x="126" y="546"/>
                    </a:lnTo>
                    <a:lnTo>
                      <a:pt x="154" y="554"/>
                    </a:lnTo>
                    <a:lnTo>
                      <a:pt x="182" y="557"/>
                    </a:lnTo>
                    <a:lnTo>
                      <a:pt x="212" y="560"/>
                    </a:lnTo>
                    <a:lnTo>
                      <a:pt x="225" y="559"/>
                    </a:lnTo>
                    <a:lnTo>
                      <a:pt x="232" y="557"/>
                    </a:lnTo>
                    <a:lnTo>
                      <a:pt x="240" y="557"/>
                    </a:lnTo>
                    <a:lnTo>
                      <a:pt x="254" y="555"/>
                    </a:lnTo>
                    <a:lnTo>
                      <a:pt x="260" y="554"/>
                    </a:lnTo>
                    <a:lnTo>
                      <a:pt x="268" y="554"/>
                    </a:lnTo>
                    <a:lnTo>
                      <a:pt x="281" y="550"/>
                    </a:lnTo>
                    <a:lnTo>
                      <a:pt x="294" y="546"/>
                    </a:lnTo>
                    <a:lnTo>
                      <a:pt x="307" y="542"/>
                    </a:lnTo>
                    <a:lnTo>
                      <a:pt x="321" y="538"/>
                    </a:lnTo>
                    <a:lnTo>
                      <a:pt x="332" y="531"/>
                    </a:lnTo>
                    <a:lnTo>
                      <a:pt x="334" y="529"/>
                    </a:lnTo>
                    <a:lnTo>
                      <a:pt x="335" y="528"/>
                    </a:lnTo>
                    <a:lnTo>
                      <a:pt x="338" y="528"/>
                    </a:lnTo>
                    <a:lnTo>
                      <a:pt x="344" y="526"/>
                    </a:lnTo>
                    <a:lnTo>
                      <a:pt x="356" y="518"/>
                    </a:lnTo>
                    <a:lnTo>
                      <a:pt x="368" y="511"/>
                    </a:lnTo>
                    <a:lnTo>
                      <a:pt x="391" y="494"/>
                    </a:lnTo>
                    <a:lnTo>
                      <a:pt x="414" y="475"/>
                    </a:lnTo>
                    <a:lnTo>
                      <a:pt x="433" y="452"/>
                    </a:lnTo>
                    <a:lnTo>
                      <a:pt x="450" y="429"/>
                    </a:lnTo>
                    <a:lnTo>
                      <a:pt x="457" y="417"/>
                    </a:lnTo>
                    <a:lnTo>
                      <a:pt x="464" y="406"/>
                    </a:lnTo>
                    <a:lnTo>
                      <a:pt x="466" y="399"/>
                    </a:lnTo>
                    <a:lnTo>
                      <a:pt x="466" y="396"/>
                    </a:lnTo>
                    <a:lnTo>
                      <a:pt x="467" y="395"/>
                    </a:lnTo>
                    <a:lnTo>
                      <a:pt x="469" y="393"/>
                    </a:lnTo>
                    <a:lnTo>
                      <a:pt x="476" y="382"/>
                    </a:lnTo>
                    <a:lnTo>
                      <a:pt x="479" y="368"/>
                    </a:lnTo>
                    <a:lnTo>
                      <a:pt x="484" y="356"/>
                    </a:lnTo>
                    <a:lnTo>
                      <a:pt x="487" y="342"/>
                    </a:lnTo>
                    <a:lnTo>
                      <a:pt x="492" y="330"/>
                    </a:lnTo>
                    <a:lnTo>
                      <a:pt x="492" y="322"/>
                    </a:lnTo>
                    <a:lnTo>
                      <a:pt x="493" y="315"/>
                    </a:lnTo>
                    <a:lnTo>
                      <a:pt x="495" y="301"/>
                    </a:lnTo>
                    <a:lnTo>
                      <a:pt x="498" y="274"/>
                    </a:lnTo>
                    <a:lnTo>
                      <a:pt x="495" y="245"/>
                    </a:lnTo>
                    <a:lnTo>
                      <a:pt x="492" y="216"/>
                    </a:lnTo>
                    <a:lnTo>
                      <a:pt x="484" y="189"/>
                    </a:lnTo>
                    <a:lnTo>
                      <a:pt x="476" y="164"/>
                    </a:lnTo>
                    <a:lnTo>
                      <a:pt x="464" y="139"/>
                    </a:lnTo>
                    <a:lnTo>
                      <a:pt x="450" y="115"/>
                    </a:lnTo>
                    <a:lnTo>
                      <a:pt x="433" y="93"/>
                    </a:lnTo>
                    <a:lnTo>
                      <a:pt x="414" y="72"/>
                    </a:lnTo>
                    <a:lnTo>
                      <a:pt x="399" y="59"/>
                    </a:lnTo>
                    <a:lnTo>
                      <a:pt x="385" y="47"/>
                    </a:lnTo>
                    <a:lnTo>
                      <a:pt x="370" y="36"/>
                    </a:lnTo>
                    <a:lnTo>
                      <a:pt x="357" y="27"/>
                    </a:lnTo>
                    <a:lnTo>
                      <a:pt x="341" y="18"/>
                    </a:lnTo>
                    <a:lnTo>
                      <a:pt x="326" y="11"/>
                    </a:lnTo>
                    <a:lnTo>
                      <a:pt x="310" y="4"/>
                    </a:lnTo>
                    <a:lnTo>
                      <a:pt x="296" y="0"/>
                    </a:lnTo>
                    <a:lnTo>
                      <a:pt x="272" y="5"/>
                    </a:lnTo>
                    <a:lnTo>
                      <a:pt x="252" y="12"/>
                    </a:lnTo>
                    <a:lnTo>
                      <a:pt x="272" y="14"/>
                    </a:lnTo>
                    <a:lnTo>
                      <a:pt x="292" y="20"/>
                    </a:lnTo>
                    <a:lnTo>
                      <a:pt x="311" y="27"/>
                    </a:lnTo>
                    <a:lnTo>
                      <a:pt x="331" y="36"/>
                    </a:lnTo>
                    <a:lnTo>
                      <a:pt x="348" y="45"/>
                    </a:lnTo>
                    <a:lnTo>
                      <a:pt x="366" y="58"/>
                    </a:lnTo>
                    <a:lnTo>
                      <a:pt x="382" y="71"/>
                    </a:lnTo>
                    <a:lnTo>
                      <a:pt x="399" y="87"/>
                    </a:lnTo>
                    <a:close/>
                  </a:path>
                </a:pathLst>
              </a:custGeom>
              <a:solidFill>
                <a:srgbClr val="97FF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Freeform 34">
                <a:extLst>
                  <a:ext uri="{FF2B5EF4-FFF2-40B4-BE49-F238E27FC236}">
                    <a16:creationId xmlns:a16="http://schemas.microsoft.com/office/drawing/2014/main" id="{5D23DB80-9DE6-426C-B900-7C6FFF49D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" y="1158"/>
                <a:ext cx="96" cy="105"/>
              </a:xfrm>
              <a:custGeom>
                <a:avLst/>
                <a:gdLst>
                  <a:gd name="T0" fmla="*/ 1 w 480"/>
                  <a:gd name="T1" fmla="*/ 0 h 528"/>
                  <a:gd name="T2" fmla="*/ 1 w 480"/>
                  <a:gd name="T3" fmla="*/ 0 h 528"/>
                  <a:gd name="T4" fmla="*/ 1 w 480"/>
                  <a:gd name="T5" fmla="*/ 0 h 528"/>
                  <a:gd name="T6" fmla="*/ 1 w 480"/>
                  <a:gd name="T7" fmla="*/ 0 h 528"/>
                  <a:gd name="T8" fmla="*/ 1 w 480"/>
                  <a:gd name="T9" fmla="*/ 0 h 528"/>
                  <a:gd name="T10" fmla="*/ 1 w 480"/>
                  <a:gd name="T11" fmla="*/ 0 h 528"/>
                  <a:gd name="T12" fmla="*/ 1 w 480"/>
                  <a:gd name="T13" fmla="*/ 0 h 528"/>
                  <a:gd name="T14" fmla="*/ 0 w 480"/>
                  <a:gd name="T15" fmla="*/ 0 h 528"/>
                  <a:gd name="T16" fmla="*/ 0 w 480"/>
                  <a:gd name="T17" fmla="*/ 0 h 528"/>
                  <a:gd name="T18" fmla="*/ 0 w 480"/>
                  <a:gd name="T19" fmla="*/ 0 h 528"/>
                  <a:gd name="T20" fmla="*/ 0 w 480"/>
                  <a:gd name="T21" fmla="*/ 0 h 528"/>
                  <a:gd name="T22" fmla="*/ 1 w 480"/>
                  <a:gd name="T23" fmla="*/ 0 h 528"/>
                  <a:gd name="T24" fmla="*/ 1 w 480"/>
                  <a:gd name="T25" fmla="*/ 0 h 528"/>
                  <a:gd name="T26" fmla="*/ 1 w 480"/>
                  <a:gd name="T27" fmla="*/ 0 h 528"/>
                  <a:gd name="T28" fmla="*/ 1 w 480"/>
                  <a:gd name="T29" fmla="*/ 0 h 528"/>
                  <a:gd name="T30" fmla="*/ 1 w 480"/>
                  <a:gd name="T31" fmla="*/ 0 h 528"/>
                  <a:gd name="T32" fmla="*/ 1 w 480"/>
                  <a:gd name="T33" fmla="*/ 0 h 528"/>
                  <a:gd name="T34" fmla="*/ 1 w 480"/>
                  <a:gd name="T35" fmla="*/ 0 h 528"/>
                  <a:gd name="T36" fmla="*/ 1 w 480"/>
                  <a:gd name="T37" fmla="*/ 0 h 528"/>
                  <a:gd name="T38" fmla="*/ 1 w 480"/>
                  <a:gd name="T39" fmla="*/ 0 h 528"/>
                  <a:gd name="T40" fmla="*/ 1 w 480"/>
                  <a:gd name="T41" fmla="*/ 1 h 528"/>
                  <a:gd name="T42" fmla="*/ 1 w 480"/>
                  <a:gd name="T43" fmla="*/ 1 h 528"/>
                  <a:gd name="T44" fmla="*/ 1 w 480"/>
                  <a:gd name="T45" fmla="*/ 1 h 528"/>
                  <a:gd name="T46" fmla="*/ 1 w 480"/>
                  <a:gd name="T47" fmla="*/ 1 h 528"/>
                  <a:gd name="T48" fmla="*/ 1 w 480"/>
                  <a:gd name="T49" fmla="*/ 1 h 528"/>
                  <a:gd name="T50" fmla="*/ 1 w 480"/>
                  <a:gd name="T51" fmla="*/ 1 h 528"/>
                  <a:gd name="T52" fmla="*/ 1 w 480"/>
                  <a:gd name="T53" fmla="*/ 1 h 528"/>
                  <a:gd name="T54" fmla="*/ 1 w 480"/>
                  <a:gd name="T55" fmla="*/ 1 h 528"/>
                  <a:gd name="T56" fmla="*/ 0 w 480"/>
                  <a:gd name="T57" fmla="*/ 1 h 528"/>
                  <a:gd name="T58" fmla="*/ 0 w 480"/>
                  <a:gd name="T59" fmla="*/ 1 h 528"/>
                  <a:gd name="T60" fmla="*/ 0 w 480"/>
                  <a:gd name="T61" fmla="*/ 1 h 528"/>
                  <a:gd name="T62" fmla="*/ 0 w 480"/>
                  <a:gd name="T63" fmla="*/ 1 h 528"/>
                  <a:gd name="T64" fmla="*/ 0 w 480"/>
                  <a:gd name="T65" fmla="*/ 1 h 528"/>
                  <a:gd name="T66" fmla="*/ 0 w 480"/>
                  <a:gd name="T67" fmla="*/ 1 h 528"/>
                  <a:gd name="T68" fmla="*/ 0 w 480"/>
                  <a:gd name="T69" fmla="*/ 1 h 528"/>
                  <a:gd name="T70" fmla="*/ 0 w 480"/>
                  <a:gd name="T71" fmla="*/ 1 h 528"/>
                  <a:gd name="T72" fmla="*/ 0 w 480"/>
                  <a:gd name="T73" fmla="*/ 1 h 528"/>
                  <a:gd name="T74" fmla="*/ 0 w 480"/>
                  <a:gd name="T75" fmla="*/ 1 h 528"/>
                  <a:gd name="T76" fmla="*/ 0 w 480"/>
                  <a:gd name="T77" fmla="*/ 1 h 528"/>
                  <a:gd name="T78" fmla="*/ 0 w 480"/>
                  <a:gd name="T79" fmla="*/ 1 h 528"/>
                  <a:gd name="T80" fmla="*/ 0 w 480"/>
                  <a:gd name="T81" fmla="*/ 1 h 528"/>
                  <a:gd name="T82" fmla="*/ 0 w 480"/>
                  <a:gd name="T83" fmla="*/ 1 h 528"/>
                  <a:gd name="T84" fmla="*/ 0 w 480"/>
                  <a:gd name="T85" fmla="*/ 1 h 528"/>
                  <a:gd name="T86" fmla="*/ 0 w 480"/>
                  <a:gd name="T87" fmla="*/ 1 h 528"/>
                  <a:gd name="T88" fmla="*/ 0 w 480"/>
                  <a:gd name="T89" fmla="*/ 1 h 528"/>
                  <a:gd name="T90" fmla="*/ 0 w 480"/>
                  <a:gd name="T91" fmla="*/ 1 h 528"/>
                  <a:gd name="T92" fmla="*/ 0 w 480"/>
                  <a:gd name="T93" fmla="*/ 1 h 528"/>
                  <a:gd name="T94" fmla="*/ 1 w 480"/>
                  <a:gd name="T95" fmla="*/ 1 h 528"/>
                  <a:gd name="T96" fmla="*/ 1 w 480"/>
                  <a:gd name="T97" fmla="*/ 1 h 528"/>
                  <a:gd name="T98" fmla="*/ 1 w 480"/>
                  <a:gd name="T99" fmla="*/ 1 h 528"/>
                  <a:gd name="T100" fmla="*/ 1 w 480"/>
                  <a:gd name="T101" fmla="*/ 1 h 528"/>
                  <a:gd name="T102" fmla="*/ 1 w 480"/>
                  <a:gd name="T103" fmla="*/ 1 h 528"/>
                  <a:gd name="T104" fmla="*/ 1 w 480"/>
                  <a:gd name="T105" fmla="*/ 1 h 528"/>
                  <a:gd name="T106" fmla="*/ 1 w 480"/>
                  <a:gd name="T107" fmla="*/ 1 h 528"/>
                  <a:gd name="T108" fmla="*/ 1 w 480"/>
                  <a:gd name="T109" fmla="*/ 0 h 528"/>
                  <a:gd name="T110" fmla="*/ 1 w 480"/>
                  <a:gd name="T111" fmla="*/ 0 h 528"/>
                  <a:gd name="T112" fmla="*/ 1 w 480"/>
                  <a:gd name="T113" fmla="*/ 0 h 5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80"/>
                  <a:gd name="T172" fmla="*/ 0 h 528"/>
                  <a:gd name="T173" fmla="*/ 480 w 480"/>
                  <a:gd name="T174" fmla="*/ 528 h 5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80" h="528">
                    <a:moveTo>
                      <a:pt x="480" y="262"/>
                    </a:moveTo>
                    <a:lnTo>
                      <a:pt x="478" y="234"/>
                    </a:lnTo>
                    <a:lnTo>
                      <a:pt x="475" y="208"/>
                    </a:lnTo>
                    <a:lnTo>
                      <a:pt x="468" y="183"/>
                    </a:lnTo>
                    <a:lnTo>
                      <a:pt x="460" y="159"/>
                    </a:lnTo>
                    <a:lnTo>
                      <a:pt x="447" y="135"/>
                    </a:lnTo>
                    <a:lnTo>
                      <a:pt x="435" y="114"/>
                    </a:lnTo>
                    <a:lnTo>
                      <a:pt x="418" y="93"/>
                    </a:lnTo>
                    <a:lnTo>
                      <a:pt x="401" y="75"/>
                    </a:lnTo>
                    <a:lnTo>
                      <a:pt x="384" y="59"/>
                    </a:lnTo>
                    <a:lnTo>
                      <a:pt x="368" y="46"/>
                    </a:lnTo>
                    <a:lnTo>
                      <a:pt x="350" y="33"/>
                    </a:lnTo>
                    <a:lnTo>
                      <a:pt x="333" y="24"/>
                    </a:lnTo>
                    <a:lnTo>
                      <a:pt x="313" y="15"/>
                    </a:lnTo>
                    <a:lnTo>
                      <a:pt x="294" y="8"/>
                    </a:lnTo>
                    <a:lnTo>
                      <a:pt x="274" y="2"/>
                    </a:lnTo>
                    <a:lnTo>
                      <a:pt x="254" y="0"/>
                    </a:lnTo>
                    <a:lnTo>
                      <a:pt x="216" y="17"/>
                    </a:lnTo>
                    <a:lnTo>
                      <a:pt x="239" y="17"/>
                    </a:lnTo>
                    <a:lnTo>
                      <a:pt x="262" y="21"/>
                    </a:lnTo>
                    <a:lnTo>
                      <a:pt x="285" y="26"/>
                    </a:lnTo>
                    <a:lnTo>
                      <a:pt x="308" y="34"/>
                    </a:lnTo>
                    <a:lnTo>
                      <a:pt x="328" y="44"/>
                    </a:lnTo>
                    <a:lnTo>
                      <a:pt x="349" y="57"/>
                    </a:lnTo>
                    <a:lnTo>
                      <a:pt x="368" y="72"/>
                    </a:lnTo>
                    <a:lnTo>
                      <a:pt x="387" y="89"/>
                    </a:lnTo>
                    <a:lnTo>
                      <a:pt x="403" y="107"/>
                    </a:lnTo>
                    <a:lnTo>
                      <a:pt x="418" y="126"/>
                    </a:lnTo>
                    <a:lnTo>
                      <a:pt x="430" y="146"/>
                    </a:lnTo>
                    <a:lnTo>
                      <a:pt x="441" y="168"/>
                    </a:lnTo>
                    <a:lnTo>
                      <a:pt x="448" y="189"/>
                    </a:lnTo>
                    <a:lnTo>
                      <a:pt x="454" y="212"/>
                    </a:lnTo>
                    <a:lnTo>
                      <a:pt x="458" y="236"/>
                    </a:lnTo>
                    <a:lnTo>
                      <a:pt x="459" y="262"/>
                    </a:lnTo>
                    <a:lnTo>
                      <a:pt x="458" y="273"/>
                    </a:lnTo>
                    <a:lnTo>
                      <a:pt x="458" y="286"/>
                    </a:lnTo>
                    <a:lnTo>
                      <a:pt x="455" y="297"/>
                    </a:lnTo>
                    <a:lnTo>
                      <a:pt x="454" y="299"/>
                    </a:lnTo>
                    <a:lnTo>
                      <a:pt x="454" y="303"/>
                    </a:lnTo>
                    <a:lnTo>
                      <a:pt x="454" y="310"/>
                    </a:lnTo>
                    <a:lnTo>
                      <a:pt x="448" y="332"/>
                    </a:lnTo>
                    <a:lnTo>
                      <a:pt x="441" y="355"/>
                    </a:lnTo>
                    <a:lnTo>
                      <a:pt x="430" y="375"/>
                    </a:lnTo>
                    <a:lnTo>
                      <a:pt x="418" y="396"/>
                    </a:lnTo>
                    <a:lnTo>
                      <a:pt x="410" y="405"/>
                    </a:lnTo>
                    <a:lnTo>
                      <a:pt x="403" y="415"/>
                    </a:lnTo>
                    <a:lnTo>
                      <a:pt x="387" y="434"/>
                    </a:lnTo>
                    <a:lnTo>
                      <a:pt x="385" y="434"/>
                    </a:lnTo>
                    <a:lnTo>
                      <a:pt x="384" y="436"/>
                    </a:lnTo>
                    <a:lnTo>
                      <a:pt x="382" y="438"/>
                    </a:lnTo>
                    <a:lnTo>
                      <a:pt x="377" y="442"/>
                    </a:lnTo>
                    <a:lnTo>
                      <a:pt x="368" y="451"/>
                    </a:lnTo>
                    <a:lnTo>
                      <a:pt x="358" y="458"/>
                    </a:lnTo>
                    <a:lnTo>
                      <a:pt x="349" y="466"/>
                    </a:lnTo>
                    <a:lnTo>
                      <a:pt x="337" y="472"/>
                    </a:lnTo>
                    <a:lnTo>
                      <a:pt x="327" y="479"/>
                    </a:lnTo>
                    <a:lnTo>
                      <a:pt x="307" y="489"/>
                    </a:lnTo>
                    <a:lnTo>
                      <a:pt x="284" y="497"/>
                    </a:lnTo>
                    <a:lnTo>
                      <a:pt x="261" y="502"/>
                    </a:lnTo>
                    <a:lnTo>
                      <a:pt x="254" y="502"/>
                    </a:lnTo>
                    <a:lnTo>
                      <a:pt x="251" y="502"/>
                    </a:lnTo>
                    <a:lnTo>
                      <a:pt x="249" y="504"/>
                    </a:lnTo>
                    <a:lnTo>
                      <a:pt x="237" y="506"/>
                    </a:lnTo>
                    <a:lnTo>
                      <a:pt x="225" y="506"/>
                    </a:lnTo>
                    <a:lnTo>
                      <a:pt x="214" y="507"/>
                    </a:lnTo>
                    <a:lnTo>
                      <a:pt x="187" y="506"/>
                    </a:lnTo>
                    <a:lnTo>
                      <a:pt x="164" y="502"/>
                    </a:lnTo>
                    <a:lnTo>
                      <a:pt x="141" y="497"/>
                    </a:lnTo>
                    <a:lnTo>
                      <a:pt x="119" y="489"/>
                    </a:lnTo>
                    <a:lnTo>
                      <a:pt x="98" y="479"/>
                    </a:lnTo>
                    <a:lnTo>
                      <a:pt x="77" y="466"/>
                    </a:lnTo>
                    <a:lnTo>
                      <a:pt x="58" y="451"/>
                    </a:lnTo>
                    <a:lnTo>
                      <a:pt x="41" y="434"/>
                    </a:lnTo>
                    <a:lnTo>
                      <a:pt x="29" y="421"/>
                    </a:lnTo>
                    <a:lnTo>
                      <a:pt x="18" y="408"/>
                    </a:lnTo>
                    <a:lnTo>
                      <a:pt x="8" y="395"/>
                    </a:lnTo>
                    <a:lnTo>
                      <a:pt x="0" y="381"/>
                    </a:lnTo>
                    <a:lnTo>
                      <a:pt x="0" y="403"/>
                    </a:lnTo>
                    <a:lnTo>
                      <a:pt x="2" y="422"/>
                    </a:lnTo>
                    <a:lnTo>
                      <a:pt x="26" y="449"/>
                    </a:lnTo>
                    <a:lnTo>
                      <a:pt x="46" y="466"/>
                    </a:lnTo>
                    <a:lnTo>
                      <a:pt x="66" y="483"/>
                    </a:lnTo>
                    <a:lnTo>
                      <a:pt x="88" y="496"/>
                    </a:lnTo>
                    <a:lnTo>
                      <a:pt x="111" y="508"/>
                    </a:lnTo>
                    <a:lnTo>
                      <a:pt x="134" y="516"/>
                    </a:lnTo>
                    <a:lnTo>
                      <a:pt x="159" y="523"/>
                    </a:lnTo>
                    <a:lnTo>
                      <a:pt x="185" y="526"/>
                    </a:lnTo>
                    <a:lnTo>
                      <a:pt x="214" y="528"/>
                    </a:lnTo>
                    <a:lnTo>
                      <a:pt x="216" y="527"/>
                    </a:lnTo>
                    <a:lnTo>
                      <a:pt x="219" y="527"/>
                    </a:lnTo>
                    <a:lnTo>
                      <a:pt x="226" y="527"/>
                    </a:lnTo>
                    <a:lnTo>
                      <a:pt x="240" y="526"/>
                    </a:lnTo>
                    <a:lnTo>
                      <a:pt x="252" y="524"/>
                    </a:lnTo>
                    <a:lnTo>
                      <a:pt x="266" y="523"/>
                    </a:lnTo>
                    <a:lnTo>
                      <a:pt x="291" y="516"/>
                    </a:lnTo>
                    <a:lnTo>
                      <a:pt x="316" y="508"/>
                    </a:lnTo>
                    <a:lnTo>
                      <a:pt x="326" y="501"/>
                    </a:lnTo>
                    <a:lnTo>
                      <a:pt x="337" y="496"/>
                    </a:lnTo>
                    <a:lnTo>
                      <a:pt x="360" y="483"/>
                    </a:lnTo>
                    <a:lnTo>
                      <a:pt x="380" y="466"/>
                    </a:lnTo>
                    <a:lnTo>
                      <a:pt x="401" y="449"/>
                    </a:lnTo>
                    <a:lnTo>
                      <a:pt x="418" y="429"/>
                    </a:lnTo>
                    <a:lnTo>
                      <a:pt x="435" y="408"/>
                    </a:lnTo>
                    <a:lnTo>
                      <a:pt x="447" y="386"/>
                    </a:lnTo>
                    <a:lnTo>
                      <a:pt x="460" y="363"/>
                    </a:lnTo>
                    <a:lnTo>
                      <a:pt x="468" y="338"/>
                    </a:lnTo>
                    <a:lnTo>
                      <a:pt x="469" y="331"/>
                    </a:lnTo>
                    <a:lnTo>
                      <a:pt x="471" y="326"/>
                    </a:lnTo>
                    <a:lnTo>
                      <a:pt x="475" y="314"/>
                    </a:lnTo>
                    <a:lnTo>
                      <a:pt x="476" y="301"/>
                    </a:lnTo>
                    <a:lnTo>
                      <a:pt x="478" y="288"/>
                    </a:lnTo>
                    <a:lnTo>
                      <a:pt x="479" y="275"/>
                    </a:lnTo>
                    <a:lnTo>
                      <a:pt x="479" y="268"/>
                    </a:lnTo>
                    <a:lnTo>
                      <a:pt x="479" y="264"/>
                    </a:lnTo>
                    <a:lnTo>
                      <a:pt x="480" y="262"/>
                    </a:lnTo>
                    <a:close/>
                  </a:path>
                </a:pathLst>
              </a:custGeom>
              <a:solidFill>
                <a:srgbClr val="9FFF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Freeform 35">
                <a:extLst>
                  <a:ext uri="{FF2B5EF4-FFF2-40B4-BE49-F238E27FC236}">
                    <a16:creationId xmlns:a16="http://schemas.microsoft.com/office/drawing/2014/main" id="{F8717EEA-0DCD-44B7-AA4C-EF5BC4946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1154"/>
                <a:ext cx="102" cy="117"/>
              </a:xfrm>
              <a:custGeom>
                <a:avLst/>
                <a:gdLst>
                  <a:gd name="T0" fmla="*/ 1 w 512"/>
                  <a:gd name="T1" fmla="*/ 0 h 588"/>
                  <a:gd name="T2" fmla="*/ 1 w 512"/>
                  <a:gd name="T3" fmla="*/ 0 h 588"/>
                  <a:gd name="T4" fmla="*/ 1 w 512"/>
                  <a:gd name="T5" fmla="*/ 0 h 588"/>
                  <a:gd name="T6" fmla="*/ 1 w 512"/>
                  <a:gd name="T7" fmla="*/ 1 h 588"/>
                  <a:gd name="T8" fmla="*/ 1 w 512"/>
                  <a:gd name="T9" fmla="*/ 1 h 588"/>
                  <a:gd name="T10" fmla="*/ 1 w 512"/>
                  <a:gd name="T11" fmla="*/ 1 h 588"/>
                  <a:gd name="T12" fmla="*/ 1 w 512"/>
                  <a:gd name="T13" fmla="*/ 1 h 588"/>
                  <a:gd name="T14" fmla="*/ 1 w 512"/>
                  <a:gd name="T15" fmla="*/ 1 h 588"/>
                  <a:gd name="T16" fmla="*/ 1 w 512"/>
                  <a:gd name="T17" fmla="*/ 1 h 588"/>
                  <a:gd name="T18" fmla="*/ 1 w 512"/>
                  <a:gd name="T19" fmla="*/ 1 h 588"/>
                  <a:gd name="T20" fmla="*/ 1 w 512"/>
                  <a:gd name="T21" fmla="*/ 1 h 588"/>
                  <a:gd name="T22" fmla="*/ 0 w 512"/>
                  <a:gd name="T23" fmla="*/ 1 h 588"/>
                  <a:gd name="T24" fmla="*/ 0 w 512"/>
                  <a:gd name="T25" fmla="*/ 1 h 588"/>
                  <a:gd name="T26" fmla="*/ 0 w 512"/>
                  <a:gd name="T27" fmla="*/ 1 h 588"/>
                  <a:gd name="T28" fmla="*/ 0 w 512"/>
                  <a:gd name="T29" fmla="*/ 1 h 588"/>
                  <a:gd name="T30" fmla="*/ 0 w 512"/>
                  <a:gd name="T31" fmla="*/ 1 h 588"/>
                  <a:gd name="T32" fmla="*/ 0 w 512"/>
                  <a:gd name="T33" fmla="*/ 1 h 588"/>
                  <a:gd name="T34" fmla="*/ 0 w 512"/>
                  <a:gd name="T35" fmla="*/ 1 h 588"/>
                  <a:gd name="T36" fmla="*/ 0 w 512"/>
                  <a:gd name="T37" fmla="*/ 1 h 588"/>
                  <a:gd name="T38" fmla="*/ 0 w 512"/>
                  <a:gd name="T39" fmla="*/ 1 h 588"/>
                  <a:gd name="T40" fmla="*/ 0 w 512"/>
                  <a:gd name="T41" fmla="*/ 1 h 588"/>
                  <a:gd name="T42" fmla="*/ 0 w 512"/>
                  <a:gd name="T43" fmla="*/ 1 h 588"/>
                  <a:gd name="T44" fmla="*/ 0 w 512"/>
                  <a:gd name="T45" fmla="*/ 1 h 588"/>
                  <a:gd name="T46" fmla="*/ 0 w 512"/>
                  <a:gd name="T47" fmla="*/ 1 h 588"/>
                  <a:gd name="T48" fmla="*/ 1 w 512"/>
                  <a:gd name="T49" fmla="*/ 1 h 588"/>
                  <a:gd name="T50" fmla="*/ 1 w 512"/>
                  <a:gd name="T51" fmla="*/ 1 h 588"/>
                  <a:gd name="T52" fmla="*/ 1 w 512"/>
                  <a:gd name="T53" fmla="*/ 1 h 588"/>
                  <a:gd name="T54" fmla="*/ 1 w 512"/>
                  <a:gd name="T55" fmla="*/ 1 h 588"/>
                  <a:gd name="T56" fmla="*/ 1 w 512"/>
                  <a:gd name="T57" fmla="*/ 1 h 588"/>
                  <a:gd name="T58" fmla="*/ 1 w 512"/>
                  <a:gd name="T59" fmla="*/ 1 h 588"/>
                  <a:gd name="T60" fmla="*/ 1 w 512"/>
                  <a:gd name="T61" fmla="*/ 1 h 588"/>
                  <a:gd name="T62" fmla="*/ 1 w 512"/>
                  <a:gd name="T63" fmla="*/ 1 h 588"/>
                  <a:gd name="T64" fmla="*/ 1 w 512"/>
                  <a:gd name="T65" fmla="*/ 1 h 588"/>
                  <a:gd name="T66" fmla="*/ 1 w 512"/>
                  <a:gd name="T67" fmla="*/ 1 h 588"/>
                  <a:gd name="T68" fmla="*/ 1 w 512"/>
                  <a:gd name="T69" fmla="*/ 0 h 588"/>
                  <a:gd name="T70" fmla="*/ 1 w 512"/>
                  <a:gd name="T71" fmla="*/ 0 h 588"/>
                  <a:gd name="T72" fmla="*/ 1 w 512"/>
                  <a:gd name="T73" fmla="*/ 0 h 588"/>
                  <a:gd name="T74" fmla="*/ 1 w 512"/>
                  <a:gd name="T75" fmla="*/ 0 h 588"/>
                  <a:gd name="T76" fmla="*/ 1 w 512"/>
                  <a:gd name="T77" fmla="*/ 0 h 588"/>
                  <a:gd name="T78" fmla="*/ 0 w 512"/>
                  <a:gd name="T79" fmla="*/ 0 h 588"/>
                  <a:gd name="T80" fmla="*/ 1 w 512"/>
                  <a:gd name="T81" fmla="*/ 0 h 588"/>
                  <a:gd name="T82" fmla="*/ 1 w 512"/>
                  <a:gd name="T83" fmla="*/ 0 h 588"/>
                  <a:gd name="T84" fmla="*/ 1 w 512"/>
                  <a:gd name="T85" fmla="*/ 0 h 58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2"/>
                  <a:gd name="T130" fmla="*/ 0 h 588"/>
                  <a:gd name="T131" fmla="*/ 512 w 512"/>
                  <a:gd name="T132" fmla="*/ 588 h 58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2" h="588">
                    <a:moveTo>
                      <a:pt x="407" y="79"/>
                    </a:moveTo>
                    <a:lnTo>
                      <a:pt x="426" y="100"/>
                    </a:lnTo>
                    <a:lnTo>
                      <a:pt x="443" y="122"/>
                    </a:lnTo>
                    <a:lnTo>
                      <a:pt x="457" y="146"/>
                    </a:lnTo>
                    <a:lnTo>
                      <a:pt x="469" y="171"/>
                    </a:lnTo>
                    <a:lnTo>
                      <a:pt x="477" y="196"/>
                    </a:lnTo>
                    <a:lnTo>
                      <a:pt x="485" y="223"/>
                    </a:lnTo>
                    <a:lnTo>
                      <a:pt x="488" y="252"/>
                    </a:lnTo>
                    <a:lnTo>
                      <a:pt x="491" y="281"/>
                    </a:lnTo>
                    <a:lnTo>
                      <a:pt x="488" y="308"/>
                    </a:lnTo>
                    <a:lnTo>
                      <a:pt x="486" y="322"/>
                    </a:lnTo>
                    <a:lnTo>
                      <a:pt x="485" y="329"/>
                    </a:lnTo>
                    <a:lnTo>
                      <a:pt x="485" y="337"/>
                    </a:lnTo>
                    <a:lnTo>
                      <a:pt x="480" y="349"/>
                    </a:lnTo>
                    <a:lnTo>
                      <a:pt x="477" y="363"/>
                    </a:lnTo>
                    <a:lnTo>
                      <a:pt x="472" y="375"/>
                    </a:lnTo>
                    <a:lnTo>
                      <a:pt x="469" y="389"/>
                    </a:lnTo>
                    <a:lnTo>
                      <a:pt x="462" y="400"/>
                    </a:lnTo>
                    <a:lnTo>
                      <a:pt x="460" y="402"/>
                    </a:lnTo>
                    <a:lnTo>
                      <a:pt x="459" y="403"/>
                    </a:lnTo>
                    <a:lnTo>
                      <a:pt x="459" y="406"/>
                    </a:lnTo>
                    <a:lnTo>
                      <a:pt x="457" y="413"/>
                    </a:lnTo>
                    <a:lnTo>
                      <a:pt x="450" y="424"/>
                    </a:lnTo>
                    <a:lnTo>
                      <a:pt x="443" y="436"/>
                    </a:lnTo>
                    <a:lnTo>
                      <a:pt x="426" y="459"/>
                    </a:lnTo>
                    <a:lnTo>
                      <a:pt x="407" y="482"/>
                    </a:lnTo>
                    <a:lnTo>
                      <a:pt x="384" y="501"/>
                    </a:lnTo>
                    <a:lnTo>
                      <a:pt x="361" y="518"/>
                    </a:lnTo>
                    <a:lnTo>
                      <a:pt x="349" y="525"/>
                    </a:lnTo>
                    <a:lnTo>
                      <a:pt x="337" y="533"/>
                    </a:lnTo>
                    <a:lnTo>
                      <a:pt x="331" y="535"/>
                    </a:lnTo>
                    <a:lnTo>
                      <a:pt x="328" y="535"/>
                    </a:lnTo>
                    <a:lnTo>
                      <a:pt x="327" y="536"/>
                    </a:lnTo>
                    <a:lnTo>
                      <a:pt x="325" y="538"/>
                    </a:lnTo>
                    <a:lnTo>
                      <a:pt x="314" y="545"/>
                    </a:lnTo>
                    <a:lnTo>
                      <a:pt x="300" y="549"/>
                    </a:lnTo>
                    <a:lnTo>
                      <a:pt x="287" y="553"/>
                    </a:lnTo>
                    <a:lnTo>
                      <a:pt x="274" y="557"/>
                    </a:lnTo>
                    <a:lnTo>
                      <a:pt x="261" y="561"/>
                    </a:lnTo>
                    <a:lnTo>
                      <a:pt x="253" y="561"/>
                    </a:lnTo>
                    <a:lnTo>
                      <a:pt x="247" y="562"/>
                    </a:lnTo>
                    <a:lnTo>
                      <a:pt x="233" y="564"/>
                    </a:lnTo>
                    <a:lnTo>
                      <a:pt x="225" y="564"/>
                    </a:lnTo>
                    <a:lnTo>
                      <a:pt x="218" y="566"/>
                    </a:lnTo>
                    <a:lnTo>
                      <a:pt x="205" y="567"/>
                    </a:lnTo>
                    <a:lnTo>
                      <a:pt x="175" y="564"/>
                    </a:lnTo>
                    <a:lnTo>
                      <a:pt x="147" y="561"/>
                    </a:lnTo>
                    <a:lnTo>
                      <a:pt x="119" y="553"/>
                    </a:lnTo>
                    <a:lnTo>
                      <a:pt x="94" y="545"/>
                    </a:lnTo>
                    <a:lnTo>
                      <a:pt x="70" y="533"/>
                    </a:lnTo>
                    <a:lnTo>
                      <a:pt x="46" y="518"/>
                    </a:lnTo>
                    <a:lnTo>
                      <a:pt x="23" y="501"/>
                    </a:lnTo>
                    <a:lnTo>
                      <a:pt x="3" y="482"/>
                    </a:lnTo>
                    <a:lnTo>
                      <a:pt x="0" y="479"/>
                    </a:lnTo>
                    <a:lnTo>
                      <a:pt x="4" y="498"/>
                    </a:lnTo>
                    <a:lnTo>
                      <a:pt x="10" y="516"/>
                    </a:lnTo>
                    <a:lnTo>
                      <a:pt x="31" y="533"/>
                    </a:lnTo>
                    <a:lnTo>
                      <a:pt x="52" y="547"/>
                    </a:lnTo>
                    <a:lnTo>
                      <a:pt x="75" y="560"/>
                    </a:lnTo>
                    <a:lnTo>
                      <a:pt x="99" y="570"/>
                    </a:lnTo>
                    <a:lnTo>
                      <a:pt x="123" y="578"/>
                    </a:lnTo>
                    <a:lnTo>
                      <a:pt x="149" y="584"/>
                    </a:lnTo>
                    <a:lnTo>
                      <a:pt x="176" y="587"/>
                    </a:lnTo>
                    <a:lnTo>
                      <a:pt x="205" y="588"/>
                    </a:lnTo>
                    <a:lnTo>
                      <a:pt x="211" y="587"/>
                    </a:lnTo>
                    <a:lnTo>
                      <a:pt x="219" y="587"/>
                    </a:lnTo>
                    <a:lnTo>
                      <a:pt x="235" y="586"/>
                    </a:lnTo>
                    <a:lnTo>
                      <a:pt x="265" y="581"/>
                    </a:lnTo>
                    <a:lnTo>
                      <a:pt x="278" y="577"/>
                    </a:lnTo>
                    <a:lnTo>
                      <a:pt x="285" y="575"/>
                    </a:lnTo>
                    <a:lnTo>
                      <a:pt x="286" y="574"/>
                    </a:lnTo>
                    <a:lnTo>
                      <a:pt x="289" y="574"/>
                    </a:lnTo>
                    <a:lnTo>
                      <a:pt x="293" y="574"/>
                    </a:lnTo>
                    <a:lnTo>
                      <a:pt x="307" y="569"/>
                    </a:lnTo>
                    <a:lnTo>
                      <a:pt x="321" y="564"/>
                    </a:lnTo>
                    <a:lnTo>
                      <a:pt x="334" y="558"/>
                    </a:lnTo>
                    <a:lnTo>
                      <a:pt x="348" y="551"/>
                    </a:lnTo>
                    <a:lnTo>
                      <a:pt x="353" y="546"/>
                    </a:lnTo>
                    <a:lnTo>
                      <a:pt x="360" y="543"/>
                    </a:lnTo>
                    <a:lnTo>
                      <a:pt x="374" y="536"/>
                    </a:lnTo>
                    <a:lnTo>
                      <a:pt x="385" y="526"/>
                    </a:lnTo>
                    <a:lnTo>
                      <a:pt x="398" y="517"/>
                    </a:lnTo>
                    <a:lnTo>
                      <a:pt x="409" y="507"/>
                    </a:lnTo>
                    <a:lnTo>
                      <a:pt x="411" y="503"/>
                    </a:lnTo>
                    <a:lnTo>
                      <a:pt x="415" y="501"/>
                    </a:lnTo>
                    <a:lnTo>
                      <a:pt x="421" y="496"/>
                    </a:lnTo>
                    <a:lnTo>
                      <a:pt x="426" y="490"/>
                    </a:lnTo>
                    <a:lnTo>
                      <a:pt x="428" y="486"/>
                    </a:lnTo>
                    <a:lnTo>
                      <a:pt x="432" y="484"/>
                    </a:lnTo>
                    <a:lnTo>
                      <a:pt x="442" y="473"/>
                    </a:lnTo>
                    <a:lnTo>
                      <a:pt x="451" y="460"/>
                    </a:lnTo>
                    <a:lnTo>
                      <a:pt x="461" y="449"/>
                    </a:lnTo>
                    <a:lnTo>
                      <a:pt x="476" y="424"/>
                    </a:lnTo>
                    <a:lnTo>
                      <a:pt x="483" y="410"/>
                    </a:lnTo>
                    <a:lnTo>
                      <a:pt x="489" y="398"/>
                    </a:lnTo>
                    <a:lnTo>
                      <a:pt x="494" y="383"/>
                    </a:lnTo>
                    <a:lnTo>
                      <a:pt x="499" y="369"/>
                    </a:lnTo>
                    <a:lnTo>
                      <a:pt x="499" y="365"/>
                    </a:lnTo>
                    <a:lnTo>
                      <a:pt x="499" y="363"/>
                    </a:lnTo>
                    <a:lnTo>
                      <a:pt x="500" y="362"/>
                    </a:lnTo>
                    <a:lnTo>
                      <a:pt x="502" y="355"/>
                    </a:lnTo>
                    <a:lnTo>
                      <a:pt x="506" y="341"/>
                    </a:lnTo>
                    <a:lnTo>
                      <a:pt x="510" y="312"/>
                    </a:lnTo>
                    <a:lnTo>
                      <a:pt x="511" y="296"/>
                    </a:lnTo>
                    <a:lnTo>
                      <a:pt x="511" y="288"/>
                    </a:lnTo>
                    <a:lnTo>
                      <a:pt x="512" y="281"/>
                    </a:lnTo>
                    <a:lnTo>
                      <a:pt x="510" y="248"/>
                    </a:lnTo>
                    <a:lnTo>
                      <a:pt x="506" y="219"/>
                    </a:lnTo>
                    <a:lnTo>
                      <a:pt x="499" y="189"/>
                    </a:lnTo>
                    <a:lnTo>
                      <a:pt x="489" y="162"/>
                    </a:lnTo>
                    <a:lnTo>
                      <a:pt x="476" y="135"/>
                    </a:lnTo>
                    <a:lnTo>
                      <a:pt x="461" y="110"/>
                    </a:lnTo>
                    <a:lnTo>
                      <a:pt x="442" y="86"/>
                    </a:lnTo>
                    <a:lnTo>
                      <a:pt x="421" y="65"/>
                    </a:lnTo>
                    <a:lnTo>
                      <a:pt x="399" y="43"/>
                    </a:lnTo>
                    <a:lnTo>
                      <a:pt x="376" y="26"/>
                    </a:lnTo>
                    <a:lnTo>
                      <a:pt x="351" y="11"/>
                    </a:lnTo>
                    <a:lnTo>
                      <a:pt x="338" y="4"/>
                    </a:lnTo>
                    <a:lnTo>
                      <a:pt x="327" y="0"/>
                    </a:lnTo>
                    <a:lnTo>
                      <a:pt x="306" y="2"/>
                    </a:lnTo>
                    <a:lnTo>
                      <a:pt x="289" y="7"/>
                    </a:lnTo>
                    <a:lnTo>
                      <a:pt x="303" y="11"/>
                    </a:lnTo>
                    <a:lnTo>
                      <a:pt x="319" y="18"/>
                    </a:lnTo>
                    <a:lnTo>
                      <a:pt x="334" y="25"/>
                    </a:lnTo>
                    <a:lnTo>
                      <a:pt x="350" y="34"/>
                    </a:lnTo>
                    <a:lnTo>
                      <a:pt x="363" y="43"/>
                    </a:lnTo>
                    <a:lnTo>
                      <a:pt x="378" y="54"/>
                    </a:lnTo>
                    <a:lnTo>
                      <a:pt x="392" y="66"/>
                    </a:lnTo>
                    <a:lnTo>
                      <a:pt x="407" y="79"/>
                    </a:lnTo>
                    <a:close/>
                  </a:path>
                </a:pathLst>
              </a:custGeom>
              <a:solidFill>
                <a:srgbClr val="8FFF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Freeform 36">
                <a:extLst>
                  <a:ext uri="{FF2B5EF4-FFF2-40B4-BE49-F238E27FC236}">
                    <a16:creationId xmlns:a16="http://schemas.microsoft.com/office/drawing/2014/main" id="{A42FFBED-DF0A-4D90-AFAA-F9F5FA4B7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1153"/>
                <a:ext cx="104" cy="122"/>
              </a:xfrm>
              <a:custGeom>
                <a:avLst/>
                <a:gdLst>
                  <a:gd name="T0" fmla="*/ 1 w 521"/>
                  <a:gd name="T1" fmla="*/ 0 h 610"/>
                  <a:gd name="T2" fmla="*/ 1 w 521"/>
                  <a:gd name="T3" fmla="*/ 0 h 610"/>
                  <a:gd name="T4" fmla="*/ 1 w 521"/>
                  <a:gd name="T5" fmla="*/ 0 h 610"/>
                  <a:gd name="T6" fmla="*/ 1 w 521"/>
                  <a:gd name="T7" fmla="*/ 0 h 610"/>
                  <a:gd name="T8" fmla="*/ 1 w 521"/>
                  <a:gd name="T9" fmla="*/ 0 h 610"/>
                  <a:gd name="T10" fmla="*/ 1 w 521"/>
                  <a:gd name="T11" fmla="*/ 1 h 610"/>
                  <a:gd name="T12" fmla="*/ 1 w 521"/>
                  <a:gd name="T13" fmla="*/ 1 h 610"/>
                  <a:gd name="T14" fmla="*/ 1 w 521"/>
                  <a:gd name="T15" fmla="*/ 1 h 610"/>
                  <a:gd name="T16" fmla="*/ 1 w 521"/>
                  <a:gd name="T17" fmla="*/ 1 h 610"/>
                  <a:gd name="T18" fmla="*/ 1 w 521"/>
                  <a:gd name="T19" fmla="*/ 1 h 610"/>
                  <a:gd name="T20" fmla="*/ 1 w 521"/>
                  <a:gd name="T21" fmla="*/ 1 h 610"/>
                  <a:gd name="T22" fmla="*/ 1 w 521"/>
                  <a:gd name="T23" fmla="*/ 1 h 610"/>
                  <a:gd name="T24" fmla="*/ 1 w 521"/>
                  <a:gd name="T25" fmla="*/ 1 h 610"/>
                  <a:gd name="T26" fmla="*/ 1 w 521"/>
                  <a:gd name="T27" fmla="*/ 1 h 610"/>
                  <a:gd name="T28" fmla="*/ 1 w 521"/>
                  <a:gd name="T29" fmla="*/ 1 h 610"/>
                  <a:gd name="T30" fmla="*/ 1 w 521"/>
                  <a:gd name="T31" fmla="*/ 1 h 610"/>
                  <a:gd name="T32" fmla="*/ 1 w 521"/>
                  <a:gd name="T33" fmla="*/ 1 h 610"/>
                  <a:gd name="T34" fmla="*/ 1 w 521"/>
                  <a:gd name="T35" fmla="*/ 1 h 610"/>
                  <a:gd name="T36" fmla="*/ 1 w 521"/>
                  <a:gd name="T37" fmla="*/ 1 h 610"/>
                  <a:gd name="T38" fmla="*/ 0 w 521"/>
                  <a:gd name="T39" fmla="*/ 1 h 610"/>
                  <a:gd name="T40" fmla="*/ 0 w 521"/>
                  <a:gd name="T41" fmla="*/ 1 h 610"/>
                  <a:gd name="T42" fmla="*/ 0 w 521"/>
                  <a:gd name="T43" fmla="*/ 1 h 610"/>
                  <a:gd name="T44" fmla="*/ 0 w 521"/>
                  <a:gd name="T45" fmla="*/ 1 h 610"/>
                  <a:gd name="T46" fmla="*/ 0 w 521"/>
                  <a:gd name="T47" fmla="*/ 1 h 610"/>
                  <a:gd name="T48" fmla="*/ 0 w 521"/>
                  <a:gd name="T49" fmla="*/ 1 h 610"/>
                  <a:gd name="T50" fmla="*/ 0 w 521"/>
                  <a:gd name="T51" fmla="*/ 1 h 610"/>
                  <a:gd name="T52" fmla="*/ 0 w 521"/>
                  <a:gd name="T53" fmla="*/ 1 h 610"/>
                  <a:gd name="T54" fmla="*/ 0 w 521"/>
                  <a:gd name="T55" fmla="*/ 1 h 610"/>
                  <a:gd name="T56" fmla="*/ 0 w 521"/>
                  <a:gd name="T57" fmla="*/ 1 h 610"/>
                  <a:gd name="T58" fmla="*/ 0 w 521"/>
                  <a:gd name="T59" fmla="*/ 1 h 610"/>
                  <a:gd name="T60" fmla="*/ 0 w 521"/>
                  <a:gd name="T61" fmla="*/ 1 h 610"/>
                  <a:gd name="T62" fmla="*/ 0 w 521"/>
                  <a:gd name="T63" fmla="*/ 1 h 610"/>
                  <a:gd name="T64" fmla="*/ 0 w 521"/>
                  <a:gd name="T65" fmla="*/ 1 h 610"/>
                  <a:gd name="T66" fmla="*/ 0 w 521"/>
                  <a:gd name="T67" fmla="*/ 1 h 610"/>
                  <a:gd name="T68" fmla="*/ 0 w 521"/>
                  <a:gd name="T69" fmla="*/ 1 h 610"/>
                  <a:gd name="T70" fmla="*/ 0 w 521"/>
                  <a:gd name="T71" fmla="*/ 1 h 610"/>
                  <a:gd name="T72" fmla="*/ 0 w 521"/>
                  <a:gd name="T73" fmla="*/ 1 h 610"/>
                  <a:gd name="T74" fmla="*/ 1 w 521"/>
                  <a:gd name="T75" fmla="*/ 1 h 610"/>
                  <a:gd name="T76" fmla="*/ 1 w 521"/>
                  <a:gd name="T77" fmla="*/ 1 h 610"/>
                  <a:gd name="T78" fmla="*/ 1 w 521"/>
                  <a:gd name="T79" fmla="*/ 1 h 610"/>
                  <a:gd name="T80" fmla="*/ 1 w 521"/>
                  <a:gd name="T81" fmla="*/ 1 h 610"/>
                  <a:gd name="T82" fmla="*/ 1 w 521"/>
                  <a:gd name="T83" fmla="*/ 1 h 610"/>
                  <a:gd name="T84" fmla="*/ 1 w 521"/>
                  <a:gd name="T85" fmla="*/ 1 h 610"/>
                  <a:gd name="T86" fmla="*/ 1 w 521"/>
                  <a:gd name="T87" fmla="*/ 1 h 610"/>
                  <a:gd name="T88" fmla="*/ 1 w 521"/>
                  <a:gd name="T89" fmla="*/ 1 h 610"/>
                  <a:gd name="T90" fmla="*/ 1 w 521"/>
                  <a:gd name="T91" fmla="*/ 1 h 610"/>
                  <a:gd name="T92" fmla="*/ 1 w 521"/>
                  <a:gd name="T93" fmla="*/ 1 h 610"/>
                  <a:gd name="T94" fmla="*/ 1 w 521"/>
                  <a:gd name="T95" fmla="*/ 0 h 610"/>
                  <a:gd name="T96" fmla="*/ 1 w 521"/>
                  <a:gd name="T97" fmla="*/ 0 h 610"/>
                  <a:gd name="T98" fmla="*/ 1 w 521"/>
                  <a:gd name="T99" fmla="*/ 0 h 610"/>
                  <a:gd name="T100" fmla="*/ 1 w 521"/>
                  <a:gd name="T101" fmla="*/ 0 h 610"/>
                  <a:gd name="T102" fmla="*/ 1 w 521"/>
                  <a:gd name="T103" fmla="*/ 0 h 610"/>
                  <a:gd name="T104" fmla="*/ 1 w 521"/>
                  <a:gd name="T105" fmla="*/ 0 h 610"/>
                  <a:gd name="T106" fmla="*/ 1 w 521"/>
                  <a:gd name="T107" fmla="*/ 0 h 610"/>
                  <a:gd name="T108" fmla="*/ 1 w 521"/>
                  <a:gd name="T109" fmla="*/ 0 h 610"/>
                  <a:gd name="T110" fmla="*/ 1 w 521"/>
                  <a:gd name="T111" fmla="*/ 0 h 610"/>
                  <a:gd name="T112" fmla="*/ 1 w 521"/>
                  <a:gd name="T113" fmla="*/ 0 h 61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21"/>
                  <a:gd name="T172" fmla="*/ 0 h 610"/>
                  <a:gd name="T173" fmla="*/ 521 w 521"/>
                  <a:gd name="T174" fmla="*/ 610 h 61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21" h="610">
                    <a:moveTo>
                      <a:pt x="411" y="67"/>
                    </a:moveTo>
                    <a:lnTo>
                      <a:pt x="432" y="88"/>
                    </a:lnTo>
                    <a:lnTo>
                      <a:pt x="451" y="112"/>
                    </a:lnTo>
                    <a:lnTo>
                      <a:pt x="466" y="137"/>
                    </a:lnTo>
                    <a:lnTo>
                      <a:pt x="479" y="164"/>
                    </a:lnTo>
                    <a:lnTo>
                      <a:pt x="489" y="191"/>
                    </a:lnTo>
                    <a:lnTo>
                      <a:pt x="496" y="221"/>
                    </a:lnTo>
                    <a:lnTo>
                      <a:pt x="500" y="250"/>
                    </a:lnTo>
                    <a:lnTo>
                      <a:pt x="502" y="283"/>
                    </a:lnTo>
                    <a:lnTo>
                      <a:pt x="501" y="290"/>
                    </a:lnTo>
                    <a:lnTo>
                      <a:pt x="501" y="298"/>
                    </a:lnTo>
                    <a:lnTo>
                      <a:pt x="500" y="314"/>
                    </a:lnTo>
                    <a:lnTo>
                      <a:pt x="496" y="343"/>
                    </a:lnTo>
                    <a:lnTo>
                      <a:pt x="492" y="357"/>
                    </a:lnTo>
                    <a:lnTo>
                      <a:pt x="490" y="364"/>
                    </a:lnTo>
                    <a:lnTo>
                      <a:pt x="489" y="365"/>
                    </a:lnTo>
                    <a:lnTo>
                      <a:pt x="489" y="367"/>
                    </a:lnTo>
                    <a:lnTo>
                      <a:pt x="489" y="371"/>
                    </a:lnTo>
                    <a:lnTo>
                      <a:pt x="484" y="385"/>
                    </a:lnTo>
                    <a:lnTo>
                      <a:pt x="479" y="400"/>
                    </a:lnTo>
                    <a:lnTo>
                      <a:pt x="473" y="412"/>
                    </a:lnTo>
                    <a:lnTo>
                      <a:pt x="466" y="426"/>
                    </a:lnTo>
                    <a:lnTo>
                      <a:pt x="451" y="451"/>
                    </a:lnTo>
                    <a:lnTo>
                      <a:pt x="441" y="462"/>
                    </a:lnTo>
                    <a:lnTo>
                      <a:pt x="432" y="475"/>
                    </a:lnTo>
                    <a:lnTo>
                      <a:pt x="422" y="486"/>
                    </a:lnTo>
                    <a:lnTo>
                      <a:pt x="418" y="488"/>
                    </a:lnTo>
                    <a:lnTo>
                      <a:pt x="416" y="492"/>
                    </a:lnTo>
                    <a:lnTo>
                      <a:pt x="411" y="498"/>
                    </a:lnTo>
                    <a:lnTo>
                      <a:pt x="405" y="503"/>
                    </a:lnTo>
                    <a:lnTo>
                      <a:pt x="401" y="505"/>
                    </a:lnTo>
                    <a:lnTo>
                      <a:pt x="399" y="509"/>
                    </a:lnTo>
                    <a:lnTo>
                      <a:pt x="388" y="519"/>
                    </a:lnTo>
                    <a:lnTo>
                      <a:pt x="375" y="528"/>
                    </a:lnTo>
                    <a:lnTo>
                      <a:pt x="364" y="538"/>
                    </a:lnTo>
                    <a:lnTo>
                      <a:pt x="350" y="545"/>
                    </a:lnTo>
                    <a:lnTo>
                      <a:pt x="343" y="548"/>
                    </a:lnTo>
                    <a:lnTo>
                      <a:pt x="338" y="553"/>
                    </a:lnTo>
                    <a:lnTo>
                      <a:pt x="324" y="560"/>
                    </a:lnTo>
                    <a:lnTo>
                      <a:pt x="311" y="566"/>
                    </a:lnTo>
                    <a:lnTo>
                      <a:pt x="297" y="571"/>
                    </a:lnTo>
                    <a:lnTo>
                      <a:pt x="283" y="576"/>
                    </a:lnTo>
                    <a:lnTo>
                      <a:pt x="279" y="576"/>
                    </a:lnTo>
                    <a:lnTo>
                      <a:pt x="276" y="576"/>
                    </a:lnTo>
                    <a:lnTo>
                      <a:pt x="275" y="577"/>
                    </a:lnTo>
                    <a:lnTo>
                      <a:pt x="268" y="579"/>
                    </a:lnTo>
                    <a:lnTo>
                      <a:pt x="255" y="583"/>
                    </a:lnTo>
                    <a:lnTo>
                      <a:pt x="225" y="588"/>
                    </a:lnTo>
                    <a:lnTo>
                      <a:pt x="209" y="589"/>
                    </a:lnTo>
                    <a:lnTo>
                      <a:pt x="201" y="589"/>
                    </a:lnTo>
                    <a:lnTo>
                      <a:pt x="195" y="590"/>
                    </a:lnTo>
                    <a:lnTo>
                      <a:pt x="166" y="589"/>
                    </a:lnTo>
                    <a:lnTo>
                      <a:pt x="139" y="586"/>
                    </a:lnTo>
                    <a:lnTo>
                      <a:pt x="113" y="580"/>
                    </a:lnTo>
                    <a:lnTo>
                      <a:pt x="89" y="572"/>
                    </a:lnTo>
                    <a:lnTo>
                      <a:pt x="65" y="562"/>
                    </a:lnTo>
                    <a:lnTo>
                      <a:pt x="42" y="549"/>
                    </a:lnTo>
                    <a:lnTo>
                      <a:pt x="21" y="535"/>
                    </a:lnTo>
                    <a:lnTo>
                      <a:pt x="0" y="518"/>
                    </a:lnTo>
                    <a:lnTo>
                      <a:pt x="5" y="536"/>
                    </a:lnTo>
                    <a:lnTo>
                      <a:pt x="12" y="554"/>
                    </a:lnTo>
                    <a:lnTo>
                      <a:pt x="31" y="566"/>
                    </a:lnTo>
                    <a:lnTo>
                      <a:pt x="53" y="578"/>
                    </a:lnTo>
                    <a:lnTo>
                      <a:pt x="74" y="587"/>
                    </a:lnTo>
                    <a:lnTo>
                      <a:pt x="97" y="595"/>
                    </a:lnTo>
                    <a:lnTo>
                      <a:pt x="120" y="600"/>
                    </a:lnTo>
                    <a:lnTo>
                      <a:pt x="143" y="605"/>
                    </a:lnTo>
                    <a:lnTo>
                      <a:pt x="168" y="608"/>
                    </a:lnTo>
                    <a:lnTo>
                      <a:pt x="195" y="610"/>
                    </a:lnTo>
                    <a:lnTo>
                      <a:pt x="226" y="607"/>
                    </a:lnTo>
                    <a:lnTo>
                      <a:pt x="258" y="603"/>
                    </a:lnTo>
                    <a:lnTo>
                      <a:pt x="273" y="598"/>
                    </a:lnTo>
                    <a:lnTo>
                      <a:pt x="289" y="595"/>
                    </a:lnTo>
                    <a:lnTo>
                      <a:pt x="296" y="591"/>
                    </a:lnTo>
                    <a:lnTo>
                      <a:pt x="304" y="589"/>
                    </a:lnTo>
                    <a:lnTo>
                      <a:pt x="319" y="585"/>
                    </a:lnTo>
                    <a:lnTo>
                      <a:pt x="347" y="570"/>
                    </a:lnTo>
                    <a:lnTo>
                      <a:pt x="374" y="554"/>
                    </a:lnTo>
                    <a:lnTo>
                      <a:pt x="376" y="551"/>
                    </a:lnTo>
                    <a:lnTo>
                      <a:pt x="380" y="548"/>
                    </a:lnTo>
                    <a:lnTo>
                      <a:pt x="386" y="544"/>
                    </a:lnTo>
                    <a:lnTo>
                      <a:pt x="400" y="535"/>
                    </a:lnTo>
                    <a:lnTo>
                      <a:pt x="425" y="513"/>
                    </a:lnTo>
                    <a:lnTo>
                      <a:pt x="435" y="500"/>
                    </a:lnTo>
                    <a:lnTo>
                      <a:pt x="447" y="487"/>
                    </a:lnTo>
                    <a:lnTo>
                      <a:pt x="456" y="474"/>
                    </a:lnTo>
                    <a:lnTo>
                      <a:pt x="460" y="467"/>
                    </a:lnTo>
                    <a:lnTo>
                      <a:pt x="462" y="463"/>
                    </a:lnTo>
                    <a:lnTo>
                      <a:pt x="466" y="461"/>
                    </a:lnTo>
                    <a:lnTo>
                      <a:pt x="482" y="434"/>
                    </a:lnTo>
                    <a:lnTo>
                      <a:pt x="496" y="407"/>
                    </a:lnTo>
                    <a:lnTo>
                      <a:pt x="507" y="377"/>
                    </a:lnTo>
                    <a:lnTo>
                      <a:pt x="510" y="361"/>
                    </a:lnTo>
                    <a:lnTo>
                      <a:pt x="515" y="347"/>
                    </a:lnTo>
                    <a:lnTo>
                      <a:pt x="519" y="315"/>
                    </a:lnTo>
                    <a:lnTo>
                      <a:pt x="521" y="283"/>
                    </a:lnTo>
                    <a:lnTo>
                      <a:pt x="519" y="249"/>
                    </a:lnTo>
                    <a:lnTo>
                      <a:pt x="515" y="217"/>
                    </a:lnTo>
                    <a:lnTo>
                      <a:pt x="507" y="186"/>
                    </a:lnTo>
                    <a:lnTo>
                      <a:pt x="496" y="157"/>
                    </a:lnTo>
                    <a:lnTo>
                      <a:pt x="482" y="128"/>
                    </a:lnTo>
                    <a:lnTo>
                      <a:pt x="466" y="102"/>
                    </a:lnTo>
                    <a:lnTo>
                      <a:pt x="447" y="76"/>
                    </a:lnTo>
                    <a:lnTo>
                      <a:pt x="425" y="52"/>
                    </a:lnTo>
                    <a:lnTo>
                      <a:pt x="391" y="21"/>
                    </a:lnTo>
                    <a:lnTo>
                      <a:pt x="373" y="9"/>
                    </a:lnTo>
                    <a:lnTo>
                      <a:pt x="356" y="0"/>
                    </a:lnTo>
                    <a:lnTo>
                      <a:pt x="334" y="0"/>
                    </a:lnTo>
                    <a:lnTo>
                      <a:pt x="317" y="2"/>
                    </a:lnTo>
                    <a:lnTo>
                      <a:pt x="328" y="6"/>
                    </a:lnTo>
                    <a:lnTo>
                      <a:pt x="341" y="13"/>
                    </a:lnTo>
                    <a:lnTo>
                      <a:pt x="366" y="28"/>
                    </a:lnTo>
                    <a:lnTo>
                      <a:pt x="389" y="45"/>
                    </a:lnTo>
                    <a:lnTo>
                      <a:pt x="411" y="67"/>
                    </a:lnTo>
                    <a:close/>
                  </a:path>
                </a:pathLst>
              </a:custGeom>
              <a:solidFill>
                <a:srgbClr val="87FF8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 37">
                <a:extLst>
                  <a:ext uri="{FF2B5EF4-FFF2-40B4-BE49-F238E27FC236}">
                    <a16:creationId xmlns:a16="http://schemas.microsoft.com/office/drawing/2014/main" id="{90A79848-EA9E-4177-BBDC-1C3A12700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216"/>
                <a:ext cx="58" cy="92"/>
              </a:xfrm>
              <a:custGeom>
                <a:avLst/>
                <a:gdLst>
                  <a:gd name="T0" fmla="*/ 0 w 286"/>
                  <a:gd name="T1" fmla="*/ 0 h 464"/>
                  <a:gd name="T2" fmla="*/ 0 w 286"/>
                  <a:gd name="T3" fmla="*/ 0 h 464"/>
                  <a:gd name="T4" fmla="*/ 0 w 286"/>
                  <a:gd name="T5" fmla="*/ 0 h 464"/>
                  <a:gd name="T6" fmla="*/ 0 w 286"/>
                  <a:gd name="T7" fmla="*/ 0 h 464"/>
                  <a:gd name="T8" fmla="*/ 0 w 286"/>
                  <a:gd name="T9" fmla="*/ 0 h 464"/>
                  <a:gd name="T10" fmla="*/ 0 w 286"/>
                  <a:gd name="T11" fmla="*/ 0 h 464"/>
                  <a:gd name="T12" fmla="*/ 0 w 286"/>
                  <a:gd name="T13" fmla="*/ 0 h 464"/>
                  <a:gd name="T14" fmla="*/ 0 w 286"/>
                  <a:gd name="T15" fmla="*/ 0 h 464"/>
                  <a:gd name="T16" fmla="*/ 0 w 286"/>
                  <a:gd name="T17" fmla="*/ 0 h 464"/>
                  <a:gd name="T18" fmla="*/ 0 w 286"/>
                  <a:gd name="T19" fmla="*/ 0 h 464"/>
                  <a:gd name="T20" fmla="*/ 0 w 286"/>
                  <a:gd name="T21" fmla="*/ 0 h 464"/>
                  <a:gd name="T22" fmla="*/ 0 w 286"/>
                  <a:gd name="T23" fmla="*/ 0 h 464"/>
                  <a:gd name="T24" fmla="*/ 0 w 286"/>
                  <a:gd name="T25" fmla="*/ 0 h 464"/>
                  <a:gd name="T26" fmla="*/ 0 w 286"/>
                  <a:gd name="T27" fmla="*/ 0 h 464"/>
                  <a:gd name="T28" fmla="*/ 0 w 286"/>
                  <a:gd name="T29" fmla="*/ 0 h 464"/>
                  <a:gd name="T30" fmla="*/ 0 w 286"/>
                  <a:gd name="T31" fmla="*/ 0 h 464"/>
                  <a:gd name="T32" fmla="*/ 0 w 286"/>
                  <a:gd name="T33" fmla="*/ 0 h 464"/>
                  <a:gd name="T34" fmla="*/ 0 w 286"/>
                  <a:gd name="T35" fmla="*/ 1 h 464"/>
                  <a:gd name="T36" fmla="*/ 0 w 286"/>
                  <a:gd name="T37" fmla="*/ 1 h 464"/>
                  <a:gd name="T38" fmla="*/ 0 w 286"/>
                  <a:gd name="T39" fmla="*/ 1 h 464"/>
                  <a:gd name="T40" fmla="*/ 0 w 286"/>
                  <a:gd name="T41" fmla="*/ 1 h 464"/>
                  <a:gd name="T42" fmla="*/ 0 w 286"/>
                  <a:gd name="T43" fmla="*/ 1 h 464"/>
                  <a:gd name="T44" fmla="*/ 0 w 286"/>
                  <a:gd name="T45" fmla="*/ 1 h 464"/>
                  <a:gd name="T46" fmla="*/ 0 w 286"/>
                  <a:gd name="T47" fmla="*/ 1 h 464"/>
                  <a:gd name="T48" fmla="*/ 0 w 286"/>
                  <a:gd name="T49" fmla="*/ 1 h 464"/>
                  <a:gd name="T50" fmla="*/ 0 w 286"/>
                  <a:gd name="T51" fmla="*/ 1 h 464"/>
                  <a:gd name="T52" fmla="*/ 0 w 286"/>
                  <a:gd name="T53" fmla="*/ 1 h 464"/>
                  <a:gd name="T54" fmla="*/ 0 w 286"/>
                  <a:gd name="T55" fmla="*/ 1 h 464"/>
                  <a:gd name="T56" fmla="*/ 0 w 286"/>
                  <a:gd name="T57" fmla="*/ 1 h 464"/>
                  <a:gd name="T58" fmla="*/ 0 w 286"/>
                  <a:gd name="T59" fmla="*/ 1 h 464"/>
                  <a:gd name="T60" fmla="*/ 0 w 286"/>
                  <a:gd name="T61" fmla="*/ 1 h 464"/>
                  <a:gd name="T62" fmla="*/ 0 w 286"/>
                  <a:gd name="T63" fmla="*/ 1 h 464"/>
                  <a:gd name="T64" fmla="*/ 0 w 286"/>
                  <a:gd name="T65" fmla="*/ 1 h 464"/>
                  <a:gd name="T66" fmla="*/ 0 w 286"/>
                  <a:gd name="T67" fmla="*/ 0 h 464"/>
                  <a:gd name="T68" fmla="*/ 0 w 286"/>
                  <a:gd name="T69" fmla="*/ 0 h 464"/>
                  <a:gd name="T70" fmla="*/ 0 w 286"/>
                  <a:gd name="T71" fmla="*/ 0 h 464"/>
                  <a:gd name="T72" fmla="*/ 0 w 286"/>
                  <a:gd name="T73" fmla="*/ 0 h 464"/>
                  <a:gd name="T74" fmla="*/ 0 w 286"/>
                  <a:gd name="T75" fmla="*/ 0 h 464"/>
                  <a:gd name="T76" fmla="*/ 0 w 286"/>
                  <a:gd name="T77" fmla="*/ 0 h 464"/>
                  <a:gd name="T78" fmla="*/ 0 w 286"/>
                  <a:gd name="T79" fmla="*/ 0 h 464"/>
                  <a:gd name="T80" fmla="*/ 0 w 286"/>
                  <a:gd name="T81" fmla="*/ 0 h 464"/>
                  <a:gd name="T82" fmla="*/ 0 w 286"/>
                  <a:gd name="T83" fmla="*/ 0 h 464"/>
                  <a:gd name="T84" fmla="*/ 0 w 286"/>
                  <a:gd name="T85" fmla="*/ 0 h 4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6"/>
                  <a:gd name="T130" fmla="*/ 0 h 464"/>
                  <a:gd name="T131" fmla="*/ 286 w 286"/>
                  <a:gd name="T132" fmla="*/ 464 h 4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6" h="464">
                    <a:moveTo>
                      <a:pt x="286" y="110"/>
                    </a:moveTo>
                    <a:lnTo>
                      <a:pt x="286" y="82"/>
                    </a:lnTo>
                    <a:lnTo>
                      <a:pt x="284" y="40"/>
                    </a:lnTo>
                    <a:lnTo>
                      <a:pt x="280" y="0"/>
                    </a:lnTo>
                    <a:lnTo>
                      <a:pt x="277" y="13"/>
                    </a:lnTo>
                    <a:lnTo>
                      <a:pt x="276" y="26"/>
                    </a:lnTo>
                    <a:lnTo>
                      <a:pt x="273" y="54"/>
                    </a:lnTo>
                    <a:lnTo>
                      <a:pt x="268" y="79"/>
                    </a:lnTo>
                    <a:lnTo>
                      <a:pt x="264" y="105"/>
                    </a:lnTo>
                    <a:lnTo>
                      <a:pt x="257" y="129"/>
                    </a:lnTo>
                    <a:lnTo>
                      <a:pt x="250" y="153"/>
                    </a:lnTo>
                    <a:lnTo>
                      <a:pt x="241" y="177"/>
                    </a:lnTo>
                    <a:lnTo>
                      <a:pt x="232" y="202"/>
                    </a:lnTo>
                    <a:lnTo>
                      <a:pt x="207" y="248"/>
                    </a:lnTo>
                    <a:lnTo>
                      <a:pt x="193" y="269"/>
                    </a:lnTo>
                    <a:lnTo>
                      <a:pt x="180" y="292"/>
                    </a:lnTo>
                    <a:lnTo>
                      <a:pt x="164" y="312"/>
                    </a:lnTo>
                    <a:lnTo>
                      <a:pt x="148" y="334"/>
                    </a:lnTo>
                    <a:lnTo>
                      <a:pt x="112" y="375"/>
                    </a:lnTo>
                    <a:lnTo>
                      <a:pt x="83" y="399"/>
                    </a:lnTo>
                    <a:lnTo>
                      <a:pt x="56" y="423"/>
                    </a:lnTo>
                    <a:lnTo>
                      <a:pt x="48" y="428"/>
                    </a:lnTo>
                    <a:lnTo>
                      <a:pt x="41" y="433"/>
                    </a:lnTo>
                    <a:lnTo>
                      <a:pt x="28" y="445"/>
                    </a:lnTo>
                    <a:lnTo>
                      <a:pt x="0" y="464"/>
                    </a:lnTo>
                    <a:lnTo>
                      <a:pt x="21" y="456"/>
                    </a:lnTo>
                    <a:lnTo>
                      <a:pt x="31" y="452"/>
                    </a:lnTo>
                    <a:lnTo>
                      <a:pt x="42" y="448"/>
                    </a:lnTo>
                    <a:lnTo>
                      <a:pt x="62" y="439"/>
                    </a:lnTo>
                    <a:lnTo>
                      <a:pt x="82" y="430"/>
                    </a:lnTo>
                    <a:lnTo>
                      <a:pt x="125" y="389"/>
                    </a:lnTo>
                    <a:lnTo>
                      <a:pt x="154" y="358"/>
                    </a:lnTo>
                    <a:lnTo>
                      <a:pt x="181" y="326"/>
                    </a:lnTo>
                    <a:lnTo>
                      <a:pt x="205" y="292"/>
                    </a:lnTo>
                    <a:lnTo>
                      <a:pt x="227" y="258"/>
                    </a:lnTo>
                    <a:lnTo>
                      <a:pt x="246" y="221"/>
                    </a:lnTo>
                    <a:lnTo>
                      <a:pt x="263" y="185"/>
                    </a:lnTo>
                    <a:lnTo>
                      <a:pt x="265" y="175"/>
                    </a:lnTo>
                    <a:lnTo>
                      <a:pt x="268" y="166"/>
                    </a:lnTo>
                    <a:lnTo>
                      <a:pt x="275" y="148"/>
                    </a:lnTo>
                    <a:lnTo>
                      <a:pt x="277" y="138"/>
                    </a:lnTo>
                    <a:lnTo>
                      <a:pt x="281" y="129"/>
                    </a:lnTo>
                    <a:lnTo>
                      <a:pt x="286" y="110"/>
                    </a:lnTo>
                    <a:close/>
                  </a:path>
                </a:pathLst>
              </a:custGeom>
              <a:solidFill>
                <a:srgbClr val="1FFF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 38">
                <a:extLst>
                  <a:ext uri="{FF2B5EF4-FFF2-40B4-BE49-F238E27FC236}">
                    <a16:creationId xmlns:a16="http://schemas.microsoft.com/office/drawing/2014/main" id="{9FD80BB0-E0EE-4C6B-AC44-B9CD62395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238"/>
                <a:ext cx="41" cy="64"/>
              </a:xfrm>
              <a:custGeom>
                <a:avLst/>
                <a:gdLst>
                  <a:gd name="T0" fmla="*/ 0 w 204"/>
                  <a:gd name="T1" fmla="*/ 0 h 320"/>
                  <a:gd name="T2" fmla="*/ 0 w 204"/>
                  <a:gd name="T3" fmla="*/ 0 h 320"/>
                  <a:gd name="T4" fmla="*/ 0 w 204"/>
                  <a:gd name="T5" fmla="*/ 0 h 320"/>
                  <a:gd name="T6" fmla="*/ 0 w 204"/>
                  <a:gd name="T7" fmla="*/ 0 h 320"/>
                  <a:gd name="T8" fmla="*/ 0 w 204"/>
                  <a:gd name="T9" fmla="*/ 0 h 320"/>
                  <a:gd name="T10" fmla="*/ 0 w 204"/>
                  <a:gd name="T11" fmla="*/ 0 h 320"/>
                  <a:gd name="T12" fmla="*/ 0 w 204"/>
                  <a:gd name="T13" fmla="*/ 0 h 320"/>
                  <a:gd name="T14" fmla="*/ 0 w 204"/>
                  <a:gd name="T15" fmla="*/ 0 h 320"/>
                  <a:gd name="T16" fmla="*/ 0 w 204"/>
                  <a:gd name="T17" fmla="*/ 0 h 320"/>
                  <a:gd name="T18" fmla="*/ 0 w 204"/>
                  <a:gd name="T19" fmla="*/ 0 h 320"/>
                  <a:gd name="T20" fmla="*/ 0 w 204"/>
                  <a:gd name="T21" fmla="*/ 0 h 320"/>
                  <a:gd name="T22" fmla="*/ 0 w 204"/>
                  <a:gd name="T23" fmla="*/ 0 h 320"/>
                  <a:gd name="T24" fmla="*/ 0 w 204"/>
                  <a:gd name="T25" fmla="*/ 0 h 320"/>
                  <a:gd name="T26" fmla="*/ 0 w 204"/>
                  <a:gd name="T27" fmla="*/ 0 h 320"/>
                  <a:gd name="T28" fmla="*/ 0 w 204"/>
                  <a:gd name="T29" fmla="*/ 0 h 320"/>
                  <a:gd name="T30" fmla="*/ 0 w 204"/>
                  <a:gd name="T31" fmla="*/ 0 h 320"/>
                  <a:gd name="T32" fmla="*/ 0 w 204"/>
                  <a:gd name="T33" fmla="*/ 0 h 320"/>
                  <a:gd name="T34" fmla="*/ 0 w 204"/>
                  <a:gd name="T35" fmla="*/ 0 h 320"/>
                  <a:gd name="T36" fmla="*/ 0 w 204"/>
                  <a:gd name="T37" fmla="*/ 0 h 320"/>
                  <a:gd name="T38" fmla="*/ 0 w 204"/>
                  <a:gd name="T39" fmla="*/ 0 h 320"/>
                  <a:gd name="T40" fmla="*/ 0 w 204"/>
                  <a:gd name="T41" fmla="*/ 0 h 320"/>
                  <a:gd name="T42" fmla="*/ 0 w 204"/>
                  <a:gd name="T43" fmla="*/ 0 h 320"/>
                  <a:gd name="T44" fmla="*/ 0 w 204"/>
                  <a:gd name="T45" fmla="*/ 0 h 320"/>
                  <a:gd name="T46" fmla="*/ 0 w 204"/>
                  <a:gd name="T47" fmla="*/ 0 h 320"/>
                  <a:gd name="T48" fmla="*/ 0 w 204"/>
                  <a:gd name="T49" fmla="*/ 0 h 320"/>
                  <a:gd name="T50" fmla="*/ 0 w 204"/>
                  <a:gd name="T51" fmla="*/ 0 h 320"/>
                  <a:gd name="T52" fmla="*/ 0 w 204"/>
                  <a:gd name="T53" fmla="*/ 0 h 320"/>
                  <a:gd name="T54" fmla="*/ 0 w 204"/>
                  <a:gd name="T55" fmla="*/ 0 h 320"/>
                  <a:gd name="T56" fmla="*/ 0 w 204"/>
                  <a:gd name="T57" fmla="*/ 0 h 320"/>
                  <a:gd name="T58" fmla="*/ 0 w 204"/>
                  <a:gd name="T59" fmla="*/ 0 h 320"/>
                  <a:gd name="T60" fmla="*/ 0 w 204"/>
                  <a:gd name="T61" fmla="*/ 0 h 320"/>
                  <a:gd name="T62" fmla="*/ 0 w 204"/>
                  <a:gd name="T63" fmla="*/ 0 h 320"/>
                  <a:gd name="T64" fmla="*/ 0 w 204"/>
                  <a:gd name="T65" fmla="*/ 1 h 320"/>
                  <a:gd name="T66" fmla="*/ 0 w 204"/>
                  <a:gd name="T67" fmla="*/ 0 h 320"/>
                  <a:gd name="T68" fmla="*/ 0 w 204"/>
                  <a:gd name="T69" fmla="*/ 0 h 320"/>
                  <a:gd name="T70" fmla="*/ 0 w 204"/>
                  <a:gd name="T71" fmla="*/ 0 h 320"/>
                  <a:gd name="T72" fmla="*/ 0 w 204"/>
                  <a:gd name="T73" fmla="*/ 0 h 320"/>
                  <a:gd name="T74" fmla="*/ 0 w 204"/>
                  <a:gd name="T75" fmla="*/ 0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4"/>
                  <a:gd name="T115" fmla="*/ 0 h 320"/>
                  <a:gd name="T116" fmla="*/ 204 w 204"/>
                  <a:gd name="T117" fmla="*/ 320 h 3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4" h="320">
                    <a:moveTo>
                      <a:pt x="90" y="253"/>
                    </a:moveTo>
                    <a:lnTo>
                      <a:pt x="101" y="238"/>
                    </a:lnTo>
                    <a:lnTo>
                      <a:pt x="114" y="225"/>
                    </a:lnTo>
                    <a:lnTo>
                      <a:pt x="118" y="217"/>
                    </a:lnTo>
                    <a:lnTo>
                      <a:pt x="124" y="210"/>
                    </a:lnTo>
                    <a:lnTo>
                      <a:pt x="135" y="196"/>
                    </a:lnTo>
                    <a:lnTo>
                      <a:pt x="153" y="167"/>
                    </a:lnTo>
                    <a:lnTo>
                      <a:pt x="161" y="151"/>
                    </a:lnTo>
                    <a:lnTo>
                      <a:pt x="170" y="136"/>
                    </a:lnTo>
                    <a:lnTo>
                      <a:pt x="173" y="127"/>
                    </a:lnTo>
                    <a:lnTo>
                      <a:pt x="174" y="123"/>
                    </a:lnTo>
                    <a:lnTo>
                      <a:pt x="176" y="119"/>
                    </a:lnTo>
                    <a:lnTo>
                      <a:pt x="183" y="104"/>
                    </a:lnTo>
                    <a:lnTo>
                      <a:pt x="187" y="87"/>
                    </a:lnTo>
                    <a:lnTo>
                      <a:pt x="193" y="71"/>
                    </a:lnTo>
                    <a:lnTo>
                      <a:pt x="196" y="53"/>
                    </a:lnTo>
                    <a:lnTo>
                      <a:pt x="198" y="43"/>
                    </a:lnTo>
                    <a:lnTo>
                      <a:pt x="200" y="36"/>
                    </a:lnTo>
                    <a:lnTo>
                      <a:pt x="202" y="17"/>
                    </a:lnTo>
                    <a:lnTo>
                      <a:pt x="204" y="0"/>
                    </a:lnTo>
                    <a:lnTo>
                      <a:pt x="199" y="19"/>
                    </a:lnTo>
                    <a:lnTo>
                      <a:pt x="195" y="28"/>
                    </a:lnTo>
                    <a:lnTo>
                      <a:pt x="193" y="38"/>
                    </a:lnTo>
                    <a:lnTo>
                      <a:pt x="186" y="56"/>
                    </a:lnTo>
                    <a:lnTo>
                      <a:pt x="183" y="65"/>
                    </a:lnTo>
                    <a:lnTo>
                      <a:pt x="181" y="75"/>
                    </a:lnTo>
                    <a:lnTo>
                      <a:pt x="164" y="111"/>
                    </a:lnTo>
                    <a:lnTo>
                      <a:pt x="145" y="148"/>
                    </a:lnTo>
                    <a:lnTo>
                      <a:pt x="123" y="182"/>
                    </a:lnTo>
                    <a:lnTo>
                      <a:pt x="99" y="216"/>
                    </a:lnTo>
                    <a:lnTo>
                      <a:pt x="72" y="248"/>
                    </a:lnTo>
                    <a:lnTo>
                      <a:pt x="43" y="279"/>
                    </a:lnTo>
                    <a:lnTo>
                      <a:pt x="0" y="320"/>
                    </a:lnTo>
                    <a:lnTo>
                      <a:pt x="23" y="305"/>
                    </a:lnTo>
                    <a:lnTo>
                      <a:pt x="45" y="289"/>
                    </a:lnTo>
                    <a:lnTo>
                      <a:pt x="56" y="280"/>
                    </a:lnTo>
                    <a:lnTo>
                      <a:pt x="67" y="272"/>
                    </a:lnTo>
                    <a:lnTo>
                      <a:pt x="90" y="253"/>
                    </a:lnTo>
                    <a:close/>
                  </a:path>
                </a:pathLst>
              </a:custGeom>
              <a:solidFill>
                <a:srgbClr val="10FF1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Freeform 39">
                <a:extLst>
                  <a:ext uri="{FF2B5EF4-FFF2-40B4-BE49-F238E27FC236}">
                    <a16:creationId xmlns:a16="http://schemas.microsoft.com/office/drawing/2014/main" id="{F586825D-298A-4AA7-A910-14596435C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" y="1161"/>
                <a:ext cx="92" cy="98"/>
              </a:xfrm>
              <a:custGeom>
                <a:avLst/>
                <a:gdLst>
                  <a:gd name="T0" fmla="*/ 0 w 459"/>
                  <a:gd name="T1" fmla="*/ 0 h 490"/>
                  <a:gd name="T2" fmla="*/ 0 w 459"/>
                  <a:gd name="T3" fmla="*/ 0 h 490"/>
                  <a:gd name="T4" fmla="*/ 0 w 459"/>
                  <a:gd name="T5" fmla="*/ 0 h 490"/>
                  <a:gd name="T6" fmla="*/ 1 w 459"/>
                  <a:gd name="T7" fmla="*/ 0 h 490"/>
                  <a:gd name="T8" fmla="*/ 1 w 459"/>
                  <a:gd name="T9" fmla="*/ 0 h 490"/>
                  <a:gd name="T10" fmla="*/ 1 w 459"/>
                  <a:gd name="T11" fmla="*/ 0 h 490"/>
                  <a:gd name="T12" fmla="*/ 1 w 459"/>
                  <a:gd name="T13" fmla="*/ 0 h 490"/>
                  <a:gd name="T14" fmla="*/ 1 w 459"/>
                  <a:gd name="T15" fmla="*/ 0 h 490"/>
                  <a:gd name="T16" fmla="*/ 1 w 459"/>
                  <a:gd name="T17" fmla="*/ 0 h 490"/>
                  <a:gd name="T18" fmla="*/ 1 w 459"/>
                  <a:gd name="T19" fmla="*/ 0 h 490"/>
                  <a:gd name="T20" fmla="*/ 1 w 459"/>
                  <a:gd name="T21" fmla="*/ 0 h 490"/>
                  <a:gd name="T22" fmla="*/ 1 w 459"/>
                  <a:gd name="T23" fmla="*/ 0 h 490"/>
                  <a:gd name="T24" fmla="*/ 1 w 459"/>
                  <a:gd name="T25" fmla="*/ 1 h 490"/>
                  <a:gd name="T26" fmla="*/ 1 w 459"/>
                  <a:gd name="T27" fmla="*/ 1 h 490"/>
                  <a:gd name="T28" fmla="*/ 1 w 459"/>
                  <a:gd name="T29" fmla="*/ 1 h 490"/>
                  <a:gd name="T30" fmla="*/ 1 w 459"/>
                  <a:gd name="T31" fmla="*/ 1 h 490"/>
                  <a:gd name="T32" fmla="*/ 1 w 459"/>
                  <a:gd name="T33" fmla="*/ 1 h 490"/>
                  <a:gd name="T34" fmla="*/ 0 w 459"/>
                  <a:gd name="T35" fmla="*/ 1 h 490"/>
                  <a:gd name="T36" fmla="*/ 0 w 459"/>
                  <a:gd name="T37" fmla="*/ 1 h 490"/>
                  <a:gd name="T38" fmla="*/ 0 w 459"/>
                  <a:gd name="T39" fmla="*/ 1 h 490"/>
                  <a:gd name="T40" fmla="*/ 0 w 459"/>
                  <a:gd name="T41" fmla="*/ 1 h 490"/>
                  <a:gd name="T42" fmla="*/ 0 w 459"/>
                  <a:gd name="T43" fmla="*/ 1 h 490"/>
                  <a:gd name="T44" fmla="*/ 0 w 459"/>
                  <a:gd name="T45" fmla="*/ 1 h 490"/>
                  <a:gd name="T46" fmla="*/ 0 w 459"/>
                  <a:gd name="T47" fmla="*/ 1 h 490"/>
                  <a:gd name="T48" fmla="*/ 0 w 459"/>
                  <a:gd name="T49" fmla="*/ 1 h 490"/>
                  <a:gd name="T50" fmla="*/ 0 w 459"/>
                  <a:gd name="T51" fmla="*/ 1 h 490"/>
                  <a:gd name="T52" fmla="*/ 0 w 459"/>
                  <a:gd name="T53" fmla="*/ 1 h 490"/>
                  <a:gd name="T54" fmla="*/ 0 w 459"/>
                  <a:gd name="T55" fmla="*/ 1 h 490"/>
                  <a:gd name="T56" fmla="*/ 0 w 459"/>
                  <a:gd name="T57" fmla="*/ 1 h 490"/>
                  <a:gd name="T58" fmla="*/ 0 w 459"/>
                  <a:gd name="T59" fmla="*/ 1 h 490"/>
                  <a:gd name="T60" fmla="*/ 0 w 459"/>
                  <a:gd name="T61" fmla="*/ 1 h 490"/>
                  <a:gd name="T62" fmla="*/ 0 w 459"/>
                  <a:gd name="T63" fmla="*/ 1 h 490"/>
                  <a:gd name="T64" fmla="*/ 0 w 459"/>
                  <a:gd name="T65" fmla="*/ 1 h 490"/>
                  <a:gd name="T66" fmla="*/ 0 w 459"/>
                  <a:gd name="T67" fmla="*/ 1 h 490"/>
                  <a:gd name="T68" fmla="*/ 0 w 459"/>
                  <a:gd name="T69" fmla="*/ 1 h 490"/>
                  <a:gd name="T70" fmla="*/ 0 w 459"/>
                  <a:gd name="T71" fmla="*/ 1 h 490"/>
                  <a:gd name="T72" fmla="*/ 0 w 459"/>
                  <a:gd name="T73" fmla="*/ 1 h 490"/>
                  <a:gd name="T74" fmla="*/ 1 w 459"/>
                  <a:gd name="T75" fmla="*/ 1 h 490"/>
                  <a:gd name="T76" fmla="*/ 1 w 459"/>
                  <a:gd name="T77" fmla="*/ 1 h 490"/>
                  <a:gd name="T78" fmla="*/ 1 w 459"/>
                  <a:gd name="T79" fmla="*/ 1 h 490"/>
                  <a:gd name="T80" fmla="*/ 1 w 459"/>
                  <a:gd name="T81" fmla="*/ 1 h 490"/>
                  <a:gd name="T82" fmla="*/ 1 w 459"/>
                  <a:gd name="T83" fmla="*/ 1 h 490"/>
                  <a:gd name="T84" fmla="*/ 1 w 459"/>
                  <a:gd name="T85" fmla="*/ 1 h 490"/>
                  <a:gd name="T86" fmla="*/ 1 w 459"/>
                  <a:gd name="T87" fmla="*/ 1 h 490"/>
                  <a:gd name="T88" fmla="*/ 1 w 459"/>
                  <a:gd name="T89" fmla="*/ 1 h 490"/>
                  <a:gd name="T90" fmla="*/ 1 w 459"/>
                  <a:gd name="T91" fmla="*/ 0 h 490"/>
                  <a:gd name="T92" fmla="*/ 1 w 459"/>
                  <a:gd name="T93" fmla="*/ 0 h 490"/>
                  <a:gd name="T94" fmla="*/ 1 w 459"/>
                  <a:gd name="T95" fmla="*/ 0 h 490"/>
                  <a:gd name="T96" fmla="*/ 1 w 459"/>
                  <a:gd name="T97" fmla="*/ 0 h 490"/>
                  <a:gd name="T98" fmla="*/ 1 w 459"/>
                  <a:gd name="T99" fmla="*/ 0 h 490"/>
                  <a:gd name="T100" fmla="*/ 1 w 459"/>
                  <a:gd name="T101" fmla="*/ 0 h 490"/>
                  <a:gd name="T102" fmla="*/ 1 w 459"/>
                  <a:gd name="T103" fmla="*/ 0 h 490"/>
                  <a:gd name="T104" fmla="*/ 1 w 459"/>
                  <a:gd name="T105" fmla="*/ 0 h 490"/>
                  <a:gd name="T106" fmla="*/ 1 w 459"/>
                  <a:gd name="T107" fmla="*/ 0 h 490"/>
                  <a:gd name="T108" fmla="*/ 0 w 459"/>
                  <a:gd name="T109" fmla="*/ 0 h 490"/>
                  <a:gd name="T110" fmla="*/ 0 w 459"/>
                  <a:gd name="T111" fmla="*/ 0 h 490"/>
                  <a:gd name="T112" fmla="*/ 0 w 459"/>
                  <a:gd name="T113" fmla="*/ 0 h 49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59"/>
                  <a:gd name="T172" fmla="*/ 0 h 490"/>
                  <a:gd name="T173" fmla="*/ 459 w 459"/>
                  <a:gd name="T174" fmla="*/ 490 h 49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59" h="490">
                    <a:moveTo>
                      <a:pt x="173" y="26"/>
                    </a:moveTo>
                    <a:lnTo>
                      <a:pt x="192" y="23"/>
                    </a:lnTo>
                    <a:lnTo>
                      <a:pt x="214" y="22"/>
                    </a:lnTo>
                    <a:lnTo>
                      <a:pt x="235" y="22"/>
                    </a:lnTo>
                    <a:lnTo>
                      <a:pt x="258" y="25"/>
                    </a:lnTo>
                    <a:lnTo>
                      <a:pt x="278" y="30"/>
                    </a:lnTo>
                    <a:lnTo>
                      <a:pt x="300" y="38"/>
                    </a:lnTo>
                    <a:lnTo>
                      <a:pt x="318" y="46"/>
                    </a:lnTo>
                    <a:lnTo>
                      <a:pt x="337" y="57"/>
                    </a:lnTo>
                    <a:lnTo>
                      <a:pt x="354" y="69"/>
                    </a:lnTo>
                    <a:lnTo>
                      <a:pt x="372" y="86"/>
                    </a:lnTo>
                    <a:lnTo>
                      <a:pt x="387" y="102"/>
                    </a:lnTo>
                    <a:lnTo>
                      <a:pt x="401" y="119"/>
                    </a:lnTo>
                    <a:lnTo>
                      <a:pt x="412" y="137"/>
                    </a:lnTo>
                    <a:lnTo>
                      <a:pt x="422" y="158"/>
                    </a:lnTo>
                    <a:lnTo>
                      <a:pt x="429" y="177"/>
                    </a:lnTo>
                    <a:lnTo>
                      <a:pt x="435" y="199"/>
                    </a:lnTo>
                    <a:lnTo>
                      <a:pt x="438" y="221"/>
                    </a:lnTo>
                    <a:lnTo>
                      <a:pt x="439" y="245"/>
                    </a:lnTo>
                    <a:lnTo>
                      <a:pt x="438" y="250"/>
                    </a:lnTo>
                    <a:lnTo>
                      <a:pt x="438" y="255"/>
                    </a:lnTo>
                    <a:lnTo>
                      <a:pt x="438" y="267"/>
                    </a:lnTo>
                    <a:lnTo>
                      <a:pt x="435" y="289"/>
                    </a:lnTo>
                    <a:lnTo>
                      <a:pt x="429" y="310"/>
                    </a:lnTo>
                    <a:lnTo>
                      <a:pt x="422" y="330"/>
                    </a:lnTo>
                    <a:lnTo>
                      <a:pt x="412" y="348"/>
                    </a:lnTo>
                    <a:lnTo>
                      <a:pt x="401" y="367"/>
                    </a:lnTo>
                    <a:lnTo>
                      <a:pt x="387" y="384"/>
                    </a:lnTo>
                    <a:lnTo>
                      <a:pt x="372" y="403"/>
                    </a:lnTo>
                    <a:lnTo>
                      <a:pt x="354" y="417"/>
                    </a:lnTo>
                    <a:lnTo>
                      <a:pt x="345" y="424"/>
                    </a:lnTo>
                    <a:lnTo>
                      <a:pt x="341" y="428"/>
                    </a:lnTo>
                    <a:lnTo>
                      <a:pt x="337" y="432"/>
                    </a:lnTo>
                    <a:lnTo>
                      <a:pt x="318" y="443"/>
                    </a:lnTo>
                    <a:lnTo>
                      <a:pt x="300" y="454"/>
                    </a:lnTo>
                    <a:lnTo>
                      <a:pt x="278" y="460"/>
                    </a:lnTo>
                    <a:lnTo>
                      <a:pt x="258" y="466"/>
                    </a:lnTo>
                    <a:lnTo>
                      <a:pt x="235" y="470"/>
                    </a:lnTo>
                    <a:lnTo>
                      <a:pt x="224" y="470"/>
                    </a:lnTo>
                    <a:lnTo>
                      <a:pt x="218" y="470"/>
                    </a:lnTo>
                    <a:lnTo>
                      <a:pt x="214" y="471"/>
                    </a:lnTo>
                    <a:lnTo>
                      <a:pt x="190" y="470"/>
                    </a:lnTo>
                    <a:lnTo>
                      <a:pt x="168" y="466"/>
                    </a:lnTo>
                    <a:lnTo>
                      <a:pt x="147" y="460"/>
                    </a:lnTo>
                    <a:lnTo>
                      <a:pt x="127" y="454"/>
                    </a:lnTo>
                    <a:lnTo>
                      <a:pt x="107" y="443"/>
                    </a:lnTo>
                    <a:lnTo>
                      <a:pt x="89" y="432"/>
                    </a:lnTo>
                    <a:lnTo>
                      <a:pt x="71" y="417"/>
                    </a:lnTo>
                    <a:lnTo>
                      <a:pt x="55" y="403"/>
                    </a:lnTo>
                    <a:lnTo>
                      <a:pt x="37" y="382"/>
                    </a:lnTo>
                    <a:lnTo>
                      <a:pt x="22" y="362"/>
                    </a:lnTo>
                    <a:lnTo>
                      <a:pt x="10" y="339"/>
                    </a:lnTo>
                    <a:lnTo>
                      <a:pt x="2" y="316"/>
                    </a:lnTo>
                    <a:lnTo>
                      <a:pt x="0" y="355"/>
                    </a:lnTo>
                    <a:lnTo>
                      <a:pt x="0" y="364"/>
                    </a:lnTo>
                    <a:lnTo>
                      <a:pt x="8" y="378"/>
                    </a:lnTo>
                    <a:lnTo>
                      <a:pt x="18" y="391"/>
                    </a:lnTo>
                    <a:lnTo>
                      <a:pt x="29" y="404"/>
                    </a:lnTo>
                    <a:lnTo>
                      <a:pt x="41" y="417"/>
                    </a:lnTo>
                    <a:lnTo>
                      <a:pt x="58" y="434"/>
                    </a:lnTo>
                    <a:lnTo>
                      <a:pt x="77" y="449"/>
                    </a:lnTo>
                    <a:lnTo>
                      <a:pt x="98" y="462"/>
                    </a:lnTo>
                    <a:lnTo>
                      <a:pt x="119" y="472"/>
                    </a:lnTo>
                    <a:lnTo>
                      <a:pt x="141" y="480"/>
                    </a:lnTo>
                    <a:lnTo>
                      <a:pt x="164" y="485"/>
                    </a:lnTo>
                    <a:lnTo>
                      <a:pt x="187" y="489"/>
                    </a:lnTo>
                    <a:lnTo>
                      <a:pt x="214" y="490"/>
                    </a:lnTo>
                    <a:lnTo>
                      <a:pt x="225" y="489"/>
                    </a:lnTo>
                    <a:lnTo>
                      <a:pt x="237" y="489"/>
                    </a:lnTo>
                    <a:lnTo>
                      <a:pt x="249" y="487"/>
                    </a:lnTo>
                    <a:lnTo>
                      <a:pt x="251" y="485"/>
                    </a:lnTo>
                    <a:lnTo>
                      <a:pt x="254" y="485"/>
                    </a:lnTo>
                    <a:lnTo>
                      <a:pt x="261" y="485"/>
                    </a:lnTo>
                    <a:lnTo>
                      <a:pt x="284" y="480"/>
                    </a:lnTo>
                    <a:lnTo>
                      <a:pt x="307" y="472"/>
                    </a:lnTo>
                    <a:lnTo>
                      <a:pt x="327" y="462"/>
                    </a:lnTo>
                    <a:lnTo>
                      <a:pt x="337" y="455"/>
                    </a:lnTo>
                    <a:lnTo>
                      <a:pt x="349" y="449"/>
                    </a:lnTo>
                    <a:lnTo>
                      <a:pt x="358" y="441"/>
                    </a:lnTo>
                    <a:lnTo>
                      <a:pt x="368" y="434"/>
                    </a:lnTo>
                    <a:lnTo>
                      <a:pt x="377" y="425"/>
                    </a:lnTo>
                    <a:lnTo>
                      <a:pt x="382" y="421"/>
                    </a:lnTo>
                    <a:lnTo>
                      <a:pt x="384" y="419"/>
                    </a:lnTo>
                    <a:lnTo>
                      <a:pt x="385" y="417"/>
                    </a:lnTo>
                    <a:lnTo>
                      <a:pt x="387" y="417"/>
                    </a:lnTo>
                    <a:lnTo>
                      <a:pt x="403" y="398"/>
                    </a:lnTo>
                    <a:lnTo>
                      <a:pt x="410" y="388"/>
                    </a:lnTo>
                    <a:lnTo>
                      <a:pt x="418" y="379"/>
                    </a:lnTo>
                    <a:lnTo>
                      <a:pt x="430" y="358"/>
                    </a:lnTo>
                    <a:lnTo>
                      <a:pt x="441" y="338"/>
                    </a:lnTo>
                    <a:lnTo>
                      <a:pt x="448" y="315"/>
                    </a:lnTo>
                    <a:lnTo>
                      <a:pt x="454" y="293"/>
                    </a:lnTo>
                    <a:lnTo>
                      <a:pt x="454" y="286"/>
                    </a:lnTo>
                    <a:lnTo>
                      <a:pt x="454" y="282"/>
                    </a:lnTo>
                    <a:lnTo>
                      <a:pt x="455" y="280"/>
                    </a:lnTo>
                    <a:lnTo>
                      <a:pt x="458" y="269"/>
                    </a:lnTo>
                    <a:lnTo>
                      <a:pt x="458" y="256"/>
                    </a:lnTo>
                    <a:lnTo>
                      <a:pt x="459" y="245"/>
                    </a:lnTo>
                    <a:lnTo>
                      <a:pt x="458" y="219"/>
                    </a:lnTo>
                    <a:lnTo>
                      <a:pt x="454" y="195"/>
                    </a:lnTo>
                    <a:lnTo>
                      <a:pt x="448" y="172"/>
                    </a:lnTo>
                    <a:lnTo>
                      <a:pt x="441" y="151"/>
                    </a:lnTo>
                    <a:lnTo>
                      <a:pt x="430" y="129"/>
                    </a:lnTo>
                    <a:lnTo>
                      <a:pt x="418" y="109"/>
                    </a:lnTo>
                    <a:lnTo>
                      <a:pt x="403" y="90"/>
                    </a:lnTo>
                    <a:lnTo>
                      <a:pt x="387" y="72"/>
                    </a:lnTo>
                    <a:lnTo>
                      <a:pt x="368" y="55"/>
                    </a:lnTo>
                    <a:lnTo>
                      <a:pt x="349" y="40"/>
                    </a:lnTo>
                    <a:lnTo>
                      <a:pt x="328" y="27"/>
                    </a:lnTo>
                    <a:lnTo>
                      <a:pt x="308" y="17"/>
                    </a:lnTo>
                    <a:lnTo>
                      <a:pt x="285" y="9"/>
                    </a:lnTo>
                    <a:lnTo>
                      <a:pt x="262" y="4"/>
                    </a:lnTo>
                    <a:lnTo>
                      <a:pt x="239" y="0"/>
                    </a:lnTo>
                    <a:lnTo>
                      <a:pt x="216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A7F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 40">
                <a:extLst>
                  <a:ext uri="{FF2B5EF4-FFF2-40B4-BE49-F238E27FC236}">
                    <a16:creationId xmlns:a16="http://schemas.microsoft.com/office/drawing/2014/main" id="{2BA26E05-2311-4B1A-B0C7-27C872D97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1165"/>
                <a:ext cx="87" cy="90"/>
              </a:xfrm>
              <a:custGeom>
                <a:avLst/>
                <a:gdLst>
                  <a:gd name="T0" fmla="*/ 0 w 437"/>
                  <a:gd name="T1" fmla="*/ 0 h 449"/>
                  <a:gd name="T2" fmla="*/ 0 w 437"/>
                  <a:gd name="T3" fmla="*/ 0 h 449"/>
                  <a:gd name="T4" fmla="*/ 0 w 437"/>
                  <a:gd name="T5" fmla="*/ 0 h 449"/>
                  <a:gd name="T6" fmla="*/ 0 w 437"/>
                  <a:gd name="T7" fmla="*/ 0 h 449"/>
                  <a:gd name="T8" fmla="*/ 0 w 437"/>
                  <a:gd name="T9" fmla="*/ 0 h 449"/>
                  <a:gd name="T10" fmla="*/ 0 w 437"/>
                  <a:gd name="T11" fmla="*/ 0 h 449"/>
                  <a:gd name="T12" fmla="*/ 0 w 437"/>
                  <a:gd name="T13" fmla="*/ 0 h 449"/>
                  <a:gd name="T14" fmla="*/ 1 w 437"/>
                  <a:gd name="T15" fmla="*/ 0 h 449"/>
                  <a:gd name="T16" fmla="*/ 1 w 437"/>
                  <a:gd name="T17" fmla="*/ 0 h 449"/>
                  <a:gd name="T18" fmla="*/ 1 w 437"/>
                  <a:gd name="T19" fmla="*/ 0 h 449"/>
                  <a:gd name="T20" fmla="*/ 1 w 437"/>
                  <a:gd name="T21" fmla="*/ 0 h 449"/>
                  <a:gd name="T22" fmla="*/ 1 w 437"/>
                  <a:gd name="T23" fmla="*/ 0 h 449"/>
                  <a:gd name="T24" fmla="*/ 1 w 437"/>
                  <a:gd name="T25" fmla="*/ 0 h 449"/>
                  <a:gd name="T26" fmla="*/ 1 w 437"/>
                  <a:gd name="T27" fmla="*/ 0 h 449"/>
                  <a:gd name="T28" fmla="*/ 1 w 437"/>
                  <a:gd name="T29" fmla="*/ 0 h 449"/>
                  <a:gd name="T30" fmla="*/ 1 w 437"/>
                  <a:gd name="T31" fmla="*/ 1 h 449"/>
                  <a:gd name="T32" fmla="*/ 1 w 437"/>
                  <a:gd name="T33" fmla="*/ 1 h 449"/>
                  <a:gd name="T34" fmla="*/ 1 w 437"/>
                  <a:gd name="T35" fmla="*/ 1 h 449"/>
                  <a:gd name="T36" fmla="*/ 1 w 437"/>
                  <a:gd name="T37" fmla="*/ 1 h 449"/>
                  <a:gd name="T38" fmla="*/ 1 w 437"/>
                  <a:gd name="T39" fmla="*/ 1 h 449"/>
                  <a:gd name="T40" fmla="*/ 1 w 437"/>
                  <a:gd name="T41" fmla="*/ 1 h 449"/>
                  <a:gd name="T42" fmla="*/ 0 w 437"/>
                  <a:gd name="T43" fmla="*/ 1 h 449"/>
                  <a:gd name="T44" fmla="*/ 0 w 437"/>
                  <a:gd name="T45" fmla="*/ 1 h 449"/>
                  <a:gd name="T46" fmla="*/ 0 w 437"/>
                  <a:gd name="T47" fmla="*/ 1 h 449"/>
                  <a:gd name="T48" fmla="*/ 0 w 437"/>
                  <a:gd name="T49" fmla="*/ 1 h 449"/>
                  <a:gd name="T50" fmla="*/ 0 w 437"/>
                  <a:gd name="T51" fmla="*/ 1 h 449"/>
                  <a:gd name="T52" fmla="*/ 0 w 437"/>
                  <a:gd name="T53" fmla="*/ 1 h 449"/>
                  <a:gd name="T54" fmla="*/ 0 w 437"/>
                  <a:gd name="T55" fmla="*/ 1 h 449"/>
                  <a:gd name="T56" fmla="*/ 0 w 437"/>
                  <a:gd name="T57" fmla="*/ 1 h 449"/>
                  <a:gd name="T58" fmla="*/ 0 w 437"/>
                  <a:gd name="T59" fmla="*/ 1 h 449"/>
                  <a:gd name="T60" fmla="*/ 0 w 437"/>
                  <a:gd name="T61" fmla="*/ 1 h 449"/>
                  <a:gd name="T62" fmla="*/ 0 w 437"/>
                  <a:gd name="T63" fmla="*/ 0 h 449"/>
                  <a:gd name="T64" fmla="*/ 0 w 437"/>
                  <a:gd name="T65" fmla="*/ 0 h 449"/>
                  <a:gd name="T66" fmla="*/ 0 w 437"/>
                  <a:gd name="T67" fmla="*/ 0 h 449"/>
                  <a:gd name="T68" fmla="*/ 0 w 437"/>
                  <a:gd name="T69" fmla="*/ 1 h 449"/>
                  <a:gd name="T70" fmla="*/ 0 w 437"/>
                  <a:gd name="T71" fmla="*/ 1 h 449"/>
                  <a:gd name="T72" fmla="*/ 0 w 437"/>
                  <a:gd name="T73" fmla="*/ 1 h 449"/>
                  <a:gd name="T74" fmla="*/ 0 w 437"/>
                  <a:gd name="T75" fmla="*/ 1 h 449"/>
                  <a:gd name="T76" fmla="*/ 0 w 437"/>
                  <a:gd name="T77" fmla="*/ 1 h 449"/>
                  <a:gd name="T78" fmla="*/ 0 w 437"/>
                  <a:gd name="T79" fmla="*/ 1 h 449"/>
                  <a:gd name="T80" fmla="*/ 0 w 437"/>
                  <a:gd name="T81" fmla="*/ 1 h 449"/>
                  <a:gd name="T82" fmla="*/ 0 w 437"/>
                  <a:gd name="T83" fmla="*/ 1 h 449"/>
                  <a:gd name="T84" fmla="*/ 0 w 437"/>
                  <a:gd name="T85" fmla="*/ 1 h 449"/>
                  <a:gd name="T86" fmla="*/ 1 w 437"/>
                  <a:gd name="T87" fmla="*/ 1 h 449"/>
                  <a:gd name="T88" fmla="*/ 1 w 437"/>
                  <a:gd name="T89" fmla="*/ 1 h 449"/>
                  <a:gd name="T90" fmla="*/ 1 w 437"/>
                  <a:gd name="T91" fmla="*/ 1 h 449"/>
                  <a:gd name="T92" fmla="*/ 1 w 437"/>
                  <a:gd name="T93" fmla="*/ 1 h 449"/>
                  <a:gd name="T94" fmla="*/ 1 w 437"/>
                  <a:gd name="T95" fmla="*/ 1 h 449"/>
                  <a:gd name="T96" fmla="*/ 1 w 437"/>
                  <a:gd name="T97" fmla="*/ 0 h 449"/>
                  <a:gd name="T98" fmla="*/ 1 w 437"/>
                  <a:gd name="T99" fmla="*/ 0 h 449"/>
                  <a:gd name="T100" fmla="*/ 1 w 437"/>
                  <a:gd name="T101" fmla="*/ 0 h 449"/>
                  <a:gd name="T102" fmla="*/ 1 w 437"/>
                  <a:gd name="T103" fmla="*/ 0 h 449"/>
                  <a:gd name="T104" fmla="*/ 1 w 437"/>
                  <a:gd name="T105" fmla="*/ 0 h 449"/>
                  <a:gd name="T106" fmla="*/ 1 w 437"/>
                  <a:gd name="T107" fmla="*/ 0 h 449"/>
                  <a:gd name="T108" fmla="*/ 1 w 437"/>
                  <a:gd name="T109" fmla="*/ 0 h 449"/>
                  <a:gd name="T110" fmla="*/ 1 w 437"/>
                  <a:gd name="T111" fmla="*/ 0 h 449"/>
                  <a:gd name="T112" fmla="*/ 1 w 437"/>
                  <a:gd name="T113" fmla="*/ 0 h 449"/>
                  <a:gd name="T114" fmla="*/ 0 w 437"/>
                  <a:gd name="T115" fmla="*/ 0 h 449"/>
                  <a:gd name="T116" fmla="*/ 0 w 437"/>
                  <a:gd name="T117" fmla="*/ 0 h 44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7"/>
                  <a:gd name="T178" fmla="*/ 0 h 449"/>
                  <a:gd name="T179" fmla="*/ 437 w 437"/>
                  <a:gd name="T180" fmla="*/ 449 h 44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7" h="449">
                    <a:moveTo>
                      <a:pt x="212" y="0"/>
                    </a:moveTo>
                    <a:lnTo>
                      <a:pt x="190" y="1"/>
                    </a:lnTo>
                    <a:lnTo>
                      <a:pt x="171" y="4"/>
                    </a:lnTo>
                    <a:lnTo>
                      <a:pt x="149" y="18"/>
                    </a:lnTo>
                    <a:lnTo>
                      <a:pt x="130" y="36"/>
                    </a:lnTo>
                    <a:lnTo>
                      <a:pt x="148" y="28"/>
                    </a:lnTo>
                    <a:lnTo>
                      <a:pt x="168" y="22"/>
                    </a:lnTo>
                    <a:lnTo>
                      <a:pt x="189" y="19"/>
                    </a:lnTo>
                    <a:lnTo>
                      <a:pt x="212" y="19"/>
                    </a:lnTo>
                    <a:lnTo>
                      <a:pt x="231" y="19"/>
                    </a:lnTo>
                    <a:lnTo>
                      <a:pt x="251" y="22"/>
                    </a:lnTo>
                    <a:lnTo>
                      <a:pt x="269" y="26"/>
                    </a:lnTo>
                    <a:lnTo>
                      <a:pt x="289" y="34"/>
                    </a:lnTo>
                    <a:lnTo>
                      <a:pt x="306" y="42"/>
                    </a:lnTo>
                    <a:lnTo>
                      <a:pt x="323" y="52"/>
                    </a:lnTo>
                    <a:lnTo>
                      <a:pt x="339" y="64"/>
                    </a:lnTo>
                    <a:lnTo>
                      <a:pt x="356" y="79"/>
                    </a:lnTo>
                    <a:lnTo>
                      <a:pt x="368" y="94"/>
                    </a:lnTo>
                    <a:lnTo>
                      <a:pt x="381" y="110"/>
                    </a:lnTo>
                    <a:lnTo>
                      <a:pt x="391" y="127"/>
                    </a:lnTo>
                    <a:lnTo>
                      <a:pt x="400" y="145"/>
                    </a:lnTo>
                    <a:lnTo>
                      <a:pt x="406" y="163"/>
                    </a:lnTo>
                    <a:lnTo>
                      <a:pt x="411" y="182"/>
                    </a:lnTo>
                    <a:lnTo>
                      <a:pt x="415" y="202"/>
                    </a:lnTo>
                    <a:lnTo>
                      <a:pt x="416" y="223"/>
                    </a:lnTo>
                    <a:lnTo>
                      <a:pt x="415" y="232"/>
                    </a:lnTo>
                    <a:lnTo>
                      <a:pt x="415" y="242"/>
                    </a:lnTo>
                    <a:lnTo>
                      <a:pt x="411" y="263"/>
                    </a:lnTo>
                    <a:lnTo>
                      <a:pt x="406" y="281"/>
                    </a:lnTo>
                    <a:lnTo>
                      <a:pt x="402" y="290"/>
                    </a:lnTo>
                    <a:lnTo>
                      <a:pt x="400" y="300"/>
                    </a:lnTo>
                    <a:lnTo>
                      <a:pt x="391" y="317"/>
                    </a:lnTo>
                    <a:lnTo>
                      <a:pt x="389" y="318"/>
                    </a:lnTo>
                    <a:lnTo>
                      <a:pt x="387" y="321"/>
                    </a:lnTo>
                    <a:lnTo>
                      <a:pt x="385" y="325"/>
                    </a:lnTo>
                    <a:lnTo>
                      <a:pt x="381" y="334"/>
                    </a:lnTo>
                    <a:lnTo>
                      <a:pt x="368" y="350"/>
                    </a:lnTo>
                    <a:lnTo>
                      <a:pt x="361" y="358"/>
                    </a:lnTo>
                    <a:lnTo>
                      <a:pt x="356" y="367"/>
                    </a:lnTo>
                    <a:lnTo>
                      <a:pt x="347" y="373"/>
                    </a:lnTo>
                    <a:lnTo>
                      <a:pt x="339" y="380"/>
                    </a:lnTo>
                    <a:lnTo>
                      <a:pt x="323" y="392"/>
                    </a:lnTo>
                    <a:lnTo>
                      <a:pt x="314" y="397"/>
                    </a:lnTo>
                    <a:lnTo>
                      <a:pt x="309" y="399"/>
                    </a:lnTo>
                    <a:lnTo>
                      <a:pt x="307" y="400"/>
                    </a:lnTo>
                    <a:lnTo>
                      <a:pt x="306" y="402"/>
                    </a:lnTo>
                    <a:lnTo>
                      <a:pt x="289" y="411"/>
                    </a:lnTo>
                    <a:lnTo>
                      <a:pt x="279" y="414"/>
                    </a:lnTo>
                    <a:lnTo>
                      <a:pt x="269" y="417"/>
                    </a:lnTo>
                    <a:lnTo>
                      <a:pt x="251" y="423"/>
                    </a:lnTo>
                    <a:lnTo>
                      <a:pt x="231" y="426"/>
                    </a:lnTo>
                    <a:lnTo>
                      <a:pt x="221" y="426"/>
                    </a:lnTo>
                    <a:lnTo>
                      <a:pt x="212" y="427"/>
                    </a:lnTo>
                    <a:lnTo>
                      <a:pt x="190" y="426"/>
                    </a:lnTo>
                    <a:lnTo>
                      <a:pt x="171" y="423"/>
                    </a:lnTo>
                    <a:lnTo>
                      <a:pt x="151" y="417"/>
                    </a:lnTo>
                    <a:lnTo>
                      <a:pt x="133" y="411"/>
                    </a:lnTo>
                    <a:lnTo>
                      <a:pt x="115" y="402"/>
                    </a:lnTo>
                    <a:lnTo>
                      <a:pt x="98" y="392"/>
                    </a:lnTo>
                    <a:lnTo>
                      <a:pt x="82" y="380"/>
                    </a:lnTo>
                    <a:lnTo>
                      <a:pt x="67" y="367"/>
                    </a:lnTo>
                    <a:lnTo>
                      <a:pt x="41" y="338"/>
                    </a:lnTo>
                    <a:lnTo>
                      <a:pt x="31" y="322"/>
                    </a:lnTo>
                    <a:lnTo>
                      <a:pt x="24" y="307"/>
                    </a:lnTo>
                    <a:lnTo>
                      <a:pt x="16" y="290"/>
                    </a:lnTo>
                    <a:lnTo>
                      <a:pt x="12" y="274"/>
                    </a:lnTo>
                    <a:lnTo>
                      <a:pt x="8" y="256"/>
                    </a:lnTo>
                    <a:lnTo>
                      <a:pt x="7" y="239"/>
                    </a:lnTo>
                    <a:lnTo>
                      <a:pt x="0" y="294"/>
                    </a:lnTo>
                    <a:lnTo>
                      <a:pt x="8" y="317"/>
                    </a:lnTo>
                    <a:lnTo>
                      <a:pt x="20" y="340"/>
                    </a:lnTo>
                    <a:lnTo>
                      <a:pt x="35" y="360"/>
                    </a:lnTo>
                    <a:lnTo>
                      <a:pt x="53" y="381"/>
                    </a:lnTo>
                    <a:lnTo>
                      <a:pt x="69" y="395"/>
                    </a:lnTo>
                    <a:lnTo>
                      <a:pt x="87" y="410"/>
                    </a:lnTo>
                    <a:lnTo>
                      <a:pt x="105" y="421"/>
                    </a:lnTo>
                    <a:lnTo>
                      <a:pt x="125" y="432"/>
                    </a:lnTo>
                    <a:lnTo>
                      <a:pt x="145" y="438"/>
                    </a:lnTo>
                    <a:lnTo>
                      <a:pt x="166" y="444"/>
                    </a:lnTo>
                    <a:lnTo>
                      <a:pt x="188" y="448"/>
                    </a:lnTo>
                    <a:lnTo>
                      <a:pt x="212" y="449"/>
                    </a:lnTo>
                    <a:lnTo>
                      <a:pt x="216" y="448"/>
                    </a:lnTo>
                    <a:lnTo>
                      <a:pt x="222" y="448"/>
                    </a:lnTo>
                    <a:lnTo>
                      <a:pt x="233" y="448"/>
                    </a:lnTo>
                    <a:lnTo>
                      <a:pt x="256" y="444"/>
                    </a:lnTo>
                    <a:lnTo>
                      <a:pt x="276" y="438"/>
                    </a:lnTo>
                    <a:lnTo>
                      <a:pt x="298" y="432"/>
                    </a:lnTo>
                    <a:lnTo>
                      <a:pt x="316" y="421"/>
                    </a:lnTo>
                    <a:lnTo>
                      <a:pt x="335" y="410"/>
                    </a:lnTo>
                    <a:lnTo>
                      <a:pt x="339" y="406"/>
                    </a:lnTo>
                    <a:lnTo>
                      <a:pt x="343" y="402"/>
                    </a:lnTo>
                    <a:lnTo>
                      <a:pt x="352" y="395"/>
                    </a:lnTo>
                    <a:lnTo>
                      <a:pt x="370" y="381"/>
                    </a:lnTo>
                    <a:lnTo>
                      <a:pt x="385" y="362"/>
                    </a:lnTo>
                    <a:lnTo>
                      <a:pt x="399" y="345"/>
                    </a:lnTo>
                    <a:lnTo>
                      <a:pt x="410" y="326"/>
                    </a:lnTo>
                    <a:lnTo>
                      <a:pt x="420" y="308"/>
                    </a:lnTo>
                    <a:lnTo>
                      <a:pt x="427" y="288"/>
                    </a:lnTo>
                    <a:lnTo>
                      <a:pt x="433" y="267"/>
                    </a:lnTo>
                    <a:lnTo>
                      <a:pt x="436" y="245"/>
                    </a:lnTo>
                    <a:lnTo>
                      <a:pt x="436" y="233"/>
                    </a:lnTo>
                    <a:lnTo>
                      <a:pt x="436" y="228"/>
                    </a:lnTo>
                    <a:lnTo>
                      <a:pt x="437" y="223"/>
                    </a:lnTo>
                    <a:lnTo>
                      <a:pt x="436" y="199"/>
                    </a:lnTo>
                    <a:lnTo>
                      <a:pt x="433" y="177"/>
                    </a:lnTo>
                    <a:lnTo>
                      <a:pt x="427" y="155"/>
                    </a:lnTo>
                    <a:lnTo>
                      <a:pt x="420" y="136"/>
                    </a:lnTo>
                    <a:lnTo>
                      <a:pt x="410" y="115"/>
                    </a:lnTo>
                    <a:lnTo>
                      <a:pt x="399" y="97"/>
                    </a:lnTo>
                    <a:lnTo>
                      <a:pt x="385" y="80"/>
                    </a:lnTo>
                    <a:lnTo>
                      <a:pt x="370" y="64"/>
                    </a:lnTo>
                    <a:lnTo>
                      <a:pt x="352" y="47"/>
                    </a:lnTo>
                    <a:lnTo>
                      <a:pt x="335" y="35"/>
                    </a:lnTo>
                    <a:lnTo>
                      <a:pt x="316" y="24"/>
                    </a:lnTo>
                    <a:lnTo>
                      <a:pt x="298" y="16"/>
                    </a:lnTo>
                    <a:lnTo>
                      <a:pt x="276" y="8"/>
                    </a:lnTo>
                    <a:lnTo>
                      <a:pt x="256" y="3"/>
                    </a:lnTo>
                    <a:lnTo>
                      <a:pt x="233" y="0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FFF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Freeform 41">
                <a:extLst>
                  <a:ext uri="{FF2B5EF4-FFF2-40B4-BE49-F238E27FC236}">
                    <a16:creationId xmlns:a16="http://schemas.microsoft.com/office/drawing/2014/main" id="{85805C03-4DE3-4545-80D8-96331483FF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1" y="1169"/>
                <a:ext cx="82" cy="82"/>
              </a:xfrm>
              <a:custGeom>
                <a:avLst/>
                <a:gdLst>
                  <a:gd name="T0" fmla="*/ 0 w 409"/>
                  <a:gd name="T1" fmla="*/ 0 h 408"/>
                  <a:gd name="T2" fmla="*/ 0 w 409"/>
                  <a:gd name="T3" fmla="*/ 0 h 408"/>
                  <a:gd name="T4" fmla="*/ 0 w 409"/>
                  <a:gd name="T5" fmla="*/ 0 h 408"/>
                  <a:gd name="T6" fmla="*/ 0 w 409"/>
                  <a:gd name="T7" fmla="*/ 0 h 408"/>
                  <a:gd name="T8" fmla="*/ 0 w 409"/>
                  <a:gd name="T9" fmla="*/ 1 h 408"/>
                  <a:gd name="T10" fmla="*/ 0 w 409"/>
                  <a:gd name="T11" fmla="*/ 1 h 408"/>
                  <a:gd name="T12" fmla="*/ 0 w 409"/>
                  <a:gd name="T13" fmla="*/ 1 h 408"/>
                  <a:gd name="T14" fmla="*/ 0 w 409"/>
                  <a:gd name="T15" fmla="*/ 1 h 408"/>
                  <a:gd name="T16" fmla="*/ 0 w 409"/>
                  <a:gd name="T17" fmla="*/ 1 h 408"/>
                  <a:gd name="T18" fmla="*/ 0 w 409"/>
                  <a:gd name="T19" fmla="*/ 1 h 408"/>
                  <a:gd name="T20" fmla="*/ 0 w 409"/>
                  <a:gd name="T21" fmla="*/ 1 h 408"/>
                  <a:gd name="T22" fmla="*/ 1 w 409"/>
                  <a:gd name="T23" fmla="*/ 1 h 408"/>
                  <a:gd name="T24" fmla="*/ 1 w 409"/>
                  <a:gd name="T25" fmla="*/ 1 h 408"/>
                  <a:gd name="T26" fmla="*/ 1 w 409"/>
                  <a:gd name="T27" fmla="*/ 0 h 408"/>
                  <a:gd name="T28" fmla="*/ 1 w 409"/>
                  <a:gd name="T29" fmla="*/ 0 h 408"/>
                  <a:gd name="T30" fmla="*/ 1 w 409"/>
                  <a:gd name="T31" fmla="*/ 0 h 408"/>
                  <a:gd name="T32" fmla="*/ 1 w 409"/>
                  <a:gd name="T33" fmla="*/ 0 h 408"/>
                  <a:gd name="T34" fmla="*/ 1 w 409"/>
                  <a:gd name="T35" fmla="*/ 0 h 408"/>
                  <a:gd name="T36" fmla="*/ 1 w 409"/>
                  <a:gd name="T37" fmla="*/ 0 h 408"/>
                  <a:gd name="T38" fmla="*/ 1 w 409"/>
                  <a:gd name="T39" fmla="*/ 0 h 408"/>
                  <a:gd name="T40" fmla="*/ 0 w 409"/>
                  <a:gd name="T41" fmla="*/ 0 h 408"/>
                  <a:gd name="T42" fmla="*/ 0 w 409"/>
                  <a:gd name="T43" fmla="*/ 0 h 408"/>
                  <a:gd name="T44" fmla="*/ 0 w 409"/>
                  <a:gd name="T45" fmla="*/ 0 h 408"/>
                  <a:gd name="T46" fmla="*/ 0 w 409"/>
                  <a:gd name="T47" fmla="*/ 0 h 408"/>
                  <a:gd name="T48" fmla="*/ 0 w 409"/>
                  <a:gd name="T49" fmla="*/ 0 h 408"/>
                  <a:gd name="T50" fmla="*/ 0 w 409"/>
                  <a:gd name="T51" fmla="*/ 0 h 408"/>
                  <a:gd name="T52" fmla="*/ 0 w 409"/>
                  <a:gd name="T53" fmla="*/ 0 h 408"/>
                  <a:gd name="T54" fmla="*/ 0 w 409"/>
                  <a:gd name="T55" fmla="*/ 0 h 408"/>
                  <a:gd name="T56" fmla="*/ 0 w 409"/>
                  <a:gd name="T57" fmla="*/ 0 h 408"/>
                  <a:gd name="T58" fmla="*/ 0 w 409"/>
                  <a:gd name="T59" fmla="*/ 0 h 408"/>
                  <a:gd name="T60" fmla="*/ 1 w 409"/>
                  <a:gd name="T61" fmla="*/ 0 h 408"/>
                  <a:gd name="T62" fmla="*/ 1 w 409"/>
                  <a:gd name="T63" fmla="*/ 0 h 408"/>
                  <a:gd name="T64" fmla="*/ 1 w 409"/>
                  <a:gd name="T65" fmla="*/ 0 h 408"/>
                  <a:gd name="T66" fmla="*/ 1 w 409"/>
                  <a:gd name="T67" fmla="*/ 0 h 408"/>
                  <a:gd name="T68" fmla="*/ 1 w 409"/>
                  <a:gd name="T69" fmla="*/ 0 h 408"/>
                  <a:gd name="T70" fmla="*/ 1 w 409"/>
                  <a:gd name="T71" fmla="*/ 0 h 408"/>
                  <a:gd name="T72" fmla="*/ 1 w 409"/>
                  <a:gd name="T73" fmla="*/ 0 h 408"/>
                  <a:gd name="T74" fmla="*/ 1 w 409"/>
                  <a:gd name="T75" fmla="*/ 0 h 408"/>
                  <a:gd name="T76" fmla="*/ 1 w 409"/>
                  <a:gd name="T77" fmla="*/ 1 h 408"/>
                  <a:gd name="T78" fmla="*/ 1 w 409"/>
                  <a:gd name="T79" fmla="*/ 1 h 408"/>
                  <a:gd name="T80" fmla="*/ 1 w 409"/>
                  <a:gd name="T81" fmla="*/ 1 h 408"/>
                  <a:gd name="T82" fmla="*/ 0 w 409"/>
                  <a:gd name="T83" fmla="*/ 1 h 408"/>
                  <a:gd name="T84" fmla="*/ 0 w 409"/>
                  <a:gd name="T85" fmla="*/ 1 h 408"/>
                  <a:gd name="T86" fmla="*/ 0 w 409"/>
                  <a:gd name="T87" fmla="*/ 1 h 408"/>
                  <a:gd name="T88" fmla="*/ 0 w 409"/>
                  <a:gd name="T89" fmla="*/ 1 h 408"/>
                  <a:gd name="T90" fmla="*/ 0 w 409"/>
                  <a:gd name="T91" fmla="*/ 1 h 408"/>
                  <a:gd name="T92" fmla="*/ 0 w 409"/>
                  <a:gd name="T93" fmla="*/ 1 h 408"/>
                  <a:gd name="T94" fmla="*/ 0 w 409"/>
                  <a:gd name="T95" fmla="*/ 1 h 408"/>
                  <a:gd name="T96" fmla="*/ 0 w 409"/>
                  <a:gd name="T97" fmla="*/ 0 h 408"/>
                  <a:gd name="T98" fmla="*/ 0 w 409"/>
                  <a:gd name="T99" fmla="*/ 0 h 40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09"/>
                  <a:gd name="T151" fmla="*/ 0 h 408"/>
                  <a:gd name="T152" fmla="*/ 409 w 409"/>
                  <a:gd name="T153" fmla="*/ 408 h 40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09" h="408">
                    <a:moveTo>
                      <a:pt x="106" y="33"/>
                    </a:moveTo>
                    <a:lnTo>
                      <a:pt x="68" y="75"/>
                    </a:lnTo>
                    <a:lnTo>
                      <a:pt x="51" y="96"/>
                    </a:lnTo>
                    <a:lnTo>
                      <a:pt x="38" y="120"/>
                    </a:lnTo>
                    <a:lnTo>
                      <a:pt x="25" y="143"/>
                    </a:lnTo>
                    <a:lnTo>
                      <a:pt x="15" y="168"/>
                    </a:lnTo>
                    <a:lnTo>
                      <a:pt x="6" y="193"/>
                    </a:lnTo>
                    <a:lnTo>
                      <a:pt x="0" y="220"/>
                    </a:lnTo>
                    <a:lnTo>
                      <a:pt x="1" y="237"/>
                    </a:lnTo>
                    <a:lnTo>
                      <a:pt x="5" y="255"/>
                    </a:lnTo>
                    <a:lnTo>
                      <a:pt x="9" y="271"/>
                    </a:lnTo>
                    <a:lnTo>
                      <a:pt x="17" y="288"/>
                    </a:lnTo>
                    <a:lnTo>
                      <a:pt x="24" y="303"/>
                    </a:lnTo>
                    <a:lnTo>
                      <a:pt x="34" y="319"/>
                    </a:lnTo>
                    <a:lnTo>
                      <a:pt x="60" y="348"/>
                    </a:lnTo>
                    <a:lnTo>
                      <a:pt x="75" y="361"/>
                    </a:lnTo>
                    <a:lnTo>
                      <a:pt x="91" y="373"/>
                    </a:lnTo>
                    <a:lnTo>
                      <a:pt x="108" y="383"/>
                    </a:lnTo>
                    <a:lnTo>
                      <a:pt x="126" y="392"/>
                    </a:lnTo>
                    <a:lnTo>
                      <a:pt x="144" y="398"/>
                    </a:lnTo>
                    <a:lnTo>
                      <a:pt x="164" y="404"/>
                    </a:lnTo>
                    <a:lnTo>
                      <a:pt x="183" y="407"/>
                    </a:lnTo>
                    <a:lnTo>
                      <a:pt x="205" y="408"/>
                    </a:lnTo>
                    <a:lnTo>
                      <a:pt x="214" y="407"/>
                    </a:lnTo>
                    <a:lnTo>
                      <a:pt x="224" y="407"/>
                    </a:lnTo>
                    <a:lnTo>
                      <a:pt x="244" y="404"/>
                    </a:lnTo>
                    <a:lnTo>
                      <a:pt x="262" y="398"/>
                    </a:lnTo>
                    <a:lnTo>
                      <a:pt x="272" y="395"/>
                    </a:lnTo>
                    <a:lnTo>
                      <a:pt x="282" y="392"/>
                    </a:lnTo>
                    <a:lnTo>
                      <a:pt x="299" y="383"/>
                    </a:lnTo>
                    <a:lnTo>
                      <a:pt x="300" y="381"/>
                    </a:lnTo>
                    <a:lnTo>
                      <a:pt x="302" y="380"/>
                    </a:lnTo>
                    <a:lnTo>
                      <a:pt x="307" y="378"/>
                    </a:lnTo>
                    <a:lnTo>
                      <a:pt x="316" y="373"/>
                    </a:lnTo>
                    <a:lnTo>
                      <a:pt x="332" y="361"/>
                    </a:lnTo>
                    <a:lnTo>
                      <a:pt x="340" y="354"/>
                    </a:lnTo>
                    <a:lnTo>
                      <a:pt x="349" y="348"/>
                    </a:lnTo>
                    <a:lnTo>
                      <a:pt x="354" y="339"/>
                    </a:lnTo>
                    <a:lnTo>
                      <a:pt x="361" y="331"/>
                    </a:lnTo>
                    <a:lnTo>
                      <a:pt x="374" y="315"/>
                    </a:lnTo>
                    <a:lnTo>
                      <a:pt x="378" y="306"/>
                    </a:lnTo>
                    <a:lnTo>
                      <a:pt x="380" y="302"/>
                    </a:lnTo>
                    <a:lnTo>
                      <a:pt x="382" y="299"/>
                    </a:lnTo>
                    <a:lnTo>
                      <a:pt x="384" y="298"/>
                    </a:lnTo>
                    <a:lnTo>
                      <a:pt x="393" y="281"/>
                    </a:lnTo>
                    <a:lnTo>
                      <a:pt x="395" y="271"/>
                    </a:lnTo>
                    <a:lnTo>
                      <a:pt x="399" y="262"/>
                    </a:lnTo>
                    <a:lnTo>
                      <a:pt x="404" y="244"/>
                    </a:lnTo>
                    <a:lnTo>
                      <a:pt x="408" y="223"/>
                    </a:lnTo>
                    <a:lnTo>
                      <a:pt x="408" y="213"/>
                    </a:lnTo>
                    <a:lnTo>
                      <a:pt x="409" y="204"/>
                    </a:lnTo>
                    <a:lnTo>
                      <a:pt x="408" y="183"/>
                    </a:lnTo>
                    <a:lnTo>
                      <a:pt x="404" y="163"/>
                    </a:lnTo>
                    <a:lnTo>
                      <a:pt x="399" y="144"/>
                    </a:lnTo>
                    <a:lnTo>
                      <a:pt x="393" y="126"/>
                    </a:lnTo>
                    <a:lnTo>
                      <a:pt x="384" y="108"/>
                    </a:lnTo>
                    <a:lnTo>
                      <a:pt x="374" y="91"/>
                    </a:lnTo>
                    <a:lnTo>
                      <a:pt x="361" y="75"/>
                    </a:lnTo>
                    <a:lnTo>
                      <a:pt x="349" y="60"/>
                    </a:lnTo>
                    <a:lnTo>
                      <a:pt x="332" y="45"/>
                    </a:lnTo>
                    <a:lnTo>
                      <a:pt x="316" y="33"/>
                    </a:lnTo>
                    <a:lnTo>
                      <a:pt x="299" y="23"/>
                    </a:lnTo>
                    <a:lnTo>
                      <a:pt x="282" y="15"/>
                    </a:lnTo>
                    <a:lnTo>
                      <a:pt x="262" y="7"/>
                    </a:lnTo>
                    <a:lnTo>
                      <a:pt x="244" y="3"/>
                    </a:lnTo>
                    <a:lnTo>
                      <a:pt x="224" y="0"/>
                    </a:lnTo>
                    <a:lnTo>
                      <a:pt x="205" y="0"/>
                    </a:lnTo>
                    <a:lnTo>
                      <a:pt x="182" y="0"/>
                    </a:lnTo>
                    <a:lnTo>
                      <a:pt x="161" y="3"/>
                    </a:lnTo>
                    <a:lnTo>
                      <a:pt x="141" y="9"/>
                    </a:lnTo>
                    <a:lnTo>
                      <a:pt x="123" y="17"/>
                    </a:lnTo>
                    <a:lnTo>
                      <a:pt x="106" y="33"/>
                    </a:lnTo>
                    <a:close/>
                    <a:moveTo>
                      <a:pt x="22" y="204"/>
                    </a:moveTo>
                    <a:lnTo>
                      <a:pt x="24" y="167"/>
                    </a:lnTo>
                    <a:lnTo>
                      <a:pt x="28" y="149"/>
                    </a:lnTo>
                    <a:lnTo>
                      <a:pt x="34" y="133"/>
                    </a:lnTo>
                    <a:lnTo>
                      <a:pt x="41" y="116"/>
                    </a:lnTo>
                    <a:lnTo>
                      <a:pt x="51" y="101"/>
                    </a:lnTo>
                    <a:lnTo>
                      <a:pt x="62" y="86"/>
                    </a:lnTo>
                    <a:lnTo>
                      <a:pt x="75" y="74"/>
                    </a:lnTo>
                    <a:lnTo>
                      <a:pt x="88" y="60"/>
                    </a:lnTo>
                    <a:lnTo>
                      <a:pt x="102" y="50"/>
                    </a:lnTo>
                    <a:lnTo>
                      <a:pt x="133" y="34"/>
                    </a:lnTo>
                    <a:lnTo>
                      <a:pt x="149" y="27"/>
                    </a:lnTo>
                    <a:lnTo>
                      <a:pt x="167" y="24"/>
                    </a:lnTo>
                    <a:lnTo>
                      <a:pt x="205" y="22"/>
                    </a:lnTo>
                    <a:lnTo>
                      <a:pt x="223" y="22"/>
                    </a:lnTo>
                    <a:lnTo>
                      <a:pt x="241" y="24"/>
                    </a:lnTo>
                    <a:lnTo>
                      <a:pt x="258" y="27"/>
                    </a:lnTo>
                    <a:lnTo>
                      <a:pt x="275" y="34"/>
                    </a:lnTo>
                    <a:lnTo>
                      <a:pt x="290" y="41"/>
                    </a:lnTo>
                    <a:lnTo>
                      <a:pt x="306" y="50"/>
                    </a:lnTo>
                    <a:lnTo>
                      <a:pt x="319" y="60"/>
                    </a:lnTo>
                    <a:lnTo>
                      <a:pt x="334" y="74"/>
                    </a:lnTo>
                    <a:lnTo>
                      <a:pt x="346" y="86"/>
                    </a:lnTo>
                    <a:lnTo>
                      <a:pt x="358" y="101"/>
                    </a:lnTo>
                    <a:lnTo>
                      <a:pt x="367" y="116"/>
                    </a:lnTo>
                    <a:lnTo>
                      <a:pt x="375" y="133"/>
                    </a:lnTo>
                    <a:lnTo>
                      <a:pt x="380" y="149"/>
                    </a:lnTo>
                    <a:lnTo>
                      <a:pt x="385" y="167"/>
                    </a:lnTo>
                    <a:lnTo>
                      <a:pt x="388" y="185"/>
                    </a:lnTo>
                    <a:lnTo>
                      <a:pt x="390" y="204"/>
                    </a:lnTo>
                    <a:lnTo>
                      <a:pt x="388" y="204"/>
                    </a:lnTo>
                    <a:lnTo>
                      <a:pt x="388" y="205"/>
                    </a:lnTo>
                    <a:lnTo>
                      <a:pt x="388" y="207"/>
                    </a:lnTo>
                    <a:lnTo>
                      <a:pt x="388" y="212"/>
                    </a:lnTo>
                    <a:lnTo>
                      <a:pt x="388" y="221"/>
                    </a:lnTo>
                    <a:lnTo>
                      <a:pt x="385" y="239"/>
                    </a:lnTo>
                    <a:lnTo>
                      <a:pt x="380" y="256"/>
                    </a:lnTo>
                    <a:lnTo>
                      <a:pt x="378" y="260"/>
                    </a:lnTo>
                    <a:lnTo>
                      <a:pt x="377" y="264"/>
                    </a:lnTo>
                    <a:lnTo>
                      <a:pt x="375" y="273"/>
                    </a:lnTo>
                    <a:lnTo>
                      <a:pt x="370" y="280"/>
                    </a:lnTo>
                    <a:lnTo>
                      <a:pt x="368" y="283"/>
                    </a:lnTo>
                    <a:lnTo>
                      <a:pt x="367" y="288"/>
                    </a:lnTo>
                    <a:lnTo>
                      <a:pt x="358" y="304"/>
                    </a:lnTo>
                    <a:lnTo>
                      <a:pt x="346" y="319"/>
                    </a:lnTo>
                    <a:lnTo>
                      <a:pt x="340" y="325"/>
                    </a:lnTo>
                    <a:lnTo>
                      <a:pt x="337" y="326"/>
                    </a:lnTo>
                    <a:lnTo>
                      <a:pt x="336" y="329"/>
                    </a:lnTo>
                    <a:lnTo>
                      <a:pt x="334" y="333"/>
                    </a:lnTo>
                    <a:lnTo>
                      <a:pt x="329" y="336"/>
                    </a:lnTo>
                    <a:lnTo>
                      <a:pt x="327" y="337"/>
                    </a:lnTo>
                    <a:lnTo>
                      <a:pt x="326" y="339"/>
                    </a:lnTo>
                    <a:lnTo>
                      <a:pt x="319" y="346"/>
                    </a:lnTo>
                    <a:lnTo>
                      <a:pt x="306" y="357"/>
                    </a:lnTo>
                    <a:lnTo>
                      <a:pt x="290" y="366"/>
                    </a:lnTo>
                    <a:lnTo>
                      <a:pt x="285" y="367"/>
                    </a:lnTo>
                    <a:lnTo>
                      <a:pt x="282" y="370"/>
                    </a:lnTo>
                    <a:lnTo>
                      <a:pt x="275" y="374"/>
                    </a:lnTo>
                    <a:lnTo>
                      <a:pt x="266" y="376"/>
                    </a:lnTo>
                    <a:lnTo>
                      <a:pt x="261" y="378"/>
                    </a:lnTo>
                    <a:lnTo>
                      <a:pt x="258" y="380"/>
                    </a:lnTo>
                    <a:lnTo>
                      <a:pt x="241" y="384"/>
                    </a:lnTo>
                    <a:lnTo>
                      <a:pt x="223" y="388"/>
                    </a:lnTo>
                    <a:lnTo>
                      <a:pt x="205" y="389"/>
                    </a:lnTo>
                    <a:lnTo>
                      <a:pt x="185" y="388"/>
                    </a:lnTo>
                    <a:lnTo>
                      <a:pt x="167" y="384"/>
                    </a:lnTo>
                    <a:lnTo>
                      <a:pt x="149" y="380"/>
                    </a:lnTo>
                    <a:lnTo>
                      <a:pt x="133" y="374"/>
                    </a:lnTo>
                    <a:lnTo>
                      <a:pt x="117" y="366"/>
                    </a:lnTo>
                    <a:lnTo>
                      <a:pt x="102" y="357"/>
                    </a:lnTo>
                    <a:lnTo>
                      <a:pt x="88" y="346"/>
                    </a:lnTo>
                    <a:lnTo>
                      <a:pt x="75" y="333"/>
                    </a:lnTo>
                    <a:lnTo>
                      <a:pt x="62" y="319"/>
                    </a:lnTo>
                    <a:lnTo>
                      <a:pt x="51" y="304"/>
                    </a:lnTo>
                    <a:lnTo>
                      <a:pt x="41" y="288"/>
                    </a:lnTo>
                    <a:lnTo>
                      <a:pt x="34" y="273"/>
                    </a:lnTo>
                    <a:lnTo>
                      <a:pt x="28" y="256"/>
                    </a:lnTo>
                    <a:lnTo>
                      <a:pt x="24" y="239"/>
                    </a:lnTo>
                    <a:lnTo>
                      <a:pt x="22" y="221"/>
                    </a:lnTo>
                    <a:lnTo>
                      <a:pt x="22" y="204"/>
                    </a:lnTo>
                    <a:close/>
                  </a:path>
                </a:pathLst>
              </a:custGeom>
              <a:solidFill>
                <a:srgbClr val="B7FF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Freeform 42">
                <a:extLst>
                  <a:ext uri="{FF2B5EF4-FFF2-40B4-BE49-F238E27FC236}">
                    <a16:creationId xmlns:a16="http://schemas.microsoft.com/office/drawing/2014/main" id="{5C0A079F-28B9-47A2-A4C2-48DE86592E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5" y="1174"/>
                <a:ext cx="74" cy="73"/>
              </a:xfrm>
              <a:custGeom>
                <a:avLst/>
                <a:gdLst>
                  <a:gd name="T0" fmla="*/ 0 w 368"/>
                  <a:gd name="T1" fmla="*/ 0 h 367"/>
                  <a:gd name="T2" fmla="*/ 0 w 368"/>
                  <a:gd name="T3" fmla="*/ 0 h 367"/>
                  <a:gd name="T4" fmla="*/ 0 w 368"/>
                  <a:gd name="T5" fmla="*/ 0 h 367"/>
                  <a:gd name="T6" fmla="*/ 0 w 368"/>
                  <a:gd name="T7" fmla="*/ 0 h 367"/>
                  <a:gd name="T8" fmla="*/ 0 w 368"/>
                  <a:gd name="T9" fmla="*/ 0 h 367"/>
                  <a:gd name="T10" fmla="*/ 0 w 368"/>
                  <a:gd name="T11" fmla="*/ 1 h 367"/>
                  <a:gd name="T12" fmla="*/ 0 w 368"/>
                  <a:gd name="T13" fmla="*/ 1 h 367"/>
                  <a:gd name="T14" fmla="*/ 0 w 368"/>
                  <a:gd name="T15" fmla="*/ 1 h 367"/>
                  <a:gd name="T16" fmla="*/ 0 w 368"/>
                  <a:gd name="T17" fmla="*/ 1 h 367"/>
                  <a:gd name="T18" fmla="*/ 0 w 368"/>
                  <a:gd name="T19" fmla="*/ 1 h 367"/>
                  <a:gd name="T20" fmla="*/ 0 w 368"/>
                  <a:gd name="T21" fmla="*/ 1 h 367"/>
                  <a:gd name="T22" fmla="*/ 0 w 368"/>
                  <a:gd name="T23" fmla="*/ 1 h 367"/>
                  <a:gd name="T24" fmla="*/ 1 w 368"/>
                  <a:gd name="T25" fmla="*/ 0 h 367"/>
                  <a:gd name="T26" fmla="*/ 1 w 368"/>
                  <a:gd name="T27" fmla="*/ 0 h 367"/>
                  <a:gd name="T28" fmla="*/ 1 w 368"/>
                  <a:gd name="T29" fmla="*/ 0 h 367"/>
                  <a:gd name="T30" fmla="*/ 1 w 368"/>
                  <a:gd name="T31" fmla="*/ 0 h 367"/>
                  <a:gd name="T32" fmla="*/ 1 w 368"/>
                  <a:gd name="T33" fmla="*/ 0 h 367"/>
                  <a:gd name="T34" fmla="*/ 1 w 368"/>
                  <a:gd name="T35" fmla="*/ 0 h 367"/>
                  <a:gd name="T36" fmla="*/ 1 w 368"/>
                  <a:gd name="T37" fmla="*/ 0 h 367"/>
                  <a:gd name="T38" fmla="*/ 1 w 368"/>
                  <a:gd name="T39" fmla="*/ 0 h 367"/>
                  <a:gd name="T40" fmla="*/ 1 w 368"/>
                  <a:gd name="T41" fmla="*/ 0 h 367"/>
                  <a:gd name="T42" fmla="*/ 1 w 368"/>
                  <a:gd name="T43" fmla="*/ 0 h 367"/>
                  <a:gd name="T44" fmla="*/ 0 w 368"/>
                  <a:gd name="T45" fmla="*/ 0 h 367"/>
                  <a:gd name="T46" fmla="*/ 0 w 368"/>
                  <a:gd name="T47" fmla="*/ 0 h 367"/>
                  <a:gd name="T48" fmla="*/ 0 w 368"/>
                  <a:gd name="T49" fmla="*/ 0 h 367"/>
                  <a:gd name="T50" fmla="*/ 0 w 368"/>
                  <a:gd name="T51" fmla="*/ 0 h 367"/>
                  <a:gd name="T52" fmla="*/ 0 w 368"/>
                  <a:gd name="T53" fmla="*/ 0 h 367"/>
                  <a:gd name="T54" fmla="*/ 0 w 368"/>
                  <a:gd name="T55" fmla="*/ 0 h 367"/>
                  <a:gd name="T56" fmla="*/ 0 w 368"/>
                  <a:gd name="T57" fmla="*/ 0 h 367"/>
                  <a:gd name="T58" fmla="*/ 0 w 368"/>
                  <a:gd name="T59" fmla="*/ 0 h 367"/>
                  <a:gd name="T60" fmla="*/ 0 w 368"/>
                  <a:gd name="T61" fmla="*/ 0 h 367"/>
                  <a:gd name="T62" fmla="*/ 0 w 368"/>
                  <a:gd name="T63" fmla="*/ 0 h 367"/>
                  <a:gd name="T64" fmla="*/ 1 w 368"/>
                  <a:gd name="T65" fmla="*/ 0 h 367"/>
                  <a:gd name="T66" fmla="*/ 1 w 368"/>
                  <a:gd name="T67" fmla="*/ 0 h 367"/>
                  <a:gd name="T68" fmla="*/ 1 w 368"/>
                  <a:gd name="T69" fmla="*/ 0 h 367"/>
                  <a:gd name="T70" fmla="*/ 1 w 368"/>
                  <a:gd name="T71" fmla="*/ 0 h 367"/>
                  <a:gd name="T72" fmla="*/ 1 w 368"/>
                  <a:gd name="T73" fmla="*/ 0 h 367"/>
                  <a:gd name="T74" fmla="*/ 0 w 368"/>
                  <a:gd name="T75" fmla="*/ 0 h 367"/>
                  <a:gd name="T76" fmla="*/ 0 w 368"/>
                  <a:gd name="T77" fmla="*/ 0 h 367"/>
                  <a:gd name="T78" fmla="*/ 0 w 368"/>
                  <a:gd name="T79" fmla="*/ 1 h 367"/>
                  <a:gd name="T80" fmla="*/ 0 w 368"/>
                  <a:gd name="T81" fmla="*/ 1 h 367"/>
                  <a:gd name="T82" fmla="*/ 0 w 368"/>
                  <a:gd name="T83" fmla="*/ 1 h 367"/>
                  <a:gd name="T84" fmla="*/ 0 w 368"/>
                  <a:gd name="T85" fmla="*/ 1 h 367"/>
                  <a:gd name="T86" fmla="*/ 0 w 368"/>
                  <a:gd name="T87" fmla="*/ 1 h 367"/>
                  <a:gd name="T88" fmla="*/ 0 w 368"/>
                  <a:gd name="T89" fmla="*/ 0 h 367"/>
                  <a:gd name="T90" fmla="*/ 0 w 368"/>
                  <a:gd name="T91" fmla="*/ 0 h 367"/>
                  <a:gd name="T92" fmla="*/ 0 w 368"/>
                  <a:gd name="T93" fmla="*/ 0 h 36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68"/>
                  <a:gd name="T142" fmla="*/ 0 h 367"/>
                  <a:gd name="T143" fmla="*/ 368 w 368"/>
                  <a:gd name="T144" fmla="*/ 367 h 36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68" h="367">
                    <a:moveTo>
                      <a:pt x="53" y="52"/>
                    </a:moveTo>
                    <a:lnTo>
                      <a:pt x="40" y="64"/>
                    </a:lnTo>
                    <a:lnTo>
                      <a:pt x="29" y="79"/>
                    </a:lnTo>
                    <a:lnTo>
                      <a:pt x="19" y="94"/>
                    </a:lnTo>
                    <a:lnTo>
                      <a:pt x="12" y="111"/>
                    </a:lnTo>
                    <a:lnTo>
                      <a:pt x="6" y="127"/>
                    </a:lnTo>
                    <a:lnTo>
                      <a:pt x="2" y="145"/>
                    </a:lnTo>
                    <a:lnTo>
                      <a:pt x="0" y="182"/>
                    </a:lnTo>
                    <a:lnTo>
                      <a:pt x="0" y="199"/>
                    </a:lnTo>
                    <a:lnTo>
                      <a:pt x="2" y="217"/>
                    </a:lnTo>
                    <a:lnTo>
                      <a:pt x="6" y="234"/>
                    </a:lnTo>
                    <a:lnTo>
                      <a:pt x="12" y="251"/>
                    </a:lnTo>
                    <a:lnTo>
                      <a:pt x="19" y="266"/>
                    </a:lnTo>
                    <a:lnTo>
                      <a:pt x="29" y="282"/>
                    </a:lnTo>
                    <a:lnTo>
                      <a:pt x="40" y="297"/>
                    </a:lnTo>
                    <a:lnTo>
                      <a:pt x="53" y="311"/>
                    </a:lnTo>
                    <a:lnTo>
                      <a:pt x="66" y="324"/>
                    </a:lnTo>
                    <a:lnTo>
                      <a:pt x="80" y="335"/>
                    </a:lnTo>
                    <a:lnTo>
                      <a:pt x="95" y="344"/>
                    </a:lnTo>
                    <a:lnTo>
                      <a:pt x="111" y="352"/>
                    </a:lnTo>
                    <a:lnTo>
                      <a:pt x="127" y="358"/>
                    </a:lnTo>
                    <a:lnTo>
                      <a:pt x="145" y="362"/>
                    </a:lnTo>
                    <a:lnTo>
                      <a:pt x="163" y="366"/>
                    </a:lnTo>
                    <a:lnTo>
                      <a:pt x="183" y="367"/>
                    </a:lnTo>
                    <a:lnTo>
                      <a:pt x="201" y="366"/>
                    </a:lnTo>
                    <a:lnTo>
                      <a:pt x="219" y="362"/>
                    </a:lnTo>
                    <a:lnTo>
                      <a:pt x="236" y="358"/>
                    </a:lnTo>
                    <a:lnTo>
                      <a:pt x="239" y="356"/>
                    </a:lnTo>
                    <a:lnTo>
                      <a:pt x="244" y="354"/>
                    </a:lnTo>
                    <a:lnTo>
                      <a:pt x="253" y="352"/>
                    </a:lnTo>
                    <a:lnTo>
                      <a:pt x="260" y="348"/>
                    </a:lnTo>
                    <a:lnTo>
                      <a:pt x="263" y="345"/>
                    </a:lnTo>
                    <a:lnTo>
                      <a:pt x="268" y="344"/>
                    </a:lnTo>
                    <a:lnTo>
                      <a:pt x="284" y="335"/>
                    </a:lnTo>
                    <a:lnTo>
                      <a:pt x="297" y="324"/>
                    </a:lnTo>
                    <a:lnTo>
                      <a:pt x="304" y="317"/>
                    </a:lnTo>
                    <a:lnTo>
                      <a:pt x="305" y="315"/>
                    </a:lnTo>
                    <a:lnTo>
                      <a:pt x="307" y="314"/>
                    </a:lnTo>
                    <a:lnTo>
                      <a:pt x="312" y="311"/>
                    </a:lnTo>
                    <a:lnTo>
                      <a:pt x="314" y="307"/>
                    </a:lnTo>
                    <a:lnTo>
                      <a:pt x="315" y="304"/>
                    </a:lnTo>
                    <a:lnTo>
                      <a:pt x="318" y="303"/>
                    </a:lnTo>
                    <a:lnTo>
                      <a:pt x="324" y="297"/>
                    </a:lnTo>
                    <a:lnTo>
                      <a:pt x="336" y="282"/>
                    </a:lnTo>
                    <a:lnTo>
                      <a:pt x="345" y="266"/>
                    </a:lnTo>
                    <a:lnTo>
                      <a:pt x="346" y="261"/>
                    </a:lnTo>
                    <a:lnTo>
                      <a:pt x="348" y="258"/>
                    </a:lnTo>
                    <a:lnTo>
                      <a:pt x="353" y="251"/>
                    </a:lnTo>
                    <a:lnTo>
                      <a:pt x="355" y="242"/>
                    </a:lnTo>
                    <a:lnTo>
                      <a:pt x="356" y="238"/>
                    </a:lnTo>
                    <a:lnTo>
                      <a:pt x="358" y="234"/>
                    </a:lnTo>
                    <a:lnTo>
                      <a:pt x="363" y="217"/>
                    </a:lnTo>
                    <a:lnTo>
                      <a:pt x="366" y="199"/>
                    </a:lnTo>
                    <a:lnTo>
                      <a:pt x="366" y="190"/>
                    </a:lnTo>
                    <a:lnTo>
                      <a:pt x="366" y="185"/>
                    </a:lnTo>
                    <a:lnTo>
                      <a:pt x="366" y="183"/>
                    </a:lnTo>
                    <a:lnTo>
                      <a:pt x="366" y="182"/>
                    </a:lnTo>
                    <a:lnTo>
                      <a:pt x="368" y="182"/>
                    </a:lnTo>
                    <a:lnTo>
                      <a:pt x="366" y="163"/>
                    </a:lnTo>
                    <a:lnTo>
                      <a:pt x="363" y="145"/>
                    </a:lnTo>
                    <a:lnTo>
                      <a:pt x="358" y="127"/>
                    </a:lnTo>
                    <a:lnTo>
                      <a:pt x="353" y="111"/>
                    </a:lnTo>
                    <a:lnTo>
                      <a:pt x="345" y="94"/>
                    </a:lnTo>
                    <a:lnTo>
                      <a:pt x="336" y="79"/>
                    </a:lnTo>
                    <a:lnTo>
                      <a:pt x="324" y="64"/>
                    </a:lnTo>
                    <a:lnTo>
                      <a:pt x="312" y="52"/>
                    </a:lnTo>
                    <a:lnTo>
                      <a:pt x="297" y="38"/>
                    </a:lnTo>
                    <a:lnTo>
                      <a:pt x="284" y="28"/>
                    </a:lnTo>
                    <a:lnTo>
                      <a:pt x="268" y="19"/>
                    </a:lnTo>
                    <a:lnTo>
                      <a:pt x="253" y="12"/>
                    </a:lnTo>
                    <a:lnTo>
                      <a:pt x="236" y="5"/>
                    </a:lnTo>
                    <a:lnTo>
                      <a:pt x="219" y="2"/>
                    </a:lnTo>
                    <a:lnTo>
                      <a:pt x="201" y="0"/>
                    </a:lnTo>
                    <a:lnTo>
                      <a:pt x="183" y="0"/>
                    </a:lnTo>
                    <a:lnTo>
                      <a:pt x="145" y="2"/>
                    </a:lnTo>
                    <a:lnTo>
                      <a:pt x="127" y="5"/>
                    </a:lnTo>
                    <a:lnTo>
                      <a:pt x="111" y="12"/>
                    </a:lnTo>
                    <a:lnTo>
                      <a:pt x="80" y="28"/>
                    </a:lnTo>
                    <a:lnTo>
                      <a:pt x="66" y="38"/>
                    </a:lnTo>
                    <a:lnTo>
                      <a:pt x="53" y="52"/>
                    </a:lnTo>
                    <a:close/>
                    <a:moveTo>
                      <a:pt x="19" y="182"/>
                    </a:moveTo>
                    <a:lnTo>
                      <a:pt x="21" y="149"/>
                    </a:lnTo>
                    <a:lnTo>
                      <a:pt x="30" y="119"/>
                    </a:lnTo>
                    <a:lnTo>
                      <a:pt x="45" y="90"/>
                    </a:lnTo>
                    <a:lnTo>
                      <a:pt x="68" y="66"/>
                    </a:lnTo>
                    <a:lnTo>
                      <a:pt x="92" y="45"/>
                    </a:lnTo>
                    <a:lnTo>
                      <a:pt x="120" y="30"/>
                    </a:lnTo>
                    <a:lnTo>
                      <a:pt x="134" y="24"/>
                    </a:lnTo>
                    <a:lnTo>
                      <a:pt x="150" y="21"/>
                    </a:lnTo>
                    <a:lnTo>
                      <a:pt x="183" y="19"/>
                    </a:lnTo>
                    <a:lnTo>
                      <a:pt x="197" y="19"/>
                    </a:lnTo>
                    <a:lnTo>
                      <a:pt x="213" y="21"/>
                    </a:lnTo>
                    <a:lnTo>
                      <a:pt x="228" y="24"/>
                    </a:lnTo>
                    <a:lnTo>
                      <a:pt x="244" y="30"/>
                    </a:lnTo>
                    <a:lnTo>
                      <a:pt x="257" y="36"/>
                    </a:lnTo>
                    <a:lnTo>
                      <a:pt x="272" y="45"/>
                    </a:lnTo>
                    <a:lnTo>
                      <a:pt x="285" y="54"/>
                    </a:lnTo>
                    <a:lnTo>
                      <a:pt x="298" y="66"/>
                    </a:lnTo>
                    <a:lnTo>
                      <a:pt x="319" y="90"/>
                    </a:lnTo>
                    <a:lnTo>
                      <a:pt x="327" y="104"/>
                    </a:lnTo>
                    <a:lnTo>
                      <a:pt x="334" y="119"/>
                    </a:lnTo>
                    <a:lnTo>
                      <a:pt x="343" y="149"/>
                    </a:lnTo>
                    <a:lnTo>
                      <a:pt x="345" y="165"/>
                    </a:lnTo>
                    <a:lnTo>
                      <a:pt x="346" y="182"/>
                    </a:lnTo>
                    <a:lnTo>
                      <a:pt x="345" y="189"/>
                    </a:lnTo>
                    <a:lnTo>
                      <a:pt x="345" y="197"/>
                    </a:lnTo>
                    <a:lnTo>
                      <a:pt x="343" y="213"/>
                    </a:lnTo>
                    <a:lnTo>
                      <a:pt x="338" y="227"/>
                    </a:lnTo>
                    <a:lnTo>
                      <a:pt x="334" y="243"/>
                    </a:lnTo>
                    <a:lnTo>
                      <a:pt x="327" y="257"/>
                    </a:lnTo>
                    <a:lnTo>
                      <a:pt x="319" y="270"/>
                    </a:lnTo>
                    <a:lnTo>
                      <a:pt x="315" y="273"/>
                    </a:lnTo>
                    <a:lnTo>
                      <a:pt x="313" y="276"/>
                    </a:lnTo>
                    <a:lnTo>
                      <a:pt x="309" y="283"/>
                    </a:lnTo>
                    <a:lnTo>
                      <a:pt x="298" y="297"/>
                    </a:lnTo>
                    <a:lnTo>
                      <a:pt x="285" y="307"/>
                    </a:lnTo>
                    <a:lnTo>
                      <a:pt x="278" y="311"/>
                    </a:lnTo>
                    <a:lnTo>
                      <a:pt x="274" y="314"/>
                    </a:lnTo>
                    <a:lnTo>
                      <a:pt x="272" y="317"/>
                    </a:lnTo>
                    <a:lnTo>
                      <a:pt x="268" y="318"/>
                    </a:lnTo>
                    <a:lnTo>
                      <a:pt x="264" y="320"/>
                    </a:lnTo>
                    <a:lnTo>
                      <a:pt x="257" y="325"/>
                    </a:lnTo>
                    <a:lnTo>
                      <a:pt x="244" y="333"/>
                    </a:lnTo>
                    <a:lnTo>
                      <a:pt x="228" y="337"/>
                    </a:lnTo>
                    <a:lnTo>
                      <a:pt x="213" y="342"/>
                    </a:lnTo>
                    <a:lnTo>
                      <a:pt x="197" y="344"/>
                    </a:lnTo>
                    <a:lnTo>
                      <a:pt x="189" y="344"/>
                    </a:lnTo>
                    <a:lnTo>
                      <a:pt x="183" y="345"/>
                    </a:lnTo>
                    <a:lnTo>
                      <a:pt x="166" y="344"/>
                    </a:lnTo>
                    <a:lnTo>
                      <a:pt x="150" y="342"/>
                    </a:lnTo>
                    <a:lnTo>
                      <a:pt x="134" y="337"/>
                    </a:lnTo>
                    <a:lnTo>
                      <a:pt x="120" y="333"/>
                    </a:lnTo>
                    <a:lnTo>
                      <a:pt x="92" y="317"/>
                    </a:lnTo>
                    <a:lnTo>
                      <a:pt x="68" y="297"/>
                    </a:lnTo>
                    <a:lnTo>
                      <a:pt x="55" y="283"/>
                    </a:lnTo>
                    <a:lnTo>
                      <a:pt x="45" y="270"/>
                    </a:lnTo>
                    <a:lnTo>
                      <a:pt x="36" y="257"/>
                    </a:lnTo>
                    <a:lnTo>
                      <a:pt x="30" y="243"/>
                    </a:lnTo>
                    <a:lnTo>
                      <a:pt x="25" y="227"/>
                    </a:lnTo>
                    <a:lnTo>
                      <a:pt x="21" y="213"/>
                    </a:lnTo>
                    <a:lnTo>
                      <a:pt x="19" y="197"/>
                    </a:lnTo>
                    <a:lnTo>
                      <a:pt x="19" y="182"/>
                    </a:lnTo>
                    <a:close/>
                  </a:path>
                </a:pathLst>
              </a:custGeom>
              <a:solidFill>
                <a:srgbClr val="BFFFB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Freeform 43">
                <a:extLst>
                  <a:ext uri="{FF2B5EF4-FFF2-40B4-BE49-F238E27FC236}">
                    <a16:creationId xmlns:a16="http://schemas.microsoft.com/office/drawing/2014/main" id="{08AC3CDE-0161-4D4B-A146-4E10A0AF84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9" y="1177"/>
                <a:ext cx="66" cy="66"/>
              </a:xfrm>
              <a:custGeom>
                <a:avLst/>
                <a:gdLst>
                  <a:gd name="T0" fmla="*/ 0 w 327"/>
                  <a:gd name="T1" fmla="*/ 0 h 326"/>
                  <a:gd name="T2" fmla="*/ 0 w 327"/>
                  <a:gd name="T3" fmla="*/ 0 h 326"/>
                  <a:gd name="T4" fmla="*/ 0 w 327"/>
                  <a:gd name="T5" fmla="*/ 0 h 326"/>
                  <a:gd name="T6" fmla="*/ 0 w 327"/>
                  <a:gd name="T7" fmla="*/ 0 h 326"/>
                  <a:gd name="T8" fmla="*/ 0 w 327"/>
                  <a:gd name="T9" fmla="*/ 0 h 326"/>
                  <a:gd name="T10" fmla="*/ 0 w 327"/>
                  <a:gd name="T11" fmla="*/ 0 h 326"/>
                  <a:gd name="T12" fmla="*/ 0 w 327"/>
                  <a:gd name="T13" fmla="*/ 0 h 326"/>
                  <a:gd name="T14" fmla="*/ 0 w 327"/>
                  <a:gd name="T15" fmla="*/ 1 h 326"/>
                  <a:gd name="T16" fmla="*/ 0 w 327"/>
                  <a:gd name="T17" fmla="*/ 1 h 326"/>
                  <a:gd name="T18" fmla="*/ 0 w 327"/>
                  <a:gd name="T19" fmla="*/ 1 h 326"/>
                  <a:gd name="T20" fmla="*/ 0 w 327"/>
                  <a:gd name="T21" fmla="*/ 1 h 326"/>
                  <a:gd name="T22" fmla="*/ 0 w 327"/>
                  <a:gd name="T23" fmla="*/ 1 h 326"/>
                  <a:gd name="T24" fmla="*/ 0 w 327"/>
                  <a:gd name="T25" fmla="*/ 0 h 326"/>
                  <a:gd name="T26" fmla="*/ 0 w 327"/>
                  <a:gd name="T27" fmla="*/ 0 h 326"/>
                  <a:gd name="T28" fmla="*/ 0 w 327"/>
                  <a:gd name="T29" fmla="*/ 0 h 326"/>
                  <a:gd name="T30" fmla="*/ 0 w 327"/>
                  <a:gd name="T31" fmla="*/ 0 h 326"/>
                  <a:gd name="T32" fmla="*/ 0 w 327"/>
                  <a:gd name="T33" fmla="*/ 0 h 326"/>
                  <a:gd name="T34" fmla="*/ 0 w 327"/>
                  <a:gd name="T35" fmla="*/ 0 h 326"/>
                  <a:gd name="T36" fmla="*/ 1 w 327"/>
                  <a:gd name="T37" fmla="*/ 0 h 326"/>
                  <a:gd name="T38" fmla="*/ 1 w 327"/>
                  <a:gd name="T39" fmla="*/ 0 h 326"/>
                  <a:gd name="T40" fmla="*/ 1 w 327"/>
                  <a:gd name="T41" fmla="*/ 0 h 326"/>
                  <a:gd name="T42" fmla="*/ 1 w 327"/>
                  <a:gd name="T43" fmla="*/ 0 h 326"/>
                  <a:gd name="T44" fmla="*/ 1 w 327"/>
                  <a:gd name="T45" fmla="*/ 0 h 326"/>
                  <a:gd name="T46" fmla="*/ 0 w 327"/>
                  <a:gd name="T47" fmla="*/ 0 h 326"/>
                  <a:gd name="T48" fmla="*/ 0 w 327"/>
                  <a:gd name="T49" fmla="*/ 0 h 326"/>
                  <a:gd name="T50" fmla="*/ 0 w 327"/>
                  <a:gd name="T51" fmla="*/ 0 h 326"/>
                  <a:gd name="T52" fmla="*/ 0 w 327"/>
                  <a:gd name="T53" fmla="*/ 0 h 326"/>
                  <a:gd name="T54" fmla="*/ 0 w 327"/>
                  <a:gd name="T55" fmla="*/ 0 h 326"/>
                  <a:gd name="T56" fmla="*/ 0 w 327"/>
                  <a:gd name="T57" fmla="*/ 0 h 326"/>
                  <a:gd name="T58" fmla="*/ 0 w 327"/>
                  <a:gd name="T59" fmla="*/ 0 h 326"/>
                  <a:gd name="T60" fmla="*/ 0 w 327"/>
                  <a:gd name="T61" fmla="*/ 0 h 326"/>
                  <a:gd name="T62" fmla="*/ 0 w 327"/>
                  <a:gd name="T63" fmla="*/ 0 h 326"/>
                  <a:gd name="T64" fmla="*/ 0 w 327"/>
                  <a:gd name="T65" fmla="*/ 0 h 326"/>
                  <a:gd name="T66" fmla="*/ 0 w 327"/>
                  <a:gd name="T67" fmla="*/ 0 h 326"/>
                  <a:gd name="T68" fmla="*/ 0 w 327"/>
                  <a:gd name="T69" fmla="*/ 0 h 326"/>
                  <a:gd name="T70" fmla="*/ 0 w 327"/>
                  <a:gd name="T71" fmla="*/ 0 h 326"/>
                  <a:gd name="T72" fmla="*/ 0 w 327"/>
                  <a:gd name="T73" fmla="*/ 0 h 326"/>
                  <a:gd name="T74" fmla="*/ 0 w 327"/>
                  <a:gd name="T75" fmla="*/ 0 h 326"/>
                  <a:gd name="T76" fmla="*/ 0 w 327"/>
                  <a:gd name="T77" fmla="*/ 0 h 326"/>
                  <a:gd name="T78" fmla="*/ 0 w 327"/>
                  <a:gd name="T79" fmla="*/ 0 h 326"/>
                  <a:gd name="T80" fmla="*/ 0 w 327"/>
                  <a:gd name="T81" fmla="*/ 0 h 326"/>
                  <a:gd name="T82" fmla="*/ 0 w 327"/>
                  <a:gd name="T83" fmla="*/ 0 h 326"/>
                  <a:gd name="T84" fmla="*/ 0 w 327"/>
                  <a:gd name="T85" fmla="*/ 0 h 326"/>
                  <a:gd name="T86" fmla="*/ 0 w 327"/>
                  <a:gd name="T87" fmla="*/ 0 h 326"/>
                  <a:gd name="T88" fmla="*/ 0 w 327"/>
                  <a:gd name="T89" fmla="*/ 0 h 326"/>
                  <a:gd name="T90" fmla="*/ 0 w 327"/>
                  <a:gd name="T91" fmla="*/ 0 h 326"/>
                  <a:gd name="T92" fmla="*/ 1 w 327"/>
                  <a:gd name="T93" fmla="*/ 0 h 326"/>
                  <a:gd name="T94" fmla="*/ 1 w 327"/>
                  <a:gd name="T95" fmla="*/ 0 h 326"/>
                  <a:gd name="T96" fmla="*/ 0 w 327"/>
                  <a:gd name="T97" fmla="*/ 0 h 326"/>
                  <a:gd name="T98" fmla="*/ 0 w 327"/>
                  <a:gd name="T99" fmla="*/ 0 h 326"/>
                  <a:gd name="T100" fmla="*/ 0 w 327"/>
                  <a:gd name="T101" fmla="*/ 0 h 326"/>
                  <a:gd name="T102" fmla="*/ 0 w 327"/>
                  <a:gd name="T103" fmla="*/ 0 h 326"/>
                  <a:gd name="T104" fmla="*/ 0 w 327"/>
                  <a:gd name="T105" fmla="*/ 0 h 326"/>
                  <a:gd name="T106" fmla="*/ 0 w 327"/>
                  <a:gd name="T107" fmla="*/ 0 h 326"/>
                  <a:gd name="T108" fmla="*/ 0 w 327"/>
                  <a:gd name="T109" fmla="*/ 0 h 326"/>
                  <a:gd name="T110" fmla="*/ 0 w 327"/>
                  <a:gd name="T111" fmla="*/ 1 h 326"/>
                  <a:gd name="T112" fmla="*/ 0 w 327"/>
                  <a:gd name="T113" fmla="*/ 1 h 326"/>
                  <a:gd name="T114" fmla="*/ 0 w 327"/>
                  <a:gd name="T115" fmla="*/ 0 h 326"/>
                  <a:gd name="T116" fmla="*/ 0 w 327"/>
                  <a:gd name="T117" fmla="*/ 0 h 32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7"/>
                  <a:gd name="T178" fmla="*/ 0 h 326"/>
                  <a:gd name="T179" fmla="*/ 327 w 327"/>
                  <a:gd name="T180" fmla="*/ 326 h 32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7" h="326">
                    <a:moveTo>
                      <a:pt x="49" y="47"/>
                    </a:moveTo>
                    <a:lnTo>
                      <a:pt x="26" y="71"/>
                    </a:lnTo>
                    <a:lnTo>
                      <a:pt x="11" y="100"/>
                    </a:lnTo>
                    <a:lnTo>
                      <a:pt x="2" y="130"/>
                    </a:lnTo>
                    <a:lnTo>
                      <a:pt x="0" y="163"/>
                    </a:lnTo>
                    <a:lnTo>
                      <a:pt x="0" y="178"/>
                    </a:lnTo>
                    <a:lnTo>
                      <a:pt x="2" y="194"/>
                    </a:lnTo>
                    <a:lnTo>
                      <a:pt x="6" y="208"/>
                    </a:lnTo>
                    <a:lnTo>
                      <a:pt x="11" y="224"/>
                    </a:lnTo>
                    <a:lnTo>
                      <a:pt x="17" y="238"/>
                    </a:lnTo>
                    <a:lnTo>
                      <a:pt x="26" y="251"/>
                    </a:lnTo>
                    <a:lnTo>
                      <a:pt x="36" y="264"/>
                    </a:lnTo>
                    <a:lnTo>
                      <a:pt x="49" y="278"/>
                    </a:lnTo>
                    <a:lnTo>
                      <a:pt x="73" y="298"/>
                    </a:lnTo>
                    <a:lnTo>
                      <a:pt x="101" y="314"/>
                    </a:lnTo>
                    <a:lnTo>
                      <a:pt x="115" y="318"/>
                    </a:lnTo>
                    <a:lnTo>
                      <a:pt x="131" y="323"/>
                    </a:lnTo>
                    <a:lnTo>
                      <a:pt x="147" y="325"/>
                    </a:lnTo>
                    <a:lnTo>
                      <a:pt x="164" y="326"/>
                    </a:lnTo>
                    <a:lnTo>
                      <a:pt x="170" y="325"/>
                    </a:lnTo>
                    <a:lnTo>
                      <a:pt x="178" y="325"/>
                    </a:lnTo>
                    <a:lnTo>
                      <a:pt x="194" y="323"/>
                    </a:lnTo>
                    <a:lnTo>
                      <a:pt x="209" y="318"/>
                    </a:lnTo>
                    <a:lnTo>
                      <a:pt x="225" y="314"/>
                    </a:lnTo>
                    <a:lnTo>
                      <a:pt x="238" y="306"/>
                    </a:lnTo>
                    <a:lnTo>
                      <a:pt x="245" y="301"/>
                    </a:lnTo>
                    <a:lnTo>
                      <a:pt x="249" y="299"/>
                    </a:lnTo>
                    <a:lnTo>
                      <a:pt x="253" y="298"/>
                    </a:lnTo>
                    <a:lnTo>
                      <a:pt x="255" y="295"/>
                    </a:lnTo>
                    <a:lnTo>
                      <a:pt x="259" y="292"/>
                    </a:lnTo>
                    <a:lnTo>
                      <a:pt x="266" y="288"/>
                    </a:lnTo>
                    <a:lnTo>
                      <a:pt x="279" y="278"/>
                    </a:lnTo>
                    <a:lnTo>
                      <a:pt x="290" y="264"/>
                    </a:lnTo>
                    <a:lnTo>
                      <a:pt x="294" y="257"/>
                    </a:lnTo>
                    <a:lnTo>
                      <a:pt x="296" y="254"/>
                    </a:lnTo>
                    <a:lnTo>
                      <a:pt x="300" y="251"/>
                    </a:lnTo>
                    <a:lnTo>
                      <a:pt x="308" y="238"/>
                    </a:lnTo>
                    <a:lnTo>
                      <a:pt x="315" y="224"/>
                    </a:lnTo>
                    <a:lnTo>
                      <a:pt x="319" y="208"/>
                    </a:lnTo>
                    <a:lnTo>
                      <a:pt x="324" y="194"/>
                    </a:lnTo>
                    <a:lnTo>
                      <a:pt x="326" y="178"/>
                    </a:lnTo>
                    <a:lnTo>
                      <a:pt x="326" y="170"/>
                    </a:lnTo>
                    <a:lnTo>
                      <a:pt x="327" y="163"/>
                    </a:lnTo>
                    <a:lnTo>
                      <a:pt x="326" y="146"/>
                    </a:lnTo>
                    <a:lnTo>
                      <a:pt x="324" y="130"/>
                    </a:lnTo>
                    <a:lnTo>
                      <a:pt x="315" y="100"/>
                    </a:lnTo>
                    <a:lnTo>
                      <a:pt x="308" y="85"/>
                    </a:lnTo>
                    <a:lnTo>
                      <a:pt x="300" y="71"/>
                    </a:lnTo>
                    <a:lnTo>
                      <a:pt x="279" y="47"/>
                    </a:lnTo>
                    <a:lnTo>
                      <a:pt x="266" y="35"/>
                    </a:lnTo>
                    <a:lnTo>
                      <a:pt x="253" y="26"/>
                    </a:lnTo>
                    <a:lnTo>
                      <a:pt x="238" y="17"/>
                    </a:lnTo>
                    <a:lnTo>
                      <a:pt x="225" y="11"/>
                    </a:lnTo>
                    <a:lnTo>
                      <a:pt x="209" y="5"/>
                    </a:lnTo>
                    <a:lnTo>
                      <a:pt x="194" y="2"/>
                    </a:lnTo>
                    <a:lnTo>
                      <a:pt x="178" y="0"/>
                    </a:lnTo>
                    <a:lnTo>
                      <a:pt x="164" y="0"/>
                    </a:lnTo>
                    <a:lnTo>
                      <a:pt x="131" y="2"/>
                    </a:lnTo>
                    <a:lnTo>
                      <a:pt x="115" y="5"/>
                    </a:lnTo>
                    <a:lnTo>
                      <a:pt x="101" y="11"/>
                    </a:lnTo>
                    <a:lnTo>
                      <a:pt x="73" y="26"/>
                    </a:lnTo>
                    <a:lnTo>
                      <a:pt x="49" y="47"/>
                    </a:lnTo>
                    <a:close/>
                    <a:moveTo>
                      <a:pt x="63" y="264"/>
                    </a:moveTo>
                    <a:lnTo>
                      <a:pt x="52" y="253"/>
                    </a:lnTo>
                    <a:lnTo>
                      <a:pt x="44" y="241"/>
                    </a:lnTo>
                    <a:lnTo>
                      <a:pt x="36" y="229"/>
                    </a:lnTo>
                    <a:lnTo>
                      <a:pt x="32" y="217"/>
                    </a:lnTo>
                    <a:lnTo>
                      <a:pt x="26" y="204"/>
                    </a:lnTo>
                    <a:lnTo>
                      <a:pt x="24" y="191"/>
                    </a:lnTo>
                    <a:lnTo>
                      <a:pt x="22" y="177"/>
                    </a:lnTo>
                    <a:lnTo>
                      <a:pt x="22" y="163"/>
                    </a:lnTo>
                    <a:lnTo>
                      <a:pt x="22" y="147"/>
                    </a:lnTo>
                    <a:lnTo>
                      <a:pt x="24" y="134"/>
                    </a:lnTo>
                    <a:lnTo>
                      <a:pt x="32" y="108"/>
                    </a:lnTo>
                    <a:lnTo>
                      <a:pt x="44" y="84"/>
                    </a:lnTo>
                    <a:lnTo>
                      <a:pt x="63" y="62"/>
                    </a:lnTo>
                    <a:lnTo>
                      <a:pt x="84" y="44"/>
                    </a:lnTo>
                    <a:lnTo>
                      <a:pt x="108" y="32"/>
                    </a:lnTo>
                    <a:lnTo>
                      <a:pt x="134" y="24"/>
                    </a:lnTo>
                    <a:lnTo>
                      <a:pt x="148" y="21"/>
                    </a:lnTo>
                    <a:lnTo>
                      <a:pt x="164" y="21"/>
                    </a:lnTo>
                    <a:lnTo>
                      <a:pt x="177" y="21"/>
                    </a:lnTo>
                    <a:lnTo>
                      <a:pt x="192" y="24"/>
                    </a:lnTo>
                    <a:lnTo>
                      <a:pt x="204" y="26"/>
                    </a:lnTo>
                    <a:lnTo>
                      <a:pt x="218" y="32"/>
                    </a:lnTo>
                    <a:lnTo>
                      <a:pt x="229" y="36"/>
                    </a:lnTo>
                    <a:lnTo>
                      <a:pt x="242" y="44"/>
                    </a:lnTo>
                    <a:lnTo>
                      <a:pt x="253" y="52"/>
                    </a:lnTo>
                    <a:lnTo>
                      <a:pt x="265" y="62"/>
                    </a:lnTo>
                    <a:lnTo>
                      <a:pt x="283" y="84"/>
                    </a:lnTo>
                    <a:lnTo>
                      <a:pt x="296" y="108"/>
                    </a:lnTo>
                    <a:lnTo>
                      <a:pt x="301" y="120"/>
                    </a:lnTo>
                    <a:lnTo>
                      <a:pt x="304" y="134"/>
                    </a:lnTo>
                    <a:lnTo>
                      <a:pt x="307" y="147"/>
                    </a:lnTo>
                    <a:lnTo>
                      <a:pt x="308" y="163"/>
                    </a:lnTo>
                    <a:lnTo>
                      <a:pt x="307" y="177"/>
                    </a:lnTo>
                    <a:lnTo>
                      <a:pt x="304" y="191"/>
                    </a:lnTo>
                    <a:lnTo>
                      <a:pt x="302" y="197"/>
                    </a:lnTo>
                    <a:lnTo>
                      <a:pt x="301" y="204"/>
                    </a:lnTo>
                    <a:lnTo>
                      <a:pt x="296" y="217"/>
                    </a:lnTo>
                    <a:lnTo>
                      <a:pt x="290" y="229"/>
                    </a:lnTo>
                    <a:lnTo>
                      <a:pt x="283" y="241"/>
                    </a:lnTo>
                    <a:lnTo>
                      <a:pt x="274" y="253"/>
                    </a:lnTo>
                    <a:lnTo>
                      <a:pt x="265" y="264"/>
                    </a:lnTo>
                    <a:lnTo>
                      <a:pt x="253" y="273"/>
                    </a:lnTo>
                    <a:lnTo>
                      <a:pt x="242" y="282"/>
                    </a:lnTo>
                    <a:lnTo>
                      <a:pt x="229" y="289"/>
                    </a:lnTo>
                    <a:lnTo>
                      <a:pt x="218" y="296"/>
                    </a:lnTo>
                    <a:lnTo>
                      <a:pt x="204" y="300"/>
                    </a:lnTo>
                    <a:lnTo>
                      <a:pt x="198" y="301"/>
                    </a:lnTo>
                    <a:lnTo>
                      <a:pt x="192" y="304"/>
                    </a:lnTo>
                    <a:lnTo>
                      <a:pt x="177" y="306"/>
                    </a:lnTo>
                    <a:lnTo>
                      <a:pt x="164" y="307"/>
                    </a:lnTo>
                    <a:lnTo>
                      <a:pt x="148" y="306"/>
                    </a:lnTo>
                    <a:lnTo>
                      <a:pt x="134" y="304"/>
                    </a:lnTo>
                    <a:lnTo>
                      <a:pt x="120" y="300"/>
                    </a:lnTo>
                    <a:lnTo>
                      <a:pt x="108" y="296"/>
                    </a:lnTo>
                    <a:lnTo>
                      <a:pt x="84" y="282"/>
                    </a:lnTo>
                    <a:lnTo>
                      <a:pt x="63" y="264"/>
                    </a:lnTo>
                    <a:close/>
                  </a:path>
                </a:pathLst>
              </a:custGeom>
              <a:solidFill>
                <a:srgbClr val="C7FFC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Freeform 44">
                <a:extLst>
                  <a:ext uri="{FF2B5EF4-FFF2-40B4-BE49-F238E27FC236}">
                    <a16:creationId xmlns:a16="http://schemas.microsoft.com/office/drawing/2014/main" id="{4404B0DF-D8FB-48C6-B058-F2816228E9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4" y="1182"/>
                <a:ext cx="57" cy="57"/>
              </a:xfrm>
              <a:custGeom>
                <a:avLst/>
                <a:gdLst>
                  <a:gd name="T0" fmla="*/ 0 w 286"/>
                  <a:gd name="T1" fmla="*/ 0 h 286"/>
                  <a:gd name="T2" fmla="*/ 0 w 286"/>
                  <a:gd name="T3" fmla="*/ 0 h 286"/>
                  <a:gd name="T4" fmla="*/ 0 w 286"/>
                  <a:gd name="T5" fmla="*/ 0 h 286"/>
                  <a:gd name="T6" fmla="*/ 0 w 286"/>
                  <a:gd name="T7" fmla="*/ 0 h 286"/>
                  <a:gd name="T8" fmla="*/ 0 w 286"/>
                  <a:gd name="T9" fmla="*/ 0 h 286"/>
                  <a:gd name="T10" fmla="*/ 0 w 286"/>
                  <a:gd name="T11" fmla="*/ 0 h 286"/>
                  <a:gd name="T12" fmla="*/ 0 w 286"/>
                  <a:gd name="T13" fmla="*/ 0 h 286"/>
                  <a:gd name="T14" fmla="*/ 0 w 286"/>
                  <a:gd name="T15" fmla="*/ 0 h 286"/>
                  <a:gd name="T16" fmla="*/ 0 w 286"/>
                  <a:gd name="T17" fmla="*/ 0 h 286"/>
                  <a:gd name="T18" fmla="*/ 0 w 286"/>
                  <a:gd name="T19" fmla="*/ 0 h 286"/>
                  <a:gd name="T20" fmla="*/ 0 w 286"/>
                  <a:gd name="T21" fmla="*/ 0 h 286"/>
                  <a:gd name="T22" fmla="*/ 0 w 286"/>
                  <a:gd name="T23" fmla="*/ 0 h 286"/>
                  <a:gd name="T24" fmla="*/ 0 w 286"/>
                  <a:gd name="T25" fmla="*/ 0 h 286"/>
                  <a:gd name="T26" fmla="*/ 0 w 286"/>
                  <a:gd name="T27" fmla="*/ 0 h 286"/>
                  <a:gd name="T28" fmla="*/ 0 w 286"/>
                  <a:gd name="T29" fmla="*/ 0 h 286"/>
                  <a:gd name="T30" fmla="*/ 0 w 286"/>
                  <a:gd name="T31" fmla="*/ 0 h 286"/>
                  <a:gd name="T32" fmla="*/ 0 w 286"/>
                  <a:gd name="T33" fmla="*/ 0 h 286"/>
                  <a:gd name="T34" fmla="*/ 0 w 286"/>
                  <a:gd name="T35" fmla="*/ 0 h 286"/>
                  <a:gd name="T36" fmla="*/ 0 w 286"/>
                  <a:gd name="T37" fmla="*/ 0 h 286"/>
                  <a:gd name="T38" fmla="*/ 0 w 286"/>
                  <a:gd name="T39" fmla="*/ 0 h 286"/>
                  <a:gd name="T40" fmla="*/ 0 w 286"/>
                  <a:gd name="T41" fmla="*/ 0 h 286"/>
                  <a:gd name="T42" fmla="*/ 0 w 286"/>
                  <a:gd name="T43" fmla="*/ 0 h 286"/>
                  <a:gd name="T44" fmla="*/ 0 w 286"/>
                  <a:gd name="T45" fmla="*/ 0 h 286"/>
                  <a:gd name="T46" fmla="*/ 0 w 286"/>
                  <a:gd name="T47" fmla="*/ 0 h 286"/>
                  <a:gd name="T48" fmla="*/ 0 w 286"/>
                  <a:gd name="T49" fmla="*/ 0 h 286"/>
                  <a:gd name="T50" fmla="*/ 0 w 286"/>
                  <a:gd name="T51" fmla="*/ 0 h 286"/>
                  <a:gd name="T52" fmla="*/ 0 w 286"/>
                  <a:gd name="T53" fmla="*/ 0 h 286"/>
                  <a:gd name="T54" fmla="*/ 0 w 286"/>
                  <a:gd name="T55" fmla="*/ 0 h 286"/>
                  <a:gd name="T56" fmla="*/ 0 w 286"/>
                  <a:gd name="T57" fmla="*/ 0 h 286"/>
                  <a:gd name="T58" fmla="*/ 0 w 286"/>
                  <a:gd name="T59" fmla="*/ 0 h 286"/>
                  <a:gd name="T60" fmla="*/ 0 w 286"/>
                  <a:gd name="T61" fmla="*/ 0 h 286"/>
                  <a:gd name="T62" fmla="*/ 0 w 286"/>
                  <a:gd name="T63" fmla="*/ 0 h 286"/>
                  <a:gd name="T64" fmla="*/ 0 w 286"/>
                  <a:gd name="T65" fmla="*/ 0 h 286"/>
                  <a:gd name="T66" fmla="*/ 0 w 286"/>
                  <a:gd name="T67" fmla="*/ 0 h 286"/>
                  <a:gd name="T68" fmla="*/ 0 w 286"/>
                  <a:gd name="T69" fmla="*/ 0 h 286"/>
                  <a:gd name="T70" fmla="*/ 0 w 286"/>
                  <a:gd name="T71" fmla="*/ 0 h 286"/>
                  <a:gd name="T72" fmla="*/ 0 w 286"/>
                  <a:gd name="T73" fmla="*/ 0 h 286"/>
                  <a:gd name="T74" fmla="*/ 0 w 286"/>
                  <a:gd name="T75" fmla="*/ 0 h 286"/>
                  <a:gd name="T76" fmla="*/ 0 w 286"/>
                  <a:gd name="T77" fmla="*/ 0 h 286"/>
                  <a:gd name="T78" fmla="*/ 0 w 286"/>
                  <a:gd name="T79" fmla="*/ 0 h 286"/>
                  <a:gd name="T80" fmla="*/ 0 w 286"/>
                  <a:gd name="T81" fmla="*/ 0 h 286"/>
                  <a:gd name="T82" fmla="*/ 0 w 286"/>
                  <a:gd name="T83" fmla="*/ 0 h 286"/>
                  <a:gd name="T84" fmla="*/ 0 w 286"/>
                  <a:gd name="T85" fmla="*/ 0 h 286"/>
                  <a:gd name="T86" fmla="*/ 0 w 286"/>
                  <a:gd name="T87" fmla="*/ 0 h 286"/>
                  <a:gd name="T88" fmla="*/ 0 w 286"/>
                  <a:gd name="T89" fmla="*/ 0 h 286"/>
                  <a:gd name="T90" fmla="*/ 0 w 286"/>
                  <a:gd name="T91" fmla="*/ 0 h 286"/>
                  <a:gd name="T92" fmla="*/ 0 w 286"/>
                  <a:gd name="T93" fmla="*/ 0 h 286"/>
                  <a:gd name="T94" fmla="*/ 0 w 286"/>
                  <a:gd name="T95" fmla="*/ 0 h 286"/>
                  <a:gd name="T96" fmla="*/ 0 w 286"/>
                  <a:gd name="T97" fmla="*/ 0 h 286"/>
                  <a:gd name="T98" fmla="*/ 0 w 286"/>
                  <a:gd name="T99" fmla="*/ 0 h 286"/>
                  <a:gd name="T100" fmla="*/ 0 w 286"/>
                  <a:gd name="T101" fmla="*/ 0 h 286"/>
                  <a:gd name="T102" fmla="*/ 0 w 286"/>
                  <a:gd name="T103" fmla="*/ 0 h 286"/>
                  <a:gd name="T104" fmla="*/ 0 w 286"/>
                  <a:gd name="T105" fmla="*/ 0 h 286"/>
                  <a:gd name="T106" fmla="*/ 0 w 286"/>
                  <a:gd name="T107" fmla="*/ 0 h 2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86"/>
                  <a:gd name="T163" fmla="*/ 0 h 286"/>
                  <a:gd name="T164" fmla="*/ 286 w 286"/>
                  <a:gd name="T165" fmla="*/ 286 h 2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86" h="286">
                    <a:moveTo>
                      <a:pt x="0" y="142"/>
                    </a:moveTo>
                    <a:lnTo>
                      <a:pt x="0" y="156"/>
                    </a:lnTo>
                    <a:lnTo>
                      <a:pt x="2" y="170"/>
                    </a:lnTo>
                    <a:lnTo>
                      <a:pt x="4" y="183"/>
                    </a:lnTo>
                    <a:lnTo>
                      <a:pt x="10" y="196"/>
                    </a:lnTo>
                    <a:lnTo>
                      <a:pt x="14" y="208"/>
                    </a:lnTo>
                    <a:lnTo>
                      <a:pt x="22" y="220"/>
                    </a:lnTo>
                    <a:lnTo>
                      <a:pt x="30" y="232"/>
                    </a:lnTo>
                    <a:lnTo>
                      <a:pt x="41" y="243"/>
                    </a:lnTo>
                    <a:lnTo>
                      <a:pt x="62" y="261"/>
                    </a:lnTo>
                    <a:lnTo>
                      <a:pt x="86" y="275"/>
                    </a:lnTo>
                    <a:lnTo>
                      <a:pt x="98" y="279"/>
                    </a:lnTo>
                    <a:lnTo>
                      <a:pt x="112" y="283"/>
                    </a:lnTo>
                    <a:lnTo>
                      <a:pt x="126" y="285"/>
                    </a:lnTo>
                    <a:lnTo>
                      <a:pt x="142" y="286"/>
                    </a:lnTo>
                    <a:lnTo>
                      <a:pt x="155" y="285"/>
                    </a:lnTo>
                    <a:lnTo>
                      <a:pt x="170" y="283"/>
                    </a:lnTo>
                    <a:lnTo>
                      <a:pt x="176" y="280"/>
                    </a:lnTo>
                    <a:lnTo>
                      <a:pt x="182" y="279"/>
                    </a:lnTo>
                    <a:lnTo>
                      <a:pt x="196" y="275"/>
                    </a:lnTo>
                    <a:lnTo>
                      <a:pt x="207" y="268"/>
                    </a:lnTo>
                    <a:lnTo>
                      <a:pt x="220" y="261"/>
                    </a:lnTo>
                    <a:lnTo>
                      <a:pt x="231" y="252"/>
                    </a:lnTo>
                    <a:lnTo>
                      <a:pt x="243" y="243"/>
                    </a:lnTo>
                    <a:lnTo>
                      <a:pt x="252" y="232"/>
                    </a:lnTo>
                    <a:lnTo>
                      <a:pt x="261" y="220"/>
                    </a:lnTo>
                    <a:lnTo>
                      <a:pt x="268" y="208"/>
                    </a:lnTo>
                    <a:lnTo>
                      <a:pt x="274" y="196"/>
                    </a:lnTo>
                    <a:lnTo>
                      <a:pt x="279" y="183"/>
                    </a:lnTo>
                    <a:lnTo>
                      <a:pt x="280" y="176"/>
                    </a:lnTo>
                    <a:lnTo>
                      <a:pt x="282" y="170"/>
                    </a:lnTo>
                    <a:lnTo>
                      <a:pt x="285" y="156"/>
                    </a:lnTo>
                    <a:lnTo>
                      <a:pt x="286" y="142"/>
                    </a:lnTo>
                    <a:lnTo>
                      <a:pt x="285" y="126"/>
                    </a:lnTo>
                    <a:lnTo>
                      <a:pt x="282" y="113"/>
                    </a:lnTo>
                    <a:lnTo>
                      <a:pt x="279" y="99"/>
                    </a:lnTo>
                    <a:lnTo>
                      <a:pt x="274" y="87"/>
                    </a:lnTo>
                    <a:lnTo>
                      <a:pt x="261" y="63"/>
                    </a:lnTo>
                    <a:lnTo>
                      <a:pt x="243" y="41"/>
                    </a:lnTo>
                    <a:lnTo>
                      <a:pt x="231" y="31"/>
                    </a:lnTo>
                    <a:lnTo>
                      <a:pt x="220" y="23"/>
                    </a:lnTo>
                    <a:lnTo>
                      <a:pt x="207" y="15"/>
                    </a:lnTo>
                    <a:lnTo>
                      <a:pt x="196" y="11"/>
                    </a:lnTo>
                    <a:lnTo>
                      <a:pt x="182" y="5"/>
                    </a:lnTo>
                    <a:lnTo>
                      <a:pt x="170" y="3"/>
                    </a:lnTo>
                    <a:lnTo>
                      <a:pt x="155" y="0"/>
                    </a:lnTo>
                    <a:lnTo>
                      <a:pt x="142" y="0"/>
                    </a:lnTo>
                    <a:lnTo>
                      <a:pt x="126" y="0"/>
                    </a:lnTo>
                    <a:lnTo>
                      <a:pt x="112" y="3"/>
                    </a:lnTo>
                    <a:lnTo>
                      <a:pt x="86" y="11"/>
                    </a:lnTo>
                    <a:lnTo>
                      <a:pt x="62" y="23"/>
                    </a:lnTo>
                    <a:lnTo>
                      <a:pt x="41" y="41"/>
                    </a:lnTo>
                    <a:lnTo>
                      <a:pt x="22" y="63"/>
                    </a:lnTo>
                    <a:lnTo>
                      <a:pt x="10" y="87"/>
                    </a:lnTo>
                    <a:lnTo>
                      <a:pt x="2" y="113"/>
                    </a:lnTo>
                    <a:lnTo>
                      <a:pt x="0" y="126"/>
                    </a:lnTo>
                    <a:lnTo>
                      <a:pt x="0" y="142"/>
                    </a:lnTo>
                    <a:close/>
                    <a:moveTo>
                      <a:pt x="55" y="228"/>
                    </a:moveTo>
                    <a:lnTo>
                      <a:pt x="46" y="218"/>
                    </a:lnTo>
                    <a:lnTo>
                      <a:pt x="39" y="209"/>
                    </a:lnTo>
                    <a:lnTo>
                      <a:pt x="28" y="189"/>
                    </a:lnTo>
                    <a:lnTo>
                      <a:pt x="21" y="166"/>
                    </a:lnTo>
                    <a:lnTo>
                      <a:pt x="19" y="153"/>
                    </a:lnTo>
                    <a:lnTo>
                      <a:pt x="19" y="142"/>
                    </a:lnTo>
                    <a:lnTo>
                      <a:pt x="21" y="116"/>
                    </a:lnTo>
                    <a:lnTo>
                      <a:pt x="28" y="94"/>
                    </a:lnTo>
                    <a:lnTo>
                      <a:pt x="39" y="73"/>
                    </a:lnTo>
                    <a:lnTo>
                      <a:pt x="55" y="55"/>
                    </a:lnTo>
                    <a:lnTo>
                      <a:pt x="73" y="39"/>
                    </a:lnTo>
                    <a:lnTo>
                      <a:pt x="95" y="28"/>
                    </a:lnTo>
                    <a:lnTo>
                      <a:pt x="117" y="21"/>
                    </a:lnTo>
                    <a:lnTo>
                      <a:pt x="142" y="20"/>
                    </a:lnTo>
                    <a:lnTo>
                      <a:pt x="165" y="21"/>
                    </a:lnTo>
                    <a:lnTo>
                      <a:pt x="188" y="28"/>
                    </a:lnTo>
                    <a:lnTo>
                      <a:pt x="209" y="39"/>
                    </a:lnTo>
                    <a:lnTo>
                      <a:pt x="218" y="46"/>
                    </a:lnTo>
                    <a:lnTo>
                      <a:pt x="228" y="55"/>
                    </a:lnTo>
                    <a:lnTo>
                      <a:pt x="244" y="73"/>
                    </a:lnTo>
                    <a:lnTo>
                      <a:pt x="255" y="94"/>
                    </a:lnTo>
                    <a:lnTo>
                      <a:pt x="262" y="116"/>
                    </a:lnTo>
                    <a:lnTo>
                      <a:pt x="264" y="142"/>
                    </a:lnTo>
                    <a:lnTo>
                      <a:pt x="263" y="153"/>
                    </a:lnTo>
                    <a:lnTo>
                      <a:pt x="262" y="156"/>
                    </a:lnTo>
                    <a:lnTo>
                      <a:pt x="262" y="159"/>
                    </a:lnTo>
                    <a:lnTo>
                      <a:pt x="262" y="166"/>
                    </a:lnTo>
                    <a:lnTo>
                      <a:pt x="255" y="189"/>
                    </a:lnTo>
                    <a:lnTo>
                      <a:pt x="244" y="209"/>
                    </a:lnTo>
                    <a:lnTo>
                      <a:pt x="236" y="218"/>
                    </a:lnTo>
                    <a:lnTo>
                      <a:pt x="231" y="223"/>
                    </a:lnTo>
                    <a:lnTo>
                      <a:pt x="229" y="225"/>
                    </a:lnTo>
                    <a:lnTo>
                      <a:pt x="228" y="225"/>
                    </a:lnTo>
                    <a:lnTo>
                      <a:pt x="228" y="226"/>
                    </a:lnTo>
                    <a:lnTo>
                      <a:pt x="228" y="228"/>
                    </a:lnTo>
                    <a:lnTo>
                      <a:pt x="226" y="228"/>
                    </a:lnTo>
                    <a:lnTo>
                      <a:pt x="224" y="228"/>
                    </a:lnTo>
                    <a:lnTo>
                      <a:pt x="224" y="229"/>
                    </a:lnTo>
                    <a:lnTo>
                      <a:pt x="222" y="232"/>
                    </a:lnTo>
                    <a:lnTo>
                      <a:pt x="218" y="236"/>
                    </a:lnTo>
                    <a:lnTo>
                      <a:pt x="209" y="244"/>
                    </a:lnTo>
                    <a:lnTo>
                      <a:pt x="188" y="255"/>
                    </a:lnTo>
                    <a:lnTo>
                      <a:pt x="165" y="262"/>
                    </a:lnTo>
                    <a:lnTo>
                      <a:pt x="159" y="262"/>
                    </a:lnTo>
                    <a:lnTo>
                      <a:pt x="155" y="262"/>
                    </a:lnTo>
                    <a:lnTo>
                      <a:pt x="153" y="263"/>
                    </a:lnTo>
                    <a:lnTo>
                      <a:pt x="142" y="264"/>
                    </a:lnTo>
                    <a:lnTo>
                      <a:pt x="117" y="262"/>
                    </a:lnTo>
                    <a:lnTo>
                      <a:pt x="95" y="255"/>
                    </a:lnTo>
                    <a:lnTo>
                      <a:pt x="73" y="244"/>
                    </a:lnTo>
                    <a:lnTo>
                      <a:pt x="55" y="228"/>
                    </a:lnTo>
                    <a:close/>
                  </a:path>
                </a:pathLst>
              </a:custGeom>
              <a:solidFill>
                <a:srgbClr val="CFFF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Freeform 45">
                <a:extLst>
                  <a:ext uri="{FF2B5EF4-FFF2-40B4-BE49-F238E27FC236}">
                    <a16:creationId xmlns:a16="http://schemas.microsoft.com/office/drawing/2014/main" id="{D5CE3839-9F3C-4D51-8D09-45790A0924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7" y="1186"/>
                <a:ext cx="49" cy="48"/>
              </a:xfrm>
              <a:custGeom>
                <a:avLst/>
                <a:gdLst>
                  <a:gd name="T0" fmla="*/ 0 w 245"/>
                  <a:gd name="T1" fmla="*/ 0 h 244"/>
                  <a:gd name="T2" fmla="*/ 0 w 245"/>
                  <a:gd name="T3" fmla="*/ 0 h 244"/>
                  <a:gd name="T4" fmla="*/ 0 w 245"/>
                  <a:gd name="T5" fmla="*/ 0 h 244"/>
                  <a:gd name="T6" fmla="*/ 0 w 245"/>
                  <a:gd name="T7" fmla="*/ 0 h 244"/>
                  <a:gd name="T8" fmla="*/ 0 w 245"/>
                  <a:gd name="T9" fmla="*/ 0 h 244"/>
                  <a:gd name="T10" fmla="*/ 0 w 245"/>
                  <a:gd name="T11" fmla="*/ 0 h 244"/>
                  <a:gd name="T12" fmla="*/ 0 w 245"/>
                  <a:gd name="T13" fmla="*/ 0 h 244"/>
                  <a:gd name="T14" fmla="*/ 0 w 245"/>
                  <a:gd name="T15" fmla="*/ 0 h 244"/>
                  <a:gd name="T16" fmla="*/ 0 w 245"/>
                  <a:gd name="T17" fmla="*/ 0 h 244"/>
                  <a:gd name="T18" fmla="*/ 0 w 245"/>
                  <a:gd name="T19" fmla="*/ 0 h 244"/>
                  <a:gd name="T20" fmla="*/ 0 w 245"/>
                  <a:gd name="T21" fmla="*/ 0 h 244"/>
                  <a:gd name="T22" fmla="*/ 0 w 245"/>
                  <a:gd name="T23" fmla="*/ 0 h 244"/>
                  <a:gd name="T24" fmla="*/ 0 w 245"/>
                  <a:gd name="T25" fmla="*/ 0 h 244"/>
                  <a:gd name="T26" fmla="*/ 0 w 245"/>
                  <a:gd name="T27" fmla="*/ 0 h 244"/>
                  <a:gd name="T28" fmla="*/ 0 w 245"/>
                  <a:gd name="T29" fmla="*/ 0 h 244"/>
                  <a:gd name="T30" fmla="*/ 0 w 245"/>
                  <a:gd name="T31" fmla="*/ 0 h 244"/>
                  <a:gd name="T32" fmla="*/ 0 w 245"/>
                  <a:gd name="T33" fmla="*/ 0 h 244"/>
                  <a:gd name="T34" fmla="*/ 0 w 245"/>
                  <a:gd name="T35" fmla="*/ 0 h 244"/>
                  <a:gd name="T36" fmla="*/ 0 w 245"/>
                  <a:gd name="T37" fmla="*/ 0 h 244"/>
                  <a:gd name="T38" fmla="*/ 0 w 245"/>
                  <a:gd name="T39" fmla="*/ 0 h 244"/>
                  <a:gd name="T40" fmla="*/ 0 w 245"/>
                  <a:gd name="T41" fmla="*/ 0 h 244"/>
                  <a:gd name="T42" fmla="*/ 0 w 245"/>
                  <a:gd name="T43" fmla="*/ 0 h 244"/>
                  <a:gd name="T44" fmla="*/ 0 w 245"/>
                  <a:gd name="T45" fmla="*/ 0 h 244"/>
                  <a:gd name="T46" fmla="*/ 0 w 245"/>
                  <a:gd name="T47" fmla="*/ 0 h 244"/>
                  <a:gd name="T48" fmla="*/ 0 w 245"/>
                  <a:gd name="T49" fmla="*/ 0 h 244"/>
                  <a:gd name="T50" fmla="*/ 0 w 245"/>
                  <a:gd name="T51" fmla="*/ 0 h 244"/>
                  <a:gd name="T52" fmla="*/ 0 w 245"/>
                  <a:gd name="T53" fmla="*/ 0 h 244"/>
                  <a:gd name="T54" fmla="*/ 0 w 245"/>
                  <a:gd name="T55" fmla="*/ 0 h 244"/>
                  <a:gd name="T56" fmla="*/ 0 w 245"/>
                  <a:gd name="T57" fmla="*/ 0 h 244"/>
                  <a:gd name="T58" fmla="*/ 0 w 245"/>
                  <a:gd name="T59" fmla="*/ 0 h 244"/>
                  <a:gd name="T60" fmla="*/ 0 w 245"/>
                  <a:gd name="T61" fmla="*/ 0 h 244"/>
                  <a:gd name="T62" fmla="*/ 0 w 245"/>
                  <a:gd name="T63" fmla="*/ 0 h 244"/>
                  <a:gd name="T64" fmla="*/ 0 w 245"/>
                  <a:gd name="T65" fmla="*/ 0 h 244"/>
                  <a:gd name="T66" fmla="*/ 0 w 245"/>
                  <a:gd name="T67" fmla="*/ 0 h 244"/>
                  <a:gd name="T68" fmla="*/ 0 w 245"/>
                  <a:gd name="T69" fmla="*/ 0 h 244"/>
                  <a:gd name="T70" fmla="*/ 0 w 245"/>
                  <a:gd name="T71" fmla="*/ 0 h 244"/>
                  <a:gd name="T72" fmla="*/ 0 w 245"/>
                  <a:gd name="T73" fmla="*/ 0 h 244"/>
                  <a:gd name="T74" fmla="*/ 0 w 245"/>
                  <a:gd name="T75" fmla="*/ 0 h 244"/>
                  <a:gd name="T76" fmla="*/ 0 w 245"/>
                  <a:gd name="T77" fmla="*/ 0 h 244"/>
                  <a:gd name="T78" fmla="*/ 0 w 245"/>
                  <a:gd name="T79" fmla="*/ 0 h 244"/>
                  <a:gd name="T80" fmla="*/ 0 w 245"/>
                  <a:gd name="T81" fmla="*/ 0 h 244"/>
                  <a:gd name="T82" fmla="*/ 0 w 245"/>
                  <a:gd name="T83" fmla="*/ 0 h 244"/>
                  <a:gd name="T84" fmla="*/ 0 w 245"/>
                  <a:gd name="T85" fmla="*/ 0 h 244"/>
                  <a:gd name="T86" fmla="*/ 0 w 245"/>
                  <a:gd name="T87" fmla="*/ 0 h 244"/>
                  <a:gd name="T88" fmla="*/ 0 w 245"/>
                  <a:gd name="T89" fmla="*/ 0 h 244"/>
                  <a:gd name="T90" fmla="*/ 0 w 245"/>
                  <a:gd name="T91" fmla="*/ 0 h 244"/>
                  <a:gd name="T92" fmla="*/ 0 w 245"/>
                  <a:gd name="T93" fmla="*/ 0 h 244"/>
                  <a:gd name="T94" fmla="*/ 0 w 245"/>
                  <a:gd name="T95" fmla="*/ 0 h 24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5"/>
                  <a:gd name="T145" fmla="*/ 0 h 244"/>
                  <a:gd name="T146" fmla="*/ 245 w 245"/>
                  <a:gd name="T147" fmla="*/ 244 h 24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5" h="244">
                    <a:moveTo>
                      <a:pt x="0" y="122"/>
                    </a:moveTo>
                    <a:lnTo>
                      <a:pt x="0" y="133"/>
                    </a:lnTo>
                    <a:lnTo>
                      <a:pt x="2" y="146"/>
                    </a:lnTo>
                    <a:lnTo>
                      <a:pt x="9" y="169"/>
                    </a:lnTo>
                    <a:lnTo>
                      <a:pt x="20" y="189"/>
                    </a:lnTo>
                    <a:lnTo>
                      <a:pt x="27" y="198"/>
                    </a:lnTo>
                    <a:lnTo>
                      <a:pt x="36" y="208"/>
                    </a:lnTo>
                    <a:lnTo>
                      <a:pt x="54" y="224"/>
                    </a:lnTo>
                    <a:lnTo>
                      <a:pt x="76" y="235"/>
                    </a:lnTo>
                    <a:lnTo>
                      <a:pt x="98" y="242"/>
                    </a:lnTo>
                    <a:lnTo>
                      <a:pt x="123" y="244"/>
                    </a:lnTo>
                    <a:lnTo>
                      <a:pt x="134" y="243"/>
                    </a:lnTo>
                    <a:lnTo>
                      <a:pt x="136" y="242"/>
                    </a:lnTo>
                    <a:lnTo>
                      <a:pt x="140" y="242"/>
                    </a:lnTo>
                    <a:lnTo>
                      <a:pt x="146" y="242"/>
                    </a:lnTo>
                    <a:lnTo>
                      <a:pt x="169" y="235"/>
                    </a:lnTo>
                    <a:lnTo>
                      <a:pt x="190" y="224"/>
                    </a:lnTo>
                    <a:lnTo>
                      <a:pt x="199" y="216"/>
                    </a:lnTo>
                    <a:lnTo>
                      <a:pt x="203" y="212"/>
                    </a:lnTo>
                    <a:lnTo>
                      <a:pt x="205" y="209"/>
                    </a:lnTo>
                    <a:lnTo>
                      <a:pt x="205" y="208"/>
                    </a:lnTo>
                    <a:lnTo>
                      <a:pt x="207" y="208"/>
                    </a:lnTo>
                    <a:lnTo>
                      <a:pt x="209" y="208"/>
                    </a:lnTo>
                    <a:lnTo>
                      <a:pt x="209" y="206"/>
                    </a:lnTo>
                    <a:lnTo>
                      <a:pt x="209" y="205"/>
                    </a:lnTo>
                    <a:lnTo>
                      <a:pt x="210" y="205"/>
                    </a:lnTo>
                    <a:lnTo>
                      <a:pt x="212" y="203"/>
                    </a:lnTo>
                    <a:lnTo>
                      <a:pt x="217" y="198"/>
                    </a:lnTo>
                    <a:lnTo>
                      <a:pt x="225" y="189"/>
                    </a:lnTo>
                    <a:lnTo>
                      <a:pt x="236" y="169"/>
                    </a:lnTo>
                    <a:lnTo>
                      <a:pt x="243" y="146"/>
                    </a:lnTo>
                    <a:lnTo>
                      <a:pt x="243" y="139"/>
                    </a:lnTo>
                    <a:lnTo>
                      <a:pt x="243" y="136"/>
                    </a:lnTo>
                    <a:lnTo>
                      <a:pt x="244" y="133"/>
                    </a:lnTo>
                    <a:lnTo>
                      <a:pt x="245" y="122"/>
                    </a:lnTo>
                    <a:lnTo>
                      <a:pt x="243" y="96"/>
                    </a:lnTo>
                    <a:lnTo>
                      <a:pt x="236" y="74"/>
                    </a:lnTo>
                    <a:lnTo>
                      <a:pt x="225" y="53"/>
                    </a:lnTo>
                    <a:lnTo>
                      <a:pt x="209" y="35"/>
                    </a:lnTo>
                    <a:lnTo>
                      <a:pt x="199" y="26"/>
                    </a:lnTo>
                    <a:lnTo>
                      <a:pt x="190" y="19"/>
                    </a:lnTo>
                    <a:lnTo>
                      <a:pt x="169" y="8"/>
                    </a:lnTo>
                    <a:lnTo>
                      <a:pt x="146" y="1"/>
                    </a:lnTo>
                    <a:lnTo>
                      <a:pt x="123" y="0"/>
                    </a:lnTo>
                    <a:lnTo>
                      <a:pt x="98" y="1"/>
                    </a:lnTo>
                    <a:lnTo>
                      <a:pt x="76" y="8"/>
                    </a:lnTo>
                    <a:lnTo>
                      <a:pt x="54" y="19"/>
                    </a:lnTo>
                    <a:lnTo>
                      <a:pt x="36" y="35"/>
                    </a:lnTo>
                    <a:lnTo>
                      <a:pt x="20" y="53"/>
                    </a:lnTo>
                    <a:lnTo>
                      <a:pt x="9" y="74"/>
                    </a:lnTo>
                    <a:lnTo>
                      <a:pt x="2" y="96"/>
                    </a:lnTo>
                    <a:lnTo>
                      <a:pt x="0" y="122"/>
                    </a:lnTo>
                    <a:close/>
                    <a:moveTo>
                      <a:pt x="51" y="193"/>
                    </a:moveTo>
                    <a:lnTo>
                      <a:pt x="37" y="178"/>
                    </a:lnTo>
                    <a:lnTo>
                      <a:pt x="32" y="169"/>
                    </a:lnTo>
                    <a:lnTo>
                      <a:pt x="28" y="161"/>
                    </a:lnTo>
                    <a:lnTo>
                      <a:pt x="23" y="141"/>
                    </a:lnTo>
                    <a:lnTo>
                      <a:pt x="22" y="122"/>
                    </a:lnTo>
                    <a:lnTo>
                      <a:pt x="23" y="101"/>
                    </a:lnTo>
                    <a:lnTo>
                      <a:pt x="28" y="82"/>
                    </a:lnTo>
                    <a:lnTo>
                      <a:pt x="37" y="64"/>
                    </a:lnTo>
                    <a:lnTo>
                      <a:pt x="51" y="49"/>
                    </a:lnTo>
                    <a:lnTo>
                      <a:pt x="66" y="36"/>
                    </a:lnTo>
                    <a:lnTo>
                      <a:pt x="83" y="28"/>
                    </a:lnTo>
                    <a:lnTo>
                      <a:pt x="101" y="22"/>
                    </a:lnTo>
                    <a:lnTo>
                      <a:pt x="123" y="21"/>
                    </a:lnTo>
                    <a:lnTo>
                      <a:pt x="143" y="22"/>
                    </a:lnTo>
                    <a:lnTo>
                      <a:pt x="162" y="28"/>
                    </a:lnTo>
                    <a:lnTo>
                      <a:pt x="179" y="36"/>
                    </a:lnTo>
                    <a:lnTo>
                      <a:pt x="195" y="49"/>
                    </a:lnTo>
                    <a:lnTo>
                      <a:pt x="208" y="64"/>
                    </a:lnTo>
                    <a:lnTo>
                      <a:pt x="218" y="82"/>
                    </a:lnTo>
                    <a:lnTo>
                      <a:pt x="224" y="101"/>
                    </a:lnTo>
                    <a:lnTo>
                      <a:pt x="226" y="122"/>
                    </a:lnTo>
                    <a:lnTo>
                      <a:pt x="225" y="131"/>
                    </a:lnTo>
                    <a:lnTo>
                      <a:pt x="224" y="136"/>
                    </a:lnTo>
                    <a:lnTo>
                      <a:pt x="224" y="141"/>
                    </a:lnTo>
                    <a:lnTo>
                      <a:pt x="220" y="150"/>
                    </a:lnTo>
                    <a:lnTo>
                      <a:pt x="218" y="161"/>
                    </a:lnTo>
                    <a:lnTo>
                      <a:pt x="216" y="162"/>
                    </a:lnTo>
                    <a:lnTo>
                      <a:pt x="214" y="164"/>
                    </a:lnTo>
                    <a:lnTo>
                      <a:pt x="212" y="169"/>
                    </a:lnTo>
                    <a:lnTo>
                      <a:pt x="208" y="178"/>
                    </a:lnTo>
                    <a:lnTo>
                      <a:pt x="195" y="193"/>
                    </a:lnTo>
                    <a:lnTo>
                      <a:pt x="179" y="207"/>
                    </a:lnTo>
                    <a:lnTo>
                      <a:pt x="170" y="212"/>
                    </a:lnTo>
                    <a:lnTo>
                      <a:pt x="166" y="214"/>
                    </a:lnTo>
                    <a:lnTo>
                      <a:pt x="163" y="215"/>
                    </a:lnTo>
                    <a:lnTo>
                      <a:pt x="162" y="217"/>
                    </a:lnTo>
                    <a:lnTo>
                      <a:pt x="152" y="220"/>
                    </a:lnTo>
                    <a:lnTo>
                      <a:pt x="143" y="223"/>
                    </a:lnTo>
                    <a:lnTo>
                      <a:pt x="123" y="225"/>
                    </a:lnTo>
                    <a:lnTo>
                      <a:pt x="101" y="223"/>
                    </a:lnTo>
                    <a:lnTo>
                      <a:pt x="83" y="217"/>
                    </a:lnTo>
                    <a:lnTo>
                      <a:pt x="66" y="207"/>
                    </a:lnTo>
                    <a:lnTo>
                      <a:pt x="51" y="193"/>
                    </a:lnTo>
                    <a:close/>
                  </a:path>
                </a:pathLst>
              </a:custGeom>
              <a:solidFill>
                <a:srgbClr val="D7FF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Freeform 46">
                <a:extLst>
                  <a:ext uri="{FF2B5EF4-FFF2-40B4-BE49-F238E27FC236}">
                    <a16:creationId xmlns:a16="http://schemas.microsoft.com/office/drawing/2014/main" id="{1E4C7BBB-A968-4D42-8399-0B5CD47D9D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2" y="1190"/>
                <a:ext cx="41" cy="41"/>
              </a:xfrm>
              <a:custGeom>
                <a:avLst/>
                <a:gdLst>
                  <a:gd name="T0" fmla="*/ 0 w 204"/>
                  <a:gd name="T1" fmla="*/ 0 h 204"/>
                  <a:gd name="T2" fmla="*/ 0 w 204"/>
                  <a:gd name="T3" fmla="*/ 0 h 204"/>
                  <a:gd name="T4" fmla="*/ 0 w 204"/>
                  <a:gd name="T5" fmla="*/ 0 h 204"/>
                  <a:gd name="T6" fmla="*/ 0 w 204"/>
                  <a:gd name="T7" fmla="*/ 0 h 204"/>
                  <a:gd name="T8" fmla="*/ 0 w 204"/>
                  <a:gd name="T9" fmla="*/ 0 h 204"/>
                  <a:gd name="T10" fmla="*/ 0 w 204"/>
                  <a:gd name="T11" fmla="*/ 0 h 204"/>
                  <a:gd name="T12" fmla="*/ 0 w 204"/>
                  <a:gd name="T13" fmla="*/ 0 h 204"/>
                  <a:gd name="T14" fmla="*/ 0 w 204"/>
                  <a:gd name="T15" fmla="*/ 0 h 204"/>
                  <a:gd name="T16" fmla="*/ 0 w 204"/>
                  <a:gd name="T17" fmla="*/ 0 h 204"/>
                  <a:gd name="T18" fmla="*/ 0 w 204"/>
                  <a:gd name="T19" fmla="*/ 0 h 204"/>
                  <a:gd name="T20" fmla="*/ 0 w 204"/>
                  <a:gd name="T21" fmla="*/ 0 h 204"/>
                  <a:gd name="T22" fmla="*/ 0 w 204"/>
                  <a:gd name="T23" fmla="*/ 0 h 204"/>
                  <a:gd name="T24" fmla="*/ 0 w 204"/>
                  <a:gd name="T25" fmla="*/ 0 h 204"/>
                  <a:gd name="T26" fmla="*/ 0 w 204"/>
                  <a:gd name="T27" fmla="*/ 0 h 204"/>
                  <a:gd name="T28" fmla="*/ 0 w 204"/>
                  <a:gd name="T29" fmla="*/ 0 h 204"/>
                  <a:gd name="T30" fmla="*/ 0 w 204"/>
                  <a:gd name="T31" fmla="*/ 0 h 204"/>
                  <a:gd name="T32" fmla="*/ 0 w 204"/>
                  <a:gd name="T33" fmla="*/ 0 h 204"/>
                  <a:gd name="T34" fmla="*/ 0 w 204"/>
                  <a:gd name="T35" fmla="*/ 0 h 204"/>
                  <a:gd name="T36" fmla="*/ 0 w 204"/>
                  <a:gd name="T37" fmla="*/ 0 h 204"/>
                  <a:gd name="T38" fmla="*/ 0 w 204"/>
                  <a:gd name="T39" fmla="*/ 0 h 204"/>
                  <a:gd name="T40" fmla="*/ 0 w 204"/>
                  <a:gd name="T41" fmla="*/ 0 h 204"/>
                  <a:gd name="T42" fmla="*/ 0 w 204"/>
                  <a:gd name="T43" fmla="*/ 0 h 204"/>
                  <a:gd name="T44" fmla="*/ 0 w 204"/>
                  <a:gd name="T45" fmla="*/ 0 h 204"/>
                  <a:gd name="T46" fmla="*/ 0 w 204"/>
                  <a:gd name="T47" fmla="*/ 0 h 204"/>
                  <a:gd name="T48" fmla="*/ 0 w 204"/>
                  <a:gd name="T49" fmla="*/ 0 h 204"/>
                  <a:gd name="T50" fmla="*/ 0 w 204"/>
                  <a:gd name="T51" fmla="*/ 0 h 204"/>
                  <a:gd name="T52" fmla="*/ 0 w 204"/>
                  <a:gd name="T53" fmla="*/ 0 h 204"/>
                  <a:gd name="T54" fmla="*/ 0 w 204"/>
                  <a:gd name="T55" fmla="*/ 0 h 204"/>
                  <a:gd name="T56" fmla="*/ 0 w 204"/>
                  <a:gd name="T57" fmla="*/ 0 h 204"/>
                  <a:gd name="T58" fmla="*/ 0 w 204"/>
                  <a:gd name="T59" fmla="*/ 0 h 204"/>
                  <a:gd name="T60" fmla="*/ 0 w 204"/>
                  <a:gd name="T61" fmla="*/ 0 h 204"/>
                  <a:gd name="T62" fmla="*/ 0 w 204"/>
                  <a:gd name="T63" fmla="*/ 0 h 204"/>
                  <a:gd name="T64" fmla="*/ 0 w 204"/>
                  <a:gd name="T65" fmla="*/ 0 h 204"/>
                  <a:gd name="T66" fmla="*/ 0 w 204"/>
                  <a:gd name="T67" fmla="*/ 0 h 204"/>
                  <a:gd name="T68" fmla="*/ 0 w 204"/>
                  <a:gd name="T69" fmla="*/ 0 h 204"/>
                  <a:gd name="T70" fmla="*/ 0 w 204"/>
                  <a:gd name="T71" fmla="*/ 0 h 204"/>
                  <a:gd name="T72" fmla="*/ 0 w 204"/>
                  <a:gd name="T73" fmla="*/ 0 h 204"/>
                  <a:gd name="T74" fmla="*/ 0 w 204"/>
                  <a:gd name="T75" fmla="*/ 0 h 204"/>
                  <a:gd name="T76" fmla="*/ 0 w 204"/>
                  <a:gd name="T77" fmla="*/ 0 h 204"/>
                  <a:gd name="T78" fmla="*/ 0 w 204"/>
                  <a:gd name="T79" fmla="*/ 0 h 204"/>
                  <a:gd name="T80" fmla="*/ 0 w 204"/>
                  <a:gd name="T81" fmla="*/ 0 h 204"/>
                  <a:gd name="T82" fmla="*/ 0 w 204"/>
                  <a:gd name="T83" fmla="*/ 0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0" y="101"/>
                    </a:moveTo>
                    <a:lnTo>
                      <a:pt x="1" y="120"/>
                    </a:lnTo>
                    <a:lnTo>
                      <a:pt x="6" y="140"/>
                    </a:lnTo>
                    <a:lnTo>
                      <a:pt x="10" y="148"/>
                    </a:lnTo>
                    <a:lnTo>
                      <a:pt x="15" y="157"/>
                    </a:lnTo>
                    <a:lnTo>
                      <a:pt x="29" y="172"/>
                    </a:lnTo>
                    <a:lnTo>
                      <a:pt x="44" y="186"/>
                    </a:lnTo>
                    <a:lnTo>
                      <a:pt x="61" y="196"/>
                    </a:lnTo>
                    <a:lnTo>
                      <a:pt x="79" y="202"/>
                    </a:lnTo>
                    <a:lnTo>
                      <a:pt x="101" y="204"/>
                    </a:lnTo>
                    <a:lnTo>
                      <a:pt x="121" y="202"/>
                    </a:lnTo>
                    <a:lnTo>
                      <a:pt x="130" y="199"/>
                    </a:lnTo>
                    <a:lnTo>
                      <a:pt x="140" y="196"/>
                    </a:lnTo>
                    <a:lnTo>
                      <a:pt x="141" y="194"/>
                    </a:lnTo>
                    <a:lnTo>
                      <a:pt x="144" y="193"/>
                    </a:lnTo>
                    <a:lnTo>
                      <a:pt x="148" y="191"/>
                    </a:lnTo>
                    <a:lnTo>
                      <a:pt x="157" y="186"/>
                    </a:lnTo>
                    <a:lnTo>
                      <a:pt x="173" y="172"/>
                    </a:lnTo>
                    <a:lnTo>
                      <a:pt x="186" y="157"/>
                    </a:lnTo>
                    <a:lnTo>
                      <a:pt x="190" y="148"/>
                    </a:lnTo>
                    <a:lnTo>
                      <a:pt x="192" y="143"/>
                    </a:lnTo>
                    <a:lnTo>
                      <a:pt x="194" y="141"/>
                    </a:lnTo>
                    <a:lnTo>
                      <a:pt x="196" y="140"/>
                    </a:lnTo>
                    <a:lnTo>
                      <a:pt x="198" y="129"/>
                    </a:lnTo>
                    <a:lnTo>
                      <a:pt x="202" y="120"/>
                    </a:lnTo>
                    <a:lnTo>
                      <a:pt x="202" y="115"/>
                    </a:lnTo>
                    <a:lnTo>
                      <a:pt x="203" y="110"/>
                    </a:lnTo>
                    <a:lnTo>
                      <a:pt x="204" y="101"/>
                    </a:lnTo>
                    <a:lnTo>
                      <a:pt x="202" y="80"/>
                    </a:lnTo>
                    <a:lnTo>
                      <a:pt x="196" y="61"/>
                    </a:lnTo>
                    <a:lnTo>
                      <a:pt x="186" y="43"/>
                    </a:lnTo>
                    <a:lnTo>
                      <a:pt x="173" y="28"/>
                    </a:lnTo>
                    <a:lnTo>
                      <a:pt x="157" y="15"/>
                    </a:lnTo>
                    <a:lnTo>
                      <a:pt x="140" y="7"/>
                    </a:lnTo>
                    <a:lnTo>
                      <a:pt x="121" y="1"/>
                    </a:lnTo>
                    <a:lnTo>
                      <a:pt x="101" y="0"/>
                    </a:lnTo>
                    <a:lnTo>
                      <a:pt x="79" y="1"/>
                    </a:lnTo>
                    <a:lnTo>
                      <a:pt x="61" y="7"/>
                    </a:lnTo>
                    <a:lnTo>
                      <a:pt x="44" y="15"/>
                    </a:lnTo>
                    <a:lnTo>
                      <a:pt x="29" y="28"/>
                    </a:lnTo>
                    <a:lnTo>
                      <a:pt x="15" y="43"/>
                    </a:lnTo>
                    <a:lnTo>
                      <a:pt x="6" y="61"/>
                    </a:lnTo>
                    <a:lnTo>
                      <a:pt x="1" y="80"/>
                    </a:lnTo>
                    <a:lnTo>
                      <a:pt x="0" y="101"/>
                    </a:lnTo>
                    <a:close/>
                    <a:moveTo>
                      <a:pt x="101" y="19"/>
                    </a:moveTo>
                    <a:lnTo>
                      <a:pt x="116" y="21"/>
                    </a:lnTo>
                    <a:lnTo>
                      <a:pt x="123" y="22"/>
                    </a:lnTo>
                    <a:lnTo>
                      <a:pt x="131" y="25"/>
                    </a:lnTo>
                    <a:lnTo>
                      <a:pt x="145" y="32"/>
                    </a:lnTo>
                    <a:lnTo>
                      <a:pt x="158" y="43"/>
                    </a:lnTo>
                    <a:lnTo>
                      <a:pt x="168" y="55"/>
                    </a:lnTo>
                    <a:lnTo>
                      <a:pt x="175" y="69"/>
                    </a:lnTo>
                    <a:lnTo>
                      <a:pt x="180" y="84"/>
                    </a:lnTo>
                    <a:lnTo>
                      <a:pt x="182" y="101"/>
                    </a:lnTo>
                    <a:lnTo>
                      <a:pt x="181" y="108"/>
                    </a:lnTo>
                    <a:lnTo>
                      <a:pt x="180" y="108"/>
                    </a:lnTo>
                    <a:lnTo>
                      <a:pt x="180" y="109"/>
                    </a:lnTo>
                    <a:lnTo>
                      <a:pt x="180" y="111"/>
                    </a:lnTo>
                    <a:lnTo>
                      <a:pt x="180" y="116"/>
                    </a:lnTo>
                    <a:lnTo>
                      <a:pt x="178" y="123"/>
                    </a:lnTo>
                    <a:lnTo>
                      <a:pt x="175" y="131"/>
                    </a:lnTo>
                    <a:lnTo>
                      <a:pt x="168" y="144"/>
                    </a:lnTo>
                    <a:lnTo>
                      <a:pt x="158" y="158"/>
                    </a:lnTo>
                    <a:lnTo>
                      <a:pt x="145" y="168"/>
                    </a:lnTo>
                    <a:lnTo>
                      <a:pt x="131" y="176"/>
                    </a:lnTo>
                    <a:lnTo>
                      <a:pt x="123" y="178"/>
                    </a:lnTo>
                    <a:lnTo>
                      <a:pt x="116" y="180"/>
                    </a:lnTo>
                    <a:lnTo>
                      <a:pt x="101" y="183"/>
                    </a:lnTo>
                    <a:lnTo>
                      <a:pt x="84" y="180"/>
                    </a:lnTo>
                    <a:lnTo>
                      <a:pt x="69" y="176"/>
                    </a:lnTo>
                    <a:lnTo>
                      <a:pt x="55" y="168"/>
                    </a:lnTo>
                    <a:lnTo>
                      <a:pt x="43" y="158"/>
                    </a:lnTo>
                    <a:lnTo>
                      <a:pt x="31" y="144"/>
                    </a:lnTo>
                    <a:lnTo>
                      <a:pt x="25" y="131"/>
                    </a:lnTo>
                    <a:lnTo>
                      <a:pt x="21" y="123"/>
                    </a:lnTo>
                    <a:lnTo>
                      <a:pt x="20" y="116"/>
                    </a:lnTo>
                    <a:lnTo>
                      <a:pt x="19" y="101"/>
                    </a:lnTo>
                    <a:lnTo>
                      <a:pt x="20" y="84"/>
                    </a:lnTo>
                    <a:lnTo>
                      <a:pt x="25" y="69"/>
                    </a:lnTo>
                    <a:lnTo>
                      <a:pt x="31" y="55"/>
                    </a:lnTo>
                    <a:lnTo>
                      <a:pt x="43" y="43"/>
                    </a:lnTo>
                    <a:lnTo>
                      <a:pt x="55" y="32"/>
                    </a:lnTo>
                    <a:lnTo>
                      <a:pt x="69" y="25"/>
                    </a:lnTo>
                    <a:lnTo>
                      <a:pt x="84" y="21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DFFFD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Freeform 47">
                <a:extLst>
                  <a:ext uri="{FF2B5EF4-FFF2-40B4-BE49-F238E27FC236}">
                    <a16:creationId xmlns:a16="http://schemas.microsoft.com/office/drawing/2014/main" id="{FA84BF7F-D49D-44E3-881F-4F6EACFF04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6" y="1194"/>
                <a:ext cx="32" cy="32"/>
              </a:xfrm>
              <a:custGeom>
                <a:avLst/>
                <a:gdLst>
                  <a:gd name="T0" fmla="*/ 0 w 163"/>
                  <a:gd name="T1" fmla="*/ 0 h 164"/>
                  <a:gd name="T2" fmla="*/ 0 w 163"/>
                  <a:gd name="T3" fmla="*/ 0 h 164"/>
                  <a:gd name="T4" fmla="*/ 0 w 163"/>
                  <a:gd name="T5" fmla="*/ 0 h 164"/>
                  <a:gd name="T6" fmla="*/ 0 w 163"/>
                  <a:gd name="T7" fmla="*/ 0 h 164"/>
                  <a:gd name="T8" fmla="*/ 0 w 163"/>
                  <a:gd name="T9" fmla="*/ 0 h 164"/>
                  <a:gd name="T10" fmla="*/ 0 w 163"/>
                  <a:gd name="T11" fmla="*/ 0 h 164"/>
                  <a:gd name="T12" fmla="*/ 0 w 163"/>
                  <a:gd name="T13" fmla="*/ 0 h 164"/>
                  <a:gd name="T14" fmla="*/ 0 w 163"/>
                  <a:gd name="T15" fmla="*/ 0 h 164"/>
                  <a:gd name="T16" fmla="*/ 0 w 163"/>
                  <a:gd name="T17" fmla="*/ 0 h 164"/>
                  <a:gd name="T18" fmla="*/ 0 w 163"/>
                  <a:gd name="T19" fmla="*/ 0 h 164"/>
                  <a:gd name="T20" fmla="*/ 0 w 163"/>
                  <a:gd name="T21" fmla="*/ 0 h 164"/>
                  <a:gd name="T22" fmla="*/ 0 w 163"/>
                  <a:gd name="T23" fmla="*/ 0 h 164"/>
                  <a:gd name="T24" fmla="*/ 0 w 163"/>
                  <a:gd name="T25" fmla="*/ 0 h 164"/>
                  <a:gd name="T26" fmla="*/ 0 w 163"/>
                  <a:gd name="T27" fmla="*/ 0 h 164"/>
                  <a:gd name="T28" fmla="*/ 0 w 163"/>
                  <a:gd name="T29" fmla="*/ 0 h 164"/>
                  <a:gd name="T30" fmla="*/ 0 w 163"/>
                  <a:gd name="T31" fmla="*/ 0 h 164"/>
                  <a:gd name="T32" fmla="*/ 0 w 163"/>
                  <a:gd name="T33" fmla="*/ 0 h 164"/>
                  <a:gd name="T34" fmla="*/ 0 w 163"/>
                  <a:gd name="T35" fmla="*/ 0 h 164"/>
                  <a:gd name="T36" fmla="*/ 0 w 163"/>
                  <a:gd name="T37" fmla="*/ 0 h 164"/>
                  <a:gd name="T38" fmla="*/ 0 w 163"/>
                  <a:gd name="T39" fmla="*/ 0 h 164"/>
                  <a:gd name="T40" fmla="*/ 0 w 163"/>
                  <a:gd name="T41" fmla="*/ 0 h 164"/>
                  <a:gd name="T42" fmla="*/ 0 w 163"/>
                  <a:gd name="T43" fmla="*/ 0 h 164"/>
                  <a:gd name="T44" fmla="*/ 0 w 163"/>
                  <a:gd name="T45" fmla="*/ 0 h 164"/>
                  <a:gd name="T46" fmla="*/ 0 w 163"/>
                  <a:gd name="T47" fmla="*/ 0 h 164"/>
                  <a:gd name="T48" fmla="*/ 0 w 163"/>
                  <a:gd name="T49" fmla="*/ 0 h 164"/>
                  <a:gd name="T50" fmla="*/ 0 w 163"/>
                  <a:gd name="T51" fmla="*/ 0 h 164"/>
                  <a:gd name="T52" fmla="*/ 0 w 163"/>
                  <a:gd name="T53" fmla="*/ 0 h 164"/>
                  <a:gd name="T54" fmla="*/ 0 w 163"/>
                  <a:gd name="T55" fmla="*/ 0 h 164"/>
                  <a:gd name="T56" fmla="*/ 0 w 163"/>
                  <a:gd name="T57" fmla="*/ 0 h 164"/>
                  <a:gd name="T58" fmla="*/ 0 w 163"/>
                  <a:gd name="T59" fmla="*/ 0 h 164"/>
                  <a:gd name="T60" fmla="*/ 0 w 163"/>
                  <a:gd name="T61" fmla="*/ 0 h 164"/>
                  <a:gd name="T62" fmla="*/ 0 w 163"/>
                  <a:gd name="T63" fmla="*/ 0 h 164"/>
                  <a:gd name="T64" fmla="*/ 0 w 163"/>
                  <a:gd name="T65" fmla="*/ 0 h 164"/>
                  <a:gd name="T66" fmla="*/ 0 w 163"/>
                  <a:gd name="T67" fmla="*/ 0 h 164"/>
                  <a:gd name="T68" fmla="*/ 0 w 163"/>
                  <a:gd name="T69" fmla="*/ 0 h 164"/>
                  <a:gd name="T70" fmla="*/ 0 w 163"/>
                  <a:gd name="T71" fmla="*/ 0 h 164"/>
                  <a:gd name="T72" fmla="*/ 0 w 163"/>
                  <a:gd name="T73" fmla="*/ 0 h 164"/>
                  <a:gd name="T74" fmla="*/ 0 w 163"/>
                  <a:gd name="T75" fmla="*/ 0 h 164"/>
                  <a:gd name="T76" fmla="*/ 0 w 163"/>
                  <a:gd name="T77" fmla="*/ 0 h 164"/>
                  <a:gd name="T78" fmla="*/ 0 w 163"/>
                  <a:gd name="T79" fmla="*/ 0 h 164"/>
                  <a:gd name="T80" fmla="*/ 0 w 163"/>
                  <a:gd name="T81" fmla="*/ 0 h 164"/>
                  <a:gd name="T82" fmla="*/ 0 w 163"/>
                  <a:gd name="T83" fmla="*/ 0 h 16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63"/>
                  <a:gd name="T127" fmla="*/ 0 h 164"/>
                  <a:gd name="T128" fmla="*/ 163 w 163"/>
                  <a:gd name="T129" fmla="*/ 164 h 16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63" h="164">
                    <a:moveTo>
                      <a:pt x="139" y="24"/>
                    </a:moveTo>
                    <a:lnTo>
                      <a:pt x="126" y="13"/>
                    </a:lnTo>
                    <a:lnTo>
                      <a:pt x="112" y="6"/>
                    </a:lnTo>
                    <a:lnTo>
                      <a:pt x="104" y="3"/>
                    </a:lnTo>
                    <a:lnTo>
                      <a:pt x="97" y="2"/>
                    </a:lnTo>
                    <a:lnTo>
                      <a:pt x="82" y="0"/>
                    </a:lnTo>
                    <a:lnTo>
                      <a:pt x="65" y="2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4" y="24"/>
                    </a:lnTo>
                    <a:lnTo>
                      <a:pt x="12" y="36"/>
                    </a:lnTo>
                    <a:lnTo>
                      <a:pt x="6" y="50"/>
                    </a:lnTo>
                    <a:lnTo>
                      <a:pt x="1" y="65"/>
                    </a:lnTo>
                    <a:lnTo>
                      <a:pt x="0" y="82"/>
                    </a:lnTo>
                    <a:lnTo>
                      <a:pt x="1" y="97"/>
                    </a:lnTo>
                    <a:lnTo>
                      <a:pt x="2" y="104"/>
                    </a:lnTo>
                    <a:lnTo>
                      <a:pt x="6" y="112"/>
                    </a:lnTo>
                    <a:lnTo>
                      <a:pt x="12" y="125"/>
                    </a:lnTo>
                    <a:lnTo>
                      <a:pt x="24" y="139"/>
                    </a:lnTo>
                    <a:lnTo>
                      <a:pt x="36" y="149"/>
                    </a:lnTo>
                    <a:lnTo>
                      <a:pt x="50" y="157"/>
                    </a:lnTo>
                    <a:lnTo>
                      <a:pt x="65" y="161"/>
                    </a:lnTo>
                    <a:lnTo>
                      <a:pt x="82" y="164"/>
                    </a:lnTo>
                    <a:lnTo>
                      <a:pt x="97" y="161"/>
                    </a:lnTo>
                    <a:lnTo>
                      <a:pt x="104" y="159"/>
                    </a:lnTo>
                    <a:lnTo>
                      <a:pt x="112" y="157"/>
                    </a:lnTo>
                    <a:lnTo>
                      <a:pt x="126" y="149"/>
                    </a:lnTo>
                    <a:lnTo>
                      <a:pt x="139" y="139"/>
                    </a:lnTo>
                    <a:lnTo>
                      <a:pt x="149" y="125"/>
                    </a:lnTo>
                    <a:lnTo>
                      <a:pt x="156" y="112"/>
                    </a:lnTo>
                    <a:lnTo>
                      <a:pt x="159" y="104"/>
                    </a:lnTo>
                    <a:lnTo>
                      <a:pt x="161" y="97"/>
                    </a:lnTo>
                    <a:lnTo>
                      <a:pt x="161" y="92"/>
                    </a:lnTo>
                    <a:lnTo>
                      <a:pt x="161" y="90"/>
                    </a:lnTo>
                    <a:lnTo>
                      <a:pt x="161" y="89"/>
                    </a:lnTo>
                    <a:lnTo>
                      <a:pt x="162" y="89"/>
                    </a:lnTo>
                    <a:lnTo>
                      <a:pt x="163" y="82"/>
                    </a:lnTo>
                    <a:lnTo>
                      <a:pt x="161" y="65"/>
                    </a:lnTo>
                    <a:lnTo>
                      <a:pt x="156" y="50"/>
                    </a:lnTo>
                    <a:lnTo>
                      <a:pt x="149" y="36"/>
                    </a:lnTo>
                    <a:lnTo>
                      <a:pt x="139" y="24"/>
                    </a:lnTo>
                    <a:close/>
                    <a:moveTo>
                      <a:pt x="82" y="22"/>
                    </a:moveTo>
                    <a:lnTo>
                      <a:pt x="93" y="22"/>
                    </a:lnTo>
                    <a:lnTo>
                      <a:pt x="104" y="25"/>
                    </a:lnTo>
                    <a:lnTo>
                      <a:pt x="114" y="31"/>
                    </a:lnTo>
                    <a:lnTo>
                      <a:pt x="125" y="39"/>
                    </a:lnTo>
                    <a:lnTo>
                      <a:pt x="133" y="47"/>
                    </a:lnTo>
                    <a:lnTo>
                      <a:pt x="138" y="57"/>
                    </a:lnTo>
                    <a:lnTo>
                      <a:pt x="142" y="68"/>
                    </a:lnTo>
                    <a:lnTo>
                      <a:pt x="144" y="82"/>
                    </a:lnTo>
                    <a:lnTo>
                      <a:pt x="142" y="93"/>
                    </a:lnTo>
                    <a:lnTo>
                      <a:pt x="138" y="105"/>
                    </a:lnTo>
                    <a:lnTo>
                      <a:pt x="135" y="109"/>
                    </a:lnTo>
                    <a:lnTo>
                      <a:pt x="133" y="115"/>
                    </a:lnTo>
                    <a:lnTo>
                      <a:pt x="128" y="119"/>
                    </a:lnTo>
                    <a:lnTo>
                      <a:pt x="126" y="122"/>
                    </a:lnTo>
                    <a:lnTo>
                      <a:pt x="125" y="122"/>
                    </a:lnTo>
                    <a:lnTo>
                      <a:pt x="125" y="123"/>
                    </a:lnTo>
                    <a:lnTo>
                      <a:pt x="125" y="125"/>
                    </a:lnTo>
                    <a:lnTo>
                      <a:pt x="122" y="125"/>
                    </a:lnTo>
                    <a:lnTo>
                      <a:pt x="121" y="125"/>
                    </a:lnTo>
                    <a:lnTo>
                      <a:pt x="121" y="126"/>
                    </a:lnTo>
                    <a:lnTo>
                      <a:pt x="119" y="129"/>
                    </a:lnTo>
                    <a:lnTo>
                      <a:pt x="114" y="133"/>
                    </a:lnTo>
                    <a:lnTo>
                      <a:pt x="109" y="135"/>
                    </a:lnTo>
                    <a:lnTo>
                      <a:pt x="104" y="139"/>
                    </a:lnTo>
                    <a:lnTo>
                      <a:pt x="93" y="142"/>
                    </a:lnTo>
                    <a:lnTo>
                      <a:pt x="82" y="144"/>
                    </a:lnTo>
                    <a:lnTo>
                      <a:pt x="68" y="142"/>
                    </a:lnTo>
                    <a:lnTo>
                      <a:pt x="57" y="139"/>
                    </a:lnTo>
                    <a:lnTo>
                      <a:pt x="46" y="133"/>
                    </a:lnTo>
                    <a:lnTo>
                      <a:pt x="38" y="125"/>
                    </a:lnTo>
                    <a:lnTo>
                      <a:pt x="30" y="115"/>
                    </a:lnTo>
                    <a:lnTo>
                      <a:pt x="25" y="105"/>
                    </a:lnTo>
                    <a:lnTo>
                      <a:pt x="21" y="93"/>
                    </a:lnTo>
                    <a:lnTo>
                      <a:pt x="21" y="82"/>
                    </a:lnTo>
                    <a:lnTo>
                      <a:pt x="21" y="68"/>
                    </a:lnTo>
                    <a:lnTo>
                      <a:pt x="25" y="57"/>
                    </a:lnTo>
                    <a:lnTo>
                      <a:pt x="30" y="47"/>
                    </a:lnTo>
                    <a:lnTo>
                      <a:pt x="38" y="39"/>
                    </a:lnTo>
                    <a:lnTo>
                      <a:pt x="46" y="31"/>
                    </a:lnTo>
                    <a:lnTo>
                      <a:pt x="57" y="25"/>
                    </a:lnTo>
                    <a:lnTo>
                      <a:pt x="68" y="22"/>
                    </a:ln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E7FFE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 48">
                <a:extLst>
                  <a:ext uri="{FF2B5EF4-FFF2-40B4-BE49-F238E27FC236}">
                    <a16:creationId xmlns:a16="http://schemas.microsoft.com/office/drawing/2014/main" id="{C67CD2C9-46CE-4FC1-92FC-2B4F1E0B40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0" y="1198"/>
                <a:ext cx="24" cy="24"/>
              </a:xfrm>
              <a:custGeom>
                <a:avLst/>
                <a:gdLst>
                  <a:gd name="T0" fmla="*/ 0 w 123"/>
                  <a:gd name="T1" fmla="*/ 0 h 122"/>
                  <a:gd name="T2" fmla="*/ 0 w 123"/>
                  <a:gd name="T3" fmla="*/ 0 h 122"/>
                  <a:gd name="T4" fmla="*/ 0 w 123"/>
                  <a:gd name="T5" fmla="*/ 0 h 122"/>
                  <a:gd name="T6" fmla="*/ 0 w 123"/>
                  <a:gd name="T7" fmla="*/ 0 h 122"/>
                  <a:gd name="T8" fmla="*/ 0 w 123"/>
                  <a:gd name="T9" fmla="*/ 0 h 122"/>
                  <a:gd name="T10" fmla="*/ 0 w 123"/>
                  <a:gd name="T11" fmla="*/ 0 h 122"/>
                  <a:gd name="T12" fmla="*/ 0 w 123"/>
                  <a:gd name="T13" fmla="*/ 0 h 122"/>
                  <a:gd name="T14" fmla="*/ 0 w 123"/>
                  <a:gd name="T15" fmla="*/ 0 h 122"/>
                  <a:gd name="T16" fmla="*/ 0 w 123"/>
                  <a:gd name="T17" fmla="*/ 0 h 122"/>
                  <a:gd name="T18" fmla="*/ 0 w 123"/>
                  <a:gd name="T19" fmla="*/ 0 h 122"/>
                  <a:gd name="T20" fmla="*/ 0 w 123"/>
                  <a:gd name="T21" fmla="*/ 0 h 122"/>
                  <a:gd name="T22" fmla="*/ 0 w 123"/>
                  <a:gd name="T23" fmla="*/ 0 h 122"/>
                  <a:gd name="T24" fmla="*/ 0 w 123"/>
                  <a:gd name="T25" fmla="*/ 0 h 122"/>
                  <a:gd name="T26" fmla="*/ 0 w 123"/>
                  <a:gd name="T27" fmla="*/ 0 h 122"/>
                  <a:gd name="T28" fmla="*/ 0 w 123"/>
                  <a:gd name="T29" fmla="*/ 0 h 122"/>
                  <a:gd name="T30" fmla="*/ 0 w 123"/>
                  <a:gd name="T31" fmla="*/ 0 h 122"/>
                  <a:gd name="T32" fmla="*/ 0 w 123"/>
                  <a:gd name="T33" fmla="*/ 0 h 122"/>
                  <a:gd name="T34" fmla="*/ 0 w 123"/>
                  <a:gd name="T35" fmla="*/ 0 h 122"/>
                  <a:gd name="T36" fmla="*/ 0 w 123"/>
                  <a:gd name="T37" fmla="*/ 0 h 122"/>
                  <a:gd name="T38" fmla="*/ 0 w 123"/>
                  <a:gd name="T39" fmla="*/ 0 h 122"/>
                  <a:gd name="T40" fmla="*/ 0 w 123"/>
                  <a:gd name="T41" fmla="*/ 0 h 122"/>
                  <a:gd name="T42" fmla="*/ 0 w 123"/>
                  <a:gd name="T43" fmla="*/ 0 h 122"/>
                  <a:gd name="T44" fmla="*/ 0 w 123"/>
                  <a:gd name="T45" fmla="*/ 0 h 122"/>
                  <a:gd name="T46" fmla="*/ 0 w 123"/>
                  <a:gd name="T47" fmla="*/ 0 h 122"/>
                  <a:gd name="T48" fmla="*/ 0 w 123"/>
                  <a:gd name="T49" fmla="*/ 0 h 122"/>
                  <a:gd name="T50" fmla="*/ 0 w 123"/>
                  <a:gd name="T51" fmla="*/ 0 h 122"/>
                  <a:gd name="T52" fmla="*/ 0 w 123"/>
                  <a:gd name="T53" fmla="*/ 0 h 122"/>
                  <a:gd name="T54" fmla="*/ 0 w 123"/>
                  <a:gd name="T55" fmla="*/ 0 h 122"/>
                  <a:gd name="T56" fmla="*/ 0 w 123"/>
                  <a:gd name="T57" fmla="*/ 0 h 122"/>
                  <a:gd name="T58" fmla="*/ 0 w 123"/>
                  <a:gd name="T59" fmla="*/ 0 h 122"/>
                  <a:gd name="T60" fmla="*/ 0 w 123"/>
                  <a:gd name="T61" fmla="*/ 0 h 122"/>
                  <a:gd name="T62" fmla="*/ 0 w 123"/>
                  <a:gd name="T63" fmla="*/ 0 h 122"/>
                  <a:gd name="T64" fmla="*/ 0 w 123"/>
                  <a:gd name="T65" fmla="*/ 0 h 122"/>
                  <a:gd name="T66" fmla="*/ 0 w 123"/>
                  <a:gd name="T67" fmla="*/ 0 h 122"/>
                  <a:gd name="T68" fmla="*/ 0 w 123"/>
                  <a:gd name="T69" fmla="*/ 0 h 12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3"/>
                  <a:gd name="T106" fmla="*/ 0 h 122"/>
                  <a:gd name="T107" fmla="*/ 123 w 123"/>
                  <a:gd name="T108" fmla="*/ 122 h 12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3" h="122">
                    <a:moveTo>
                      <a:pt x="104" y="17"/>
                    </a:moveTo>
                    <a:lnTo>
                      <a:pt x="93" y="9"/>
                    </a:lnTo>
                    <a:lnTo>
                      <a:pt x="83" y="3"/>
                    </a:lnTo>
                    <a:lnTo>
                      <a:pt x="72" y="0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6" y="3"/>
                    </a:lnTo>
                    <a:lnTo>
                      <a:pt x="25" y="9"/>
                    </a:lnTo>
                    <a:lnTo>
                      <a:pt x="17" y="17"/>
                    </a:lnTo>
                    <a:lnTo>
                      <a:pt x="9" y="25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60"/>
                    </a:lnTo>
                    <a:lnTo>
                      <a:pt x="0" y="71"/>
                    </a:lnTo>
                    <a:lnTo>
                      <a:pt x="4" y="83"/>
                    </a:lnTo>
                    <a:lnTo>
                      <a:pt x="9" y="93"/>
                    </a:lnTo>
                    <a:lnTo>
                      <a:pt x="17" y="103"/>
                    </a:lnTo>
                    <a:lnTo>
                      <a:pt x="25" y="111"/>
                    </a:lnTo>
                    <a:lnTo>
                      <a:pt x="36" y="117"/>
                    </a:lnTo>
                    <a:lnTo>
                      <a:pt x="47" y="120"/>
                    </a:lnTo>
                    <a:lnTo>
                      <a:pt x="61" y="122"/>
                    </a:lnTo>
                    <a:lnTo>
                      <a:pt x="72" y="120"/>
                    </a:lnTo>
                    <a:lnTo>
                      <a:pt x="83" y="117"/>
                    </a:lnTo>
                    <a:lnTo>
                      <a:pt x="88" y="113"/>
                    </a:lnTo>
                    <a:lnTo>
                      <a:pt x="93" y="111"/>
                    </a:lnTo>
                    <a:lnTo>
                      <a:pt x="98" y="107"/>
                    </a:lnTo>
                    <a:lnTo>
                      <a:pt x="100" y="104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4" y="103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5" y="100"/>
                    </a:lnTo>
                    <a:lnTo>
                      <a:pt x="107" y="97"/>
                    </a:lnTo>
                    <a:lnTo>
                      <a:pt x="112" y="93"/>
                    </a:lnTo>
                    <a:lnTo>
                      <a:pt x="114" y="87"/>
                    </a:lnTo>
                    <a:lnTo>
                      <a:pt x="117" y="83"/>
                    </a:lnTo>
                    <a:lnTo>
                      <a:pt x="121" y="71"/>
                    </a:lnTo>
                    <a:lnTo>
                      <a:pt x="123" y="60"/>
                    </a:lnTo>
                    <a:lnTo>
                      <a:pt x="121" y="46"/>
                    </a:lnTo>
                    <a:lnTo>
                      <a:pt x="117" y="35"/>
                    </a:lnTo>
                    <a:lnTo>
                      <a:pt x="112" y="25"/>
                    </a:lnTo>
                    <a:lnTo>
                      <a:pt x="104" y="17"/>
                    </a:lnTo>
                    <a:close/>
                    <a:moveTo>
                      <a:pt x="90" y="31"/>
                    </a:moveTo>
                    <a:lnTo>
                      <a:pt x="95" y="36"/>
                    </a:lnTo>
                    <a:lnTo>
                      <a:pt x="98" y="43"/>
                    </a:lnTo>
                    <a:lnTo>
                      <a:pt x="100" y="51"/>
                    </a:lnTo>
                    <a:lnTo>
                      <a:pt x="101" y="60"/>
                    </a:lnTo>
                    <a:lnTo>
                      <a:pt x="100" y="67"/>
                    </a:lnTo>
                    <a:lnTo>
                      <a:pt x="98" y="75"/>
                    </a:lnTo>
                    <a:lnTo>
                      <a:pt x="95" y="82"/>
                    </a:lnTo>
                    <a:lnTo>
                      <a:pt x="90" y="88"/>
                    </a:lnTo>
                    <a:lnTo>
                      <a:pt x="82" y="93"/>
                    </a:lnTo>
                    <a:lnTo>
                      <a:pt x="75" y="97"/>
                    </a:lnTo>
                    <a:lnTo>
                      <a:pt x="67" y="100"/>
                    </a:lnTo>
                    <a:lnTo>
                      <a:pt x="61" y="101"/>
                    </a:lnTo>
                    <a:lnTo>
                      <a:pt x="51" y="100"/>
                    </a:lnTo>
                    <a:lnTo>
                      <a:pt x="45" y="97"/>
                    </a:lnTo>
                    <a:lnTo>
                      <a:pt x="32" y="88"/>
                    </a:lnTo>
                    <a:lnTo>
                      <a:pt x="22" y="75"/>
                    </a:lnTo>
                    <a:lnTo>
                      <a:pt x="20" y="67"/>
                    </a:lnTo>
                    <a:lnTo>
                      <a:pt x="20" y="60"/>
                    </a:lnTo>
                    <a:lnTo>
                      <a:pt x="22" y="43"/>
                    </a:lnTo>
                    <a:lnTo>
                      <a:pt x="32" y="31"/>
                    </a:lnTo>
                    <a:lnTo>
                      <a:pt x="45" y="22"/>
                    </a:lnTo>
                    <a:lnTo>
                      <a:pt x="51" y="19"/>
                    </a:lnTo>
                    <a:lnTo>
                      <a:pt x="61" y="19"/>
                    </a:lnTo>
                    <a:lnTo>
                      <a:pt x="67" y="19"/>
                    </a:lnTo>
                    <a:lnTo>
                      <a:pt x="75" y="22"/>
                    </a:lnTo>
                    <a:lnTo>
                      <a:pt x="82" y="25"/>
                    </a:lnTo>
                    <a:lnTo>
                      <a:pt x="90" y="31"/>
                    </a:lnTo>
                    <a:close/>
                  </a:path>
                </a:pathLst>
              </a:custGeom>
              <a:solidFill>
                <a:srgbClr val="EFFFE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Freeform 49">
                <a:extLst>
                  <a:ext uri="{FF2B5EF4-FFF2-40B4-BE49-F238E27FC236}">
                    <a16:creationId xmlns:a16="http://schemas.microsoft.com/office/drawing/2014/main" id="{812DDD00-E641-4BA6-A8AE-CFCFCE752F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4" y="1202"/>
                <a:ext cx="16" cy="16"/>
              </a:xfrm>
              <a:custGeom>
                <a:avLst/>
                <a:gdLst>
                  <a:gd name="T0" fmla="*/ 0 w 81"/>
                  <a:gd name="T1" fmla="*/ 0 h 82"/>
                  <a:gd name="T2" fmla="*/ 0 w 81"/>
                  <a:gd name="T3" fmla="*/ 0 h 82"/>
                  <a:gd name="T4" fmla="*/ 0 w 81"/>
                  <a:gd name="T5" fmla="*/ 0 h 82"/>
                  <a:gd name="T6" fmla="*/ 0 w 81"/>
                  <a:gd name="T7" fmla="*/ 0 h 82"/>
                  <a:gd name="T8" fmla="*/ 0 w 81"/>
                  <a:gd name="T9" fmla="*/ 0 h 82"/>
                  <a:gd name="T10" fmla="*/ 0 w 81"/>
                  <a:gd name="T11" fmla="*/ 0 h 82"/>
                  <a:gd name="T12" fmla="*/ 0 w 81"/>
                  <a:gd name="T13" fmla="*/ 0 h 82"/>
                  <a:gd name="T14" fmla="*/ 0 w 81"/>
                  <a:gd name="T15" fmla="*/ 0 h 82"/>
                  <a:gd name="T16" fmla="*/ 0 w 81"/>
                  <a:gd name="T17" fmla="*/ 0 h 82"/>
                  <a:gd name="T18" fmla="*/ 0 w 81"/>
                  <a:gd name="T19" fmla="*/ 0 h 82"/>
                  <a:gd name="T20" fmla="*/ 0 w 81"/>
                  <a:gd name="T21" fmla="*/ 0 h 82"/>
                  <a:gd name="T22" fmla="*/ 0 w 81"/>
                  <a:gd name="T23" fmla="*/ 0 h 82"/>
                  <a:gd name="T24" fmla="*/ 0 w 81"/>
                  <a:gd name="T25" fmla="*/ 0 h 82"/>
                  <a:gd name="T26" fmla="*/ 0 w 81"/>
                  <a:gd name="T27" fmla="*/ 0 h 82"/>
                  <a:gd name="T28" fmla="*/ 0 w 81"/>
                  <a:gd name="T29" fmla="*/ 0 h 82"/>
                  <a:gd name="T30" fmla="*/ 0 w 81"/>
                  <a:gd name="T31" fmla="*/ 0 h 82"/>
                  <a:gd name="T32" fmla="*/ 0 w 81"/>
                  <a:gd name="T33" fmla="*/ 0 h 82"/>
                  <a:gd name="T34" fmla="*/ 0 w 81"/>
                  <a:gd name="T35" fmla="*/ 0 h 82"/>
                  <a:gd name="T36" fmla="*/ 0 w 81"/>
                  <a:gd name="T37" fmla="*/ 0 h 82"/>
                  <a:gd name="T38" fmla="*/ 0 w 81"/>
                  <a:gd name="T39" fmla="*/ 0 h 82"/>
                  <a:gd name="T40" fmla="*/ 0 w 81"/>
                  <a:gd name="T41" fmla="*/ 0 h 82"/>
                  <a:gd name="T42" fmla="*/ 0 w 81"/>
                  <a:gd name="T43" fmla="*/ 0 h 82"/>
                  <a:gd name="T44" fmla="*/ 0 w 81"/>
                  <a:gd name="T45" fmla="*/ 0 h 82"/>
                  <a:gd name="T46" fmla="*/ 0 w 81"/>
                  <a:gd name="T47" fmla="*/ 0 h 82"/>
                  <a:gd name="T48" fmla="*/ 0 w 81"/>
                  <a:gd name="T49" fmla="*/ 0 h 82"/>
                  <a:gd name="T50" fmla="*/ 0 w 81"/>
                  <a:gd name="T51" fmla="*/ 0 h 82"/>
                  <a:gd name="T52" fmla="*/ 0 w 81"/>
                  <a:gd name="T53" fmla="*/ 0 h 82"/>
                  <a:gd name="T54" fmla="*/ 0 w 81"/>
                  <a:gd name="T55" fmla="*/ 0 h 82"/>
                  <a:gd name="T56" fmla="*/ 0 w 81"/>
                  <a:gd name="T57" fmla="*/ 0 h 82"/>
                  <a:gd name="T58" fmla="*/ 0 w 81"/>
                  <a:gd name="T59" fmla="*/ 0 h 82"/>
                  <a:gd name="T60" fmla="*/ 0 w 81"/>
                  <a:gd name="T61" fmla="*/ 0 h 82"/>
                  <a:gd name="T62" fmla="*/ 0 w 81"/>
                  <a:gd name="T63" fmla="*/ 0 h 82"/>
                  <a:gd name="T64" fmla="*/ 0 w 81"/>
                  <a:gd name="T65" fmla="*/ 0 h 82"/>
                  <a:gd name="T66" fmla="*/ 0 w 81"/>
                  <a:gd name="T67" fmla="*/ 0 h 82"/>
                  <a:gd name="T68" fmla="*/ 0 w 81"/>
                  <a:gd name="T69" fmla="*/ 0 h 82"/>
                  <a:gd name="T70" fmla="*/ 0 w 81"/>
                  <a:gd name="T71" fmla="*/ 0 h 82"/>
                  <a:gd name="T72" fmla="*/ 0 w 81"/>
                  <a:gd name="T73" fmla="*/ 0 h 82"/>
                  <a:gd name="T74" fmla="*/ 0 w 81"/>
                  <a:gd name="T75" fmla="*/ 0 h 82"/>
                  <a:gd name="T76" fmla="*/ 0 w 81"/>
                  <a:gd name="T77" fmla="*/ 0 h 82"/>
                  <a:gd name="T78" fmla="*/ 0 w 81"/>
                  <a:gd name="T79" fmla="*/ 0 h 82"/>
                  <a:gd name="T80" fmla="*/ 0 w 81"/>
                  <a:gd name="T81" fmla="*/ 0 h 82"/>
                  <a:gd name="T82" fmla="*/ 0 w 81"/>
                  <a:gd name="T83" fmla="*/ 0 h 82"/>
                  <a:gd name="T84" fmla="*/ 0 w 81"/>
                  <a:gd name="T85" fmla="*/ 0 h 82"/>
                  <a:gd name="T86" fmla="*/ 0 w 81"/>
                  <a:gd name="T87" fmla="*/ 0 h 82"/>
                  <a:gd name="T88" fmla="*/ 0 w 81"/>
                  <a:gd name="T89" fmla="*/ 0 h 82"/>
                  <a:gd name="T90" fmla="*/ 0 w 81"/>
                  <a:gd name="T91" fmla="*/ 0 h 82"/>
                  <a:gd name="T92" fmla="*/ 0 w 81"/>
                  <a:gd name="T93" fmla="*/ 0 h 82"/>
                  <a:gd name="T94" fmla="*/ 0 w 81"/>
                  <a:gd name="T95" fmla="*/ 0 h 82"/>
                  <a:gd name="T96" fmla="*/ 0 w 81"/>
                  <a:gd name="T97" fmla="*/ 0 h 82"/>
                  <a:gd name="T98" fmla="*/ 0 w 81"/>
                  <a:gd name="T99" fmla="*/ 0 h 82"/>
                  <a:gd name="T100" fmla="*/ 0 w 81"/>
                  <a:gd name="T101" fmla="*/ 0 h 82"/>
                  <a:gd name="T102" fmla="*/ 0 w 81"/>
                  <a:gd name="T103" fmla="*/ 0 h 82"/>
                  <a:gd name="T104" fmla="*/ 0 w 81"/>
                  <a:gd name="T105" fmla="*/ 0 h 82"/>
                  <a:gd name="T106" fmla="*/ 0 w 81"/>
                  <a:gd name="T107" fmla="*/ 0 h 82"/>
                  <a:gd name="T108" fmla="*/ 0 w 81"/>
                  <a:gd name="T109" fmla="*/ 0 h 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1"/>
                  <a:gd name="T166" fmla="*/ 0 h 82"/>
                  <a:gd name="T167" fmla="*/ 81 w 81"/>
                  <a:gd name="T168" fmla="*/ 82 h 8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1" h="82">
                    <a:moveTo>
                      <a:pt x="81" y="41"/>
                    </a:moveTo>
                    <a:lnTo>
                      <a:pt x="80" y="32"/>
                    </a:lnTo>
                    <a:lnTo>
                      <a:pt x="78" y="24"/>
                    </a:lnTo>
                    <a:lnTo>
                      <a:pt x="75" y="17"/>
                    </a:lnTo>
                    <a:lnTo>
                      <a:pt x="70" y="12"/>
                    </a:lnTo>
                    <a:lnTo>
                      <a:pt x="62" y="6"/>
                    </a:lnTo>
                    <a:lnTo>
                      <a:pt x="55" y="3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1" y="0"/>
                    </a:lnTo>
                    <a:lnTo>
                      <a:pt x="25" y="3"/>
                    </a:lnTo>
                    <a:lnTo>
                      <a:pt x="12" y="12"/>
                    </a:lnTo>
                    <a:lnTo>
                      <a:pt x="2" y="2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2" y="56"/>
                    </a:lnTo>
                    <a:lnTo>
                      <a:pt x="12" y="69"/>
                    </a:lnTo>
                    <a:lnTo>
                      <a:pt x="25" y="78"/>
                    </a:lnTo>
                    <a:lnTo>
                      <a:pt x="31" y="81"/>
                    </a:lnTo>
                    <a:lnTo>
                      <a:pt x="41" y="82"/>
                    </a:lnTo>
                    <a:lnTo>
                      <a:pt x="47" y="81"/>
                    </a:lnTo>
                    <a:lnTo>
                      <a:pt x="55" y="78"/>
                    </a:lnTo>
                    <a:lnTo>
                      <a:pt x="62" y="74"/>
                    </a:lnTo>
                    <a:lnTo>
                      <a:pt x="70" y="69"/>
                    </a:lnTo>
                    <a:lnTo>
                      <a:pt x="75" y="63"/>
                    </a:lnTo>
                    <a:lnTo>
                      <a:pt x="78" y="56"/>
                    </a:lnTo>
                    <a:lnTo>
                      <a:pt x="80" y="48"/>
                    </a:lnTo>
                    <a:lnTo>
                      <a:pt x="81" y="41"/>
                    </a:lnTo>
                    <a:close/>
                    <a:moveTo>
                      <a:pt x="62" y="41"/>
                    </a:moveTo>
                    <a:lnTo>
                      <a:pt x="61" y="41"/>
                    </a:lnTo>
                    <a:lnTo>
                      <a:pt x="61" y="42"/>
                    </a:lnTo>
                    <a:lnTo>
                      <a:pt x="61" y="44"/>
                    </a:lnTo>
                    <a:lnTo>
                      <a:pt x="60" y="49"/>
                    </a:lnTo>
                    <a:lnTo>
                      <a:pt x="58" y="51"/>
                    </a:lnTo>
                    <a:lnTo>
                      <a:pt x="55" y="55"/>
                    </a:lnTo>
                    <a:lnTo>
                      <a:pt x="52" y="57"/>
                    </a:lnTo>
                    <a:lnTo>
                      <a:pt x="50" y="58"/>
                    </a:lnTo>
                    <a:lnTo>
                      <a:pt x="49" y="60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1" y="61"/>
                    </a:lnTo>
                    <a:lnTo>
                      <a:pt x="41" y="63"/>
                    </a:lnTo>
                    <a:lnTo>
                      <a:pt x="31" y="60"/>
                    </a:lnTo>
                    <a:lnTo>
                      <a:pt x="26" y="55"/>
                    </a:lnTo>
                    <a:lnTo>
                      <a:pt x="22" y="49"/>
                    </a:lnTo>
                    <a:lnTo>
                      <a:pt x="21" y="41"/>
                    </a:lnTo>
                    <a:lnTo>
                      <a:pt x="22" y="32"/>
                    </a:lnTo>
                    <a:lnTo>
                      <a:pt x="26" y="26"/>
                    </a:lnTo>
                    <a:lnTo>
                      <a:pt x="31" y="23"/>
                    </a:lnTo>
                    <a:lnTo>
                      <a:pt x="41" y="22"/>
                    </a:lnTo>
                    <a:lnTo>
                      <a:pt x="49" y="23"/>
                    </a:lnTo>
                    <a:lnTo>
                      <a:pt x="55" y="26"/>
                    </a:lnTo>
                    <a:lnTo>
                      <a:pt x="60" y="32"/>
                    </a:lnTo>
                    <a:lnTo>
                      <a:pt x="61" y="35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F7FFF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Freeform 50">
                <a:extLst>
                  <a:ext uri="{FF2B5EF4-FFF2-40B4-BE49-F238E27FC236}">
                    <a16:creationId xmlns:a16="http://schemas.microsoft.com/office/drawing/2014/main" id="{61A3C5F9-ECFF-4901-9765-8CA11562F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1206"/>
                <a:ext cx="8" cy="8"/>
              </a:xfrm>
              <a:custGeom>
                <a:avLst/>
                <a:gdLst>
                  <a:gd name="T0" fmla="*/ 0 w 41"/>
                  <a:gd name="T1" fmla="*/ 0 h 41"/>
                  <a:gd name="T2" fmla="*/ 0 w 41"/>
                  <a:gd name="T3" fmla="*/ 0 h 41"/>
                  <a:gd name="T4" fmla="*/ 0 w 41"/>
                  <a:gd name="T5" fmla="*/ 0 h 41"/>
                  <a:gd name="T6" fmla="*/ 0 w 41"/>
                  <a:gd name="T7" fmla="*/ 0 h 41"/>
                  <a:gd name="T8" fmla="*/ 0 w 41"/>
                  <a:gd name="T9" fmla="*/ 0 h 41"/>
                  <a:gd name="T10" fmla="*/ 0 w 41"/>
                  <a:gd name="T11" fmla="*/ 0 h 41"/>
                  <a:gd name="T12" fmla="*/ 0 w 41"/>
                  <a:gd name="T13" fmla="*/ 0 h 41"/>
                  <a:gd name="T14" fmla="*/ 0 w 41"/>
                  <a:gd name="T15" fmla="*/ 0 h 41"/>
                  <a:gd name="T16" fmla="*/ 0 w 41"/>
                  <a:gd name="T17" fmla="*/ 0 h 41"/>
                  <a:gd name="T18" fmla="*/ 0 w 41"/>
                  <a:gd name="T19" fmla="*/ 0 h 41"/>
                  <a:gd name="T20" fmla="*/ 0 w 41"/>
                  <a:gd name="T21" fmla="*/ 0 h 41"/>
                  <a:gd name="T22" fmla="*/ 0 w 41"/>
                  <a:gd name="T23" fmla="*/ 0 h 41"/>
                  <a:gd name="T24" fmla="*/ 0 w 41"/>
                  <a:gd name="T25" fmla="*/ 0 h 41"/>
                  <a:gd name="T26" fmla="*/ 0 w 41"/>
                  <a:gd name="T27" fmla="*/ 0 h 41"/>
                  <a:gd name="T28" fmla="*/ 0 w 41"/>
                  <a:gd name="T29" fmla="*/ 0 h 41"/>
                  <a:gd name="T30" fmla="*/ 0 w 41"/>
                  <a:gd name="T31" fmla="*/ 0 h 41"/>
                  <a:gd name="T32" fmla="*/ 0 w 41"/>
                  <a:gd name="T33" fmla="*/ 0 h 41"/>
                  <a:gd name="T34" fmla="*/ 0 w 41"/>
                  <a:gd name="T35" fmla="*/ 0 h 41"/>
                  <a:gd name="T36" fmla="*/ 0 w 41"/>
                  <a:gd name="T37" fmla="*/ 0 h 41"/>
                  <a:gd name="T38" fmla="*/ 0 w 41"/>
                  <a:gd name="T39" fmla="*/ 0 h 41"/>
                  <a:gd name="T40" fmla="*/ 0 w 41"/>
                  <a:gd name="T41" fmla="*/ 0 h 41"/>
                  <a:gd name="T42" fmla="*/ 0 w 41"/>
                  <a:gd name="T43" fmla="*/ 0 h 41"/>
                  <a:gd name="T44" fmla="*/ 0 w 41"/>
                  <a:gd name="T45" fmla="*/ 0 h 41"/>
                  <a:gd name="T46" fmla="*/ 0 w 41"/>
                  <a:gd name="T47" fmla="*/ 0 h 41"/>
                  <a:gd name="T48" fmla="*/ 0 w 41"/>
                  <a:gd name="T49" fmla="*/ 0 h 41"/>
                  <a:gd name="T50" fmla="*/ 0 w 41"/>
                  <a:gd name="T51" fmla="*/ 0 h 41"/>
                  <a:gd name="T52" fmla="*/ 0 w 41"/>
                  <a:gd name="T53" fmla="*/ 0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1"/>
                  <a:gd name="T82" fmla="*/ 0 h 41"/>
                  <a:gd name="T83" fmla="*/ 41 w 41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1" h="41">
                    <a:moveTo>
                      <a:pt x="34" y="33"/>
                    </a:moveTo>
                    <a:lnTo>
                      <a:pt x="37" y="29"/>
                    </a:lnTo>
                    <a:lnTo>
                      <a:pt x="39" y="27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41" y="19"/>
                    </a:lnTo>
                    <a:lnTo>
                      <a:pt x="40" y="13"/>
                    </a:lnTo>
                    <a:lnTo>
                      <a:pt x="39" y="10"/>
                    </a:lnTo>
                    <a:lnTo>
                      <a:pt x="34" y="4"/>
                    </a:lnTo>
                    <a:lnTo>
                      <a:pt x="28" y="1"/>
                    </a:lnTo>
                    <a:lnTo>
                      <a:pt x="20" y="0"/>
                    </a:lnTo>
                    <a:lnTo>
                      <a:pt x="10" y="1"/>
                    </a:lnTo>
                    <a:lnTo>
                      <a:pt x="5" y="4"/>
                    </a:lnTo>
                    <a:lnTo>
                      <a:pt x="1" y="10"/>
                    </a:lnTo>
                    <a:lnTo>
                      <a:pt x="0" y="19"/>
                    </a:lnTo>
                    <a:lnTo>
                      <a:pt x="1" y="27"/>
                    </a:lnTo>
                    <a:lnTo>
                      <a:pt x="5" y="33"/>
                    </a:lnTo>
                    <a:lnTo>
                      <a:pt x="10" y="38"/>
                    </a:lnTo>
                    <a:lnTo>
                      <a:pt x="20" y="41"/>
                    </a:lnTo>
                    <a:lnTo>
                      <a:pt x="20" y="39"/>
                    </a:lnTo>
                    <a:lnTo>
                      <a:pt x="21" y="39"/>
                    </a:lnTo>
                    <a:lnTo>
                      <a:pt x="23" y="39"/>
                    </a:lnTo>
                    <a:lnTo>
                      <a:pt x="28" y="38"/>
                    </a:lnTo>
                    <a:lnTo>
                      <a:pt x="29" y="36"/>
                    </a:lnTo>
                    <a:lnTo>
                      <a:pt x="31" y="35"/>
                    </a:lnTo>
                    <a:lnTo>
                      <a:pt x="34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51">
                <a:extLst>
                  <a:ext uri="{FF2B5EF4-FFF2-40B4-BE49-F238E27FC236}">
                    <a16:creationId xmlns:a16="http://schemas.microsoft.com/office/drawing/2014/main" id="{EF4F1043-2F3B-4A76-83D8-223BDD2B8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7" y="1242"/>
                <a:ext cx="107" cy="131"/>
              </a:xfrm>
              <a:custGeom>
                <a:avLst/>
                <a:gdLst>
                  <a:gd name="T0" fmla="*/ 1 w 531"/>
                  <a:gd name="T1" fmla="*/ 0 h 652"/>
                  <a:gd name="T2" fmla="*/ 1 w 531"/>
                  <a:gd name="T3" fmla="*/ 0 h 652"/>
                  <a:gd name="T4" fmla="*/ 1 w 531"/>
                  <a:gd name="T5" fmla="*/ 0 h 652"/>
                  <a:gd name="T6" fmla="*/ 1 w 531"/>
                  <a:gd name="T7" fmla="*/ 0 h 652"/>
                  <a:gd name="T8" fmla="*/ 1 w 531"/>
                  <a:gd name="T9" fmla="*/ 0 h 652"/>
                  <a:gd name="T10" fmla="*/ 1 w 531"/>
                  <a:gd name="T11" fmla="*/ 0 h 652"/>
                  <a:gd name="T12" fmla="*/ 1 w 531"/>
                  <a:gd name="T13" fmla="*/ 1 h 652"/>
                  <a:gd name="T14" fmla="*/ 1 w 531"/>
                  <a:gd name="T15" fmla="*/ 1 h 652"/>
                  <a:gd name="T16" fmla="*/ 1 w 531"/>
                  <a:gd name="T17" fmla="*/ 1 h 652"/>
                  <a:gd name="T18" fmla="*/ 1 w 531"/>
                  <a:gd name="T19" fmla="*/ 1 h 652"/>
                  <a:gd name="T20" fmla="*/ 1 w 531"/>
                  <a:gd name="T21" fmla="*/ 1 h 652"/>
                  <a:gd name="T22" fmla="*/ 1 w 531"/>
                  <a:gd name="T23" fmla="*/ 1 h 652"/>
                  <a:gd name="T24" fmla="*/ 1 w 531"/>
                  <a:gd name="T25" fmla="*/ 1 h 652"/>
                  <a:gd name="T26" fmla="*/ 1 w 531"/>
                  <a:gd name="T27" fmla="*/ 1 h 652"/>
                  <a:gd name="T28" fmla="*/ 1 w 531"/>
                  <a:gd name="T29" fmla="*/ 1 h 652"/>
                  <a:gd name="T30" fmla="*/ 0 w 531"/>
                  <a:gd name="T31" fmla="*/ 1 h 652"/>
                  <a:gd name="T32" fmla="*/ 0 w 531"/>
                  <a:gd name="T33" fmla="*/ 1 h 652"/>
                  <a:gd name="T34" fmla="*/ 0 w 531"/>
                  <a:gd name="T35" fmla="*/ 1 h 652"/>
                  <a:gd name="T36" fmla="*/ 0 w 531"/>
                  <a:gd name="T37" fmla="*/ 1 h 652"/>
                  <a:gd name="T38" fmla="*/ 0 w 531"/>
                  <a:gd name="T39" fmla="*/ 1 h 652"/>
                  <a:gd name="T40" fmla="*/ 0 w 531"/>
                  <a:gd name="T41" fmla="*/ 1 h 652"/>
                  <a:gd name="T42" fmla="*/ 0 w 531"/>
                  <a:gd name="T43" fmla="*/ 1 h 652"/>
                  <a:gd name="T44" fmla="*/ 0 w 531"/>
                  <a:gd name="T45" fmla="*/ 1 h 652"/>
                  <a:gd name="T46" fmla="*/ 0 w 531"/>
                  <a:gd name="T47" fmla="*/ 1 h 652"/>
                  <a:gd name="T48" fmla="*/ 0 w 531"/>
                  <a:gd name="T49" fmla="*/ 1 h 652"/>
                  <a:gd name="T50" fmla="*/ 0 w 531"/>
                  <a:gd name="T51" fmla="*/ 1 h 652"/>
                  <a:gd name="T52" fmla="*/ 1 w 531"/>
                  <a:gd name="T53" fmla="*/ 1 h 652"/>
                  <a:gd name="T54" fmla="*/ 1 w 531"/>
                  <a:gd name="T55" fmla="*/ 1 h 652"/>
                  <a:gd name="T56" fmla="*/ 1 w 531"/>
                  <a:gd name="T57" fmla="*/ 1 h 652"/>
                  <a:gd name="T58" fmla="*/ 1 w 531"/>
                  <a:gd name="T59" fmla="*/ 1 h 652"/>
                  <a:gd name="T60" fmla="*/ 1 w 531"/>
                  <a:gd name="T61" fmla="*/ 1 h 652"/>
                  <a:gd name="T62" fmla="*/ 1 w 531"/>
                  <a:gd name="T63" fmla="*/ 1 h 652"/>
                  <a:gd name="T64" fmla="*/ 1 w 531"/>
                  <a:gd name="T65" fmla="*/ 1 h 652"/>
                  <a:gd name="T66" fmla="*/ 1 w 531"/>
                  <a:gd name="T67" fmla="*/ 1 h 652"/>
                  <a:gd name="T68" fmla="*/ 1 w 531"/>
                  <a:gd name="T69" fmla="*/ 1 h 652"/>
                  <a:gd name="T70" fmla="*/ 1 w 531"/>
                  <a:gd name="T71" fmla="*/ 0 h 652"/>
                  <a:gd name="T72" fmla="*/ 1 w 531"/>
                  <a:gd name="T73" fmla="*/ 0 h 652"/>
                  <a:gd name="T74" fmla="*/ 1 w 531"/>
                  <a:gd name="T75" fmla="*/ 0 h 652"/>
                  <a:gd name="T76" fmla="*/ 1 w 531"/>
                  <a:gd name="T77" fmla="*/ 0 h 652"/>
                  <a:gd name="T78" fmla="*/ 1 w 531"/>
                  <a:gd name="T79" fmla="*/ 0 h 6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31"/>
                  <a:gd name="T121" fmla="*/ 0 h 652"/>
                  <a:gd name="T122" fmla="*/ 531 w 531"/>
                  <a:gd name="T123" fmla="*/ 652 h 6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31" h="652">
                    <a:moveTo>
                      <a:pt x="400" y="2"/>
                    </a:moveTo>
                    <a:lnTo>
                      <a:pt x="361" y="0"/>
                    </a:lnTo>
                    <a:lnTo>
                      <a:pt x="384" y="18"/>
                    </a:lnTo>
                    <a:lnTo>
                      <a:pt x="409" y="41"/>
                    </a:lnTo>
                    <a:lnTo>
                      <a:pt x="431" y="66"/>
                    </a:lnTo>
                    <a:lnTo>
                      <a:pt x="453" y="93"/>
                    </a:lnTo>
                    <a:lnTo>
                      <a:pt x="470" y="121"/>
                    </a:lnTo>
                    <a:lnTo>
                      <a:pt x="486" y="152"/>
                    </a:lnTo>
                    <a:lnTo>
                      <a:pt x="496" y="183"/>
                    </a:lnTo>
                    <a:lnTo>
                      <a:pt x="505" y="216"/>
                    </a:lnTo>
                    <a:lnTo>
                      <a:pt x="510" y="250"/>
                    </a:lnTo>
                    <a:lnTo>
                      <a:pt x="512" y="286"/>
                    </a:lnTo>
                    <a:lnTo>
                      <a:pt x="510" y="320"/>
                    </a:lnTo>
                    <a:lnTo>
                      <a:pt x="505" y="354"/>
                    </a:lnTo>
                    <a:lnTo>
                      <a:pt x="501" y="370"/>
                    </a:lnTo>
                    <a:lnTo>
                      <a:pt x="496" y="387"/>
                    </a:lnTo>
                    <a:lnTo>
                      <a:pt x="486" y="419"/>
                    </a:lnTo>
                    <a:lnTo>
                      <a:pt x="470" y="448"/>
                    </a:lnTo>
                    <a:lnTo>
                      <a:pt x="461" y="462"/>
                    </a:lnTo>
                    <a:lnTo>
                      <a:pt x="456" y="468"/>
                    </a:lnTo>
                    <a:lnTo>
                      <a:pt x="454" y="472"/>
                    </a:lnTo>
                    <a:lnTo>
                      <a:pt x="453" y="476"/>
                    </a:lnTo>
                    <a:lnTo>
                      <a:pt x="431" y="504"/>
                    </a:lnTo>
                    <a:lnTo>
                      <a:pt x="409" y="531"/>
                    </a:lnTo>
                    <a:lnTo>
                      <a:pt x="382" y="553"/>
                    </a:lnTo>
                    <a:lnTo>
                      <a:pt x="354" y="575"/>
                    </a:lnTo>
                    <a:lnTo>
                      <a:pt x="350" y="576"/>
                    </a:lnTo>
                    <a:lnTo>
                      <a:pt x="346" y="578"/>
                    </a:lnTo>
                    <a:lnTo>
                      <a:pt x="340" y="583"/>
                    </a:lnTo>
                    <a:lnTo>
                      <a:pt x="326" y="592"/>
                    </a:lnTo>
                    <a:lnTo>
                      <a:pt x="296" y="608"/>
                    </a:lnTo>
                    <a:lnTo>
                      <a:pt x="265" y="618"/>
                    </a:lnTo>
                    <a:lnTo>
                      <a:pt x="248" y="623"/>
                    </a:lnTo>
                    <a:lnTo>
                      <a:pt x="232" y="627"/>
                    </a:lnTo>
                    <a:lnTo>
                      <a:pt x="198" y="632"/>
                    </a:lnTo>
                    <a:lnTo>
                      <a:pt x="164" y="634"/>
                    </a:lnTo>
                    <a:lnTo>
                      <a:pt x="141" y="633"/>
                    </a:lnTo>
                    <a:lnTo>
                      <a:pt x="119" y="631"/>
                    </a:lnTo>
                    <a:lnTo>
                      <a:pt x="77" y="624"/>
                    </a:lnTo>
                    <a:lnTo>
                      <a:pt x="38" y="610"/>
                    </a:lnTo>
                    <a:lnTo>
                      <a:pt x="18" y="602"/>
                    </a:lnTo>
                    <a:lnTo>
                      <a:pt x="0" y="593"/>
                    </a:lnTo>
                    <a:lnTo>
                      <a:pt x="22" y="626"/>
                    </a:lnTo>
                    <a:lnTo>
                      <a:pt x="54" y="636"/>
                    </a:lnTo>
                    <a:lnTo>
                      <a:pt x="89" y="645"/>
                    </a:lnTo>
                    <a:lnTo>
                      <a:pt x="125" y="650"/>
                    </a:lnTo>
                    <a:lnTo>
                      <a:pt x="164" y="652"/>
                    </a:lnTo>
                    <a:lnTo>
                      <a:pt x="200" y="650"/>
                    </a:lnTo>
                    <a:lnTo>
                      <a:pt x="217" y="648"/>
                    </a:lnTo>
                    <a:lnTo>
                      <a:pt x="235" y="645"/>
                    </a:lnTo>
                    <a:lnTo>
                      <a:pt x="269" y="636"/>
                    </a:lnTo>
                    <a:lnTo>
                      <a:pt x="303" y="625"/>
                    </a:lnTo>
                    <a:lnTo>
                      <a:pt x="335" y="609"/>
                    </a:lnTo>
                    <a:lnTo>
                      <a:pt x="350" y="600"/>
                    </a:lnTo>
                    <a:lnTo>
                      <a:pt x="366" y="591"/>
                    </a:lnTo>
                    <a:lnTo>
                      <a:pt x="395" y="568"/>
                    </a:lnTo>
                    <a:lnTo>
                      <a:pt x="409" y="556"/>
                    </a:lnTo>
                    <a:lnTo>
                      <a:pt x="424" y="544"/>
                    </a:lnTo>
                    <a:lnTo>
                      <a:pt x="435" y="530"/>
                    </a:lnTo>
                    <a:lnTo>
                      <a:pt x="447" y="516"/>
                    </a:lnTo>
                    <a:lnTo>
                      <a:pt x="470" y="487"/>
                    </a:lnTo>
                    <a:lnTo>
                      <a:pt x="479" y="471"/>
                    </a:lnTo>
                    <a:lnTo>
                      <a:pt x="488" y="456"/>
                    </a:lnTo>
                    <a:lnTo>
                      <a:pt x="496" y="440"/>
                    </a:lnTo>
                    <a:lnTo>
                      <a:pt x="497" y="436"/>
                    </a:lnTo>
                    <a:lnTo>
                      <a:pt x="500" y="432"/>
                    </a:lnTo>
                    <a:lnTo>
                      <a:pt x="504" y="425"/>
                    </a:lnTo>
                    <a:lnTo>
                      <a:pt x="515" y="391"/>
                    </a:lnTo>
                    <a:lnTo>
                      <a:pt x="525" y="357"/>
                    </a:lnTo>
                    <a:lnTo>
                      <a:pt x="527" y="339"/>
                    </a:lnTo>
                    <a:lnTo>
                      <a:pt x="529" y="322"/>
                    </a:lnTo>
                    <a:lnTo>
                      <a:pt x="531" y="286"/>
                    </a:lnTo>
                    <a:lnTo>
                      <a:pt x="529" y="247"/>
                    </a:lnTo>
                    <a:lnTo>
                      <a:pt x="525" y="212"/>
                    </a:lnTo>
                    <a:lnTo>
                      <a:pt x="515" y="177"/>
                    </a:lnTo>
                    <a:lnTo>
                      <a:pt x="504" y="144"/>
                    </a:lnTo>
                    <a:lnTo>
                      <a:pt x="488" y="111"/>
                    </a:lnTo>
                    <a:lnTo>
                      <a:pt x="470" y="82"/>
                    </a:lnTo>
                    <a:lnTo>
                      <a:pt x="447" y="52"/>
                    </a:lnTo>
                    <a:lnTo>
                      <a:pt x="424" y="26"/>
                    </a:lnTo>
                    <a:lnTo>
                      <a:pt x="400" y="2"/>
                    </a:lnTo>
                    <a:close/>
                  </a:path>
                </a:pathLst>
              </a:custGeom>
              <a:solidFill>
                <a:srgbClr val="FF777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52">
                <a:extLst>
                  <a:ext uri="{FF2B5EF4-FFF2-40B4-BE49-F238E27FC236}">
                    <a16:creationId xmlns:a16="http://schemas.microsoft.com/office/drawing/2014/main" id="{7E989E9D-8A35-4434-B6A1-0910F76EB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42"/>
                <a:ext cx="106" cy="127"/>
              </a:xfrm>
              <a:custGeom>
                <a:avLst/>
                <a:gdLst>
                  <a:gd name="T0" fmla="*/ 1 w 531"/>
                  <a:gd name="T1" fmla="*/ 0 h 634"/>
                  <a:gd name="T2" fmla="*/ 1 w 531"/>
                  <a:gd name="T3" fmla="*/ 0 h 634"/>
                  <a:gd name="T4" fmla="*/ 1 w 531"/>
                  <a:gd name="T5" fmla="*/ 0 h 634"/>
                  <a:gd name="T6" fmla="*/ 1 w 531"/>
                  <a:gd name="T7" fmla="*/ 0 h 634"/>
                  <a:gd name="T8" fmla="*/ 1 w 531"/>
                  <a:gd name="T9" fmla="*/ 0 h 634"/>
                  <a:gd name="T10" fmla="*/ 1 w 531"/>
                  <a:gd name="T11" fmla="*/ 0 h 634"/>
                  <a:gd name="T12" fmla="*/ 1 w 531"/>
                  <a:gd name="T13" fmla="*/ 0 h 634"/>
                  <a:gd name="T14" fmla="*/ 1 w 531"/>
                  <a:gd name="T15" fmla="*/ 0 h 634"/>
                  <a:gd name="T16" fmla="*/ 1 w 531"/>
                  <a:gd name="T17" fmla="*/ 1 h 634"/>
                  <a:gd name="T18" fmla="*/ 1 w 531"/>
                  <a:gd name="T19" fmla="*/ 1 h 634"/>
                  <a:gd name="T20" fmla="*/ 1 w 531"/>
                  <a:gd name="T21" fmla="*/ 1 h 634"/>
                  <a:gd name="T22" fmla="*/ 1 w 531"/>
                  <a:gd name="T23" fmla="*/ 1 h 634"/>
                  <a:gd name="T24" fmla="*/ 1 w 531"/>
                  <a:gd name="T25" fmla="*/ 1 h 634"/>
                  <a:gd name="T26" fmla="*/ 1 w 531"/>
                  <a:gd name="T27" fmla="*/ 1 h 634"/>
                  <a:gd name="T28" fmla="*/ 1 w 531"/>
                  <a:gd name="T29" fmla="*/ 1 h 634"/>
                  <a:gd name="T30" fmla="*/ 1 w 531"/>
                  <a:gd name="T31" fmla="*/ 1 h 634"/>
                  <a:gd name="T32" fmla="*/ 1 w 531"/>
                  <a:gd name="T33" fmla="*/ 1 h 634"/>
                  <a:gd name="T34" fmla="*/ 1 w 531"/>
                  <a:gd name="T35" fmla="*/ 1 h 634"/>
                  <a:gd name="T36" fmla="*/ 0 w 531"/>
                  <a:gd name="T37" fmla="*/ 1 h 634"/>
                  <a:gd name="T38" fmla="*/ 0 w 531"/>
                  <a:gd name="T39" fmla="*/ 1 h 634"/>
                  <a:gd name="T40" fmla="*/ 0 w 531"/>
                  <a:gd name="T41" fmla="*/ 1 h 634"/>
                  <a:gd name="T42" fmla="*/ 0 w 531"/>
                  <a:gd name="T43" fmla="*/ 1 h 634"/>
                  <a:gd name="T44" fmla="*/ 0 w 531"/>
                  <a:gd name="T45" fmla="*/ 1 h 634"/>
                  <a:gd name="T46" fmla="*/ 0 w 531"/>
                  <a:gd name="T47" fmla="*/ 1 h 634"/>
                  <a:gd name="T48" fmla="*/ 0 w 531"/>
                  <a:gd name="T49" fmla="*/ 1 h 634"/>
                  <a:gd name="T50" fmla="*/ 0 w 531"/>
                  <a:gd name="T51" fmla="*/ 1 h 634"/>
                  <a:gd name="T52" fmla="*/ 0 w 531"/>
                  <a:gd name="T53" fmla="*/ 1 h 634"/>
                  <a:gd name="T54" fmla="*/ 0 w 531"/>
                  <a:gd name="T55" fmla="*/ 1 h 634"/>
                  <a:gd name="T56" fmla="*/ 0 w 531"/>
                  <a:gd name="T57" fmla="*/ 1 h 634"/>
                  <a:gd name="T58" fmla="*/ 0 w 531"/>
                  <a:gd name="T59" fmla="*/ 1 h 634"/>
                  <a:gd name="T60" fmla="*/ 0 w 531"/>
                  <a:gd name="T61" fmla="*/ 1 h 634"/>
                  <a:gd name="T62" fmla="*/ 0 w 531"/>
                  <a:gd name="T63" fmla="*/ 1 h 634"/>
                  <a:gd name="T64" fmla="*/ 1 w 531"/>
                  <a:gd name="T65" fmla="*/ 1 h 634"/>
                  <a:gd name="T66" fmla="*/ 1 w 531"/>
                  <a:gd name="T67" fmla="*/ 1 h 634"/>
                  <a:gd name="T68" fmla="*/ 1 w 531"/>
                  <a:gd name="T69" fmla="*/ 1 h 634"/>
                  <a:gd name="T70" fmla="*/ 1 w 531"/>
                  <a:gd name="T71" fmla="*/ 1 h 634"/>
                  <a:gd name="T72" fmla="*/ 1 w 531"/>
                  <a:gd name="T73" fmla="*/ 1 h 634"/>
                  <a:gd name="T74" fmla="*/ 1 w 531"/>
                  <a:gd name="T75" fmla="*/ 1 h 634"/>
                  <a:gd name="T76" fmla="*/ 1 w 531"/>
                  <a:gd name="T77" fmla="*/ 1 h 634"/>
                  <a:gd name="T78" fmla="*/ 1 w 531"/>
                  <a:gd name="T79" fmla="*/ 1 h 634"/>
                  <a:gd name="T80" fmla="*/ 1 w 531"/>
                  <a:gd name="T81" fmla="*/ 1 h 634"/>
                  <a:gd name="T82" fmla="*/ 1 w 531"/>
                  <a:gd name="T83" fmla="*/ 0 h 634"/>
                  <a:gd name="T84" fmla="*/ 1 w 531"/>
                  <a:gd name="T85" fmla="*/ 0 h 634"/>
                  <a:gd name="T86" fmla="*/ 1 w 531"/>
                  <a:gd name="T87" fmla="*/ 0 h 634"/>
                  <a:gd name="T88" fmla="*/ 1 w 531"/>
                  <a:gd name="T89" fmla="*/ 0 h 634"/>
                  <a:gd name="T90" fmla="*/ 1 w 531"/>
                  <a:gd name="T91" fmla="*/ 0 h 6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31"/>
                  <a:gd name="T139" fmla="*/ 0 h 634"/>
                  <a:gd name="T140" fmla="*/ 531 w 531"/>
                  <a:gd name="T141" fmla="*/ 634 h 6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31" h="634">
                    <a:moveTo>
                      <a:pt x="428" y="41"/>
                    </a:moveTo>
                    <a:lnTo>
                      <a:pt x="403" y="18"/>
                    </a:lnTo>
                    <a:lnTo>
                      <a:pt x="380" y="0"/>
                    </a:lnTo>
                    <a:lnTo>
                      <a:pt x="365" y="0"/>
                    </a:lnTo>
                    <a:lnTo>
                      <a:pt x="353" y="0"/>
                    </a:lnTo>
                    <a:lnTo>
                      <a:pt x="344" y="2"/>
                    </a:lnTo>
                    <a:lnTo>
                      <a:pt x="361" y="12"/>
                    </a:lnTo>
                    <a:lnTo>
                      <a:pt x="379" y="24"/>
                    </a:lnTo>
                    <a:lnTo>
                      <a:pt x="413" y="55"/>
                    </a:lnTo>
                    <a:lnTo>
                      <a:pt x="435" y="78"/>
                    </a:lnTo>
                    <a:lnTo>
                      <a:pt x="454" y="104"/>
                    </a:lnTo>
                    <a:lnTo>
                      <a:pt x="470" y="131"/>
                    </a:lnTo>
                    <a:lnTo>
                      <a:pt x="484" y="160"/>
                    </a:lnTo>
                    <a:lnTo>
                      <a:pt x="495" y="188"/>
                    </a:lnTo>
                    <a:lnTo>
                      <a:pt x="503" y="220"/>
                    </a:lnTo>
                    <a:lnTo>
                      <a:pt x="507" y="252"/>
                    </a:lnTo>
                    <a:lnTo>
                      <a:pt x="509" y="286"/>
                    </a:lnTo>
                    <a:lnTo>
                      <a:pt x="507" y="318"/>
                    </a:lnTo>
                    <a:lnTo>
                      <a:pt x="503" y="349"/>
                    </a:lnTo>
                    <a:lnTo>
                      <a:pt x="498" y="364"/>
                    </a:lnTo>
                    <a:lnTo>
                      <a:pt x="495" y="380"/>
                    </a:lnTo>
                    <a:lnTo>
                      <a:pt x="484" y="409"/>
                    </a:lnTo>
                    <a:lnTo>
                      <a:pt x="470" y="437"/>
                    </a:lnTo>
                    <a:lnTo>
                      <a:pt x="454" y="464"/>
                    </a:lnTo>
                    <a:lnTo>
                      <a:pt x="450" y="466"/>
                    </a:lnTo>
                    <a:lnTo>
                      <a:pt x="448" y="470"/>
                    </a:lnTo>
                    <a:lnTo>
                      <a:pt x="444" y="476"/>
                    </a:lnTo>
                    <a:lnTo>
                      <a:pt x="435" y="490"/>
                    </a:lnTo>
                    <a:lnTo>
                      <a:pt x="423" y="502"/>
                    </a:lnTo>
                    <a:lnTo>
                      <a:pt x="413" y="516"/>
                    </a:lnTo>
                    <a:lnTo>
                      <a:pt x="388" y="538"/>
                    </a:lnTo>
                    <a:lnTo>
                      <a:pt x="374" y="547"/>
                    </a:lnTo>
                    <a:lnTo>
                      <a:pt x="368" y="551"/>
                    </a:lnTo>
                    <a:lnTo>
                      <a:pt x="364" y="553"/>
                    </a:lnTo>
                    <a:lnTo>
                      <a:pt x="362" y="557"/>
                    </a:lnTo>
                    <a:lnTo>
                      <a:pt x="335" y="573"/>
                    </a:lnTo>
                    <a:lnTo>
                      <a:pt x="307" y="587"/>
                    </a:lnTo>
                    <a:lnTo>
                      <a:pt x="292" y="592"/>
                    </a:lnTo>
                    <a:lnTo>
                      <a:pt x="284" y="594"/>
                    </a:lnTo>
                    <a:lnTo>
                      <a:pt x="277" y="598"/>
                    </a:lnTo>
                    <a:lnTo>
                      <a:pt x="261" y="601"/>
                    </a:lnTo>
                    <a:lnTo>
                      <a:pt x="246" y="606"/>
                    </a:lnTo>
                    <a:lnTo>
                      <a:pt x="214" y="610"/>
                    </a:lnTo>
                    <a:lnTo>
                      <a:pt x="183" y="612"/>
                    </a:lnTo>
                    <a:lnTo>
                      <a:pt x="157" y="611"/>
                    </a:lnTo>
                    <a:lnTo>
                      <a:pt x="132" y="608"/>
                    </a:lnTo>
                    <a:lnTo>
                      <a:pt x="108" y="603"/>
                    </a:lnTo>
                    <a:lnTo>
                      <a:pt x="85" y="598"/>
                    </a:lnTo>
                    <a:lnTo>
                      <a:pt x="62" y="590"/>
                    </a:lnTo>
                    <a:lnTo>
                      <a:pt x="41" y="581"/>
                    </a:lnTo>
                    <a:lnTo>
                      <a:pt x="19" y="569"/>
                    </a:lnTo>
                    <a:lnTo>
                      <a:pt x="0" y="557"/>
                    </a:lnTo>
                    <a:lnTo>
                      <a:pt x="8" y="575"/>
                    </a:lnTo>
                    <a:lnTo>
                      <a:pt x="19" y="593"/>
                    </a:lnTo>
                    <a:lnTo>
                      <a:pt x="37" y="602"/>
                    </a:lnTo>
                    <a:lnTo>
                      <a:pt x="57" y="610"/>
                    </a:lnTo>
                    <a:lnTo>
                      <a:pt x="96" y="624"/>
                    </a:lnTo>
                    <a:lnTo>
                      <a:pt x="138" y="631"/>
                    </a:lnTo>
                    <a:lnTo>
                      <a:pt x="160" y="633"/>
                    </a:lnTo>
                    <a:lnTo>
                      <a:pt x="183" y="634"/>
                    </a:lnTo>
                    <a:lnTo>
                      <a:pt x="217" y="632"/>
                    </a:lnTo>
                    <a:lnTo>
                      <a:pt x="251" y="627"/>
                    </a:lnTo>
                    <a:lnTo>
                      <a:pt x="267" y="623"/>
                    </a:lnTo>
                    <a:lnTo>
                      <a:pt x="284" y="618"/>
                    </a:lnTo>
                    <a:lnTo>
                      <a:pt x="315" y="608"/>
                    </a:lnTo>
                    <a:lnTo>
                      <a:pt x="345" y="592"/>
                    </a:lnTo>
                    <a:lnTo>
                      <a:pt x="359" y="583"/>
                    </a:lnTo>
                    <a:lnTo>
                      <a:pt x="365" y="578"/>
                    </a:lnTo>
                    <a:lnTo>
                      <a:pt x="369" y="576"/>
                    </a:lnTo>
                    <a:lnTo>
                      <a:pt x="373" y="575"/>
                    </a:lnTo>
                    <a:lnTo>
                      <a:pt x="401" y="553"/>
                    </a:lnTo>
                    <a:lnTo>
                      <a:pt x="428" y="531"/>
                    </a:lnTo>
                    <a:lnTo>
                      <a:pt x="450" y="504"/>
                    </a:lnTo>
                    <a:lnTo>
                      <a:pt x="472" y="476"/>
                    </a:lnTo>
                    <a:lnTo>
                      <a:pt x="473" y="472"/>
                    </a:lnTo>
                    <a:lnTo>
                      <a:pt x="475" y="468"/>
                    </a:lnTo>
                    <a:lnTo>
                      <a:pt x="480" y="462"/>
                    </a:lnTo>
                    <a:lnTo>
                      <a:pt x="489" y="448"/>
                    </a:lnTo>
                    <a:lnTo>
                      <a:pt x="505" y="419"/>
                    </a:lnTo>
                    <a:lnTo>
                      <a:pt x="515" y="387"/>
                    </a:lnTo>
                    <a:lnTo>
                      <a:pt x="520" y="370"/>
                    </a:lnTo>
                    <a:lnTo>
                      <a:pt x="524" y="354"/>
                    </a:lnTo>
                    <a:lnTo>
                      <a:pt x="529" y="320"/>
                    </a:lnTo>
                    <a:lnTo>
                      <a:pt x="531" y="286"/>
                    </a:lnTo>
                    <a:lnTo>
                      <a:pt x="529" y="250"/>
                    </a:lnTo>
                    <a:lnTo>
                      <a:pt x="524" y="216"/>
                    </a:lnTo>
                    <a:lnTo>
                      <a:pt x="515" y="183"/>
                    </a:lnTo>
                    <a:lnTo>
                      <a:pt x="505" y="152"/>
                    </a:lnTo>
                    <a:lnTo>
                      <a:pt x="489" y="121"/>
                    </a:lnTo>
                    <a:lnTo>
                      <a:pt x="472" y="93"/>
                    </a:lnTo>
                    <a:lnTo>
                      <a:pt x="450" y="66"/>
                    </a:lnTo>
                    <a:lnTo>
                      <a:pt x="428" y="41"/>
                    </a:lnTo>
                    <a:close/>
                  </a:path>
                </a:pathLst>
              </a:custGeom>
              <a:solidFill>
                <a:srgbClr val="FF7F7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53">
                <a:extLst>
                  <a:ext uri="{FF2B5EF4-FFF2-40B4-BE49-F238E27FC236}">
                    <a16:creationId xmlns:a16="http://schemas.microsoft.com/office/drawing/2014/main" id="{D52AC95B-1B80-4321-9108-557500FC9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243"/>
                <a:ext cx="106" cy="134"/>
              </a:xfrm>
              <a:custGeom>
                <a:avLst/>
                <a:gdLst>
                  <a:gd name="T0" fmla="*/ 1 w 531"/>
                  <a:gd name="T1" fmla="*/ 0 h 673"/>
                  <a:gd name="T2" fmla="*/ 1 w 531"/>
                  <a:gd name="T3" fmla="*/ 0 h 673"/>
                  <a:gd name="T4" fmla="*/ 1 w 531"/>
                  <a:gd name="T5" fmla="*/ 0 h 673"/>
                  <a:gd name="T6" fmla="*/ 1 w 531"/>
                  <a:gd name="T7" fmla="*/ 0 h 673"/>
                  <a:gd name="T8" fmla="*/ 1 w 531"/>
                  <a:gd name="T9" fmla="*/ 0 h 673"/>
                  <a:gd name="T10" fmla="*/ 1 w 531"/>
                  <a:gd name="T11" fmla="*/ 1 h 673"/>
                  <a:gd name="T12" fmla="*/ 1 w 531"/>
                  <a:gd name="T13" fmla="*/ 1 h 673"/>
                  <a:gd name="T14" fmla="*/ 1 w 531"/>
                  <a:gd name="T15" fmla="*/ 1 h 673"/>
                  <a:gd name="T16" fmla="*/ 1 w 531"/>
                  <a:gd name="T17" fmla="*/ 1 h 673"/>
                  <a:gd name="T18" fmla="*/ 1 w 531"/>
                  <a:gd name="T19" fmla="*/ 1 h 673"/>
                  <a:gd name="T20" fmla="*/ 1 w 531"/>
                  <a:gd name="T21" fmla="*/ 1 h 673"/>
                  <a:gd name="T22" fmla="*/ 1 w 531"/>
                  <a:gd name="T23" fmla="*/ 1 h 673"/>
                  <a:gd name="T24" fmla="*/ 1 w 531"/>
                  <a:gd name="T25" fmla="*/ 1 h 673"/>
                  <a:gd name="T26" fmla="*/ 1 w 531"/>
                  <a:gd name="T27" fmla="*/ 1 h 673"/>
                  <a:gd name="T28" fmla="*/ 0 w 531"/>
                  <a:gd name="T29" fmla="*/ 1 h 673"/>
                  <a:gd name="T30" fmla="*/ 0 w 531"/>
                  <a:gd name="T31" fmla="*/ 1 h 673"/>
                  <a:gd name="T32" fmla="*/ 0 w 531"/>
                  <a:gd name="T33" fmla="*/ 1 h 673"/>
                  <a:gd name="T34" fmla="*/ 0 w 531"/>
                  <a:gd name="T35" fmla="*/ 1 h 673"/>
                  <a:gd name="T36" fmla="*/ 0 w 531"/>
                  <a:gd name="T37" fmla="*/ 1 h 673"/>
                  <a:gd name="T38" fmla="*/ 0 w 531"/>
                  <a:gd name="T39" fmla="*/ 1 h 673"/>
                  <a:gd name="T40" fmla="*/ 0 w 531"/>
                  <a:gd name="T41" fmla="*/ 1 h 673"/>
                  <a:gd name="T42" fmla="*/ 0 w 531"/>
                  <a:gd name="T43" fmla="*/ 1 h 673"/>
                  <a:gd name="T44" fmla="*/ 0 w 531"/>
                  <a:gd name="T45" fmla="*/ 1 h 673"/>
                  <a:gd name="T46" fmla="*/ 0 w 531"/>
                  <a:gd name="T47" fmla="*/ 1 h 673"/>
                  <a:gd name="T48" fmla="*/ 0 w 531"/>
                  <a:gd name="T49" fmla="*/ 1 h 673"/>
                  <a:gd name="T50" fmla="*/ 1 w 531"/>
                  <a:gd name="T51" fmla="*/ 1 h 673"/>
                  <a:gd name="T52" fmla="*/ 1 w 531"/>
                  <a:gd name="T53" fmla="*/ 1 h 673"/>
                  <a:gd name="T54" fmla="*/ 1 w 531"/>
                  <a:gd name="T55" fmla="*/ 1 h 673"/>
                  <a:gd name="T56" fmla="*/ 1 w 531"/>
                  <a:gd name="T57" fmla="*/ 1 h 673"/>
                  <a:gd name="T58" fmla="*/ 1 w 531"/>
                  <a:gd name="T59" fmla="*/ 1 h 673"/>
                  <a:gd name="T60" fmla="*/ 1 w 531"/>
                  <a:gd name="T61" fmla="*/ 1 h 673"/>
                  <a:gd name="T62" fmla="*/ 1 w 531"/>
                  <a:gd name="T63" fmla="*/ 1 h 673"/>
                  <a:gd name="T64" fmla="*/ 1 w 531"/>
                  <a:gd name="T65" fmla="*/ 1 h 673"/>
                  <a:gd name="T66" fmla="*/ 1 w 531"/>
                  <a:gd name="T67" fmla="*/ 1 h 673"/>
                  <a:gd name="T68" fmla="*/ 1 w 531"/>
                  <a:gd name="T69" fmla="*/ 1 h 673"/>
                  <a:gd name="T70" fmla="*/ 1 w 531"/>
                  <a:gd name="T71" fmla="*/ 1 h 673"/>
                  <a:gd name="T72" fmla="*/ 1 w 531"/>
                  <a:gd name="T73" fmla="*/ 1 h 673"/>
                  <a:gd name="T74" fmla="*/ 1 w 531"/>
                  <a:gd name="T75" fmla="*/ 1 h 673"/>
                  <a:gd name="T76" fmla="*/ 1 w 531"/>
                  <a:gd name="T77" fmla="*/ 0 h 673"/>
                  <a:gd name="T78" fmla="*/ 1 w 531"/>
                  <a:gd name="T79" fmla="*/ 0 h 673"/>
                  <a:gd name="T80" fmla="*/ 1 w 531"/>
                  <a:gd name="T81" fmla="*/ 0 h 673"/>
                  <a:gd name="T82" fmla="*/ 1 w 531"/>
                  <a:gd name="T83" fmla="*/ 0 h 673"/>
                  <a:gd name="T84" fmla="*/ 1 w 531"/>
                  <a:gd name="T85" fmla="*/ 0 h 673"/>
                  <a:gd name="T86" fmla="*/ 1 w 531"/>
                  <a:gd name="T87" fmla="*/ 0 h 67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31"/>
                  <a:gd name="T133" fmla="*/ 0 h 673"/>
                  <a:gd name="T134" fmla="*/ 531 w 531"/>
                  <a:gd name="T135" fmla="*/ 673 h 67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31" h="673">
                    <a:moveTo>
                      <a:pt x="378" y="0"/>
                    </a:moveTo>
                    <a:lnTo>
                      <a:pt x="402" y="24"/>
                    </a:lnTo>
                    <a:lnTo>
                      <a:pt x="425" y="50"/>
                    </a:lnTo>
                    <a:lnTo>
                      <a:pt x="448" y="80"/>
                    </a:lnTo>
                    <a:lnTo>
                      <a:pt x="466" y="109"/>
                    </a:lnTo>
                    <a:lnTo>
                      <a:pt x="482" y="142"/>
                    </a:lnTo>
                    <a:lnTo>
                      <a:pt x="493" y="175"/>
                    </a:lnTo>
                    <a:lnTo>
                      <a:pt x="503" y="210"/>
                    </a:lnTo>
                    <a:lnTo>
                      <a:pt x="507" y="245"/>
                    </a:lnTo>
                    <a:lnTo>
                      <a:pt x="509" y="284"/>
                    </a:lnTo>
                    <a:lnTo>
                      <a:pt x="507" y="320"/>
                    </a:lnTo>
                    <a:lnTo>
                      <a:pt x="505" y="337"/>
                    </a:lnTo>
                    <a:lnTo>
                      <a:pt x="503" y="355"/>
                    </a:lnTo>
                    <a:lnTo>
                      <a:pt x="493" y="389"/>
                    </a:lnTo>
                    <a:lnTo>
                      <a:pt x="482" y="423"/>
                    </a:lnTo>
                    <a:lnTo>
                      <a:pt x="478" y="430"/>
                    </a:lnTo>
                    <a:lnTo>
                      <a:pt x="475" y="434"/>
                    </a:lnTo>
                    <a:lnTo>
                      <a:pt x="474" y="438"/>
                    </a:lnTo>
                    <a:lnTo>
                      <a:pt x="466" y="454"/>
                    </a:lnTo>
                    <a:lnTo>
                      <a:pt x="457" y="469"/>
                    </a:lnTo>
                    <a:lnTo>
                      <a:pt x="448" y="485"/>
                    </a:lnTo>
                    <a:lnTo>
                      <a:pt x="425" y="514"/>
                    </a:lnTo>
                    <a:lnTo>
                      <a:pt x="413" y="528"/>
                    </a:lnTo>
                    <a:lnTo>
                      <a:pt x="402" y="542"/>
                    </a:lnTo>
                    <a:lnTo>
                      <a:pt x="387" y="554"/>
                    </a:lnTo>
                    <a:lnTo>
                      <a:pt x="373" y="566"/>
                    </a:lnTo>
                    <a:lnTo>
                      <a:pt x="344" y="589"/>
                    </a:lnTo>
                    <a:lnTo>
                      <a:pt x="328" y="598"/>
                    </a:lnTo>
                    <a:lnTo>
                      <a:pt x="313" y="607"/>
                    </a:lnTo>
                    <a:lnTo>
                      <a:pt x="281" y="623"/>
                    </a:lnTo>
                    <a:lnTo>
                      <a:pt x="247" y="634"/>
                    </a:lnTo>
                    <a:lnTo>
                      <a:pt x="213" y="643"/>
                    </a:lnTo>
                    <a:lnTo>
                      <a:pt x="195" y="646"/>
                    </a:lnTo>
                    <a:lnTo>
                      <a:pt x="178" y="648"/>
                    </a:lnTo>
                    <a:lnTo>
                      <a:pt x="142" y="650"/>
                    </a:lnTo>
                    <a:lnTo>
                      <a:pt x="103" y="648"/>
                    </a:lnTo>
                    <a:lnTo>
                      <a:pt x="67" y="643"/>
                    </a:lnTo>
                    <a:lnTo>
                      <a:pt x="32" y="634"/>
                    </a:lnTo>
                    <a:lnTo>
                      <a:pt x="0" y="624"/>
                    </a:lnTo>
                    <a:lnTo>
                      <a:pt x="11" y="639"/>
                    </a:lnTo>
                    <a:lnTo>
                      <a:pt x="27" y="656"/>
                    </a:lnTo>
                    <a:lnTo>
                      <a:pt x="53" y="663"/>
                    </a:lnTo>
                    <a:lnTo>
                      <a:pt x="81" y="668"/>
                    </a:lnTo>
                    <a:lnTo>
                      <a:pt x="110" y="672"/>
                    </a:lnTo>
                    <a:lnTo>
                      <a:pt x="142" y="673"/>
                    </a:lnTo>
                    <a:lnTo>
                      <a:pt x="180" y="670"/>
                    </a:lnTo>
                    <a:lnTo>
                      <a:pt x="219" y="665"/>
                    </a:lnTo>
                    <a:lnTo>
                      <a:pt x="255" y="656"/>
                    </a:lnTo>
                    <a:lnTo>
                      <a:pt x="272" y="649"/>
                    </a:lnTo>
                    <a:lnTo>
                      <a:pt x="290" y="643"/>
                    </a:lnTo>
                    <a:lnTo>
                      <a:pt x="306" y="634"/>
                    </a:lnTo>
                    <a:lnTo>
                      <a:pt x="314" y="630"/>
                    </a:lnTo>
                    <a:lnTo>
                      <a:pt x="323" y="626"/>
                    </a:lnTo>
                    <a:lnTo>
                      <a:pt x="355" y="607"/>
                    </a:lnTo>
                    <a:lnTo>
                      <a:pt x="362" y="600"/>
                    </a:lnTo>
                    <a:lnTo>
                      <a:pt x="363" y="598"/>
                    </a:lnTo>
                    <a:lnTo>
                      <a:pt x="365" y="597"/>
                    </a:lnTo>
                    <a:lnTo>
                      <a:pt x="370" y="594"/>
                    </a:lnTo>
                    <a:lnTo>
                      <a:pt x="386" y="583"/>
                    </a:lnTo>
                    <a:lnTo>
                      <a:pt x="415" y="557"/>
                    </a:lnTo>
                    <a:lnTo>
                      <a:pt x="441" y="528"/>
                    </a:lnTo>
                    <a:lnTo>
                      <a:pt x="453" y="512"/>
                    </a:lnTo>
                    <a:lnTo>
                      <a:pt x="455" y="507"/>
                    </a:lnTo>
                    <a:lnTo>
                      <a:pt x="456" y="505"/>
                    </a:lnTo>
                    <a:lnTo>
                      <a:pt x="458" y="504"/>
                    </a:lnTo>
                    <a:lnTo>
                      <a:pt x="465" y="497"/>
                    </a:lnTo>
                    <a:lnTo>
                      <a:pt x="474" y="480"/>
                    </a:lnTo>
                    <a:lnTo>
                      <a:pt x="484" y="464"/>
                    </a:lnTo>
                    <a:lnTo>
                      <a:pt x="488" y="455"/>
                    </a:lnTo>
                    <a:lnTo>
                      <a:pt x="492" y="447"/>
                    </a:lnTo>
                    <a:lnTo>
                      <a:pt x="501" y="431"/>
                    </a:lnTo>
                    <a:lnTo>
                      <a:pt x="507" y="413"/>
                    </a:lnTo>
                    <a:lnTo>
                      <a:pt x="514" y="396"/>
                    </a:lnTo>
                    <a:lnTo>
                      <a:pt x="523" y="360"/>
                    </a:lnTo>
                    <a:lnTo>
                      <a:pt x="525" y="341"/>
                    </a:lnTo>
                    <a:lnTo>
                      <a:pt x="529" y="322"/>
                    </a:lnTo>
                    <a:lnTo>
                      <a:pt x="531" y="284"/>
                    </a:lnTo>
                    <a:lnTo>
                      <a:pt x="529" y="243"/>
                    </a:lnTo>
                    <a:lnTo>
                      <a:pt x="523" y="206"/>
                    </a:lnTo>
                    <a:lnTo>
                      <a:pt x="514" y="168"/>
                    </a:lnTo>
                    <a:lnTo>
                      <a:pt x="501" y="134"/>
                    </a:lnTo>
                    <a:lnTo>
                      <a:pt x="484" y="100"/>
                    </a:lnTo>
                    <a:lnTo>
                      <a:pt x="465" y="68"/>
                    </a:lnTo>
                    <a:lnTo>
                      <a:pt x="441" y="38"/>
                    </a:lnTo>
                    <a:lnTo>
                      <a:pt x="415" y="10"/>
                    </a:lnTo>
                    <a:lnTo>
                      <a:pt x="413" y="7"/>
                    </a:lnTo>
                    <a:lnTo>
                      <a:pt x="394" y="3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FF6F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54">
                <a:extLst>
                  <a:ext uri="{FF2B5EF4-FFF2-40B4-BE49-F238E27FC236}">
                    <a16:creationId xmlns:a16="http://schemas.microsoft.com/office/drawing/2014/main" id="{F867258E-627B-478A-9B13-7406028CF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7" y="1244"/>
                <a:ext cx="105" cy="137"/>
              </a:xfrm>
              <a:custGeom>
                <a:avLst/>
                <a:gdLst>
                  <a:gd name="T0" fmla="*/ 1 w 523"/>
                  <a:gd name="T1" fmla="*/ 0 h 684"/>
                  <a:gd name="T2" fmla="*/ 1 w 523"/>
                  <a:gd name="T3" fmla="*/ 0 h 684"/>
                  <a:gd name="T4" fmla="*/ 1 w 523"/>
                  <a:gd name="T5" fmla="*/ 0 h 684"/>
                  <a:gd name="T6" fmla="*/ 1 w 523"/>
                  <a:gd name="T7" fmla="*/ 0 h 684"/>
                  <a:gd name="T8" fmla="*/ 1 w 523"/>
                  <a:gd name="T9" fmla="*/ 0 h 684"/>
                  <a:gd name="T10" fmla="*/ 1 w 523"/>
                  <a:gd name="T11" fmla="*/ 1 h 684"/>
                  <a:gd name="T12" fmla="*/ 1 w 523"/>
                  <a:gd name="T13" fmla="*/ 1 h 684"/>
                  <a:gd name="T14" fmla="*/ 1 w 523"/>
                  <a:gd name="T15" fmla="*/ 1 h 684"/>
                  <a:gd name="T16" fmla="*/ 1 w 523"/>
                  <a:gd name="T17" fmla="*/ 1 h 684"/>
                  <a:gd name="T18" fmla="*/ 1 w 523"/>
                  <a:gd name="T19" fmla="*/ 1 h 684"/>
                  <a:gd name="T20" fmla="*/ 1 w 523"/>
                  <a:gd name="T21" fmla="*/ 1 h 684"/>
                  <a:gd name="T22" fmla="*/ 1 w 523"/>
                  <a:gd name="T23" fmla="*/ 1 h 684"/>
                  <a:gd name="T24" fmla="*/ 1 w 523"/>
                  <a:gd name="T25" fmla="*/ 1 h 684"/>
                  <a:gd name="T26" fmla="*/ 1 w 523"/>
                  <a:gd name="T27" fmla="*/ 1 h 684"/>
                  <a:gd name="T28" fmla="*/ 1 w 523"/>
                  <a:gd name="T29" fmla="*/ 1 h 684"/>
                  <a:gd name="T30" fmla="*/ 1 w 523"/>
                  <a:gd name="T31" fmla="*/ 1 h 684"/>
                  <a:gd name="T32" fmla="*/ 0 w 523"/>
                  <a:gd name="T33" fmla="*/ 1 h 684"/>
                  <a:gd name="T34" fmla="*/ 0 w 523"/>
                  <a:gd name="T35" fmla="*/ 1 h 684"/>
                  <a:gd name="T36" fmla="*/ 0 w 523"/>
                  <a:gd name="T37" fmla="*/ 1 h 684"/>
                  <a:gd name="T38" fmla="*/ 0 w 523"/>
                  <a:gd name="T39" fmla="*/ 1 h 684"/>
                  <a:gd name="T40" fmla="*/ 0 w 523"/>
                  <a:gd name="T41" fmla="*/ 1 h 684"/>
                  <a:gd name="T42" fmla="*/ 0 w 523"/>
                  <a:gd name="T43" fmla="*/ 1 h 684"/>
                  <a:gd name="T44" fmla="*/ 0 w 523"/>
                  <a:gd name="T45" fmla="*/ 1 h 684"/>
                  <a:gd name="T46" fmla="*/ 0 w 523"/>
                  <a:gd name="T47" fmla="*/ 1 h 684"/>
                  <a:gd name="T48" fmla="*/ 0 w 523"/>
                  <a:gd name="T49" fmla="*/ 1 h 684"/>
                  <a:gd name="T50" fmla="*/ 0 w 523"/>
                  <a:gd name="T51" fmla="*/ 1 h 684"/>
                  <a:gd name="T52" fmla="*/ 0 w 523"/>
                  <a:gd name="T53" fmla="*/ 1 h 684"/>
                  <a:gd name="T54" fmla="*/ 0 w 523"/>
                  <a:gd name="T55" fmla="*/ 1 h 684"/>
                  <a:gd name="T56" fmla="*/ 0 w 523"/>
                  <a:gd name="T57" fmla="*/ 1 h 684"/>
                  <a:gd name="T58" fmla="*/ 0 w 523"/>
                  <a:gd name="T59" fmla="*/ 1 h 684"/>
                  <a:gd name="T60" fmla="*/ 0 w 523"/>
                  <a:gd name="T61" fmla="*/ 1 h 684"/>
                  <a:gd name="T62" fmla="*/ 1 w 523"/>
                  <a:gd name="T63" fmla="*/ 1 h 684"/>
                  <a:gd name="T64" fmla="*/ 1 w 523"/>
                  <a:gd name="T65" fmla="*/ 1 h 684"/>
                  <a:gd name="T66" fmla="*/ 1 w 523"/>
                  <a:gd name="T67" fmla="*/ 1 h 684"/>
                  <a:gd name="T68" fmla="*/ 1 w 523"/>
                  <a:gd name="T69" fmla="*/ 1 h 684"/>
                  <a:gd name="T70" fmla="*/ 1 w 523"/>
                  <a:gd name="T71" fmla="*/ 1 h 684"/>
                  <a:gd name="T72" fmla="*/ 1 w 523"/>
                  <a:gd name="T73" fmla="*/ 1 h 684"/>
                  <a:gd name="T74" fmla="*/ 1 w 523"/>
                  <a:gd name="T75" fmla="*/ 1 h 684"/>
                  <a:gd name="T76" fmla="*/ 1 w 523"/>
                  <a:gd name="T77" fmla="*/ 1 h 684"/>
                  <a:gd name="T78" fmla="*/ 1 w 523"/>
                  <a:gd name="T79" fmla="*/ 1 h 684"/>
                  <a:gd name="T80" fmla="*/ 1 w 523"/>
                  <a:gd name="T81" fmla="*/ 0 h 684"/>
                  <a:gd name="T82" fmla="*/ 1 w 523"/>
                  <a:gd name="T83" fmla="*/ 0 h 684"/>
                  <a:gd name="T84" fmla="*/ 1 w 523"/>
                  <a:gd name="T85" fmla="*/ 0 h 684"/>
                  <a:gd name="T86" fmla="*/ 1 w 523"/>
                  <a:gd name="T87" fmla="*/ 0 h 684"/>
                  <a:gd name="T88" fmla="*/ 1 w 523"/>
                  <a:gd name="T89" fmla="*/ 0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23"/>
                  <a:gd name="T136" fmla="*/ 0 h 684"/>
                  <a:gd name="T137" fmla="*/ 523 w 523"/>
                  <a:gd name="T138" fmla="*/ 684 h 68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23" h="684">
                    <a:moveTo>
                      <a:pt x="386" y="0"/>
                    </a:moveTo>
                    <a:lnTo>
                      <a:pt x="388" y="3"/>
                    </a:lnTo>
                    <a:lnTo>
                      <a:pt x="414" y="31"/>
                    </a:lnTo>
                    <a:lnTo>
                      <a:pt x="438" y="61"/>
                    </a:lnTo>
                    <a:lnTo>
                      <a:pt x="457" y="93"/>
                    </a:lnTo>
                    <a:lnTo>
                      <a:pt x="474" y="127"/>
                    </a:lnTo>
                    <a:lnTo>
                      <a:pt x="487" y="161"/>
                    </a:lnTo>
                    <a:lnTo>
                      <a:pt x="496" y="199"/>
                    </a:lnTo>
                    <a:lnTo>
                      <a:pt x="502" y="236"/>
                    </a:lnTo>
                    <a:lnTo>
                      <a:pt x="504" y="277"/>
                    </a:lnTo>
                    <a:lnTo>
                      <a:pt x="502" y="315"/>
                    </a:lnTo>
                    <a:lnTo>
                      <a:pt x="498" y="334"/>
                    </a:lnTo>
                    <a:lnTo>
                      <a:pt x="496" y="353"/>
                    </a:lnTo>
                    <a:lnTo>
                      <a:pt x="487" y="389"/>
                    </a:lnTo>
                    <a:lnTo>
                      <a:pt x="480" y="406"/>
                    </a:lnTo>
                    <a:lnTo>
                      <a:pt x="474" y="424"/>
                    </a:lnTo>
                    <a:lnTo>
                      <a:pt x="465" y="440"/>
                    </a:lnTo>
                    <a:lnTo>
                      <a:pt x="461" y="448"/>
                    </a:lnTo>
                    <a:lnTo>
                      <a:pt x="457" y="457"/>
                    </a:lnTo>
                    <a:lnTo>
                      <a:pt x="447" y="473"/>
                    </a:lnTo>
                    <a:lnTo>
                      <a:pt x="438" y="490"/>
                    </a:lnTo>
                    <a:lnTo>
                      <a:pt x="431" y="497"/>
                    </a:lnTo>
                    <a:lnTo>
                      <a:pt x="429" y="498"/>
                    </a:lnTo>
                    <a:lnTo>
                      <a:pt x="428" y="500"/>
                    </a:lnTo>
                    <a:lnTo>
                      <a:pt x="426" y="505"/>
                    </a:lnTo>
                    <a:lnTo>
                      <a:pt x="414" y="521"/>
                    </a:lnTo>
                    <a:lnTo>
                      <a:pt x="388" y="550"/>
                    </a:lnTo>
                    <a:lnTo>
                      <a:pt x="359" y="576"/>
                    </a:lnTo>
                    <a:lnTo>
                      <a:pt x="343" y="587"/>
                    </a:lnTo>
                    <a:lnTo>
                      <a:pt x="338" y="590"/>
                    </a:lnTo>
                    <a:lnTo>
                      <a:pt x="336" y="591"/>
                    </a:lnTo>
                    <a:lnTo>
                      <a:pt x="335" y="593"/>
                    </a:lnTo>
                    <a:lnTo>
                      <a:pt x="328" y="600"/>
                    </a:lnTo>
                    <a:lnTo>
                      <a:pt x="296" y="619"/>
                    </a:lnTo>
                    <a:lnTo>
                      <a:pt x="287" y="623"/>
                    </a:lnTo>
                    <a:lnTo>
                      <a:pt x="279" y="627"/>
                    </a:lnTo>
                    <a:lnTo>
                      <a:pt x="263" y="636"/>
                    </a:lnTo>
                    <a:lnTo>
                      <a:pt x="245" y="642"/>
                    </a:lnTo>
                    <a:lnTo>
                      <a:pt x="228" y="649"/>
                    </a:lnTo>
                    <a:lnTo>
                      <a:pt x="192" y="658"/>
                    </a:lnTo>
                    <a:lnTo>
                      <a:pt x="153" y="663"/>
                    </a:lnTo>
                    <a:lnTo>
                      <a:pt x="115" y="666"/>
                    </a:lnTo>
                    <a:lnTo>
                      <a:pt x="83" y="665"/>
                    </a:lnTo>
                    <a:lnTo>
                      <a:pt x="54" y="661"/>
                    </a:lnTo>
                    <a:lnTo>
                      <a:pt x="26" y="656"/>
                    </a:lnTo>
                    <a:lnTo>
                      <a:pt x="0" y="649"/>
                    </a:lnTo>
                    <a:lnTo>
                      <a:pt x="16" y="668"/>
                    </a:lnTo>
                    <a:lnTo>
                      <a:pt x="18" y="670"/>
                    </a:lnTo>
                    <a:lnTo>
                      <a:pt x="24" y="675"/>
                    </a:lnTo>
                    <a:lnTo>
                      <a:pt x="68" y="682"/>
                    </a:lnTo>
                    <a:lnTo>
                      <a:pt x="115" y="684"/>
                    </a:lnTo>
                    <a:lnTo>
                      <a:pt x="155" y="682"/>
                    </a:lnTo>
                    <a:lnTo>
                      <a:pt x="165" y="679"/>
                    </a:lnTo>
                    <a:lnTo>
                      <a:pt x="169" y="678"/>
                    </a:lnTo>
                    <a:lnTo>
                      <a:pt x="175" y="678"/>
                    </a:lnTo>
                    <a:lnTo>
                      <a:pt x="195" y="676"/>
                    </a:lnTo>
                    <a:lnTo>
                      <a:pt x="213" y="670"/>
                    </a:lnTo>
                    <a:lnTo>
                      <a:pt x="233" y="666"/>
                    </a:lnTo>
                    <a:lnTo>
                      <a:pt x="251" y="659"/>
                    </a:lnTo>
                    <a:lnTo>
                      <a:pt x="260" y="656"/>
                    </a:lnTo>
                    <a:lnTo>
                      <a:pt x="270" y="653"/>
                    </a:lnTo>
                    <a:lnTo>
                      <a:pt x="287" y="644"/>
                    </a:lnTo>
                    <a:lnTo>
                      <a:pt x="305" y="636"/>
                    </a:lnTo>
                    <a:lnTo>
                      <a:pt x="339" y="616"/>
                    </a:lnTo>
                    <a:lnTo>
                      <a:pt x="371" y="592"/>
                    </a:lnTo>
                    <a:lnTo>
                      <a:pt x="403" y="565"/>
                    </a:lnTo>
                    <a:lnTo>
                      <a:pt x="430" y="533"/>
                    </a:lnTo>
                    <a:lnTo>
                      <a:pt x="455" y="501"/>
                    </a:lnTo>
                    <a:lnTo>
                      <a:pt x="476" y="467"/>
                    </a:lnTo>
                    <a:lnTo>
                      <a:pt x="483" y="449"/>
                    </a:lnTo>
                    <a:lnTo>
                      <a:pt x="493" y="432"/>
                    </a:lnTo>
                    <a:lnTo>
                      <a:pt x="495" y="422"/>
                    </a:lnTo>
                    <a:lnTo>
                      <a:pt x="498" y="413"/>
                    </a:lnTo>
                    <a:lnTo>
                      <a:pt x="505" y="395"/>
                    </a:lnTo>
                    <a:lnTo>
                      <a:pt x="510" y="375"/>
                    </a:lnTo>
                    <a:lnTo>
                      <a:pt x="515" y="357"/>
                    </a:lnTo>
                    <a:lnTo>
                      <a:pt x="518" y="337"/>
                    </a:lnTo>
                    <a:lnTo>
                      <a:pt x="518" y="331"/>
                    </a:lnTo>
                    <a:lnTo>
                      <a:pt x="519" y="327"/>
                    </a:lnTo>
                    <a:lnTo>
                      <a:pt x="521" y="318"/>
                    </a:lnTo>
                    <a:lnTo>
                      <a:pt x="523" y="277"/>
                    </a:lnTo>
                    <a:lnTo>
                      <a:pt x="521" y="238"/>
                    </a:lnTo>
                    <a:lnTo>
                      <a:pt x="516" y="202"/>
                    </a:lnTo>
                    <a:lnTo>
                      <a:pt x="507" y="166"/>
                    </a:lnTo>
                    <a:lnTo>
                      <a:pt x="497" y="133"/>
                    </a:lnTo>
                    <a:lnTo>
                      <a:pt x="482" y="99"/>
                    </a:lnTo>
                    <a:lnTo>
                      <a:pt x="465" y="68"/>
                    </a:lnTo>
                    <a:lnTo>
                      <a:pt x="445" y="38"/>
                    </a:lnTo>
                    <a:lnTo>
                      <a:pt x="422" y="10"/>
                    </a:lnTo>
                    <a:lnTo>
                      <a:pt x="403" y="4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FF676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55">
                <a:extLst>
                  <a:ext uri="{FF2B5EF4-FFF2-40B4-BE49-F238E27FC236}">
                    <a16:creationId xmlns:a16="http://schemas.microsoft.com/office/drawing/2014/main" id="{0C8EA849-F8FE-4AAC-AEC2-CFFEE4188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" y="1253"/>
                <a:ext cx="99" cy="141"/>
              </a:xfrm>
              <a:custGeom>
                <a:avLst/>
                <a:gdLst>
                  <a:gd name="T0" fmla="*/ 1 w 497"/>
                  <a:gd name="T1" fmla="*/ 0 h 704"/>
                  <a:gd name="T2" fmla="*/ 1 w 497"/>
                  <a:gd name="T3" fmla="*/ 0 h 704"/>
                  <a:gd name="T4" fmla="*/ 1 w 497"/>
                  <a:gd name="T5" fmla="*/ 0 h 704"/>
                  <a:gd name="T6" fmla="*/ 1 w 497"/>
                  <a:gd name="T7" fmla="*/ 0 h 704"/>
                  <a:gd name="T8" fmla="*/ 1 w 497"/>
                  <a:gd name="T9" fmla="*/ 0 h 704"/>
                  <a:gd name="T10" fmla="*/ 1 w 497"/>
                  <a:gd name="T11" fmla="*/ 0 h 704"/>
                  <a:gd name="T12" fmla="*/ 1 w 497"/>
                  <a:gd name="T13" fmla="*/ 0 h 704"/>
                  <a:gd name="T14" fmla="*/ 1 w 497"/>
                  <a:gd name="T15" fmla="*/ 0 h 704"/>
                  <a:gd name="T16" fmla="*/ 1 w 497"/>
                  <a:gd name="T17" fmla="*/ 1 h 704"/>
                  <a:gd name="T18" fmla="*/ 1 w 497"/>
                  <a:gd name="T19" fmla="*/ 1 h 704"/>
                  <a:gd name="T20" fmla="*/ 1 w 497"/>
                  <a:gd name="T21" fmla="*/ 1 h 704"/>
                  <a:gd name="T22" fmla="*/ 1 w 497"/>
                  <a:gd name="T23" fmla="*/ 1 h 704"/>
                  <a:gd name="T24" fmla="*/ 1 w 497"/>
                  <a:gd name="T25" fmla="*/ 1 h 704"/>
                  <a:gd name="T26" fmla="*/ 1 w 497"/>
                  <a:gd name="T27" fmla="*/ 1 h 704"/>
                  <a:gd name="T28" fmla="*/ 0 w 497"/>
                  <a:gd name="T29" fmla="*/ 1 h 704"/>
                  <a:gd name="T30" fmla="*/ 0 w 497"/>
                  <a:gd name="T31" fmla="*/ 1 h 704"/>
                  <a:gd name="T32" fmla="*/ 0 w 497"/>
                  <a:gd name="T33" fmla="*/ 1 h 704"/>
                  <a:gd name="T34" fmla="*/ 0 w 497"/>
                  <a:gd name="T35" fmla="*/ 1 h 704"/>
                  <a:gd name="T36" fmla="*/ 0 w 497"/>
                  <a:gd name="T37" fmla="*/ 1 h 704"/>
                  <a:gd name="T38" fmla="*/ 0 w 497"/>
                  <a:gd name="T39" fmla="*/ 1 h 704"/>
                  <a:gd name="T40" fmla="*/ 0 w 497"/>
                  <a:gd name="T41" fmla="*/ 1 h 704"/>
                  <a:gd name="T42" fmla="*/ 0 w 497"/>
                  <a:gd name="T43" fmla="*/ 1 h 704"/>
                  <a:gd name="T44" fmla="*/ 0 w 497"/>
                  <a:gd name="T45" fmla="*/ 1 h 704"/>
                  <a:gd name="T46" fmla="*/ 0 w 497"/>
                  <a:gd name="T47" fmla="*/ 1 h 704"/>
                  <a:gd name="T48" fmla="*/ 0 w 497"/>
                  <a:gd name="T49" fmla="*/ 1 h 704"/>
                  <a:gd name="T50" fmla="*/ 0 w 497"/>
                  <a:gd name="T51" fmla="*/ 1 h 704"/>
                  <a:gd name="T52" fmla="*/ 0 w 497"/>
                  <a:gd name="T53" fmla="*/ 1 h 704"/>
                  <a:gd name="T54" fmla="*/ 0 w 497"/>
                  <a:gd name="T55" fmla="*/ 1 h 704"/>
                  <a:gd name="T56" fmla="*/ 0 w 497"/>
                  <a:gd name="T57" fmla="*/ 1 h 704"/>
                  <a:gd name="T58" fmla="*/ 0 w 497"/>
                  <a:gd name="T59" fmla="*/ 1 h 704"/>
                  <a:gd name="T60" fmla="*/ 0 w 497"/>
                  <a:gd name="T61" fmla="*/ 1 h 704"/>
                  <a:gd name="T62" fmla="*/ 1 w 497"/>
                  <a:gd name="T63" fmla="*/ 1 h 704"/>
                  <a:gd name="T64" fmla="*/ 1 w 497"/>
                  <a:gd name="T65" fmla="*/ 1 h 704"/>
                  <a:gd name="T66" fmla="*/ 1 w 497"/>
                  <a:gd name="T67" fmla="*/ 1 h 704"/>
                  <a:gd name="T68" fmla="*/ 1 w 497"/>
                  <a:gd name="T69" fmla="*/ 1 h 704"/>
                  <a:gd name="T70" fmla="*/ 1 w 497"/>
                  <a:gd name="T71" fmla="*/ 1 h 704"/>
                  <a:gd name="T72" fmla="*/ 1 w 497"/>
                  <a:gd name="T73" fmla="*/ 1 h 704"/>
                  <a:gd name="T74" fmla="*/ 1 w 497"/>
                  <a:gd name="T75" fmla="*/ 1 h 704"/>
                  <a:gd name="T76" fmla="*/ 1 w 497"/>
                  <a:gd name="T77" fmla="*/ 1 h 704"/>
                  <a:gd name="T78" fmla="*/ 1 w 497"/>
                  <a:gd name="T79" fmla="*/ 0 h 704"/>
                  <a:gd name="T80" fmla="*/ 1 w 497"/>
                  <a:gd name="T81" fmla="*/ 0 h 704"/>
                  <a:gd name="T82" fmla="*/ 1 w 497"/>
                  <a:gd name="T83" fmla="*/ 0 h 704"/>
                  <a:gd name="T84" fmla="*/ 1 w 497"/>
                  <a:gd name="T85" fmla="*/ 0 h 704"/>
                  <a:gd name="T86" fmla="*/ 1 w 497"/>
                  <a:gd name="T87" fmla="*/ 0 h 704"/>
                  <a:gd name="T88" fmla="*/ 1 w 497"/>
                  <a:gd name="T89" fmla="*/ 0 h 70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97"/>
                  <a:gd name="T136" fmla="*/ 0 h 704"/>
                  <a:gd name="T137" fmla="*/ 497 w 497"/>
                  <a:gd name="T138" fmla="*/ 704 h 70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97" h="704">
                    <a:moveTo>
                      <a:pt x="451" y="30"/>
                    </a:moveTo>
                    <a:lnTo>
                      <a:pt x="431" y="13"/>
                    </a:lnTo>
                    <a:lnTo>
                      <a:pt x="410" y="0"/>
                    </a:lnTo>
                    <a:lnTo>
                      <a:pt x="425" y="25"/>
                    </a:lnTo>
                    <a:lnTo>
                      <a:pt x="438" y="52"/>
                    </a:lnTo>
                    <a:lnTo>
                      <a:pt x="448" y="80"/>
                    </a:lnTo>
                    <a:lnTo>
                      <a:pt x="458" y="109"/>
                    </a:lnTo>
                    <a:lnTo>
                      <a:pt x="465" y="139"/>
                    </a:lnTo>
                    <a:lnTo>
                      <a:pt x="470" y="169"/>
                    </a:lnTo>
                    <a:lnTo>
                      <a:pt x="474" y="201"/>
                    </a:lnTo>
                    <a:lnTo>
                      <a:pt x="475" y="234"/>
                    </a:lnTo>
                    <a:lnTo>
                      <a:pt x="474" y="238"/>
                    </a:lnTo>
                    <a:lnTo>
                      <a:pt x="474" y="244"/>
                    </a:lnTo>
                    <a:lnTo>
                      <a:pt x="474" y="255"/>
                    </a:lnTo>
                    <a:lnTo>
                      <a:pt x="473" y="278"/>
                    </a:lnTo>
                    <a:lnTo>
                      <a:pt x="470" y="288"/>
                    </a:lnTo>
                    <a:lnTo>
                      <a:pt x="469" y="300"/>
                    </a:lnTo>
                    <a:lnTo>
                      <a:pt x="466" y="322"/>
                    </a:lnTo>
                    <a:lnTo>
                      <a:pt x="460" y="343"/>
                    </a:lnTo>
                    <a:lnTo>
                      <a:pt x="456" y="364"/>
                    </a:lnTo>
                    <a:lnTo>
                      <a:pt x="442" y="405"/>
                    </a:lnTo>
                    <a:lnTo>
                      <a:pt x="423" y="444"/>
                    </a:lnTo>
                    <a:lnTo>
                      <a:pt x="411" y="462"/>
                    </a:lnTo>
                    <a:lnTo>
                      <a:pt x="400" y="481"/>
                    </a:lnTo>
                    <a:lnTo>
                      <a:pt x="387" y="498"/>
                    </a:lnTo>
                    <a:lnTo>
                      <a:pt x="373" y="516"/>
                    </a:lnTo>
                    <a:lnTo>
                      <a:pt x="343" y="550"/>
                    </a:lnTo>
                    <a:lnTo>
                      <a:pt x="325" y="565"/>
                    </a:lnTo>
                    <a:lnTo>
                      <a:pt x="316" y="572"/>
                    </a:lnTo>
                    <a:lnTo>
                      <a:pt x="312" y="575"/>
                    </a:lnTo>
                    <a:lnTo>
                      <a:pt x="308" y="580"/>
                    </a:lnTo>
                    <a:lnTo>
                      <a:pt x="290" y="593"/>
                    </a:lnTo>
                    <a:lnTo>
                      <a:pt x="273" y="607"/>
                    </a:lnTo>
                    <a:lnTo>
                      <a:pt x="254" y="618"/>
                    </a:lnTo>
                    <a:lnTo>
                      <a:pt x="236" y="630"/>
                    </a:lnTo>
                    <a:lnTo>
                      <a:pt x="197" y="649"/>
                    </a:lnTo>
                    <a:lnTo>
                      <a:pt x="156" y="662"/>
                    </a:lnTo>
                    <a:lnTo>
                      <a:pt x="135" y="667"/>
                    </a:lnTo>
                    <a:lnTo>
                      <a:pt x="114" y="673"/>
                    </a:lnTo>
                    <a:lnTo>
                      <a:pt x="91" y="676"/>
                    </a:lnTo>
                    <a:lnTo>
                      <a:pt x="80" y="677"/>
                    </a:lnTo>
                    <a:lnTo>
                      <a:pt x="70" y="679"/>
                    </a:lnTo>
                    <a:lnTo>
                      <a:pt x="47" y="681"/>
                    </a:lnTo>
                    <a:lnTo>
                      <a:pt x="36" y="681"/>
                    </a:lnTo>
                    <a:lnTo>
                      <a:pt x="30" y="681"/>
                    </a:lnTo>
                    <a:lnTo>
                      <a:pt x="26" y="682"/>
                    </a:lnTo>
                    <a:lnTo>
                      <a:pt x="0" y="682"/>
                    </a:lnTo>
                    <a:lnTo>
                      <a:pt x="19" y="693"/>
                    </a:lnTo>
                    <a:lnTo>
                      <a:pt x="40" y="704"/>
                    </a:lnTo>
                    <a:lnTo>
                      <a:pt x="62" y="702"/>
                    </a:lnTo>
                    <a:lnTo>
                      <a:pt x="85" y="700"/>
                    </a:lnTo>
                    <a:lnTo>
                      <a:pt x="106" y="695"/>
                    </a:lnTo>
                    <a:lnTo>
                      <a:pt x="129" y="692"/>
                    </a:lnTo>
                    <a:lnTo>
                      <a:pt x="149" y="686"/>
                    </a:lnTo>
                    <a:lnTo>
                      <a:pt x="154" y="684"/>
                    </a:lnTo>
                    <a:lnTo>
                      <a:pt x="156" y="683"/>
                    </a:lnTo>
                    <a:lnTo>
                      <a:pt x="160" y="683"/>
                    </a:lnTo>
                    <a:lnTo>
                      <a:pt x="171" y="681"/>
                    </a:lnTo>
                    <a:lnTo>
                      <a:pt x="212" y="666"/>
                    </a:lnTo>
                    <a:lnTo>
                      <a:pt x="250" y="645"/>
                    </a:lnTo>
                    <a:lnTo>
                      <a:pt x="268" y="634"/>
                    </a:lnTo>
                    <a:lnTo>
                      <a:pt x="288" y="623"/>
                    </a:lnTo>
                    <a:lnTo>
                      <a:pt x="305" y="609"/>
                    </a:lnTo>
                    <a:lnTo>
                      <a:pt x="323" y="596"/>
                    </a:lnTo>
                    <a:lnTo>
                      <a:pt x="357" y="565"/>
                    </a:lnTo>
                    <a:lnTo>
                      <a:pt x="389" y="529"/>
                    </a:lnTo>
                    <a:lnTo>
                      <a:pt x="402" y="509"/>
                    </a:lnTo>
                    <a:lnTo>
                      <a:pt x="417" y="491"/>
                    </a:lnTo>
                    <a:lnTo>
                      <a:pt x="441" y="453"/>
                    </a:lnTo>
                    <a:lnTo>
                      <a:pt x="451" y="432"/>
                    </a:lnTo>
                    <a:lnTo>
                      <a:pt x="456" y="422"/>
                    </a:lnTo>
                    <a:lnTo>
                      <a:pt x="461" y="413"/>
                    </a:lnTo>
                    <a:lnTo>
                      <a:pt x="476" y="370"/>
                    </a:lnTo>
                    <a:lnTo>
                      <a:pt x="482" y="347"/>
                    </a:lnTo>
                    <a:lnTo>
                      <a:pt x="484" y="336"/>
                    </a:lnTo>
                    <a:lnTo>
                      <a:pt x="484" y="332"/>
                    </a:lnTo>
                    <a:lnTo>
                      <a:pt x="485" y="330"/>
                    </a:lnTo>
                    <a:lnTo>
                      <a:pt x="488" y="326"/>
                    </a:lnTo>
                    <a:lnTo>
                      <a:pt x="494" y="280"/>
                    </a:lnTo>
                    <a:lnTo>
                      <a:pt x="494" y="268"/>
                    </a:lnTo>
                    <a:lnTo>
                      <a:pt x="495" y="257"/>
                    </a:lnTo>
                    <a:lnTo>
                      <a:pt x="497" y="234"/>
                    </a:lnTo>
                    <a:lnTo>
                      <a:pt x="495" y="206"/>
                    </a:lnTo>
                    <a:lnTo>
                      <a:pt x="493" y="178"/>
                    </a:lnTo>
                    <a:lnTo>
                      <a:pt x="490" y="151"/>
                    </a:lnTo>
                    <a:lnTo>
                      <a:pt x="485" y="126"/>
                    </a:lnTo>
                    <a:lnTo>
                      <a:pt x="478" y="100"/>
                    </a:lnTo>
                    <a:lnTo>
                      <a:pt x="470" y="76"/>
                    </a:lnTo>
                    <a:lnTo>
                      <a:pt x="461" y="52"/>
                    </a:lnTo>
                    <a:lnTo>
                      <a:pt x="451" y="30"/>
                    </a:lnTo>
                    <a:close/>
                  </a:path>
                </a:pathLst>
              </a:custGeom>
              <a:solidFill>
                <a:srgbClr val="FF4F4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56">
                <a:extLst>
                  <a:ext uri="{FF2B5EF4-FFF2-40B4-BE49-F238E27FC236}">
                    <a16:creationId xmlns:a16="http://schemas.microsoft.com/office/drawing/2014/main" id="{C550B898-54DE-4D6A-910B-7C3EF68A3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9" y="1249"/>
                <a:ext cx="101" cy="140"/>
              </a:xfrm>
              <a:custGeom>
                <a:avLst/>
                <a:gdLst>
                  <a:gd name="T0" fmla="*/ 1 w 507"/>
                  <a:gd name="T1" fmla="*/ 0 h 701"/>
                  <a:gd name="T2" fmla="*/ 1 w 507"/>
                  <a:gd name="T3" fmla="*/ 0 h 701"/>
                  <a:gd name="T4" fmla="*/ 1 w 507"/>
                  <a:gd name="T5" fmla="*/ 0 h 701"/>
                  <a:gd name="T6" fmla="*/ 1 w 507"/>
                  <a:gd name="T7" fmla="*/ 0 h 701"/>
                  <a:gd name="T8" fmla="*/ 1 w 507"/>
                  <a:gd name="T9" fmla="*/ 0 h 701"/>
                  <a:gd name="T10" fmla="*/ 1 w 507"/>
                  <a:gd name="T11" fmla="*/ 0 h 701"/>
                  <a:gd name="T12" fmla="*/ 1 w 507"/>
                  <a:gd name="T13" fmla="*/ 1 h 701"/>
                  <a:gd name="T14" fmla="*/ 1 w 507"/>
                  <a:gd name="T15" fmla="*/ 1 h 701"/>
                  <a:gd name="T16" fmla="*/ 1 w 507"/>
                  <a:gd name="T17" fmla="*/ 1 h 701"/>
                  <a:gd name="T18" fmla="*/ 1 w 507"/>
                  <a:gd name="T19" fmla="*/ 1 h 701"/>
                  <a:gd name="T20" fmla="*/ 1 w 507"/>
                  <a:gd name="T21" fmla="*/ 1 h 701"/>
                  <a:gd name="T22" fmla="*/ 1 w 507"/>
                  <a:gd name="T23" fmla="*/ 1 h 701"/>
                  <a:gd name="T24" fmla="*/ 1 w 507"/>
                  <a:gd name="T25" fmla="*/ 1 h 701"/>
                  <a:gd name="T26" fmla="*/ 1 w 507"/>
                  <a:gd name="T27" fmla="*/ 1 h 701"/>
                  <a:gd name="T28" fmla="*/ 1 w 507"/>
                  <a:gd name="T29" fmla="*/ 1 h 701"/>
                  <a:gd name="T30" fmla="*/ 0 w 507"/>
                  <a:gd name="T31" fmla="*/ 1 h 701"/>
                  <a:gd name="T32" fmla="*/ 0 w 507"/>
                  <a:gd name="T33" fmla="*/ 1 h 701"/>
                  <a:gd name="T34" fmla="*/ 0 w 507"/>
                  <a:gd name="T35" fmla="*/ 1 h 701"/>
                  <a:gd name="T36" fmla="*/ 0 w 507"/>
                  <a:gd name="T37" fmla="*/ 1 h 701"/>
                  <a:gd name="T38" fmla="*/ 0 w 507"/>
                  <a:gd name="T39" fmla="*/ 1 h 701"/>
                  <a:gd name="T40" fmla="*/ 0 w 507"/>
                  <a:gd name="T41" fmla="*/ 1 h 701"/>
                  <a:gd name="T42" fmla="*/ 0 w 507"/>
                  <a:gd name="T43" fmla="*/ 1 h 701"/>
                  <a:gd name="T44" fmla="*/ 0 w 507"/>
                  <a:gd name="T45" fmla="*/ 1 h 701"/>
                  <a:gd name="T46" fmla="*/ 0 w 507"/>
                  <a:gd name="T47" fmla="*/ 1 h 701"/>
                  <a:gd name="T48" fmla="*/ 0 w 507"/>
                  <a:gd name="T49" fmla="*/ 1 h 701"/>
                  <a:gd name="T50" fmla="*/ 0 w 507"/>
                  <a:gd name="T51" fmla="*/ 1 h 701"/>
                  <a:gd name="T52" fmla="*/ 0 w 507"/>
                  <a:gd name="T53" fmla="*/ 1 h 701"/>
                  <a:gd name="T54" fmla="*/ 0 w 507"/>
                  <a:gd name="T55" fmla="*/ 1 h 701"/>
                  <a:gd name="T56" fmla="*/ 0 w 507"/>
                  <a:gd name="T57" fmla="*/ 1 h 701"/>
                  <a:gd name="T58" fmla="*/ 0 w 507"/>
                  <a:gd name="T59" fmla="*/ 1 h 701"/>
                  <a:gd name="T60" fmla="*/ 1 w 507"/>
                  <a:gd name="T61" fmla="*/ 1 h 701"/>
                  <a:gd name="T62" fmla="*/ 1 w 507"/>
                  <a:gd name="T63" fmla="*/ 1 h 701"/>
                  <a:gd name="T64" fmla="*/ 1 w 507"/>
                  <a:gd name="T65" fmla="*/ 1 h 701"/>
                  <a:gd name="T66" fmla="*/ 1 w 507"/>
                  <a:gd name="T67" fmla="*/ 1 h 701"/>
                  <a:gd name="T68" fmla="*/ 1 w 507"/>
                  <a:gd name="T69" fmla="*/ 1 h 701"/>
                  <a:gd name="T70" fmla="*/ 1 w 507"/>
                  <a:gd name="T71" fmla="*/ 1 h 701"/>
                  <a:gd name="T72" fmla="*/ 1 w 507"/>
                  <a:gd name="T73" fmla="*/ 1 h 701"/>
                  <a:gd name="T74" fmla="*/ 1 w 507"/>
                  <a:gd name="T75" fmla="*/ 1 h 701"/>
                  <a:gd name="T76" fmla="*/ 1 w 507"/>
                  <a:gd name="T77" fmla="*/ 0 h 701"/>
                  <a:gd name="T78" fmla="*/ 1 w 507"/>
                  <a:gd name="T79" fmla="*/ 0 h 701"/>
                  <a:gd name="T80" fmla="*/ 1 w 507"/>
                  <a:gd name="T81" fmla="*/ 0 h 701"/>
                  <a:gd name="T82" fmla="*/ 1 w 507"/>
                  <a:gd name="T83" fmla="*/ 0 h 701"/>
                  <a:gd name="T84" fmla="*/ 1 w 507"/>
                  <a:gd name="T85" fmla="*/ 0 h 701"/>
                  <a:gd name="T86" fmla="*/ 1 w 507"/>
                  <a:gd name="T87" fmla="*/ 0 h 701"/>
                  <a:gd name="T88" fmla="*/ 1 w 507"/>
                  <a:gd name="T89" fmla="*/ 0 h 70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07"/>
                  <a:gd name="T136" fmla="*/ 0 h 701"/>
                  <a:gd name="T137" fmla="*/ 507 w 507"/>
                  <a:gd name="T138" fmla="*/ 701 h 70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07" h="701">
                    <a:moveTo>
                      <a:pt x="442" y="19"/>
                    </a:moveTo>
                    <a:lnTo>
                      <a:pt x="424" y="9"/>
                    </a:lnTo>
                    <a:lnTo>
                      <a:pt x="406" y="0"/>
                    </a:lnTo>
                    <a:lnTo>
                      <a:pt x="424" y="27"/>
                    </a:lnTo>
                    <a:lnTo>
                      <a:pt x="441" y="56"/>
                    </a:lnTo>
                    <a:lnTo>
                      <a:pt x="455" y="85"/>
                    </a:lnTo>
                    <a:lnTo>
                      <a:pt x="467" y="117"/>
                    </a:lnTo>
                    <a:lnTo>
                      <a:pt x="475" y="149"/>
                    </a:lnTo>
                    <a:lnTo>
                      <a:pt x="482" y="183"/>
                    </a:lnTo>
                    <a:lnTo>
                      <a:pt x="485" y="217"/>
                    </a:lnTo>
                    <a:lnTo>
                      <a:pt x="488" y="253"/>
                    </a:lnTo>
                    <a:lnTo>
                      <a:pt x="485" y="296"/>
                    </a:lnTo>
                    <a:lnTo>
                      <a:pt x="482" y="316"/>
                    </a:lnTo>
                    <a:lnTo>
                      <a:pt x="480" y="338"/>
                    </a:lnTo>
                    <a:lnTo>
                      <a:pt x="476" y="347"/>
                    </a:lnTo>
                    <a:lnTo>
                      <a:pt x="474" y="357"/>
                    </a:lnTo>
                    <a:lnTo>
                      <a:pt x="470" y="378"/>
                    </a:lnTo>
                    <a:lnTo>
                      <a:pt x="456" y="416"/>
                    </a:lnTo>
                    <a:lnTo>
                      <a:pt x="438" y="452"/>
                    </a:lnTo>
                    <a:lnTo>
                      <a:pt x="426" y="469"/>
                    </a:lnTo>
                    <a:lnTo>
                      <a:pt x="416" y="488"/>
                    </a:lnTo>
                    <a:lnTo>
                      <a:pt x="390" y="522"/>
                    </a:lnTo>
                    <a:lnTo>
                      <a:pt x="375" y="537"/>
                    </a:lnTo>
                    <a:lnTo>
                      <a:pt x="371" y="541"/>
                    </a:lnTo>
                    <a:lnTo>
                      <a:pt x="367" y="545"/>
                    </a:lnTo>
                    <a:lnTo>
                      <a:pt x="361" y="554"/>
                    </a:lnTo>
                    <a:lnTo>
                      <a:pt x="352" y="561"/>
                    </a:lnTo>
                    <a:lnTo>
                      <a:pt x="347" y="565"/>
                    </a:lnTo>
                    <a:lnTo>
                      <a:pt x="344" y="569"/>
                    </a:lnTo>
                    <a:lnTo>
                      <a:pt x="328" y="584"/>
                    </a:lnTo>
                    <a:lnTo>
                      <a:pt x="294" y="610"/>
                    </a:lnTo>
                    <a:lnTo>
                      <a:pt x="276" y="620"/>
                    </a:lnTo>
                    <a:lnTo>
                      <a:pt x="258" y="632"/>
                    </a:lnTo>
                    <a:lnTo>
                      <a:pt x="222" y="650"/>
                    </a:lnTo>
                    <a:lnTo>
                      <a:pt x="202" y="656"/>
                    </a:lnTo>
                    <a:lnTo>
                      <a:pt x="182" y="663"/>
                    </a:lnTo>
                    <a:lnTo>
                      <a:pt x="162" y="668"/>
                    </a:lnTo>
                    <a:lnTo>
                      <a:pt x="152" y="670"/>
                    </a:lnTo>
                    <a:lnTo>
                      <a:pt x="143" y="673"/>
                    </a:lnTo>
                    <a:lnTo>
                      <a:pt x="131" y="675"/>
                    </a:lnTo>
                    <a:lnTo>
                      <a:pt x="121" y="677"/>
                    </a:lnTo>
                    <a:lnTo>
                      <a:pt x="101" y="680"/>
                    </a:lnTo>
                    <a:lnTo>
                      <a:pt x="58" y="683"/>
                    </a:lnTo>
                    <a:lnTo>
                      <a:pt x="27" y="681"/>
                    </a:lnTo>
                    <a:lnTo>
                      <a:pt x="0" y="679"/>
                    </a:lnTo>
                    <a:lnTo>
                      <a:pt x="32" y="701"/>
                    </a:lnTo>
                    <a:lnTo>
                      <a:pt x="58" y="701"/>
                    </a:lnTo>
                    <a:lnTo>
                      <a:pt x="62" y="700"/>
                    </a:lnTo>
                    <a:lnTo>
                      <a:pt x="68" y="700"/>
                    </a:lnTo>
                    <a:lnTo>
                      <a:pt x="79" y="700"/>
                    </a:lnTo>
                    <a:lnTo>
                      <a:pt x="102" y="698"/>
                    </a:lnTo>
                    <a:lnTo>
                      <a:pt x="112" y="696"/>
                    </a:lnTo>
                    <a:lnTo>
                      <a:pt x="123" y="695"/>
                    </a:lnTo>
                    <a:lnTo>
                      <a:pt x="146" y="692"/>
                    </a:lnTo>
                    <a:lnTo>
                      <a:pt x="167" y="686"/>
                    </a:lnTo>
                    <a:lnTo>
                      <a:pt x="188" y="681"/>
                    </a:lnTo>
                    <a:lnTo>
                      <a:pt x="229" y="668"/>
                    </a:lnTo>
                    <a:lnTo>
                      <a:pt x="268" y="649"/>
                    </a:lnTo>
                    <a:lnTo>
                      <a:pt x="286" y="637"/>
                    </a:lnTo>
                    <a:lnTo>
                      <a:pt x="305" y="626"/>
                    </a:lnTo>
                    <a:lnTo>
                      <a:pt x="322" y="612"/>
                    </a:lnTo>
                    <a:lnTo>
                      <a:pt x="340" y="599"/>
                    </a:lnTo>
                    <a:lnTo>
                      <a:pt x="344" y="594"/>
                    </a:lnTo>
                    <a:lnTo>
                      <a:pt x="348" y="591"/>
                    </a:lnTo>
                    <a:lnTo>
                      <a:pt x="357" y="584"/>
                    </a:lnTo>
                    <a:lnTo>
                      <a:pt x="375" y="569"/>
                    </a:lnTo>
                    <a:lnTo>
                      <a:pt x="405" y="535"/>
                    </a:lnTo>
                    <a:lnTo>
                      <a:pt x="419" y="517"/>
                    </a:lnTo>
                    <a:lnTo>
                      <a:pt x="432" y="500"/>
                    </a:lnTo>
                    <a:lnTo>
                      <a:pt x="443" y="481"/>
                    </a:lnTo>
                    <a:lnTo>
                      <a:pt x="455" y="463"/>
                    </a:lnTo>
                    <a:lnTo>
                      <a:pt x="474" y="424"/>
                    </a:lnTo>
                    <a:lnTo>
                      <a:pt x="488" y="383"/>
                    </a:lnTo>
                    <a:lnTo>
                      <a:pt x="492" y="362"/>
                    </a:lnTo>
                    <a:lnTo>
                      <a:pt x="498" y="341"/>
                    </a:lnTo>
                    <a:lnTo>
                      <a:pt x="501" y="319"/>
                    </a:lnTo>
                    <a:lnTo>
                      <a:pt x="502" y="307"/>
                    </a:lnTo>
                    <a:lnTo>
                      <a:pt x="505" y="297"/>
                    </a:lnTo>
                    <a:lnTo>
                      <a:pt x="506" y="274"/>
                    </a:lnTo>
                    <a:lnTo>
                      <a:pt x="506" y="263"/>
                    </a:lnTo>
                    <a:lnTo>
                      <a:pt x="506" y="257"/>
                    </a:lnTo>
                    <a:lnTo>
                      <a:pt x="507" y="253"/>
                    </a:lnTo>
                    <a:lnTo>
                      <a:pt x="506" y="220"/>
                    </a:lnTo>
                    <a:lnTo>
                      <a:pt x="502" y="188"/>
                    </a:lnTo>
                    <a:lnTo>
                      <a:pt x="497" y="158"/>
                    </a:lnTo>
                    <a:lnTo>
                      <a:pt x="490" y="128"/>
                    </a:lnTo>
                    <a:lnTo>
                      <a:pt x="480" y="99"/>
                    </a:lnTo>
                    <a:lnTo>
                      <a:pt x="470" y="71"/>
                    </a:lnTo>
                    <a:lnTo>
                      <a:pt x="457" y="44"/>
                    </a:lnTo>
                    <a:lnTo>
                      <a:pt x="442" y="19"/>
                    </a:lnTo>
                    <a:close/>
                  </a:path>
                </a:pathLst>
              </a:custGeom>
              <a:solidFill>
                <a:srgbClr val="FF575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57">
                <a:extLst>
                  <a:ext uri="{FF2B5EF4-FFF2-40B4-BE49-F238E27FC236}">
                    <a16:creationId xmlns:a16="http://schemas.microsoft.com/office/drawing/2014/main" id="{239B2513-2FE7-416C-96AA-01B6A1FBA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" y="1246"/>
                <a:ext cx="104" cy="140"/>
              </a:xfrm>
              <a:custGeom>
                <a:avLst/>
                <a:gdLst>
                  <a:gd name="T0" fmla="*/ 1 w 521"/>
                  <a:gd name="T1" fmla="*/ 0 h 697"/>
                  <a:gd name="T2" fmla="*/ 1 w 521"/>
                  <a:gd name="T3" fmla="*/ 0 h 697"/>
                  <a:gd name="T4" fmla="*/ 1 w 521"/>
                  <a:gd name="T5" fmla="*/ 0 h 697"/>
                  <a:gd name="T6" fmla="*/ 1 w 521"/>
                  <a:gd name="T7" fmla="*/ 0 h 697"/>
                  <a:gd name="T8" fmla="*/ 1 w 521"/>
                  <a:gd name="T9" fmla="*/ 0 h 697"/>
                  <a:gd name="T10" fmla="*/ 1 w 521"/>
                  <a:gd name="T11" fmla="*/ 0 h 697"/>
                  <a:gd name="T12" fmla="*/ 1 w 521"/>
                  <a:gd name="T13" fmla="*/ 1 h 697"/>
                  <a:gd name="T14" fmla="*/ 1 w 521"/>
                  <a:gd name="T15" fmla="*/ 1 h 697"/>
                  <a:gd name="T16" fmla="*/ 1 w 521"/>
                  <a:gd name="T17" fmla="*/ 1 h 697"/>
                  <a:gd name="T18" fmla="*/ 1 w 521"/>
                  <a:gd name="T19" fmla="*/ 1 h 697"/>
                  <a:gd name="T20" fmla="*/ 1 w 521"/>
                  <a:gd name="T21" fmla="*/ 1 h 697"/>
                  <a:gd name="T22" fmla="*/ 1 w 521"/>
                  <a:gd name="T23" fmla="*/ 1 h 697"/>
                  <a:gd name="T24" fmla="*/ 1 w 521"/>
                  <a:gd name="T25" fmla="*/ 1 h 697"/>
                  <a:gd name="T26" fmla="*/ 1 w 521"/>
                  <a:gd name="T27" fmla="*/ 1 h 697"/>
                  <a:gd name="T28" fmla="*/ 0 w 521"/>
                  <a:gd name="T29" fmla="*/ 1 h 697"/>
                  <a:gd name="T30" fmla="*/ 0 w 521"/>
                  <a:gd name="T31" fmla="*/ 1 h 697"/>
                  <a:gd name="T32" fmla="*/ 0 w 521"/>
                  <a:gd name="T33" fmla="*/ 1 h 697"/>
                  <a:gd name="T34" fmla="*/ 0 w 521"/>
                  <a:gd name="T35" fmla="*/ 1 h 697"/>
                  <a:gd name="T36" fmla="*/ 0 w 521"/>
                  <a:gd name="T37" fmla="*/ 1 h 697"/>
                  <a:gd name="T38" fmla="*/ 0 w 521"/>
                  <a:gd name="T39" fmla="*/ 1 h 697"/>
                  <a:gd name="T40" fmla="*/ 0 w 521"/>
                  <a:gd name="T41" fmla="*/ 1 h 697"/>
                  <a:gd name="T42" fmla="*/ 0 w 521"/>
                  <a:gd name="T43" fmla="*/ 1 h 697"/>
                  <a:gd name="T44" fmla="*/ 0 w 521"/>
                  <a:gd name="T45" fmla="*/ 1 h 697"/>
                  <a:gd name="T46" fmla="*/ 0 w 521"/>
                  <a:gd name="T47" fmla="*/ 1 h 697"/>
                  <a:gd name="T48" fmla="*/ 0 w 521"/>
                  <a:gd name="T49" fmla="*/ 1 h 697"/>
                  <a:gd name="T50" fmla="*/ 0 w 521"/>
                  <a:gd name="T51" fmla="*/ 1 h 697"/>
                  <a:gd name="T52" fmla="*/ 0 w 521"/>
                  <a:gd name="T53" fmla="*/ 1 h 697"/>
                  <a:gd name="T54" fmla="*/ 0 w 521"/>
                  <a:gd name="T55" fmla="*/ 1 h 697"/>
                  <a:gd name="T56" fmla="*/ 0 w 521"/>
                  <a:gd name="T57" fmla="*/ 1 h 697"/>
                  <a:gd name="T58" fmla="*/ 1 w 521"/>
                  <a:gd name="T59" fmla="*/ 1 h 697"/>
                  <a:gd name="T60" fmla="*/ 1 w 521"/>
                  <a:gd name="T61" fmla="*/ 1 h 697"/>
                  <a:gd name="T62" fmla="*/ 1 w 521"/>
                  <a:gd name="T63" fmla="*/ 1 h 697"/>
                  <a:gd name="T64" fmla="*/ 1 w 521"/>
                  <a:gd name="T65" fmla="*/ 1 h 697"/>
                  <a:gd name="T66" fmla="*/ 1 w 521"/>
                  <a:gd name="T67" fmla="*/ 1 h 697"/>
                  <a:gd name="T68" fmla="*/ 1 w 521"/>
                  <a:gd name="T69" fmla="*/ 1 h 697"/>
                  <a:gd name="T70" fmla="*/ 1 w 521"/>
                  <a:gd name="T71" fmla="*/ 1 h 697"/>
                  <a:gd name="T72" fmla="*/ 1 w 521"/>
                  <a:gd name="T73" fmla="*/ 1 h 697"/>
                  <a:gd name="T74" fmla="*/ 1 w 521"/>
                  <a:gd name="T75" fmla="*/ 1 h 697"/>
                  <a:gd name="T76" fmla="*/ 1 w 521"/>
                  <a:gd name="T77" fmla="*/ 1 h 697"/>
                  <a:gd name="T78" fmla="*/ 1 w 521"/>
                  <a:gd name="T79" fmla="*/ 0 h 697"/>
                  <a:gd name="T80" fmla="*/ 1 w 521"/>
                  <a:gd name="T81" fmla="*/ 0 h 697"/>
                  <a:gd name="T82" fmla="*/ 1 w 521"/>
                  <a:gd name="T83" fmla="*/ 0 h 697"/>
                  <a:gd name="T84" fmla="*/ 1 w 521"/>
                  <a:gd name="T85" fmla="*/ 0 h 697"/>
                  <a:gd name="T86" fmla="*/ 1 w 521"/>
                  <a:gd name="T87" fmla="*/ 0 h 69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1"/>
                  <a:gd name="T133" fmla="*/ 0 h 697"/>
                  <a:gd name="T134" fmla="*/ 521 w 521"/>
                  <a:gd name="T135" fmla="*/ 697 h 69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1" h="697">
                    <a:moveTo>
                      <a:pt x="439" y="14"/>
                    </a:moveTo>
                    <a:lnTo>
                      <a:pt x="417" y="6"/>
                    </a:lnTo>
                    <a:lnTo>
                      <a:pt x="398" y="0"/>
                    </a:lnTo>
                    <a:lnTo>
                      <a:pt x="421" y="28"/>
                    </a:lnTo>
                    <a:lnTo>
                      <a:pt x="441" y="58"/>
                    </a:lnTo>
                    <a:lnTo>
                      <a:pt x="458" y="89"/>
                    </a:lnTo>
                    <a:lnTo>
                      <a:pt x="473" y="123"/>
                    </a:lnTo>
                    <a:lnTo>
                      <a:pt x="483" y="156"/>
                    </a:lnTo>
                    <a:lnTo>
                      <a:pt x="492" y="192"/>
                    </a:lnTo>
                    <a:lnTo>
                      <a:pt x="497" y="228"/>
                    </a:lnTo>
                    <a:lnTo>
                      <a:pt x="499" y="267"/>
                    </a:lnTo>
                    <a:lnTo>
                      <a:pt x="497" y="308"/>
                    </a:lnTo>
                    <a:lnTo>
                      <a:pt x="495" y="317"/>
                    </a:lnTo>
                    <a:lnTo>
                      <a:pt x="494" y="321"/>
                    </a:lnTo>
                    <a:lnTo>
                      <a:pt x="494" y="327"/>
                    </a:lnTo>
                    <a:lnTo>
                      <a:pt x="491" y="347"/>
                    </a:lnTo>
                    <a:lnTo>
                      <a:pt x="486" y="365"/>
                    </a:lnTo>
                    <a:lnTo>
                      <a:pt x="481" y="385"/>
                    </a:lnTo>
                    <a:lnTo>
                      <a:pt x="474" y="403"/>
                    </a:lnTo>
                    <a:lnTo>
                      <a:pt x="471" y="412"/>
                    </a:lnTo>
                    <a:lnTo>
                      <a:pt x="469" y="422"/>
                    </a:lnTo>
                    <a:lnTo>
                      <a:pt x="459" y="439"/>
                    </a:lnTo>
                    <a:lnTo>
                      <a:pt x="452" y="457"/>
                    </a:lnTo>
                    <a:lnTo>
                      <a:pt x="431" y="491"/>
                    </a:lnTo>
                    <a:lnTo>
                      <a:pt x="406" y="523"/>
                    </a:lnTo>
                    <a:lnTo>
                      <a:pt x="379" y="555"/>
                    </a:lnTo>
                    <a:lnTo>
                      <a:pt x="347" y="582"/>
                    </a:lnTo>
                    <a:lnTo>
                      <a:pt x="315" y="606"/>
                    </a:lnTo>
                    <a:lnTo>
                      <a:pt x="281" y="626"/>
                    </a:lnTo>
                    <a:lnTo>
                      <a:pt x="263" y="634"/>
                    </a:lnTo>
                    <a:lnTo>
                      <a:pt x="246" y="643"/>
                    </a:lnTo>
                    <a:lnTo>
                      <a:pt x="236" y="646"/>
                    </a:lnTo>
                    <a:lnTo>
                      <a:pt x="227" y="649"/>
                    </a:lnTo>
                    <a:lnTo>
                      <a:pt x="209" y="656"/>
                    </a:lnTo>
                    <a:lnTo>
                      <a:pt x="189" y="660"/>
                    </a:lnTo>
                    <a:lnTo>
                      <a:pt x="171" y="666"/>
                    </a:lnTo>
                    <a:lnTo>
                      <a:pt x="151" y="668"/>
                    </a:lnTo>
                    <a:lnTo>
                      <a:pt x="145" y="668"/>
                    </a:lnTo>
                    <a:lnTo>
                      <a:pt x="141" y="669"/>
                    </a:lnTo>
                    <a:lnTo>
                      <a:pt x="131" y="672"/>
                    </a:lnTo>
                    <a:lnTo>
                      <a:pt x="91" y="674"/>
                    </a:lnTo>
                    <a:lnTo>
                      <a:pt x="44" y="672"/>
                    </a:lnTo>
                    <a:lnTo>
                      <a:pt x="0" y="665"/>
                    </a:lnTo>
                    <a:lnTo>
                      <a:pt x="16" y="678"/>
                    </a:lnTo>
                    <a:lnTo>
                      <a:pt x="24" y="685"/>
                    </a:lnTo>
                    <a:lnTo>
                      <a:pt x="33" y="693"/>
                    </a:lnTo>
                    <a:lnTo>
                      <a:pt x="60" y="695"/>
                    </a:lnTo>
                    <a:lnTo>
                      <a:pt x="91" y="697"/>
                    </a:lnTo>
                    <a:lnTo>
                      <a:pt x="134" y="694"/>
                    </a:lnTo>
                    <a:lnTo>
                      <a:pt x="154" y="691"/>
                    </a:lnTo>
                    <a:lnTo>
                      <a:pt x="164" y="689"/>
                    </a:lnTo>
                    <a:lnTo>
                      <a:pt x="176" y="687"/>
                    </a:lnTo>
                    <a:lnTo>
                      <a:pt x="185" y="684"/>
                    </a:lnTo>
                    <a:lnTo>
                      <a:pt x="195" y="682"/>
                    </a:lnTo>
                    <a:lnTo>
                      <a:pt x="215" y="677"/>
                    </a:lnTo>
                    <a:lnTo>
                      <a:pt x="235" y="670"/>
                    </a:lnTo>
                    <a:lnTo>
                      <a:pt x="255" y="664"/>
                    </a:lnTo>
                    <a:lnTo>
                      <a:pt x="291" y="646"/>
                    </a:lnTo>
                    <a:lnTo>
                      <a:pt x="309" y="634"/>
                    </a:lnTo>
                    <a:lnTo>
                      <a:pt x="327" y="624"/>
                    </a:lnTo>
                    <a:lnTo>
                      <a:pt x="361" y="598"/>
                    </a:lnTo>
                    <a:lnTo>
                      <a:pt x="377" y="583"/>
                    </a:lnTo>
                    <a:lnTo>
                      <a:pt x="380" y="579"/>
                    </a:lnTo>
                    <a:lnTo>
                      <a:pt x="385" y="575"/>
                    </a:lnTo>
                    <a:lnTo>
                      <a:pt x="394" y="568"/>
                    </a:lnTo>
                    <a:lnTo>
                      <a:pt x="400" y="559"/>
                    </a:lnTo>
                    <a:lnTo>
                      <a:pt x="404" y="555"/>
                    </a:lnTo>
                    <a:lnTo>
                      <a:pt x="408" y="551"/>
                    </a:lnTo>
                    <a:lnTo>
                      <a:pt x="423" y="536"/>
                    </a:lnTo>
                    <a:lnTo>
                      <a:pt x="449" y="502"/>
                    </a:lnTo>
                    <a:lnTo>
                      <a:pt x="459" y="483"/>
                    </a:lnTo>
                    <a:lnTo>
                      <a:pt x="471" y="466"/>
                    </a:lnTo>
                    <a:lnTo>
                      <a:pt x="489" y="430"/>
                    </a:lnTo>
                    <a:lnTo>
                      <a:pt x="503" y="392"/>
                    </a:lnTo>
                    <a:lnTo>
                      <a:pt x="507" y="371"/>
                    </a:lnTo>
                    <a:lnTo>
                      <a:pt x="509" y="361"/>
                    </a:lnTo>
                    <a:lnTo>
                      <a:pt x="513" y="352"/>
                    </a:lnTo>
                    <a:lnTo>
                      <a:pt x="515" y="330"/>
                    </a:lnTo>
                    <a:lnTo>
                      <a:pt x="518" y="310"/>
                    </a:lnTo>
                    <a:lnTo>
                      <a:pt x="521" y="267"/>
                    </a:lnTo>
                    <a:lnTo>
                      <a:pt x="518" y="231"/>
                    </a:lnTo>
                    <a:lnTo>
                      <a:pt x="515" y="197"/>
                    </a:lnTo>
                    <a:lnTo>
                      <a:pt x="508" y="163"/>
                    </a:lnTo>
                    <a:lnTo>
                      <a:pt x="500" y="131"/>
                    </a:lnTo>
                    <a:lnTo>
                      <a:pt x="488" y="99"/>
                    </a:lnTo>
                    <a:lnTo>
                      <a:pt x="474" y="70"/>
                    </a:lnTo>
                    <a:lnTo>
                      <a:pt x="457" y="41"/>
                    </a:lnTo>
                    <a:lnTo>
                      <a:pt x="439" y="14"/>
                    </a:lnTo>
                    <a:close/>
                  </a:path>
                </a:pathLst>
              </a:custGeom>
              <a:solidFill>
                <a:srgbClr val="FF5F5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58">
                <a:extLst>
                  <a:ext uri="{FF2B5EF4-FFF2-40B4-BE49-F238E27FC236}">
                    <a16:creationId xmlns:a16="http://schemas.microsoft.com/office/drawing/2014/main" id="{93562588-12B8-4A22-936C-C50048F52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" y="1265"/>
                <a:ext cx="91" cy="135"/>
              </a:xfrm>
              <a:custGeom>
                <a:avLst/>
                <a:gdLst>
                  <a:gd name="T0" fmla="*/ 1 w 456"/>
                  <a:gd name="T1" fmla="*/ 0 h 675"/>
                  <a:gd name="T2" fmla="*/ 1 w 456"/>
                  <a:gd name="T3" fmla="*/ 0 h 675"/>
                  <a:gd name="T4" fmla="*/ 1 w 456"/>
                  <a:gd name="T5" fmla="*/ 0 h 675"/>
                  <a:gd name="T6" fmla="*/ 1 w 456"/>
                  <a:gd name="T7" fmla="*/ 0 h 675"/>
                  <a:gd name="T8" fmla="*/ 1 w 456"/>
                  <a:gd name="T9" fmla="*/ 0 h 675"/>
                  <a:gd name="T10" fmla="*/ 1 w 456"/>
                  <a:gd name="T11" fmla="*/ 0 h 675"/>
                  <a:gd name="T12" fmla="*/ 1 w 456"/>
                  <a:gd name="T13" fmla="*/ 0 h 675"/>
                  <a:gd name="T14" fmla="*/ 1 w 456"/>
                  <a:gd name="T15" fmla="*/ 0 h 675"/>
                  <a:gd name="T16" fmla="*/ 1 w 456"/>
                  <a:gd name="T17" fmla="*/ 1 h 675"/>
                  <a:gd name="T18" fmla="*/ 1 w 456"/>
                  <a:gd name="T19" fmla="*/ 1 h 675"/>
                  <a:gd name="T20" fmla="*/ 1 w 456"/>
                  <a:gd name="T21" fmla="*/ 1 h 675"/>
                  <a:gd name="T22" fmla="*/ 1 w 456"/>
                  <a:gd name="T23" fmla="*/ 1 h 675"/>
                  <a:gd name="T24" fmla="*/ 1 w 456"/>
                  <a:gd name="T25" fmla="*/ 1 h 675"/>
                  <a:gd name="T26" fmla="*/ 1 w 456"/>
                  <a:gd name="T27" fmla="*/ 1 h 675"/>
                  <a:gd name="T28" fmla="*/ 1 w 456"/>
                  <a:gd name="T29" fmla="*/ 1 h 675"/>
                  <a:gd name="T30" fmla="*/ 0 w 456"/>
                  <a:gd name="T31" fmla="*/ 1 h 675"/>
                  <a:gd name="T32" fmla="*/ 0 w 456"/>
                  <a:gd name="T33" fmla="*/ 1 h 675"/>
                  <a:gd name="T34" fmla="*/ 0 w 456"/>
                  <a:gd name="T35" fmla="*/ 1 h 675"/>
                  <a:gd name="T36" fmla="*/ 0 w 456"/>
                  <a:gd name="T37" fmla="*/ 1 h 675"/>
                  <a:gd name="T38" fmla="*/ 0 w 456"/>
                  <a:gd name="T39" fmla="*/ 1 h 675"/>
                  <a:gd name="T40" fmla="*/ 0 w 456"/>
                  <a:gd name="T41" fmla="*/ 1 h 675"/>
                  <a:gd name="T42" fmla="*/ 0 w 456"/>
                  <a:gd name="T43" fmla="*/ 1 h 675"/>
                  <a:gd name="T44" fmla="*/ 0 w 456"/>
                  <a:gd name="T45" fmla="*/ 1 h 675"/>
                  <a:gd name="T46" fmla="*/ 0 w 456"/>
                  <a:gd name="T47" fmla="*/ 1 h 675"/>
                  <a:gd name="T48" fmla="*/ 0 w 456"/>
                  <a:gd name="T49" fmla="*/ 1 h 675"/>
                  <a:gd name="T50" fmla="*/ 0 w 456"/>
                  <a:gd name="T51" fmla="*/ 1 h 675"/>
                  <a:gd name="T52" fmla="*/ 0 w 456"/>
                  <a:gd name="T53" fmla="*/ 1 h 675"/>
                  <a:gd name="T54" fmla="*/ 0 w 456"/>
                  <a:gd name="T55" fmla="*/ 1 h 675"/>
                  <a:gd name="T56" fmla="*/ 0 w 456"/>
                  <a:gd name="T57" fmla="*/ 1 h 675"/>
                  <a:gd name="T58" fmla="*/ 0 w 456"/>
                  <a:gd name="T59" fmla="*/ 1 h 675"/>
                  <a:gd name="T60" fmla="*/ 0 w 456"/>
                  <a:gd name="T61" fmla="*/ 1 h 675"/>
                  <a:gd name="T62" fmla="*/ 0 w 456"/>
                  <a:gd name="T63" fmla="*/ 1 h 675"/>
                  <a:gd name="T64" fmla="*/ 0 w 456"/>
                  <a:gd name="T65" fmla="*/ 1 h 675"/>
                  <a:gd name="T66" fmla="*/ 0 w 456"/>
                  <a:gd name="T67" fmla="*/ 1 h 675"/>
                  <a:gd name="T68" fmla="*/ 1 w 456"/>
                  <a:gd name="T69" fmla="*/ 1 h 675"/>
                  <a:gd name="T70" fmla="*/ 1 w 456"/>
                  <a:gd name="T71" fmla="*/ 1 h 675"/>
                  <a:gd name="T72" fmla="*/ 1 w 456"/>
                  <a:gd name="T73" fmla="*/ 1 h 675"/>
                  <a:gd name="T74" fmla="*/ 1 w 456"/>
                  <a:gd name="T75" fmla="*/ 1 h 675"/>
                  <a:gd name="T76" fmla="*/ 1 w 456"/>
                  <a:gd name="T77" fmla="*/ 1 h 675"/>
                  <a:gd name="T78" fmla="*/ 1 w 456"/>
                  <a:gd name="T79" fmla="*/ 1 h 675"/>
                  <a:gd name="T80" fmla="*/ 1 w 456"/>
                  <a:gd name="T81" fmla="*/ 1 h 675"/>
                  <a:gd name="T82" fmla="*/ 1 w 456"/>
                  <a:gd name="T83" fmla="*/ 1 h 675"/>
                  <a:gd name="T84" fmla="*/ 1 w 456"/>
                  <a:gd name="T85" fmla="*/ 0 h 675"/>
                  <a:gd name="T86" fmla="*/ 1 w 456"/>
                  <a:gd name="T87" fmla="*/ 0 h 675"/>
                  <a:gd name="T88" fmla="*/ 1 w 456"/>
                  <a:gd name="T89" fmla="*/ 0 h 675"/>
                  <a:gd name="T90" fmla="*/ 1 w 456"/>
                  <a:gd name="T91" fmla="*/ 0 h 675"/>
                  <a:gd name="T92" fmla="*/ 1 w 456"/>
                  <a:gd name="T93" fmla="*/ 0 h 675"/>
                  <a:gd name="T94" fmla="*/ 1 w 456"/>
                  <a:gd name="T95" fmla="*/ 0 h 67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56"/>
                  <a:gd name="T145" fmla="*/ 0 h 675"/>
                  <a:gd name="T146" fmla="*/ 456 w 456"/>
                  <a:gd name="T147" fmla="*/ 675 h 67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56" h="675">
                    <a:moveTo>
                      <a:pt x="409" y="3"/>
                    </a:moveTo>
                    <a:lnTo>
                      <a:pt x="407" y="0"/>
                    </a:lnTo>
                    <a:lnTo>
                      <a:pt x="418" y="40"/>
                    </a:lnTo>
                    <a:lnTo>
                      <a:pt x="427" y="83"/>
                    </a:lnTo>
                    <a:lnTo>
                      <a:pt x="433" y="127"/>
                    </a:lnTo>
                    <a:lnTo>
                      <a:pt x="435" y="174"/>
                    </a:lnTo>
                    <a:lnTo>
                      <a:pt x="434" y="185"/>
                    </a:lnTo>
                    <a:lnTo>
                      <a:pt x="434" y="198"/>
                    </a:lnTo>
                    <a:lnTo>
                      <a:pt x="433" y="223"/>
                    </a:lnTo>
                    <a:lnTo>
                      <a:pt x="430" y="234"/>
                    </a:lnTo>
                    <a:lnTo>
                      <a:pt x="429" y="236"/>
                    </a:lnTo>
                    <a:lnTo>
                      <a:pt x="429" y="240"/>
                    </a:lnTo>
                    <a:lnTo>
                      <a:pt x="429" y="246"/>
                    </a:lnTo>
                    <a:lnTo>
                      <a:pt x="426" y="271"/>
                    </a:lnTo>
                    <a:lnTo>
                      <a:pt x="420" y="294"/>
                    </a:lnTo>
                    <a:lnTo>
                      <a:pt x="417" y="305"/>
                    </a:lnTo>
                    <a:lnTo>
                      <a:pt x="414" y="318"/>
                    </a:lnTo>
                    <a:lnTo>
                      <a:pt x="410" y="328"/>
                    </a:lnTo>
                    <a:lnTo>
                      <a:pt x="407" y="339"/>
                    </a:lnTo>
                    <a:lnTo>
                      <a:pt x="399" y="362"/>
                    </a:lnTo>
                    <a:lnTo>
                      <a:pt x="388" y="382"/>
                    </a:lnTo>
                    <a:lnTo>
                      <a:pt x="385" y="387"/>
                    </a:lnTo>
                    <a:lnTo>
                      <a:pt x="383" y="393"/>
                    </a:lnTo>
                    <a:lnTo>
                      <a:pt x="378" y="404"/>
                    </a:lnTo>
                    <a:lnTo>
                      <a:pt x="371" y="413"/>
                    </a:lnTo>
                    <a:lnTo>
                      <a:pt x="368" y="418"/>
                    </a:lnTo>
                    <a:lnTo>
                      <a:pt x="366" y="423"/>
                    </a:lnTo>
                    <a:lnTo>
                      <a:pt x="353" y="444"/>
                    </a:lnTo>
                    <a:lnTo>
                      <a:pt x="338" y="462"/>
                    </a:lnTo>
                    <a:lnTo>
                      <a:pt x="330" y="471"/>
                    </a:lnTo>
                    <a:lnTo>
                      <a:pt x="324" y="481"/>
                    </a:lnTo>
                    <a:lnTo>
                      <a:pt x="307" y="499"/>
                    </a:lnTo>
                    <a:lnTo>
                      <a:pt x="291" y="519"/>
                    </a:lnTo>
                    <a:lnTo>
                      <a:pt x="259" y="547"/>
                    </a:lnTo>
                    <a:lnTo>
                      <a:pt x="250" y="553"/>
                    </a:lnTo>
                    <a:lnTo>
                      <a:pt x="242" y="559"/>
                    </a:lnTo>
                    <a:lnTo>
                      <a:pt x="226" y="573"/>
                    </a:lnTo>
                    <a:lnTo>
                      <a:pt x="192" y="596"/>
                    </a:lnTo>
                    <a:lnTo>
                      <a:pt x="174" y="606"/>
                    </a:lnTo>
                    <a:lnTo>
                      <a:pt x="165" y="610"/>
                    </a:lnTo>
                    <a:lnTo>
                      <a:pt x="160" y="613"/>
                    </a:lnTo>
                    <a:lnTo>
                      <a:pt x="158" y="614"/>
                    </a:lnTo>
                    <a:lnTo>
                      <a:pt x="157" y="616"/>
                    </a:lnTo>
                    <a:lnTo>
                      <a:pt x="153" y="616"/>
                    </a:lnTo>
                    <a:lnTo>
                      <a:pt x="151" y="617"/>
                    </a:lnTo>
                    <a:lnTo>
                      <a:pt x="147" y="619"/>
                    </a:lnTo>
                    <a:lnTo>
                      <a:pt x="138" y="624"/>
                    </a:lnTo>
                    <a:lnTo>
                      <a:pt x="119" y="632"/>
                    </a:lnTo>
                    <a:lnTo>
                      <a:pt x="81" y="644"/>
                    </a:lnTo>
                    <a:lnTo>
                      <a:pt x="60" y="649"/>
                    </a:lnTo>
                    <a:lnTo>
                      <a:pt x="41" y="653"/>
                    </a:lnTo>
                    <a:lnTo>
                      <a:pt x="0" y="660"/>
                    </a:lnTo>
                    <a:lnTo>
                      <a:pt x="26" y="668"/>
                    </a:lnTo>
                    <a:lnTo>
                      <a:pt x="56" y="675"/>
                    </a:lnTo>
                    <a:lnTo>
                      <a:pt x="90" y="665"/>
                    </a:lnTo>
                    <a:lnTo>
                      <a:pt x="124" y="653"/>
                    </a:lnTo>
                    <a:lnTo>
                      <a:pt x="156" y="639"/>
                    </a:lnTo>
                    <a:lnTo>
                      <a:pt x="172" y="631"/>
                    </a:lnTo>
                    <a:lnTo>
                      <a:pt x="189" y="624"/>
                    </a:lnTo>
                    <a:lnTo>
                      <a:pt x="218" y="605"/>
                    </a:lnTo>
                    <a:lnTo>
                      <a:pt x="233" y="593"/>
                    </a:lnTo>
                    <a:lnTo>
                      <a:pt x="249" y="583"/>
                    </a:lnTo>
                    <a:lnTo>
                      <a:pt x="262" y="571"/>
                    </a:lnTo>
                    <a:lnTo>
                      <a:pt x="277" y="559"/>
                    </a:lnTo>
                    <a:lnTo>
                      <a:pt x="291" y="546"/>
                    </a:lnTo>
                    <a:lnTo>
                      <a:pt x="298" y="539"/>
                    </a:lnTo>
                    <a:lnTo>
                      <a:pt x="299" y="537"/>
                    </a:lnTo>
                    <a:lnTo>
                      <a:pt x="301" y="536"/>
                    </a:lnTo>
                    <a:lnTo>
                      <a:pt x="306" y="533"/>
                    </a:lnTo>
                    <a:lnTo>
                      <a:pt x="323" y="513"/>
                    </a:lnTo>
                    <a:lnTo>
                      <a:pt x="324" y="509"/>
                    </a:lnTo>
                    <a:lnTo>
                      <a:pt x="326" y="507"/>
                    </a:lnTo>
                    <a:lnTo>
                      <a:pt x="330" y="503"/>
                    </a:lnTo>
                    <a:lnTo>
                      <a:pt x="340" y="494"/>
                    </a:lnTo>
                    <a:lnTo>
                      <a:pt x="355" y="473"/>
                    </a:lnTo>
                    <a:lnTo>
                      <a:pt x="362" y="463"/>
                    </a:lnTo>
                    <a:lnTo>
                      <a:pt x="370" y="454"/>
                    </a:lnTo>
                    <a:lnTo>
                      <a:pt x="376" y="443"/>
                    </a:lnTo>
                    <a:lnTo>
                      <a:pt x="383" y="432"/>
                    </a:lnTo>
                    <a:lnTo>
                      <a:pt x="395" y="412"/>
                    </a:lnTo>
                    <a:lnTo>
                      <a:pt x="418" y="369"/>
                    </a:lnTo>
                    <a:lnTo>
                      <a:pt x="419" y="362"/>
                    </a:lnTo>
                    <a:lnTo>
                      <a:pt x="421" y="356"/>
                    </a:lnTo>
                    <a:lnTo>
                      <a:pt x="426" y="345"/>
                    </a:lnTo>
                    <a:lnTo>
                      <a:pt x="434" y="322"/>
                    </a:lnTo>
                    <a:lnTo>
                      <a:pt x="441" y="297"/>
                    </a:lnTo>
                    <a:lnTo>
                      <a:pt x="446" y="275"/>
                    </a:lnTo>
                    <a:lnTo>
                      <a:pt x="453" y="225"/>
                    </a:lnTo>
                    <a:lnTo>
                      <a:pt x="455" y="199"/>
                    </a:lnTo>
                    <a:lnTo>
                      <a:pt x="456" y="174"/>
                    </a:lnTo>
                    <a:lnTo>
                      <a:pt x="455" y="138"/>
                    </a:lnTo>
                    <a:lnTo>
                      <a:pt x="452" y="104"/>
                    </a:lnTo>
                    <a:lnTo>
                      <a:pt x="446" y="70"/>
                    </a:lnTo>
                    <a:lnTo>
                      <a:pt x="439" y="39"/>
                    </a:lnTo>
                    <a:lnTo>
                      <a:pt x="424" y="20"/>
                    </a:lnTo>
                    <a:lnTo>
                      <a:pt x="409" y="3"/>
                    </a:lnTo>
                    <a:close/>
                  </a:path>
                </a:pathLst>
              </a:custGeom>
              <a:solidFill>
                <a:srgbClr val="FF3F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59">
                <a:extLst>
                  <a:ext uri="{FF2B5EF4-FFF2-40B4-BE49-F238E27FC236}">
                    <a16:creationId xmlns:a16="http://schemas.microsoft.com/office/drawing/2014/main" id="{485A2A40-D84B-414E-9BA4-AF43E00E5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2" y="1273"/>
                <a:ext cx="84" cy="128"/>
              </a:xfrm>
              <a:custGeom>
                <a:avLst/>
                <a:gdLst>
                  <a:gd name="T0" fmla="*/ 1 w 420"/>
                  <a:gd name="T1" fmla="*/ 0 h 640"/>
                  <a:gd name="T2" fmla="*/ 1 w 420"/>
                  <a:gd name="T3" fmla="*/ 0 h 640"/>
                  <a:gd name="T4" fmla="*/ 1 w 420"/>
                  <a:gd name="T5" fmla="*/ 0 h 640"/>
                  <a:gd name="T6" fmla="*/ 1 w 420"/>
                  <a:gd name="T7" fmla="*/ 0 h 640"/>
                  <a:gd name="T8" fmla="*/ 1 w 420"/>
                  <a:gd name="T9" fmla="*/ 0 h 640"/>
                  <a:gd name="T10" fmla="*/ 1 w 420"/>
                  <a:gd name="T11" fmla="*/ 0 h 640"/>
                  <a:gd name="T12" fmla="*/ 1 w 420"/>
                  <a:gd name="T13" fmla="*/ 1 h 640"/>
                  <a:gd name="T14" fmla="*/ 1 w 420"/>
                  <a:gd name="T15" fmla="*/ 1 h 640"/>
                  <a:gd name="T16" fmla="*/ 1 w 420"/>
                  <a:gd name="T17" fmla="*/ 1 h 640"/>
                  <a:gd name="T18" fmla="*/ 0 w 420"/>
                  <a:gd name="T19" fmla="*/ 1 h 640"/>
                  <a:gd name="T20" fmla="*/ 0 w 420"/>
                  <a:gd name="T21" fmla="*/ 1 h 640"/>
                  <a:gd name="T22" fmla="*/ 0 w 420"/>
                  <a:gd name="T23" fmla="*/ 1 h 640"/>
                  <a:gd name="T24" fmla="*/ 0 w 420"/>
                  <a:gd name="T25" fmla="*/ 1 h 640"/>
                  <a:gd name="T26" fmla="*/ 0 w 420"/>
                  <a:gd name="T27" fmla="*/ 1 h 640"/>
                  <a:gd name="T28" fmla="*/ 0 w 420"/>
                  <a:gd name="T29" fmla="*/ 1 h 640"/>
                  <a:gd name="T30" fmla="*/ 0 w 420"/>
                  <a:gd name="T31" fmla="*/ 1 h 640"/>
                  <a:gd name="T32" fmla="*/ 0 w 420"/>
                  <a:gd name="T33" fmla="*/ 1 h 640"/>
                  <a:gd name="T34" fmla="*/ 0 w 420"/>
                  <a:gd name="T35" fmla="*/ 1 h 640"/>
                  <a:gd name="T36" fmla="*/ 0 w 420"/>
                  <a:gd name="T37" fmla="*/ 1 h 640"/>
                  <a:gd name="T38" fmla="*/ 0 w 420"/>
                  <a:gd name="T39" fmla="*/ 1 h 640"/>
                  <a:gd name="T40" fmla="*/ 0 w 420"/>
                  <a:gd name="T41" fmla="*/ 1 h 640"/>
                  <a:gd name="T42" fmla="*/ 0 w 420"/>
                  <a:gd name="T43" fmla="*/ 1 h 640"/>
                  <a:gd name="T44" fmla="*/ 0 w 420"/>
                  <a:gd name="T45" fmla="*/ 1 h 640"/>
                  <a:gd name="T46" fmla="*/ 0 w 420"/>
                  <a:gd name="T47" fmla="*/ 1 h 640"/>
                  <a:gd name="T48" fmla="*/ 0 w 420"/>
                  <a:gd name="T49" fmla="*/ 1 h 640"/>
                  <a:gd name="T50" fmla="*/ 0 w 420"/>
                  <a:gd name="T51" fmla="*/ 1 h 640"/>
                  <a:gd name="T52" fmla="*/ 0 w 420"/>
                  <a:gd name="T53" fmla="*/ 1 h 640"/>
                  <a:gd name="T54" fmla="*/ 1 w 420"/>
                  <a:gd name="T55" fmla="*/ 1 h 640"/>
                  <a:gd name="T56" fmla="*/ 1 w 420"/>
                  <a:gd name="T57" fmla="*/ 1 h 640"/>
                  <a:gd name="T58" fmla="*/ 1 w 420"/>
                  <a:gd name="T59" fmla="*/ 1 h 640"/>
                  <a:gd name="T60" fmla="*/ 1 w 420"/>
                  <a:gd name="T61" fmla="*/ 1 h 640"/>
                  <a:gd name="T62" fmla="*/ 1 w 420"/>
                  <a:gd name="T63" fmla="*/ 0 h 640"/>
                  <a:gd name="T64" fmla="*/ 1 w 420"/>
                  <a:gd name="T65" fmla="*/ 0 h 640"/>
                  <a:gd name="T66" fmla="*/ 1 w 420"/>
                  <a:gd name="T67" fmla="*/ 0 h 640"/>
                  <a:gd name="T68" fmla="*/ 1 w 420"/>
                  <a:gd name="T69" fmla="*/ 0 h 640"/>
                  <a:gd name="T70" fmla="*/ 1 w 420"/>
                  <a:gd name="T71" fmla="*/ 0 h 640"/>
                  <a:gd name="T72" fmla="*/ 1 w 420"/>
                  <a:gd name="T73" fmla="*/ 0 h 640"/>
                  <a:gd name="T74" fmla="*/ 1 w 420"/>
                  <a:gd name="T75" fmla="*/ 0 h 64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0"/>
                  <a:gd name="T115" fmla="*/ 0 h 640"/>
                  <a:gd name="T116" fmla="*/ 420 w 420"/>
                  <a:gd name="T117" fmla="*/ 640 h 64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0" h="640">
                    <a:moveTo>
                      <a:pt x="413" y="38"/>
                    </a:moveTo>
                    <a:lnTo>
                      <a:pt x="383" y="0"/>
                    </a:lnTo>
                    <a:lnTo>
                      <a:pt x="390" y="31"/>
                    </a:lnTo>
                    <a:lnTo>
                      <a:pt x="396" y="65"/>
                    </a:lnTo>
                    <a:lnTo>
                      <a:pt x="399" y="99"/>
                    </a:lnTo>
                    <a:lnTo>
                      <a:pt x="400" y="135"/>
                    </a:lnTo>
                    <a:lnTo>
                      <a:pt x="399" y="160"/>
                    </a:lnTo>
                    <a:lnTo>
                      <a:pt x="397" y="186"/>
                    </a:lnTo>
                    <a:lnTo>
                      <a:pt x="390" y="236"/>
                    </a:lnTo>
                    <a:lnTo>
                      <a:pt x="385" y="258"/>
                    </a:lnTo>
                    <a:lnTo>
                      <a:pt x="378" y="283"/>
                    </a:lnTo>
                    <a:lnTo>
                      <a:pt x="370" y="306"/>
                    </a:lnTo>
                    <a:lnTo>
                      <a:pt x="365" y="317"/>
                    </a:lnTo>
                    <a:lnTo>
                      <a:pt x="363" y="323"/>
                    </a:lnTo>
                    <a:lnTo>
                      <a:pt x="362" y="330"/>
                    </a:lnTo>
                    <a:lnTo>
                      <a:pt x="339" y="373"/>
                    </a:lnTo>
                    <a:lnTo>
                      <a:pt x="327" y="393"/>
                    </a:lnTo>
                    <a:lnTo>
                      <a:pt x="320" y="404"/>
                    </a:lnTo>
                    <a:lnTo>
                      <a:pt x="314" y="415"/>
                    </a:lnTo>
                    <a:lnTo>
                      <a:pt x="306" y="424"/>
                    </a:lnTo>
                    <a:lnTo>
                      <a:pt x="299" y="434"/>
                    </a:lnTo>
                    <a:lnTo>
                      <a:pt x="284" y="455"/>
                    </a:lnTo>
                    <a:lnTo>
                      <a:pt x="274" y="464"/>
                    </a:lnTo>
                    <a:lnTo>
                      <a:pt x="270" y="468"/>
                    </a:lnTo>
                    <a:lnTo>
                      <a:pt x="268" y="470"/>
                    </a:lnTo>
                    <a:lnTo>
                      <a:pt x="267" y="474"/>
                    </a:lnTo>
                    <a:lnTo>
                      <a:pt x="250" y="494"/>
                    </a:lnTo>
                    <a:lnTo>
                      <a:pt x="245" y="497"/>
                    </a:lnTo>
                    <a:lnTo>
                      <a:pt x="243" y="498"/>
                    </a:lnTo>
                    <a:lnTo>
                      <a:pt x="242" y="500"/>
                    </a:lnTo>
                    <a:lnTo>
                      <a:pt x="235" y="507"/>
                    </a:lnTo>
                    <a:lnTo>
                      <a:pt x="221" y="520"/>
                    </a:lnTo>
                    <a:lnTo>
                      <a:pt x="206" y="532"/>
                    </a:lnTo>
                    <a:lnTo>
                      <a:pt x="193" y="544"/>
                    </a:lnTo>
                    <a:lnTo>
                      <a:pt x="177" y="554"/>
                    </a:lnTo>
                    <a:lnTo>
                      <a:pt x="162" y="566"/>
                    </a:lnTo>
                    <a:lnTo>
                      <a:pt x="133" y="585"/>
                    </a:lnTo>
                    <a:lnTo>
                      <a:pt x="116" y="592"/>
                    </a:lnTo>
                    <a:lnTo>
                      <a:pt x="100" y="600"/>
                    </a:lnTo>
                    <a:lnTo>
                      <a:pt x="68" y="614"/>
                    </a:lnTo>
                    <a:lnTo>
                      <a:pt x="34" y="626"/>
                    </a:lnTo>
                    <a:lnTo>
                      <a:pt x="0" y="636"/>
                    </a:lnTo>
                    <a:lnTo>
                      <a:pt x="54" y="640"/>
                    </a:lnTo>
                    <a:lnTo>
                      <a:pt x="82" y="629"/>
                    </a:lnTo>
                    <a:lnTo>
                      <a:pt x="95" y="622"/>
                    </a:lnTo>
                    <a:lnTo>
                      <a:pt x="102" y="619"/>
                    </a:lnTo>
                    <a:lnTo>
                      <a:pt x="110" y="617"/>
                    </a:lnTo>
                    <a:lnTo>
                      <a:pt x="137" y="603"/>
                    </a:lnTo>
                    <a:lnTo>
                      <a:pt x="164" y="588"/>
                    </a:lnTo>
                    <a:lnTo>
                      <a:pt x="189" y="570"/>
                    </a:lnTo>
                    <a:lnTo>
                      <a:pt x="214" y="551"/>
                    </a:lnTo>
                    <a:lnTo>
                      <a:pt x="238" y="531"/>
                    </a:lnTo>
                    <a:lnTo>
                      <a:pt x="263" y="509"/>
                    </a:lnTo>
                    <a:lnTo>
                      <a:pt x="281" y="489"/>
                    </a:lnTo>
                    <a:lnTo>
                      <a:pt x="299" y="469"/>
                    </a:lnTo>
                    <a:lnTo>
                      <a:pt x="315" y="448"/>
                    </a:lnTo>
                    <a:lnTo>
                      <a:pt x="331" y="427"/>
                    </a:lnTo>
                    <a:lnTo>
                      <a:pt x="345" y="405"/>
                    </a:lnTo>
                    <a:lnTo>
                      <a:pt x="351" y="393"/>
                    </a:lnTo>
                    <a:lnTo>
                      <a:pt x="357" y="383"/>
                    </a:lnTo>
                    <a:lnTo>
                      <a:pt x="380" y="338"/>
                    </a:lnTo>
                    <a:lnTo>
                      <a:pt x="388" y="313"/>
                    </a:lnTo>
                    <a:lnTo>
                      <a:pt x="389" y="306"/>
                    </a:lnTo>
                    <a:lnTo>
                      <a:pt x="391" y="300"/>
                    </a:lnTo>
                    <a:lnTo>
                      <a:pt x="396" y="289"/>
                    </a:lnTo>
                    <a:lnTo>
                      <a:pt x="403" y="264"/>
                    </a:lnTo>
                    <a:lnTo>
                      <a:pt x="410" y="240"/>
                    </a:lnTo>
                    <a:lnTo>
                      <a:pt x="416" y="188"/>
                    </a:lnTo>
                    <a:lnTo>
                      <a:pt x="419" y="161"/>
                    </a:lnTo>
                    <a:lnTo>
                      <a:pt x="419" y="147"/>
                    </a:lnTo>
                    <a:lnTo>
                      <a:pt x="419" y="141"/>
                    </a:lnTo>
                    <a:lnTo>
                      <a:pt x="419" y="137"/>
                    </a:lnTo>
                    <a:lnTo>
                      <a:pt x="420" y="135"/>
                    </a:lnTo>
                    <a:lnTo>
                      <a:pt x="419" y="109"/>
                    </a:lnTo>
                    <a:lnTo>
                      <a:pt x="417" y="85"/>
                    </a:lnTo>
                    <a:lnTo>
                      <a:pt x="413" y="38"/>
                    </a:lnTo>
                    <a:close/>
                  </a:path>
                </a:pathLst>
              </a:custGeom>
              <a:solidFill>
                <a:srgbClr val="FF373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60">
                <a:extLst>
                  <a:ext uri="{FF2B5EF4-FFF2-40B4-BE49-F238E27FC236}">
                    <a16:creationId xmlns:a16="http://schemas.microsoft.com/office/drawing/2014/main" id="{2A06B6FE-F02C-4A1A-B68A-CC4948AB1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" y="1259"/>
                <a:ext cx="95" cy="138"/>
              </a:xfrm>
              <a:custGeom>
                <a:avLst/>
                <a:gdLst>
                  <a:gd name="T0" fmla="*/ 1 w 476"/>
                  <a:gd name="T1" fmla="*/ 0 h 690"/>
                  <a:gd name="T2" fmla="*/ 1 w 476"/>
                  <a:gd name="T3" fmla="*/ 0 h 690"/>
                  <a:gd name="T4" fmla="*/ 1 w 476"/>
                  <a:gd name="T5" fmla="*/ 0 h 690"/>
                  <a:gd name="T6" fmla="*/ 1 w 476"/>
                  <a:gd name="T7" fmla="*/ 0 h 690"/>
                  <a:gd name="T8" fmla="*/ 1 w 476"/>
                  <a:gd name="T9" fmla="*/ 0 h 690"/>
                  <a:gd name="T10" fmla="*/ 1 w 476"/>
                  <a:gd name="T11" fmla="*/ 0 h 690"/>
                  <a:gd name="T12" fmla="*/ 1 w 476"/>
                  <a:gd name="T13" fmla="*/ 0 h 690"/>
                  <a:gd name="T14" fmla="*/ 1 w 476"/>
                  <a:gd name="T15" fmla="*/ 0 h 690"/>
                  <a:gd name="T16" fmla="*/ 1 w 476"/>
                  <a:gd name="T17" fmla="*/ 0 h 690"/>
                  <a:gd name="T18" fmla="*/ 1 w 476"/>
                  <a:gd name="T19" fmla="*/ 0 h 690"/>
                  <a:gd name="T20" fmla="*/ 1 w 476"/>
                  <a:gd name="T21" fmla="*/ 0 h 690"/>
                  <a:gd name="T22" fmla="*/ 1 w 476"/>
                  <a:gd name="T23" fmla="*/ 1 h 690"/>
                  <a:gd name="T24" fmla="*/ 1 w 476"/>
                  <a:gd name="T25" fmla="*/ 1 h 690"/>
                  <a:gd name="T26" fmla="*/ 1 w 476"/>
                  <a:gd name="T27" fmla="*/ 1 h 690"/>
                  <a:gd name="T28" fmla="*/ 1 w 476"/>
                  <a:gd name="T29" fmla="*/ 1 h 690"/>
                  <a:gd name="T30" fmla="*/ 1 w 476"/>
                  <a:gd name="T31" fmla="*/ 1 h 690"/>
                  <a:gd name="T32" fmla="*/ 0 w 476"/>
                  <a:gd name="T33" fmla="*/ 1 h 690"/>
                  <a:gd name="T34" fmla="*/ 0 w 476"/>
                  <a:gd name="T35" fmla="*/ 1 h 690"/>
                  <a:gd name="T36" fmla="*/ 0 w 476"/>
                  <a:gd name="T37" fmla="*/ 1 h 690"/>
                  <a:gd name="T38" fmla="*/ 0 w 476"/>
                  <a:gd name="T39" fmla="*/ 1 h 690"/>
                  <a:gd name="T40" fmla="*/ 0 w 476"/>
                  <a:gd name="T41" fmla="*/ 1 h 690"/>
                  <a:gd name="T42" fmla="*/ 0 w 476"/>
                  <a:gd name="T43" fmla="*/ 1 h 690"/>
                  <a:gd name="T44" fmla="*/ 0 w 476"/>
                  <a:gd name="T45" fmla="*/ 1 h 690"/>
                  <a:gd name="T46" fmla="*/ 0 w 476"/>
                  <a:gd name="T47" fmla="*/ 1 h 690"/>
                  <a:gd name="T48" fmla="*/ 0 w 476"/>
                  <a:gd name="T49" fmla="*/ 1 h 690"/>
                  <a:gd name="T50" fmla="*/ 0 w 476"/>
                  <a:gd name="T51" fmla="*/ 1 h 690"/>
                  <a:gd name="T52" fmla="*/ 0 w 476"/>
                  <a:gd name="T53" fmla="*/ 1 h 690"/>
                  <a:gd name="T54" fmla="*/ 0 w 476"/>
                  <a:gd name="T55" fmla="*/ 1 h 690"/>
                  <a:gd name="T56" fmla="*/ 0 w 476"/>
                  <a:gd name="T57" fmla="*/ 1 h 690"/>
                  <a:gd name="T58" fmla="*/ 0 w 476"/>
                  <a:gd name="T59" fmla="*/ 1 h 690"/>
                  <a:gd name="T60" fmla="*/ 0 w 476"/>
                  <a:gd name="T61" fmla="*/ 1 h 690"/>
                  <a:gd name="T62" fmla="*/ 0 w 476"/>
                  <a:gd name="T63" fmla="*/ 1 h 690"/>
                  <a:gd name="T64" fmla="*/ 0 w 476"/>
                  <a:gd name="T65" fmla="*/ 1 h 690"/>
                  <a:gd name="T66" fmla="*/ 0 w 476"/>
                  <a:gd name="T67" fmla="*/ 1 h 690"/>
                  <a:gd name="T68" fmla="*/ 1 w 476"/>
                  <a:gd name="T69" fmla="*/ 1 h 690"/>
                  <a:gd name="T70" fmla="*/ 1 w 476"/>
                  <a:gd name="T71" fmla="*/ 1 h 690"/>
                  <a:gd name="T72" fmla="*/ 1 w 476"/>
                  <a:gd name="T73" fmla="*/ 1 h 690"/>
                  <a:gd name="T74" fmla="*/ 1 w 476"/>
                  <a:gd name="T75" fmla="*/ 1 h 690"/>
                  <a:gd name="T76" fmla="*/ 1 w 476"/>
                  <a:gd name="T77" fmla="*/ 1 h 690"/>
                  <a:gd name="T78" fmla="*/ 1 w 476"/>
                  <a:gd name="T79" fmla="*/ 1 h 690"/>
                  <a:gd name="T80" fmla="*/ 1 w 476"/>
                  <a:gd name="T81" fmla="*/ 1 h 690"/>
                  <a:gd name="T82" fmla="*/ 1 w 476"/>
                  <a:gd name="T83" fmla="*/ 1 h 690"/>
                  <a:gd name="T84" fmla="*/ 1 w 476"/>
                  <a:gd name="T85" fmla="*/ 1 h 690"/>
                  <a:gd name="T86" fmla="*/ 1 w 476"/>
                  <a:gd name="T87" fmla="*/ 0 h 690"/>
                  <a:gd name="T88" fmla="*/ 1 w 476"/>
                  <a:gd name="T89" fmla="*/ 0 h 690"/>
                  <a:gd name="T90" fmla="*/ 1 w 476"/>
                  <a:gd name="T91" fmla="*/ 0 h 690"/>
                  <a:gd name="T92" fmla="*/ 1 w 476"/>
                  <a:gd name="T93" fmla="*/ 0 h 690"/>
                  <a:gd name="T94" fmla="*/ 1 w 476"/>
                  <a:gd name="T95" fmla="*/ 0 h 69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76"/>
                  <a:gd name="T145" fmla="*/ 0 h 690"/>
                  <a:gd name="T146" fmla="*/ 476 w 476"/>
                  <a:gd name="T147" fmla="*/ 690 h 69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76" h="690">
                    <a:moveTo>
                      <a:pt x="476" y="204"/>
                    </a:moveTo>
                    <a:lnTo>
                      <a:pt x="474" y="157"/>
                    </a:lnTo>
                    <a:lnTo>
                      <a:pt x="468" y="113"/>
                    </a:lnTo>
                    <a:lnTo>
                      <a:pt x="459" y="70"/>
                    </a:lnTo>
                    <a:lnTo>
                      <a:pt x="448" y="30"/>
                    </a:lnTo>
                    <a:lnTo>
                      <a:pt x="428" y="12"/>
                    </a:lnTo>
                    <a:lnTo>
                      <a:pt x="411" y="0"/>
                    </a:lnTo>
                    <a:lnTo>
                      <a:pt x="421" y="22"/>
                    </a:lnTo>
                    <a:lnTo>
                      <a:pt x="430" y="46"/>
                    </a:lnTo>
                    <a:lnTo>
                      <a:pt x="438" y="70"/>
                    </a:lnTo>
                    <a:lnTo>
                      <a:pt x="445" y="96"/>
                    </a:lnTo>
                    <a:lnTo>
                      <a:pt x="450" y="121"/>
                    </a:lnTo>
                    <a:lnTo>
                      <a:pt x="453" y="148"/>
                    </a:lnTo>
                    <a:lnTo>
                      <a:pt x="455" y="176"/>
                    </a:lnTo>
                    <a:lnTo>
                      <a:pt x="457" y="204"/>
                    </a:lnTo>
                    <a:lnTo>
                      <a:pt x="455" y="227"/>
                    </a:lnTo>
                    <a:lnTo>
                      <a:pt x="454" y="238"/>
                    </a:lnTo>
                    <a:lnTo>
                      <a:pt x="454" y="250"/>
                    </a:lnTo>
                    <a:lnTo>
                      <a:pt x="448" y="296"/>
                    </a:lnTo>
                    <a:lnTo>
                      <a:pt x="445" y="300"/>
                    </a:lnTo>
                    <a:lnTo>
                      <a:pt x="444" y="302"/>
                    </a:lnTo>
                    <a:lnTo>
                      <a:pt x="444" y="306"/>
                    </a:lnTo>
                    <a:lnTo>
                      <a:pt x="442" y="317"/>
                    </a:lnTo>
                    <a:lnTo>
                      <a:pt x="436" y="340"/>
                    </a:lnTo>
                    <a:lnTo>
                      <a:pt x="421" y="383"/>
                    </a:lnTo>
                    <a:lnTo>
                      <a:pt x="416" y="392"/>
                    </a:lnTo>
                    <a:lnTo>
                      <a:pt x="411" y="402"/>
                    </a:lnTo>
                    <a:lnTo>
                      <a:pt x="401" y="423"/>
                    </a:lnTo>
                    <a:lnTo>
                      <a:pt x="377" y="461"/>
                    </a:lnTo>
                    <a:lnTo>
                      <a:pt x="362" y="479"/>
                    </a:lnTo>
                    <a:lnTo>
                      <a:pt x="349" y="499"/>
                    </a:lnTo>
                    <a:lnTo>
                      <a:pt x="317" y="535"/>
                    </a:lnTo>
                    <a:lnTo>
                      <a:pt x="283" y="566"/>
                    </a:lnTo>
                    <a:lnTo>
                      <a:pt x="265" y="579"/>
                    </a:lnTo>
                    <a:lnTo>
                      <a:pt x="248" y="593"/>
                    </a:lnTo>
                    <a:lnTo>
                      <a:pt x="228" y="604"/>
                    </a:lnTo>
                    <a:lnTo>
                      <a:pt x="210" y="615"/>
                    </a:lnTo>
                    <a:lnTo>
                      <a:pt x="172" y="636"/>
                    </a:lnTo>
                    <a:lnTo>
                      <a:pt x="131" y="651"/>
                    </a:lnTo>
                    <a:lnTo>
                      <a:pt x="120" y="653"/>
                    </a:lnTo>
                    <a:lnTo>
                      <a:pt x="116" y="653"/>
                    </a:lnTo>
                    <a:lnTo>
                      <a:pt x="114" y="654"/>
                    </a:lnTo>
                    <a:lnTo>
                      <a:pt x="109" y="656"/>
                    </a:lnTo>
                    <a:lnTo>
                      <a:pt x="89" y="662"/>
                    </a:lnTo>
                    <a:lnTo>
                      <a:pt x="66" y="665"/>
                    </a:lnTo>
                    <a:lnTo>
                      <a:pt x="45" y="670"/>
                    </a:lnTo>
                    <a:lnTo>
                      <a:pt x="22" y="672"/>
                    </a:lnTo>
                    <a:lnTo>
                      <a:pt x="0" y="674"/>
                    </a:lnTo>
                    <a:lnTo>
                      <a:pt x="20" y="682"/>
                    </a:lnTo>
                    <a:lnTo>
                      <a:pt x="41" y="690"/>
                    </a:lnTo>
                    <a:lnTo>
                      <a:pt x="82" y="683"/>
                    </a:lnTo>
                    <a:lnTo>
                      <a:pt x="101" y="679"/>
                    </a:lnTo>
                    <a:lnTo>
                      <a:pt x="122" y="674"/>
                    </a:lnTo>
                    <a:lnTo>
                      <a:pt x="160" y="662"/>
                    </a:lnTo>
                    <a:lnTo>
                      <a:pt x="179" y="654"/>
                    </a:lnTo>
                    <a:lnTo>
                      <a:pt x="188" y="649"/>
                    </a:lnTo>
                    <a:lnTo>
                      <a:pt x="192" y="647"/>
                    </a:lnTo>
                    <a:lnTo>
                      <a:pt x="194" y="646"/>
                    </a:lnTo>
                    <a:lnTo>
                      <a:pt x="198" y="646"/>
                    </a:lnTo>
                    <a:lnTo>
                      <a:pt x="199" y="644"/>
                    </a:lnTo>
                    <a:lnTo>
                      <a:pt x="201" y="643"/>
                    </a:lnTo>
                    <a:lnTo>
                      <a:pt x="206" y="640"/>
                    </a:lnTo>
                    <a:lnTo>
                      <a:pt x="215" y="636"/>
                    </a:lnTo>
                    <a:lnTo>
                      <a:pt x="233" y="626"/>
                    </a:lnTo>
                    <a:lnTo>
                      <a:pt x="267" y="603"/>
                    </a:lnTo>
                    <a:lnTo>
                      <a:pt x="283" y="589"/>
                    </a:lnTo>
                    <a:lnTo>
                      <a:pt x="291" y="583"/>
                    </a:lnTo>
                    <a:lnTo>
                      <a:pt x="300" y="577"/>
                    </a:lnTo>
                    <a:lnTo>
                      <a:pt x="332" y="549"/>
                    </a:lnTo>
                    <a:lnTo>
                      <a:pt x="348" y="529"/>
                    </a:lnTo>
                    <a:lnTo>
                      <a:pt x="365" y="511"/>
                    </a:lnTo>
                    <a:lnTo>
                      <a:pt x="371" y="501"/>
                    </a:lnTo>
                    <a:lnTo>
                      <a:pt x="379" y="492"/>
                    </a:lnTo>
                    <a:lnTo>
                      <a:pt x="394" y="474"/>
                    </a:lnTo>
                    <a:lnTo>
                      <a:pt x="407" y="453"/>
                    </a:lnTo>
                    <a:lnTo>
                      <a:pt x="409" y="448"/>
                    </a:lnTo>
                    <a:lnTo>
                      <a:pt x="412" y="443"/>
                    </a:lnTo>
                    <a:lnTo>
                      <a:pt x="419" y="434"/>
                    </a:lnTo>
                    <a:lnTo>
                      <a:pt x="424" y="423"/>
                    </a:lnTo>
                    <a:lnTo>
                      <a:pt x="426" y="417"/>
                    </a:lnTo>
                    <a:lnTo>
                      <a:pt x="429" y="412"/>
                    </a:lnTo>
                    <a:lnTo>
                      <a:pt x="440" y="392"/>
                    </a:lnTo>
                    <a:lnTo>
                      <a:pt x="448" y="369"/>
                    </a:lnTo>
                    <a:lnTo>
                      <a:pt x="451" y="358"/>
                    </a:lnTo>
                    <a:lnTo>
                      <a:pt x="455" y="348"/>
                    </a:lnTo>
                    <a:lnTo>
                      <a:pt x="458" y="335"/>
                    </a:lnTo>
                    <a:lnTo>
                      <a:pt x="461" y="324"/>
                    </a:lnTo>
                    <a:lnTo>
                      <a:pt x="467" y="301"/>
                    </a:lnTo>
                    <a:lnTo>
                      <a:pt x="470" y="276"/>
                    </a:lnTo>
                    <a:lnTo>
                      <a:pt x="470" y="270"/>
                    </a:lnTo>
                    <a:lnTo>
                      <a:pt x="470" y="266"/>
                    </a:lnTo>
                    <a:lnTo>
                      <a:pt x="471" y="264"/>
                    </a:lnTo>
                    <a:lnTo>
                      <a:pt x="474" y="253"/>
                    </a:lnTo>
                    <a:lnTo>
                      <a:pt x="475" y="228"/>
                    </a:lnTo>
                    <a:lnTo>
                      <a:pt x="475" y="215"/>
                    </a:lnTo>
                    <a:lnTo>
                      <a:pt x="476" y="204"/>
                    </a:lnTo>
                    <a:close/>
                  </a:path>
                </a:pathLst>
              </a:custGeom>
              <a:solidFill>
                <a:srgbClr val="FF474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61">
                <a:extLst>
                  <a:ext uri="{FF2B5EF4-FFF2-40B4-BE49-F238E27FC236}">
                    <a16:creationId xmlns:a16="http://schemas.microsoft.com/office/drawing/2014/main" id="{C7595FBA-0522-4786-A85C-806511E62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3" y="1280"/>
                <a:ext cx="78" cy="121"/>
              </a:xfrm>
              <a:custGeom>
                <a:avLst/>
                <a:gdLst>
                  <a:gd name="T0" fmla="*/ 1 w 387"/>
                  <a:gd name="T1" fmla="*/ 0 h 602"/>
                  <a:gd name="T2" fmla="*/ 1 w 387"/>
                  <a:gd name="T3" fmla="*/ 0 h 602"/>
                  <a:gd name="T4" fmla="*/ 1 w 387"/>
                  <a:gd name="T5" fmla="*/ 0 h 602"/>
                  <a:gd name="T6" fmla="*/ 1 w 387"/>
                  <a:gd name="T7" fmla="*/ 0 h 602"/>
                  <a:gd name="T8" fmla="*/ 1 w 387"/>
                  <a:gd name="T9" fmla="*/ 0 h 602"/>
                  <a:gd name="T10" fmla="*/ 1 w 387"/>
                  <a:gd name="T11" fmla="*/ 0 h 602"/>
                  <a:gd name="T12" fmla="*/ 1 w 387"/>
                  <a:gd name="T13" fmla="*/ 0 h 602"/>
                  <a:gd name="T14" fmla="*/ 1 w 387"/>
                  <a:gd name="T15" fmla="*/ 0 h 602"/>
                  <a:gd name="T16" fmla="*/ 0 w 387"/>
                  <a:gd name="T17" fmla="*/ 1 h 602"/>
                  <a:gd name="T18" fmla="*/ 0 w 387"/>
                  <a:gd name="T19" fmla="*/ 1 h 602"/>
                  <a:gd name="T20" fmla="*/ 0 w 387"/>
                  <a:gd name="T21" fmla="*/ 1 h 602"/>
                  <a:gd name="T22" fmla="*/ 0 w 387"/>
                  <a:gd name="T23" fmla="*/ 1 h 602"/>
                  <a:gd name="T24" fmla="*/ 0 w 387"/>
                  <a:gd name="T25" fmla="*/ 1 h 602"/>
                  <a:gd name="T26" fmla="*/ 0 w 387"/>
                  <a:gd name="T27" fmla="*/ 1 h 602"/>
                  <a:gd name="T28" fmla="*/ 0 w 387"/>
                  <a:gd name="T29" fmla="*/ 1 h 602"/>
                  <a:gd name="T30" fmla="*/ 0 w 387"/>
                  <a:gd name="T31" fmla="*/ 1 h 602"/>
                  <a:gd name="T32" fmla="*/ 0 w 387"/>
                  <a:gd name="T33" fmla="*/ 1 h 602"/>
                  <a:gd name="T34" fmla="*/ 0 w 387"/>
                  <a:gd name="T35" fmla="*/ 1 h 602"/>
                  <a:gd name="T36" fmla="*/ 0 w 387"/>
                  <a:gd name="T37" fmla="*/ 1 h 602"/>
                  <a:gd name="T38" fmla="*/ 0 w 387"/>
                  <a:gd name="T39" fmla="*/ 1 h 602"/>
                  <a:gd name="T40" fmla="*/ 0 w 387"/>
                  <a:gd name="T41" fmla="*/ 1 h 602"/>
                  <a:gd name="T42" fmla="*/ 0 w 387"/>
                  <a:gd name="T43" fmla="*/ 1 h 602"/>
                  <a:gd name="T44" fmla="*/ 0 w 387"/>
                  <a:gd name="T45" fmla="*/ 1 h 602"/>
                  <a:gd name="T46" fmla="*/ 0 w 387"/>
                  <a:gd name="T47" fmla="*/ 1 h 602"/>
                  <a:gd name="T48" fmla="*/ 1 w 387"/>
                  <a:gd name="T49" fmla="*/ 1 h 602"/>
                  <a:gd name="T50" fmla="*/ 1 w 387"/>
                  <a:gd name="T51" fmla="*/ 1 h 602"/>
                  <a:gd name="T52" fmla="*/ 1 w 387"/>
                  <a:gd name="T53" fmla="*/ 1 h 602"/>
                  <a:gd name="T54" fmla="*/ 1 w 387"/>
                  <a:gd name="T55" fmla="*/ 0 h 602"/>
                  <a:gd name="T56" fmla="*/ 1 w 387"/>
                  <a:gd name="T57" fmla="*/ 0 h 602"/>
                  <a:gd name="T58" fmla="*/ 1 w 387"/>
                  <a:gd name="T59" fmla="*/ 0 h 602"/>
                  <a:gd name="T60" fmla="*/ 1 w 387"/>
                  <a:gd name="T61" fmla="*/ 0 h 602"/>
                  <a:gd name="T62" fmla="*/ 1 w 387"/>
                  <a:gd name="T63" fmla="*/ 0 h 602"/>
                  <a:gd name="T64" fmla="*/ 1 w 387"/>
                  <a:gd name="T65" fmla="*/ 0 h 602"/>
                  <a:gd name="T66" fmla="*/ 1 w 387"/>
                  <a:gd name="T67" fmla="*/ 0 h 6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7"/>
                  <a:gd name="T103" fmla="*/ 0 h 602"/>
                  <a:gd name="T104" fmla="*/ 387 w 387"/>
                  <a:gd name="T105" fmla="*/ 602 h 6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7" h="602">
                    <a:moveTo>
                      <a:pt x="359" y="0"/>
                    </a:moveTo>
                    <a:lnTo>
                      <a:pt x="363" y="47"/>
                    </a:lnTo>
                    <a:lnTo>
                      <a:pt x="365" y="71"/>
                    </a:lnTo>
                    <a:lnTo>
                      <a:pt x="366" y="97"/>
                    </a:lnTo>
                    <a:lnTo>
                      <a:pt x="365" y="99"/>
                    </a:lnTo>
                    <a:lnTo>
                      <a:pt x="365" y="103"/>
                    </a:lnTo>
                    <a:lnTo>
                      <a:pt x="365" y="109"/>
                    </a:lnTo>
                    <a:lnTo>
                      <a:pt x="365" y="123"/>
                    </a:lnTo>
                    <a:lnTo>
                      <a:pt x="362" y="150"/>
                    </a:lnTo>
                    <a:lnTo>
                      <a:pt x="356" y="202"/>
                    </a:lnTo>
                    <a:lnTo>
                      <a:pt x="349" y="226"/>
                    </a:lnTo>
                    <a:lnTo>
                      <a:pt x="342" y="251"/>
                    </a:lnTo>
                    <a:lnTo>
                      <a:pt x="337" y="262"/>
                    </a:lnTo>
                    <a:lnTo>
                      <a:pt x="335" y="268"/>
                    </a:lnTo>
                    <a:lnTo>
                      <a:pt x="334" y="275"/>
                    </a:lnTo>
                    <a:lnTo>
                      <a:pt x="326" y="300"/>
                    </a:lnTo>
                    <a:lnTo>
                      <a:pt x="303" y="345"/>
                    </a:lnTo>
                    <a:lnTo>
                      <a:pt x="297" y="355"/>
                    </a:lnTo>
                    <a:lnTo>
                      <a:pt x="291" y="367"/>
                    </a:lnTo>
                    <a:lnTo>
                      <a:pt x="277" y="389"/>
                    </a:lnTo>
                    <a:lnTo>
                      <a:pt x="261" y="410"/>
                    </a:lnTo>
                    <a:lnTo>
                      <a:pt x="245" y="431"/>
                    </a:lnTo>
                    <a:lnTo>
                      <a:pt x="227" y="451"/>
                    </a:lnTo>
                    <a:lnTo>
                      <a:pt x="209" y="471"/>
                    </a:lnTo>
                    <a:lnTo>
                      <a:pt x="184" y="493"/>
                    </a:lnTo>
                    <a:lnTo>
                      <a:pt x="160" y="513"/>
                    </a:lnTo>
                    <a:lnTo>
                      <a:pt x="135" y="532"/>
                    </a:lnTo>
                    <a:lnTo>
                      <a:pt x="110" y="550"/>
                    </a:lnTo>
                    <a:lnTo>
                      <a:pt x="83" y="565"/>
                    </a:lnTo>
                    <a:lnTo>
                      <a:pt x="56" y="579"/>
                    </a:lnTo>
                    <a:lnTo>
                      <a:pt x="48" y="581"/>
                    </a:lnTo>
                    <a:lnTo>
                      <a:pt x="41" y="584"/>
                    </a:lnTo>
                    <a:lnTo>
                      <a:pt x="28" y="591"/>
                    </a:lnTo>
                    <a:lnTo>
                      <a:pt x="0" y="602"/>
                    </a:lnTo>
                    <a:lnTo>
                      <a:pt x="17" y="602"/>
                    </a:lnTo>
                    <a:lnTo>
                      <a:pt x="39" y="601"/>
                    </a:lnTo>
                    <a:lnTo>
                      <a:pt x="63" y="600"/>
                    </a:lnTo>
                    <a:lnTo>
                      <a:pt x="83" y="589"/>
                    </a:lnTo>
                    <a:lnTo>
                      <a:pt x="105" y="578"/>
                    </a:lnTo>
                    <a:lnTo>
                      <a:pt x="146" y="550"/>
                    </a:lnTo>
                    <a:lnTo>
                      <a:pt x="165" y="534"/>
                    </a:lnTo>
                    <a:lnTo>
                      <a:pt x="185" y="520"/>
                    </a:lnTo>
                    <a:lnTo>
                      <a:pt x="224" y="486"/>
                    </a:lnTo>
                    <a:lnTo>
                      <a:pt x="233" y="474"/>
                    </a:lnTo>
                    <a:lnTo>
                      <a:pt x="238" y="469"/>
                    </a:lnTo>
                    <a:lnTo>
                      <a:pt x="243" y="464"/>
                    </a:lnTo>
                    <a:lnTo>
                      <a:pt x="261" y="444"/>
                    </a:lnTo>
                    <a:lnTo>
                      <a:pt x="295" y="401"/>
                    </a:lnTo>
                    <a:lnTo>
                      <a:pt x="309" y="377"/>
                    </a:lnTo>
                    <a:lnTo>
                      <a:pt x="323" y="354"/>
                    </a:lnTo>
                    <a:lnTo>
                      <a:pt x="325" y="347"/>
                    </a:lnTo>
                    <a:lnTo>
                      <a:pt x="326" y="344"/>
                    </a:lnTo>
                    <a:lnTo>
                      <a:pt x="328" y="342"/>
                    </a:lnTo>
                    <a:lnTo>
                      <a:pt x="335" y="330"/>
                    </a:lnTo>
                    <a:lnTo>
                      <a:pt x="346" y="308"/>
                    </a:lnTo>
                    <a:lnTo>
                      <a:pt x="356" y="282"/>
                    </a:lnTo>
                    <a:lnTo>
                      <a:pt x="363" y="257"/>
                    </a:lnTo>
                    <a:lnTo>
                      <a:pt x="370" y="231"/>
                    </a:lnTo>
                    <a:lnTo>
                      <a:pt x="377" y="206"/>
                    </a:lnTo>
                    <a:lnTo>
                      <a:pt x="381" y="178"/>
                    </a:lnTo>
                    <a:lnTo>
                      <a:pt x="382" y="165"/>
                    </a:lnTo>
                    <a:lnTo>
                      <a:pt x="384" y="152"/>
                    </a:lnTo>
                    <a:lnTo>
                      <a:pt x="386" y="124"/>
                    </a:lnTo>
                    <a:lnTo>
                      <a:pt x="387" y="97"/>
                    </a:lnTo>
                    <a:lnTo>
                      <a:pt x="387" y="58"/>
                    </a:lnTo>
                    <a:lnTo>
                      <a:pt x="374" y="28"/>
                    </a:lnTo>
                    <a:lnTo>
                      <a:pt x="366" y="13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FF2F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62">
                <a:extLst>
                  <a:ext uri="{FF2B5EF4-FFF2-40B4-BE49-F238E27FC236}">
                    <a16:creationId xmlns:a16="http://schemas.microsoft.com/office/drawing/2014/main" id="{4C0EEC00-CA3C-4E16-8E2E-3B995A54A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" y="1292"/>
                <a:ext cx="69" cy="108"/>
              </a:xfrm>
              <a:custGeom>
                <a:avLst/>
                <a:gdLst>
                  <a:gd name="T0" fmla="*/ 1 w 344"/>
                  <a:gd name="T1" fmla="*/ 0 h 542"/>
                  <a:gd name="T2" fmla="*/ 1 w 344"/>
                  <a:gd name="T3" fmla="*/ 0 h 542"/>
                  <a:gd name="T4" fmla="*/ 1 w 344"/>
                  <a:gd name="T5" fmla="*/ 0 h 542"/>
                  <a:gd name="T6" fmla="*/ 1 w 344"/>
                  <a:gd name="T7" fmla="*/ 0 h 542"/>
                  <a:gd name="T8" fmla="*/ 1 w 344"/>
                  <a:gd name="T9" fmla="*/ 0 h 542"/>
                  <a:gd name="T10" fmla="*/ 1 w 344"/>
                  <a:gd name="T11" fmla="*/ 0 h 542"/>
                  <a:gd name="T12" fmla="*/ 1 w 344"/>
                  <a:gd name="T13" fmla="*/ 0 h 542"/>
                  <a:gd name="T14" fmla="*/ 0 w 344"/>
                  <a:gd name="T15" fmla="*/ 0 h 542"/>
                  <a:gd name="T16" fmla="*/ 0 w 344"/>
                  <a:gd name="T17" fmla="*/ 0 h 542"/>
                  <a:gd name="T18" fmla="*/ 0 w 344"/>
                  <a:gd name="T19" fmla="*/ 0 h 542"/>
                  <a:gd name="T20" fmla="*/ 0 w 344"/>
                  <a:gd name="T21" fmla="*/ 0 h 542"/>
                  <a:gd name="T22" fmla="*/ 0 w 344"/>
                  <a:gd name="T23" fmla="*/ 0 h 542"/>
                  <a:gd name="T24" fmla="*/ 0 w 344"/>
                  <a:gd name="T25" fmla="*/ 0 h 542"/>
                  <a:gd name="T26" fmla="*/ 0 w 344"/>
                  <a:gd name="T27" fmla="*/ 0 h 542"/>
                  <a:gd name="T28" fmla="*/ 0 w 344"/>
                  <a:gd name="T29" fmla="*/ 0 h 542"/>
                  <a:gd name="T30" fmla="*/ 0 w 344"/>
                  <a:gd name="T31" fmla="*/ 0 h 542"/>
                  <a:gd name="T32" fmla="*/ 0 w 344"/>
                  <a:gd name="T33" fmla="*/ 1 h 542"/>
                  <a:gd name="T34" fmla="*/ 0 w 344"/>
                  <a:gd name="T35" fmla="*/ 1 h 542"/>
                  <a:gd name="T36" fmla="*/ 0 w 344"/>
                  <a:gd name="T37" fmla="*/ 1 h 542"/>
                  <a:gd name="T38" fmla="*/ 0 w 344"/>
                  <a:gd name="T39" fmla="*/ 1 h 542"/>
                  <a:gd name="T40" fmla="*/ 0 w 344"/>
                  <a:gd name="T41" fmla="*/ 1 h 542"/>
                  <a:gd name="T42" fmla="*/ 0 w 344"/>
                  <a:gd name="T43" fmla="*/ 1 h 542"/>
                  <a:gd name="T44" fmla="*/ 0 w 344"/>
                  <a:gd name="T45" fmla="*/ 1 h 542"/>
                  <a:gd name="T46" fmla="*/ 0 w 344"/>
                  <a:gd name="T47" fmla="*/ 1 h 542"/>
                  <a:gd name="T48" fmla="*/ 0 w 344"/>
                  <a:gd name="T49" fmla="*/ 1 h 542"/>
                  <a:gd name="T50" fmla="*/ 0 w 344"/>
                  <a:gd name="T51" fmla="*/ 1 h 542"/>
                  <a:gd name="T52" fmla="*/ 0 w 344"/>
                  <a:gd name="T53" fmla="*/ 1 h 542"/>
                  <a:gd name="T54" fmla="*/ 0 w 344"/>
                  <a:gd name="T55" fmla="*/ 1 h 542"/>
                  <a:gd name="T56" fmla="*/ 0 w 344"/>
                  <a:gd name="T57" fmla="*/ 1 h 542"/>
                  <a:gd name="T58" fmla="*/ 0 w 344"/>
                  <a:gd name="T59" fmla="*/ 1 h 542"/>
                  <a:gd name="T60" fmla="*/ 0 w 344"/>
                  <a:gd name="T61" fmla="*/ 1 h 542"/>
                  <a:gd name="T62" fmla="*/ 0 w 344"/>
                  <a:gd name="T63" fmla="*/ 1 h 542"/>
                  <a:gd name="T64" fmla="*/ 0 w 344"/>
                  <a:gd name="T65" fmla="*/ 1 h 542"/>
                  <a:gd name="T66" fmla="*/ 0 w 344"/>
                  <a:gd name="T67" fmla="*/ 1 h 542"/>
                  <a:gd name="T68" fmla="*/ 0 w 344"/>
                  <a:gd name="T69" fmla="*/ 1 h 542"/>
                  <a:gd name="T70" fmla="*/ 0 w 344"/>
                  <a:gd name="T71" fmla="*/ 1 h 542"/>
                  <a:gd name="T72" fmla="*/ 0 w 344"/>
                  <a:gd name="T73" fmla="*/ 1 h 542"/>
                  <a:gd name="T74" fmla="*/ 0 w 344"/>
                  <a:gd name="T75" fmla="*/ 1 h 542"/>
                  <a:gd name="T76" fmla="*/ 0 w 344"/>
                  <a:gd name="T77" fmla="*/ 1 h 542"/>
                  <a:gd name="T78" fmla="*/ 0 w 344"/>
                  <a:gd name="T79" fmla="*/ 1 h 542"/>
                  <a:gd name="T80" fmla="*/ 0 w 344"/>
                  <a:gd name="T81" fmla="*/ 1 h 542"/>
                  <a:gd name="T82" fmla="*/ 0 w 344"/>
                  <a:gd name="T83" fmla="*/ 1 h 542"/>
                  <a:gd name="T84" fmla="*/ 0 w 344"/>
                  <a:gd name="T85" fmla="*/ 1 h 542"/>
                  <a:gd name="T86" fmla="*/ 0 w 344"/>
                  <a:gd name="T87" fmla="*/ 0 h 542"/>
                  <a:gd name="T88" fmla="*/ 0 w 344"/>
                  <a:gd name="T89" fmla="*/ 0 h 542"/>
                  <a:gd name="T90" fmla="*/ 1 w 344"/>
                  <a:gd name="T91" fmla="*/ 0 h 542"/>
                  <a:gd name="T92" fmla="*/ 1 w 344"/>
                  <a:gd name="T93" fmla="*/ 0 h 542"/>
                  <a:gd name="T94" fmla="*/ 1 w 344"/>
                  <a:gd name="T95" fmla="*/ 0 h 542"/>
                  <a:gd name="T96" fmla="*/ 1 w 344"/>
                  <a:gd name="T97" fmla="*/ 0 h 542"/>
                  <a:gd name="T98" fmla="*/ 1 w 344"/>
                  <a:gd name="T99" fmla="*/ 0 h 542"/>
                  <a:gd name="T100" fmla="*/ 1 w 344"/>
                  <a:gd name="T101" fmla="*/ 0 h 542"/>
                  <a:gd name="T102" fmla="*/ 1 w 344"/>
                  <a:gd name="T103" fmla="*/ 0 h 542"/>
                  <a:gd name="T104" fmla="*/ 1 w 344"/>
                  <a:gd name="T105" fmla="*/ 0 h 542"/>
                  <a:gd name="T106" fmla="*/ 1 w 344"/>
                  <a:gd name="T107" fmla="*/ 0 h 542"/>
                  <a:gd name="T108" fmla="*/ 1 w 344"/>
                  <a:gd name="T109" fmla="*/ 0 h 542"/>
                  <a:gd name="T110" fmla="*/ 1 w 344"/>
                  <a:gd name="T111" fmla="*/ 0 h 54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44"/>
                  <a:gd name="T169" fmla="*/ 0 h 542"/>
                  <a:gd name="T170" fmla="*/ 344 w 344"/>
                  <a:gd name="T171" fmla="*/ 542 h 54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44" h="542">
                    <a:moveTo>
                      <a:pt x="324" y="0"/>
                    </a:moveTo>
                    <a:lnTo>
                      <a:pt x="324" y="39"/>
                    </a:lnTo>
                    <a:lnTo>
                      <a:pt x="323" y="66"/>
                    </a:lnTo>
                    <a:lnTo>
                      <a:pt x="321" y="94"/>
                    </a:lnTo>
                    <a:lnTo>
                      <a:pt x="319" y="107"/>
                    </a:lnTo>
                    <a:lnTo>
                      <a:pt x="318" y="120"/>
                    </a:lnTo>
                    <a:lnTo>
                      <a:pt x="314" y="148"/>
                    </a:lnTo>
                    <a:lnTo>
                      <a:pt x="307" y="173"/>
                    </a:lnTo>
                    <a:lnTo>
                      <a:pt x="300" y="199"/>
                    </a:lnTo>
                    <a:lnTo>
                      <a:pt x="293" y="224"/>
                    </a:lnTo>
                    <a:lnTo>
                      <a:pt x="283" y="250"/>
                    </a:lnTo>
                    <a:lnTo>
                      <a:pt x="272" y="272"/>
                    </a:lnTo>
                    <a:lnTo>
                      <a:pt x="265" y="284"/>
                    </a:lnTo>
                    <a:lnTo>
                      <a:pt x="263" y="286"/>
                    </a:lnTo>
                    <a:lnTo>
                      <a:pt x="262" y="289"/>
                    </a:lnTo>
                    <a:lnTo>
                      <a:pt x="260" y="296"/>
                    </a:lnTo>
                    <a:lnTo>
                      <a:pt x="246" y="319"/>
                    </a:lnTo>
                    <a:lnTo>
                      <a:pt x="232" y="343"/>
                    </a:lnTo>
                    <a:lnTo>
                      <a:pt x="198" y="386"/>
                    </a:lnTo>
                    <a:lnTo>
                      <a:pt x="180" y="406"/>
                    </a:lnTo>
                    <a:lnTo>
                      <a:pt x="175" y="411"/>
                    </a:lnTo>
                    <a:lnTo>
                      <a:pt x="170" y="416"/>
                    </a:lnTo>
                    <a:lnTo>
                      <a:pt x="161" y="428"/>
                    </a:lnTo>
                    <a:lnTo>
                      <a:pt x="122" y="462"/>
                    </a:lnTo>
                    <a:lnTo>
                      <a:pt x="102" y="476"/>
                    </a:lnTo>
                    <a:lnTo>
                      <a:pt x="83" y="492"/>
                    </a:lnTo>
                    <a:lnTo>
                      <a:pt x="42" y="520"/>
                    </a:lnTo>
                    <a:lnTo>
                      <a:pt x="20" y="531"/>
                    </a:lnTo>
                    <a:lnTo>
                      <a:pt x="0" y="542"/>
                    </a:lnTo>
                    <a:lnTo>
                      <a:pt x="16" y="540"/>
                    </a:lnTo>
                    <a:lnTo>
                      <a:pt x="33" y="538"/>
                    </a:lnTo>
                    <a:lnTo>
                      <a:pt x="64" y="531"/>
                    </a:lnTo>
                    <a:lnTo>
                      <a:pt x="92" y="512"/>
                    </a:lnTo>
                    <a:lnTo>
                      <a:pt x="105" y="500"/>
                    </a:lnTo>
                    <a:lnTo>
                      <a:pt x="112" y="495"/>
                    </a:lnTo>
                    <a:lnTo>
                      <a:pt x="120" y="490"/>
                    </a:lnTo>
                    <a:lnTo>
                      <a:pt x="147" y="466"/>
                    </a:lnTo>
                    <a:lnTo>
                      <a:pt x="176" y="441"/>
                    </a:lnTo>
                    <a:lnTo>
                      <a:pt x="212" y="401"/>
                    </a:lnTo>
                    <a:lnTo>
                      <a:pt x="228" y="379"/>
                    </a:lnTo>
                    <a:lnTo>
                      <a:pt x="244" y="359"/>
                    </a:lnTo>
                    <a:lnTo>
                      <a:pt x="257" y="336"/>
                    </a:lnTo>
                    <a:lnTo>
                      <a:pt x="271" y="314"/>
                    </a:lnTo>
                    <a:lnTo>
                      <a:pt x="296" y="269"/>
                    </a:lnTo>
                    <a:lnTo>
                      <a:pt x="305" y="244"/>
                    </a:lnTo>
                    <a:lnTo>
                      <a:pt x="314" y="220"/>
                    </a:lnTo>
                    <a:lnTo>
                      <a:pt x="321" y="195"/>
                    </a:lnTo>
                    <a:lnTo>
                      <a:pt x="328" y="172"/>
                    </a:lnTo>
                    <a:lnTo>
                      <a:pt x="332" y="145"/>
                    </a:lnTo>
                    <a:lnTo>
                      <a:pt x="337" y="120"/>
                    </a:lnTo>
                    <a:lnTo>
                      <a:pt x="340" y="93"/>
                    </a:lnTo>
                    <a:lnTo>
                      <a:pt x="341" y="80"/>
                    </a:lnTo>
                    <a:lnTo>
                      <a:pt x="344" y="67"/>
                    </a:lnTo>
                    <a:lnTo>
                      <a:pt x="335" y="32"/>
                    </a:lnTo>
                    <a:lnTo>
                      <a:pt x="329" y="15"/>
                    </a:lnTo>
                    <a:lnTo>
                      <a:pt x="324" y="0"/>
                    </a:lnTo>
                    <a:close/>
                  </a:path>
                </a:pathLst>
              </a:custGeom>
              <a:solidFill>
                <a:srgbClr val="FF27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63">
                <a:extLst>
                  <a:ext uri="{FF2B5EF4-FFF2-40B4-BE49-F238E27FC236}">
                    <a16:creationId xmlns:a16="http://schemas.microsoft.com/office/drawing/2014/main" id="{B3006799-F931-4099-96FB-242711ECB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245"/>
                <a:ext cx="99" cy="112"/>
              </a:xfrm>
              <a:custGeom>
                <a:avLst/>
                <a:gdLst>
                  <a:gd name="T0" fmla="*/ 1 w 497"/>
                  <a:gd name="T1" fmla="*/ 0 h 560"/>
                  <a:gd name="T2" fmla="*/ 1 w 497"/>
                  <a:gd name="T3" fmla="*/ 0 h 560"/>
                  <a:gd name="T4" fmla="*/ 1 w 497"/>
                  <a:gd name="T5" fmla="*/ 0 h 560"/>
                  <a:gd name="T6" fmla="*/ 1 w 497"/>
                  <a:gd name="T7" fmla="*/ 0 h 560"/>
                  <a:gd name="T8" fmla="*/ 1 w 497"/>
                  <a:gd name="T9" fmla="*/ 0 h 560"/>
                  <a:gd name="T10" fmla="*/ 1 w 497"/>
                  <a:gd name="T11" fmla="*/ 0 h 560"/>
                  <a:gd name="T12" fmla="*/ 1 w 497"/>
                  <a:gd name="T13" fmla="*/ 0 h 560"/>
                  <a:gd name="T14" fmla="*/ 1 w 497"/>
                  <a:gd name="T15" fmla="*/ 1 h 560"/>
                  <a:gd name="T16" fmla="*/ 1 w 497"/>
                  <a:gd name="T17" fmla="*/ 1 h 560"/>
                  <a:gd name="T18" fmla="*/ 1 w 497"/>
                  <a:gd name="T19" fmla="*/ 1 h 560"/>
                  <a:gd name="T20" fmla="*/ 1 w 497"/>
                  <a:gd name="T21" fmla="*/ 1 h 560"/>
                  <a:gd name="T22" fmla="*/ 1 w 497"/>
                  <a:gd name="T23" fmla="*/ 1 h 560"/>
                  <a:gd name="T24" fmla="*/ 1 w 497"/>
                  <a:gd name="T25" fmla="*/ 1 h 560"/>
                  <a:gd name="T26" fmla="*/ 0 w 497"/>
                  <a:gd name="T27" fmla="*/ 1 h 560"/>
                  <a:gd name="T28" fmla="*/ 0 w 497"/>
                  <a:gd name="T29" fmla="*/ 1 h 560"/>
                  <a:gd name="T30" fmla="*/ 0 w 497"/>
                  <a:gd name="T31" fmla="*/ 1 h 560"/>
                  <a:gd name="T32" fmla="*/ 0 w 497"/>
                  <a:gd name="T33" fmla="*/ 1 h 560"/>
                  <a:gd name="T34" fmla="*/ 0 w 497"/>
                  <a:gd name="T35" fmla="*/ 1 h 560"/>
                  <a:gd name="T36" fmla="*/ 0 w 497"/>
                  <a:gd name="T37" fmla="*/ 1 h 560"/>
                  <a:gd name="T38" fmla="*/ 0 w 497"/>
                  <a:gd name="T39" fmla="*/ 1 h 560"/>
                  <a:gd name="T40" fmla="*/ 0 w 497"/>
                  <a:gd name="T41" fmla="*/ 1 h 560"/>
                  <a:gd name="T42" fmla="*/ 0 w 497"/>
                  <a:gd name="T43" fmla="*/ 1 h 560"/>
                  <a:gd name="T44" fmla="*/ 0 w 497"/>
                  <a:gd name="T45" fmla="*/ 1 h 560"/>
                  <a:gd name="T46" fmla="*/ 0 w 497"/>
                  <a:gd name="T47" fmla="*/ 1 h 560"/>
                  <a:gd name="T48" fmla="*/ 0 w 497"/>
                  <a:gd name="T49" fmla="*/ 1 h 560"/>
                  <a:gd name="T50" fmla="*/ 0 w 497"/>
                  <a:gd name="T51" fmla="*/ 1 h 560"/>
                  <a:gd name="T52" fmla="*/ 0 w 497"/>
                  <a:gd name="T53" fmla="*/ 1 h 560"/>
                  <a:gd name="T54" fmla="*/ 0 w 497"/>
                  <a:gd name="T55" fmla="*/ 1 h 560"/>
                  <a:gd name="T56" fmla="*/ 0 w 497"/>
                  <a:gd name="T57" fmla="*/ 1 h 560"/>
                  <a:gd name="T58" fmla="*/ 0 w 497"/>
                  <a:gd name="T59" fmla="*/ 1 h 560"/>
                  <a:gd name="T60" fmla="*/ 0 w 497"/>
                  <a:gd name="T61" fmla="*/ 1 h 560"/>
                  <a:gd name="T62" fmla="*/ 0 w 497"/>
                  <a:gd name="T63" fmla="*/ 1 h 560"/>
                  <a:gd name="T64" fmla="*/ 1 w 497"/>
                  <a:gd name="T65" fmla="*/ 1 h 560"/>
                  <a:gd name="T66" fmla="*/ 1 w 497"/>
                  <a:gd name="T67" fmla="*/ 1 h 560"/>
                  <a:gd name="T68" fmla="*/ 1 w 497"/>
                  <a:gd name="T69" fmla="*/ 1 h 560"/>
                  <a:gd name="T70" fmla="*/ 1 w 497"/>
                  <a:gd name="T71" fmla="*/ 1 h 560"/>
                  <a:gd name="T72" fmla="*/ 1 w 497"/>
                  <a:gd name="T73" fmla="*/ 1 h 560"/>
                  <a:gd name="T74" fmla="*/ 1 w 497"/>
                  <a:gd name="T75" fmla="*/ 1 h 560"/>
                  <a:gd name="T76" fmla="*/ 1 w 497"/>
                  <a:gd name="T77" fmla="*/ 1 h 560"/>
                  <a:gd name="T78" fmla="*/ 1 w 497"/>
                  <a:gd name="T79" fmla="*/ 1 h 560"/>
                  <a:gd name="T80" fmla="*/ 1 w 497"/>
                  <a:gd name="T81" fmla="*/ 1 h 560"/>
                  <a:gd name="T82" fmla="*/ 1 w 497"/>
                  <a:gd name="T83" fmla="*/ 1 h 560"/>
                  <a:gd name="T84" fmla="*/ 1 w 497"/>
                  <a:gd name="T85" fmla="*/ 1 h 560"/>
                  <a:gd name="T86" fmla="*/ 1 w 497"/>
                  <a:gd name="T87" fmla="*/ 1 h 560"/>
                  <a:gd name="T88" fmla="*/ 1 w 497"/>
                  <a:gd name="T89" fmla="*/ 0 h 560"/>
                  <a:gd name="T90" fmla="*/ 1 w 497"/>
                  <a:gd name="T91" fmla="*/ 0 h 560"/>
                  <a:gd name="T92" fmla="*/ 1 w 497"/>
                  <a:gd name="T93" fmla="*/ 0 h 560"/>
                  <a:gd name="T94" fmla="*/ 1 w 497"/>
                  <a:gd name="T95" fmla="*/ 0 h 560"/>
                  <a:gd name="T96" fmla="*/ 1 w 497"/>
                  <a:gd name="T97" fmla="*/ 0 h 560"/>
                  <a:gd name="T98" fmla="*/ 1 w 497"/>
                  <a:gd name="T99" fmla="*/ 0 h 560"/>
                  <a:gd name="T100" fmla="*/ 1 w 497"/>
                  <a:gd name="T101" fmla="*/ 0 h 560"/>
                  <a:gd name="T102" fmla="*/ 1 w 497"/>
                  <a:gd name="T103" fmla="*/ 0 h 560"/>
                  <a:gd name="T104" fmla="*/ 0 w 497"/>
                  <a:gd name="T105" fmla="*/ 0 h 560"/>
                  <a:gd name="T106" fmla="*/ 0 w 497"/>
                  <a:gd name="T107" fmla="*/ 0 h 560"/>
                  <a:gd name="T108" fmla="*/ 0 w 497"/>
                  <a:gd name="T109" fmla="*/ 0 h 560"/>
                  <a:gd name="T110" fmla="*/ 0 w 497"/>
                  <a:gd name="T111" fmla="*/ 0 h 560"/>
                  <a:gd name="T112" fmla="*/ 1 w 497"/>
                  <a:gd name="T113" fmla="*/ 0 h 560"/>
                  <a:gd name="T114" fmla="*/ 1 w 497"/>
                  <a:gd name="T115" fmla="*/ 0 h 5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97"/>
                  <a:gd name="T175" fmla="*/ 0 h 560"/>
                  <a:gd name="T176" fmla="*/ 497 w 497"/>
                  <a:gd name="T177" fmla="*/ 560 h 5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97" h="560">
                    <a:moveTo>
                      <a:pt x="398" y="87"/>
                    </a:moveTo>
                    <a:lnTo>
                      <a:pt x="415" y="105"/>
                    </a:lnTo>
                    <a:lnTo>
                      <a:pt x="432" y="125"/>
                    </a:lnTo>
                    <a:lnTo>
                      <a:pt x="444" y="147"/>
                    </a:lnTo>
                    <a:lnTo>
                      <a:pt x="457" y="171"/>
                    </a:lnTo>
                    <a:lnTo>
                      <a:pt x="465" y="195"/>
                    </a:lnTo>
                    <a:lnTo>
                      <a:pt x="472" y="219"/>
                    </a:lnTo>
                    <a:lnTo>
                      <a:pt x="475" y="246"/>
                    </a:lnTo>
                    <a:lnTo>
                      <a:pt x="477" y="274"/>
                    </a:lnTo>
                    <a:lnTo>
                      <a:pt x="476" y="276"/>
                    </a:lnTo>
                    <a:lnTo>
                      <a:pt x="476" y="280"/>
                    </a:lnTo>
                    <a:lnTo>
                      <a:pt x="476" y="286"/>
                    </a:lnTo>
                    <a:lnTo>
                      <a:pt x="475" y="300"/>
                    </a:lnTo>
                    <a:lnTo>
                      <a:pt x="473" y="312"/>
                    </a:lnTo>
                    <a:lnTo>
                      <a:pt x="472" y="326"/>
                    </a:lnTo>
                    <a:lnTo>
                      <a:pt x="468" y="337"/>
                    </a:lnTo>
                    <a:lnTo>
                      <a:pt x="466" y="343"/>
                    </a:lnTo>
                    <a:lnTo>
                      <a:pt x="465" y="350"/>
                    </a:lnTo>
                    <a:lnTo>
                      <a:pt x="457" y="375"/>
                    </a:lnTo>
                    <a:lnTo>
                      <a:pt x="444" y="397"/>
                    </a:lnTo>
                    <a:lnTo>
                      <a:pt x="432" y="420"/>
                    </a:lnTo>
                    <a:lnTo>
                      <a:pt x="415" y="441"/>
                    </a:lnTo>
                    <a:lnTo>
                      <a:pt x="398" y="461"/>
                    </a:lnTo>
                    <a:lnTo>
                      <a:pt x="377" y="478"/>
                    </a:lnTo>
                    <a:lnTo>
                      <a:pt x="357" y="495"/>
                    </a:lnTo>
                    <a:lnTo>
                      <a:pt x="334" y="507"/>
                    </a:lnTo>
                    <a:lnTo>
                      <a:pt x="323" y="513"/>
                    </a:lnTo>
                    <a:lnTo>
                      <a:pt x="313" y="520"/>
                    </a:lnTo>
                    <a:lnTo>
                      <a:pt x="288" y="528"/>
                    </a:lnTo>
                    <a:lnTo>
                      <a:pt x="263" y="535"/>
                    </a:lnTo>
                    <a:lnTo>
                      <a:pt x="249" y="536"/>
                    </a:lnTo>
                    <a:lnTo>
                      <a:pt x="237" y="538"/>
                    </a:lnTo>
                    <a:lnTo>
                      <a:pt x="223" y="539"/>
                    </a:lnTo>
                    <a:lnTo>
                      <a:pt x="216" y="539"/>
                    </a:lnTo>
                    <a:lnTo>
                      <a:pt x="213" y="539"/>
                    </a:lnTo>
                    <a:lnTo>
                      <a:pt x="211" y="540"/>
                    </a:lnTo>
                    <a:lnTo>
                      <a:pt x="182" y="538"/>
                    </a:lnTo>
                    <a:lnTo>
                      <a:pt x="156" y="535"/>
                    </a:lnTo>
                    <a:lnTo>
                      <a:pt x="131" y="528"/>
                    </a:lnTo>
                    <a:lnTo>
                      <a:pt x="108" y="520"/>
                    </a:lnTo>
                    <a:lnTo>
                      <a:pt x="85" y="507"/>
                    </a:lnTo>
                    <a:lnTo>
                      <a:pt x="63" y="495"/>
                    </a:lnTo>
                    <a:lnTo>
                      <a:pt x="43" y="478"/>
                    </a:lnTo>
                    <a:lnTo>
                      <a:pt x="23" y="461"/>
                    </a:lnTo>
                    <a:lnTo>
                      <a:pt x="0" y="434"/>
                    </a:lnTo>
                    <a:lnTo>
                      <a:pt x="6" y="472"/>
                    </a:lnTo>
                    <a:lnTo>
                      <a:pt x="9" y="475"/>
                    </a:lnTo>
                    <a:lnTo>
                      <a:pt x="29" y="494"/>
                    </a:lnTo>
                    <a:lnTo>
                      <a:pt x="52" y="511"/>
                    </a:lnTo>
                    <a:lnTo>
                      <a:pt x="76" y="526"/>
                    </a:lnTo>
                    <a:lnTo>
                      <a:pt x="101" y="538"/>
                    </a:lnTo>
                    <a:lnTo>
                      <a:pt x="125" y="546"/>
                    </a:lnTo>
                    <a:lnTo>
                      <a:pt x="153" y="554"/>
                    </a:lnTo>
                    <a:lnTo>
                      <a:pt x="181" y="557"/>
                    </a:lnTo>
                    <a:lnTo>
                      <a:pt x="211" y="560"/>
                    </a:lnTo>
                    <a:lnTo>
                      <a:pt x="224" y="558"/>
                    </a:lnTo>
                    <a:lnTo>
                      <a:pt x="231" y="557"/>
                    </a:lnTo>
                    <a:lnTo>
                      <a:pt x="239" y="557"/>
                    </a:lnTo>
                    <a:lnTo>
                      <a:pt x="253" y="555"/>
                    </a:lnTo>
                    <a:lnTo>
                      <a:pt x="259" y="554"/>
                    </a:lnTo>
                    <a:lnTo>
                      <a:pt x="267" y="554"/>
                    </a:lnTo>
                    <a:lnTo>
                      <a:pt x="280" y="549"/>
                    </a:lnTo>
                    <a:lnTo>
                      <a:pt x="293" y="546"/>
                    </a:lnTo>
                    <a:lnTo>
                      <a:pt x="306" y="541"/>
                    </a:lnTo>
                    <a:lnTo>
                      <a:pt x="320" y="538"/>
                    </a:lnTo>
                    <a:lnTo>
                      <a:pt x="331" y="531"/>
                    </a:lnTo>
                    <a:lnTo>
                      <a:pt x="333" y="529"/>
                    </a:lnTo>
                    <a:lnTo>
                      <a:pt x="334" y="528"/>
                    </a:lnTo>
                    <a:lnTo>
                      <a:pt x="337" y="528"/>
                    </a:lnTo>
                    <a:lnTo>
                      <a:pt x="343" y="526"/>
                    </a:lnTo>
                    <a:lnTo>
                      <a:pt x="355" y="518"/>
                    </a:lnTo>
                    <a:lnTo>
                      <a:pt x="367" y="511"/>
                    </a:lnTo>
                    <a:lnTo>
                      <a:pt x="390" y="494"/>
                    </a:lnTo>
                    <a:lnTo>
                      <a:pt x="413" y="475"/>
                    </a:lnTo>
                    <a:lnTo>
                      <a:pt x="432" y="452"/>
                    </a:lnTo>
                    <a:lnTo>
                      <a:pt x="449" y="429"/>
                    </a:lnTo>
                    <a:lnTo>
                      <a:pt x="456" y="417"/>
                    </a:lnTo>
                    <a:lnTo>
                      <a:pt x="463" y="405"/>
                    </a:lnTo>
                    <a:lnTo>
                      <a:pt x="465" y="399"/>
                    </a:lnTo>
                    <a:lnTo>
                      <a:pt x="465" y="396"/>
                    </a:lnTo>
                    <a:lnTo>
                      <a:pt x="466" y="395"/>
                    </a:lnTo>
                    <a:lnTo>
                      <a:pt x="468" y="393"/>
                    </a:lnTo>
                    <a:lnTo>
                      <a:pt x="475" y="382"/>
                    </a:lnTo>
                    <a:lnTo>
                      <a:pt x="478" y="368"/>
                    </a:lnTo>
                    <a:lnTo>
                      <a:pt x="483" y="355"/>
                    </a:lnTo>
                    <a:lnTo>
                      <a:pt x="486" y="342"/>
                    </a:lnTo>
                    <a:lnTo>
                      <a:pt x="491" y="329"/>
                    </a:lnTo>
                    <a:lnTo>
                      <a:pt x="491" y="321"/>
                    </a:lnTo>
                    <a:lnTo>
                      <a:pt x="492" y="315"/>
                    </a:lnTo>
                    <a:lnTo>
                      <a:pt x="494" y="301"/>
                    </a:lnTo>
                    <a:lnTo>
                      <a:pt x="497" y="274"/>
                    </a:lnTo>
                    <a:lnTo>
                      <a:pt x="494" y="244"/>
                    </a:lnTo>
                    <a:lnTo>
                      <a:pt x="491" y="216"/>
                    </a:lnTo>
                    <a:lnTo>
                      <a:pt x="483" y="189"/>
                    </a:lnTo>
                    <a:lnTo>
                      <a:pt x="475" y="164"/>
                    </a:lnTo>
                    <a:lnTo>
                      <a:pt x="463" y="139"/>
                    </a:lnTo>
                    <a:lnTo>
                      <a:pt x="449" y="115"/>
                    </a:lnTo>
                    <a:lnTo>
                      <a:pt x="432" y="92"/>
                    </a:lnTo>
                    <a:lnTo>
                      <a:pt x="413" y="72"/>
                    </a:lnTo>
                    <a:lnTo>
                      <a:pt x="398" y="58"/>
                    </a:lnTo>
                    <a:lnTo>
                      <a:pt x="384" y="47"/>
                    </a:lnTo>
                    <a:lnTo>
                      <a:pt x="369" y="36"/>
                    </a:lnTo>
                    <a:lnTo>
                      <a:pt x="356" y="27"/>
                    </a:lnTo>
                    <a:lnTo>
                      <a:pt x="340" y="18"/>
                    </a:lnTo>
                    <a:lnTo>
                      <a:pt x="325" y="11"/>
                    </a:lnTo>
                    <a:lnTo>
                      <a:pt x="309" y="4"/>
                    </a:lnTo>
                    <a:lnTo>
                      <a:pt x="295" y="0"/>
                    </a:lnTo>
                    <a:lnTo>
                      <a:pt x="271" y="5"/>
                    </a:lnTo>
                    <a:lnTo>
                      <a:pt x="251" y="12"/>
                    </a:lnTo>
                    <a:lnTo>
                      <a:pt x="271" y="14"/>
                    </a:lnTo>
                    <a:lnTo>
                      <a:pt x="291" y="20"/>
                    </a:lnTo>
                    <a:lnTo>
                      <a:pt x="310" y="27"/>
                    </a:lnTo>
                    <a:lnTo>
                      <a:pt x="330" y="36"/>
                    </a:lnTo>
                    <a:lnTo>
                      <a:pt x="347" y="45"/>
                    </a:lnTo>
                    <a:lnTo>
                      <a:pt x="365" y="57"/>
                    </a:lnTo>
                    <a:lnTo>
                      <a:pt x="381" y="71"/>
                    </a:lnTo>
                    <a:lnTo>
                      <a:pt x="398" y="87"/>
                    </a:lnTo>
                    <a:close/>
                  </a:path>
                </a:pathLst>
              </a:custGeom>
              <a:solidFill>
                <a:srgbClr val="FF97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64">
                <a:extLst>
                  <a:ext uri="{FF2B5EF4-FFF2-40B4-BE49-F238E27FC236}">
                    <a16:creationId xmlns:a16="http://schemas.microsoft.com/office/drawing/2014/main" id="{6402653A-E1C1-490E-866E-4F214A9CA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247"/>
                <a:ext cx="96" cy="106"/>
              </a:xfrm>
              <a:custGeom>
                <a:avLst/>
                <a:gdLst>
                  <a:gd name="T0" fmla="*/ 1 w 480"/>
                  <a:gd name="T1" fmla="*/ 0 h 528"/>
                  <a:gd name="T2" fmla="*/ 1 w 480"/>
                  <a:gd name="T3" fmla="*/ 0 h 528"/>
                  <a:gd name="T4" fmla="*/ 1 w 480"/>
                  <a:gd name="T5" fmla="*/ 0 h 528"/>
                  <a:gd name="T6" fmla="*/ 1 w 480"/>
                  <a:gd name="T7" fmla="*/ 0 h 528"/>
                  <a:gd name="T8" fmla="*/ 1 w 480"/>
                  <a:gd name="T9" fmla="*/ 0 h 528"/>
                  <a:gd name="T10" fmla="*/ 1 w 480"/>
                  <a:gd name="T11" fmla="*/ 0 h 528"/>
                  <a:gd name="T12" fmla="*/ 1 w 480"/>
                  <a:gd name="T13" fmla="*/ 0 h 528"/>
                  <a:gd name="T14" fmla="*/ 0 w 480"/>
                  <a:gd name="T15" fmla="*/ 0 h 528"/>
                  <a:gd name="T16" fmla="*/ 0 w 480"/>
                  <a:gd name="T17" fmla="*/ 0 h 528"/>
                  <a:gd name="T18" fmla="*/ 0 w 480"/>
                  <a:gd name="T19" fmla="*/ 0 h 528"/>
                  <a:gd name="T20" fmla="*/ 0 w 480"/>
                  <a:gd name="T21" fmla="*/ 0 h 528"/>
                  <a:gd name="T22" fmla="*/ 1 w 480"/>
                  <a:gd name="T23" fmla="*/ 0 h 528"/>
                  <a:gd name="T24" fmla="*/ 1 w 480"/>
                  <a:gd name="T25" fmla="*/ 0 h 528"/>
                  <a:gd name="T26" fmla="*/ 1 w 480"/>
                  <a:gd name="T27" fmla="*/ 0 h 528"/>
                  <a:gd name="T28" fmla="*/ 1 w 480"/>
                  <a:gd name="T29" fmla="*/ 0 h 528"/>
                  <a:gd name="T30" fmla="*/ 1 w 480"/>
                  <a:gd name="T31" fmla="*/ 0 h 528"/>
                  <a:gd name="T32" fmla="*/ 1 w 480"/>
                  <a:gd name="T33" fmla="*/ 0 h 528"/>
                  <a:gd name="T34" fmla="*/ 1 w 480"/>
                  <a:gd name="T35" fmla="*/ 0 h 528"/>
                  <a:gd name="T36" fmla="*/ 1 w 480"/>
                  <a:gd name="T37" fmla="*/ 0 h 528"/>
                  <a:gd name="T38" fmla="*/ 1 w 480"/>
                  <a:gd name="T39" fmla="*/ 0 h 528"/>
                  <a:gd name="T40" fmla="*/ 1 w 480"/>
                  <a:gd name="T41" fmla="*/ 1 h 528"/>
                  <a:gd name="T42" fmla="*/ 1 w 480"/>
                  <a:gd name="T43" fmla="*/ 1 h 528"/>
                  <a:gd name="T44" fmla="*/ 1 w 480"/>
                  <a:gd name="T45" fmla="*/ 1 h 528"/>
                  <a:gd name="T46" fmla="*/ 1 w 480"/>
                  <a:gd name="T47" fmla="*/ 1 h 528"/>
                  <a:gd name="T48" fmla="*/ 1 w 480"/>
                  <a:gd name="T49" fmla="*/ 1 h 528"/>
                  <a:gd name="T50" fmla="*/ 1 w 480"/>
                  <a:gd name="T51" fmla="*/ 1 h 528"/>
                  <a:gd name="T52" fmla="*/ 1 w 480"/>
                  <a:gd name="T53" fmla="*/ 1 h 528"/>
                  <a:gd name="T54" fmla="*/ 1 w 480"/>
                  <a:gd name="T55" fmla="*/ 1 h 528"/>
                  <a:gd name="T56" fmla="*/ 0 w 480"/>
                  <a:gd name="T57" fmla="*/ 1 h 528"/>
                  <a:gd name="T58" fmla="*/ 0 w 480"/>
                  <a:gd name="T59" fmla="*/ 1 h 528"/>
                  <a:gd name="T60" fmla="*/ 0 w 480"/>
                  <a:gd name="T61" fmla="*/ 1 h 528"/>
                  <a:gd name="T62" fmla="*/ 0 w 480"/>
                  <a:gd name="T63" fmla="*/ 1 h 528"/>
                  <a:gd name="T64" fmla="*/ 0 w 480"/>
                  <a:gd name="T65" fmla="*/ 1 h 528"/>
                  <a:gd name="T66" fmla="*/ 0 w 480"/>
                  <a:gd name="T67" fmla="*/ 1 h 528"/>
                  <a:gd name="T68" fmla="*/ 0 w 480"/>
                  <a:gd name="T69" fmla="*/ 1 h 528"/>
                  <a:gd name="T70" fmla="*/ 0 w 480"/>
                  <a:gd name="T71" fmla="*/ 1 h 528"/>
                  <a:gd name="T72" fmla="*/ 0 w 480"/>
                  <a:gd name="T73" fmla="*/ 1 h 528"/>
                  <a:gd name="T74" fmla="*/ 0 w 480"/>
                  <a:gd name="T75" fmla="*/ 1 h 528"/>
                  <a:gd name="T76" fmla="*/ 0 w 480"/>
                  <a:gd name="T77" fmla="*/ 1 h 528"/>
                  <a:gd name="T78" fmla="*/ 0 w 480"/>
                  <a:gd name="T79" fmla="*/ 1 h 528"/>
                  <a:gd name="T80" fmla="*/ 0 w 480"/>
                  <a:gd name="T81" fmla="*/ 1 h 528"/>
                  <a:gd name="T82" fmla="*/ 0 w 480"/>
                  <a:gd name="T83" fmla="*/ 1 h 528"/>
                  <a:gd name="T84" fmla="*/ 0 w 480"/>
                  <a:gd name="T85" fmla="*/ 1 h 528"/>
                  <a:gd name="T86" fmla="*/ 0 w 480"/>
                  <a:gd name="T87" fmla="*/ 1 h 528"/>
                  <a:gd name="T88" fmla="*/ 0 w 480"/>
                  <a:gd name="T89" fmla="*/ 1 h 528"/>
                  <a:gd name="T90" fmla="*/ 0 w 480"/>
                  <a:gd name="T91" fmla="*/ 1 h 528"/>
                  <a:gd name="T92" fmla="*/ 0 w 480"/>
                  <a:gd name="T93" fmla="*/ 1 h 528"/>
                  <a:gd name="T94" fmla="*/ 1 w 480"/>
                  <a:gd name="T95" fmla="*/ 1 h 528"/>
                  <a:gd name="T96" fmla="*/ 1 w 480"/>
                  <a:gd name="T97" fmla="*/ 1 h 528"/>
                  <a:gd name="T98" fmla="*/ 1 w 480"/>
                  <a:gd name="T99" fmla="*/ 1 h 528"/>
                  <a:gd name="T100" fmla="*/ 1 w 480"/>
                  <a:gd name="T101" fmla="*/ 1 h 528"/>
                  <a:gd name="T102" fmla="*/ 1 w 480"/>
                  <a:gd name="T103" fmla="*/ 1 h 528"/>
                  <a:gd name="T104" fmla="*/ 1 w 480"/>
                  <a:gd name="T105" fmla="*/ 1 h 528"/>
                  <a:gd name="T106" fmla="*/ 1 w 480"/>
                  <a:gd name="T107" fmla="*/ 1 h 528"/>
                  <a:gd name="T108" fmla="*/ 1 w 480"/>
                  <a:gd name="T109" fmla="*/ 0 h 528"/>
                  <a:gd name="T110" fmla="*/ 1 w 480"/>
                  <a:gd name="T111" fmla="*/ 0 h 528"/>
                  <a:gd name="T112" fmla="*/ 1 w 480"/>
                  <a:gd name="T113" fmla="*/ 0 h 5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80"/>
                  <a:gd name="T172" fmla="*/ 0 h 528"/>
                  <a:gd name="T173" fmla="*/ 480 w 480"/>
                  <a:gd name="T174" fmla="*/ 528 h 5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80" h="528">
                    <a:moveTo>
                      <a:pt x="480" y="262"/>
                    </a:moveTo>
                    <a:lnTo>
                      <a:pt x="478" y="234"/>
                    </a:lnTo>
                    <a:lnTo>
                      <a:pt x="475" y="207"/>
                    </a:lnTo>
                    <a:lnTo>
                      <a:pt x="468" y="183"/>
                    </a:lnTo>
                    <a:lnTo>
                      <a:pt x="460" y="159"/>
                    </a:lnTo>
                    <a:lnTo>
                      <a:pt x="447" y="135"/>
                    </a:lnTo>
                    <a:lnTo>
                      <a:pt x="435" y="113"/>
                    </a:lnTo>
                    <a:lnTo>
                      <a:pt x="418" y="93"/>
                    </a:lnTo>
                    <a:lnTo>
                      <a:pt x="401" y="75"/>
                    </a:lnTo>
                    <a:lnTo>
                      <a:pt x="384" y="59"/>
                    </a:lnTo>
                    <a:lnTo>
                      <a:pt x="368" y="45"/>
                    </a:lnTo>
                    <a:lnTo>
                      <a:pt x="350" y="33"/>
                    </a:lnTo>
                    <a:lnTo>
                      <a:pt x="333" y="24"/>
                    </a:lnTo>
                    <a:lnTo>
                      <a:pt x="313" y="15"/>
                    </a:lnTo>
                    <a:lnTo>
                      <a:pt x="294" y="8"/>
                    </a:lnTo>
                    <a:lnTo>
                      <a:pt x="274" y="2"/>
                    </a:lnTo>
                    <a:lnTo>
                      <a:pt x="254" y="0"/>
                    </a:lnTo>
                    <a:lnTo>
                      <a:pt x="216" y="17"/>
                    </a:lnTo>
                    <a:lnTo>
                      <a:pt x="239" y="17"/>
                    </a:lnTo>
                    <a:lnTo>
                      <a:pt x="262" y="20"/>
                    </a:lnTo>
                    <a:lnTo>
                      <a:pt x="285" y="26"/>
                    </a:lnTo>
                    <a:lnTo>
                      <a:pt x="308" y="34"/>
                    </a:lnTo>
                    <a:lnTo>
                      <a:pt x="328" y="44"/>
                    </a:lnTo>
                    <a:lnTo>
                      <a:pt x="349" y="57"/>
                    </a:lnTo>
                    <a:lnTo>
                      <a:pt x="368" y="71"/>
                    </a:lnTo>
                    <a:lnTo>
                      <a:pt x="387" y="88"/>
                    </a:lnTo>
                    <a:lnTo>
                      <a:pt x="403" y="107"/>
                    </a:lnTo>
                    <a:lnTo>
                      <a:pt x="418" y="126"/>
                    </a:lnTo>
                    <a:lnTo>
                      <a:pt x="430" y="146"/>
                    </a:lnTo>
                    <a:lnTo>
                      <a:pt x="441" y="168"/>
                    </a:lnTo>
                    <a:lnTo>
                      <a:pt x="449" y="189"/>
                    </a:lnTo>
                    <a:lnTo>
                      <a:pt x="454" y="212"/>
                    </a:lnTo>
                    <a:lnTo>
                      <a:pt x="458" y="236"/>
                    </a:lnTo>
                    <a:lnTo>
                      <a:pt x="459" y="262"/>
                    </a:lnTo>
                    <a:lnTo>
                      <a:pt x="458" y="273"/>
                    </a:lnTo>
                    <a:lnTo>
                      <a:pt x="458" y="286"/>
                    </a:lnTo>
                    <a:lnTo>
                      <a:pt x="455" y="297"/>
                    </a:lnTo>
                    <a:lnTo>
                      <a:pt x="454" y="299"/>
                    </a:lnTo>
                    <a:lnTo>
                      <a:pt x="454" y="303"/>
                    </a:lnTo>
                    <a:lnTo>
                      <a:pt x="454" y="309"/>
                    </a:lnTo>
                    <a:lnTo>
                      <a:pt x="449" y="332"/>
                    </a:lnTo>
                    <a:lnTo>
                      <a:pt x="441" y="355"/>
                    </a:lnTo>
                    <a:lnTo>
                      <a:pt x="430" y="375"/>
                    </a:lnTo>
                    <a:lnTo>
                      <a:pt x="418" y="396"/>
                    </a:lnTo>
                    <a:lnTo>
                      <a:pt x="410" y="405"/>
                    </a:lnTo>
                    <a:lnTo>
                      <a:pt x="403" y="415"/>
                    </a:lnTo>
                    <a:lnTo>
                      <a:pt x="387" y="434"/>
                    </a:lnTo>
                    <a:lnTo>
                      <a:pt x="385" y="434"/>
                    </a:lnTo>
                    <a:lnTo>
                      <a:pt x="384" y="435"/>
                    </a:lnTo>
                    <a:lnTo>
                      <a:pt x="382" y="438"/>
                    </a:lnTo>
                    <a:lnTo>
                      <a:pt x="377" y="442"/>
                    </a:lnTo>
                    <a:lnTo>
                      <a:pt x="368" y="451"/>
                    </a:lnTo>
                    <a:lnTo>
                      <a:pt x="358" y="458"/>
                    </a:lnTo>
                    <a:lnTo>
                      <a:pt x="349" y="466"/>
                    </a:lnTo>
                    <a:lnTo>
                      <a:pt x="337" y="472"/>
                    </a:lnTo>
                    <a:lnTo>
                      <a:pt x="327" y="478"/>
                    </a:lnTo>
                    <a:lnTo>
                      <a:pt x="307" y="489"/>
                    </a:lnTo>
                    <a:lnTo>
                      <a:pt x="284" y="497"/>
                    </a:lnTo>
                    <a:lnTo>
                      <a:pt x="261" y="502"/>
                    </a:lnTo>
                    <a:lnTo>
                      <a:pt x="254" y="502"/>
                    </a:lnTo>
                    <a:lnTo>
                      <a:pt x="251" y="502"/>
                    </a:lnTo>
                    <a:lnTo>
                      <a:pt x="249" y="503"/>
                    </a:lnTo>
                    <a:lnTo>
                      <a:pt x="237" y="506"/>
                    </a:lnTo>
                    <a:lnTo>
                      <a:pt x="225" y="506"/>
                    </a:lnTo>
                    <a:lnTo>
                      <a:pt x="214" y="507"/>
                    </a:lnTo>
                    <a:lnTo>
                      <a:pt x="188" y="506"/>
                    </a:lnTo>
                    <a:lnTo>
                      <a:pt x="164" y="502"/>
                    </a:lnTo>
                    <a:lnTo>
                      <a:pt x="141" y="497"/>
                    </a:lnTo>
                    <a:lnTo>
                      <a:pt x="119" y="489"/>
                    </a:lnTo>
                    <a:lnTo>
                      <a:pt x="98" y="478"/>
                    </a:lnTo>
                    <a:lnTo>
                      <a:pt x="77" y="466"/>
                    </a:lnTo>
                    <a:lnTo>
                      <a:pt x="58" y="451"/>
                    </a:lnTo>
                    <a:lnTo>
                      <a:pt x="41" y="434"/>
                    </a:lnTo>
                    <a:lnTo>
                      <a:pt x="29" y="421"/>
                    </a:lnTo>
                    <a:lnTo>
                      <a:pt x="18" y="408"/>
                    </a:lnTo>
                    <a:lnTo>
                      <a:pt x="8" y="395"/>
                    </a:lnTo>
                    <a:lnTo>
                      <a:pt x="0" y="381"/>
                    </a:lnTo>
                    <a:lnTo>
                      <a:pt x="0" y="402"/>
                    </a:lnTo>
                    <a:lnTo>
                      <a:pt x="3" y="422"/>
                    </a:lnTo>
                    <a:lnTo>
                      <a:pt x="26" y="449"/>
                    </a:lnTo>
                    <a:lnTo>
                      <a:pt x="46" y="466"/>
                    </a:lnTo>
                    <a:lnTo>
                      <a:pt x="66" y="483"/>
                    </a:lnTo>
                    <a:lnTo>
                      <a:pt x="88" y="495"/>
                    </a:lnTo>
                    <a:lnTo>
                      <a:pt x="111" y="508"/>
                    </a:lnTo>
                    <a:lnTo>
                      <a:pt x="134" y="516"/>
                    </a:lnTo>
                    <a:lnTo>
                      <a:pt x="159" y="523"/>
                    </a:lnTo>
                    <a:lnTo>
                      <a:pt x="185" y="526"/>
                    </a:lnTo>
                    <a:lnTo>
                      <a:pt x="214" y="528"/>
                    </a:lnTo>
                    <a:lnTo>
                      <a:pt x="216" y="527"/>
                    </a:lnTo>
                    <a:lnTo>
                      <a:pt x="219" y="527"/>
                    </a:lnTo>
                    <a:lnTo>
                      <a:pt x="226" y="527"/>
                    </a:lnTo>
                    <a:lnTo>
                      <a:pt x="240" y="526"/>
                    </a:lnTo>
                    <a:lnTo>
                      <a:pt x="252" y="524"/>
                    </a:lnTo>
                    <a:lnTo>
                      <a:pt x="266" y="523"/>
                    </a:lnTo>
                    <a:lnTo>
                      <a:pt x="291" y="516"/>
                    </a:lnTo>
                    <a:lnTo>
                      <a:pt x="316" y="508"/>
                    </a:lnTo>
                    <a:lnTo>
                      <a:pt x="326" y="501"/>
                    </a:lnTo>
                    <a:lnTo>
                      <a:pt x="337" y="495"/>
                    </a:lnTo>
                    <a:lnTo>
                      <a:pt x="360" y="483"/>
                    </a:lnTo>
                    <a:lnTo>
                      <a:pt x="380" y="466"/>
                    </a:lnTo>
                    <a:lnTo>
                      <a:pt x="401" y="449"/>
                    </a:lnTo>
                    <a:lnTo>
                      <a:pt x="418" y="429"/>
                    </a:lnTo>
                    <a:lnTo>
                      <a:pt x="435" y="408"/>
                    </a:lnTo>
                    <a:lnTo>
                      <a:pt x="447" y="385"/>
                    </a:lnTo>
                    <a:lnTo>
                      <a:pt x="460" y="363"/>
                    </a:lnTo>
                    <a:lnTo>
                      <a:pt x="468" y="338"/>
                    </a:lnTo>
                    <a:lnTo>
                      <a:pt x="469" y="331"/>
                    </a:lnTo>
                    <a:lnTo>
                      <a:pt x="471" y="325"/>
                    </a:lnTo>
                    <a:lnTo>
                      <a:pt x="475" y="314"/>
                    </a:lnTo>
                    <a:lnTo>
                      <a:pt x="476" y="300"/>
                    </a:lnTo>
                    <a:lnTo>
                      <a:pt x="478" y="288"/>
                    </a:lnTo>
                    <a:lnTo>
                      <a:pt x="479" y="274"/>
                    </a:lnTo>
                    <a:lnTo>
                      <a:pt x="479" y="268"/>
                    </a:lnTo>
                    <a:lnTo>
                      <a:pt x="479" y="264"/>
                    </a:lnTo>
                    <a:lnTo>
                      <a:pt x="480" y="262"/>
                    </a:lnTo>
                    <a:close/>
                  </a:path>
                </a:pathLst>
              </a:custGeom>
              <a:solidFill>
                <a:srgbClr val="FF9F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65">
                <a:extLst>
                  <a:ext uri="{FF2B5EF4-FFF2-40B4-BE49-F238E27FC236}">
                    <a16:creationId xmlns:a16="http://schemas.microsoft.com/office/drawing/2014/main" id="{64FD2738-5D9B-4F4B-9925-16C710B9E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243"/>
                <a:ext cx="103" cy="118"/>
              </a:xfrm>
              <a:custGeom>
                <a:avLst/>
                <a:gdLst>
                  <a:gd name="T0" fmla="*/ 1 w 512"/>
                  <a:gd name="T1" fmla="*/ 0 h 588"/>
                  <a:gd name="T2" fmla="*/ 1 w 512"/>
                  <a:gd name="T3" fmla="*/ 0 h 588"/>
                  <a:gd name="T4" fmla="*/ 1 w 512"/>
                  <a:gd name="T5" fmla="*/ 0 h 588"/>
                  <a:gd name="T6" fmla="*/ 1 w 512"/>
                  <a:gd name="T7" fmla="*/ 1 h 588"/>
                  <a:gd name="T8" fmla="*/ 1 w 512"/>
                  <a:gd name="T9" fmla="*/ 1 h 588"/>
                  <a:gd name="T10" fmla="*/ 1 w 512"/>
                  <a:gd name="T11" fmla="*/ 1 h 588"/>
                  <a:gd name="T12" fmla="*/ 1 w 512"/>
                  <a:gd name="T13" fmla="*/ 1 h 588"/>
                  <a:gd name="T14" fmla="*/ 1 w 512"/>
                  <a:gd name="T15" fmla="*/ 1 h 588"/>
                  <a:gd name="T16" fmla="*/ 1 w 512"/>
                  <a:gd name="T17" fmla="*/ 1 h 588"/>
                  <a:gd name="T18" fmla="*/ 1 w 512"/>
                  <a:gd name="T19" fmla="*/ 1 h 588"/>
                  <a:gd name="T20" fmla="*/ 1 w 512"/>
                  <a:gd name="T21" fmla="*/ 1 h 588"/>
                  <a:gd name="T22" fmla="*/ 0 w 512"/>
                  <a:gd name="T23" fmla="*/ 1 h 588"/>
                  <a:gd name="T24" fmla="*/ 0 w 512"/>
                  <a:gd name="T25" fmla="*/ 1 h 588"/>
                  <a:gd name="T26" fmla="*/ 0 w 512"/>
                  <a:gd name="T27" fmla="*/ 1 h 588"/>
                  <a:gd name="T28" fmla="*/ 0 w 512"/>
                  <a:gd name="T29" fmla="*/ 1 h 588"/>
                  <a:gd name="T30" fmla="*/ 0 w 512"/>
                  <a:gd name="T31" fmla="*/ 1 h 588"/>
                  <a:gd name="T32" fmla="*/ 0 w 512"/>
                  <a:gd name="T33" fmla="*/ 1 h 588"/>
                  <a:gd name="T34" fmla="*/ 0 w 512"/>
                  <a:gd name="T35" fmla="*/ 1 h 588"/>
                  <a:gd name="T36" fmla="*/ 0 w 512"/>
                  <a:gd name="T37" fmla="*/ 1 h 588"/>
                  <a:gd name="T38" fmla="*/ 0 w 512"/>
                  <a:gd name="T39" fmla="*/ 1 h 588"/>
                  <a:gd name="T40" fmla="*/ 0 w 512"/>
                  <a:gd name="T41" fmla="*/ 1 h 588"/>
                  <a:gd name="T42" fmla="*/ 0 w 512"/>
                  <a:gd name="T43" fmla="*/ 1 h 588"/>
                  <a:gd name="T44" fmla="*/ 0 w 512"/>
                  <a:gd name="T45" fmla="*/ 1 h 588"/>
                  <a:gd name="T46" fmla="*/ 0 w 512"/>
                  <a:gd name="T47" fmla="*/ 1 h 588"/>
                  <a:gd name="T48" fmla="*/ 1 w 512"/>
                  <a:gd name="T49" fmla="*/ 1 h 588"/>
                  <a:gd name="T50" fmla="*/ 1 w 512"/>
                  <a:gd name="T51" fmla="*/ 1 h 588"/>
                  <a:gd name="T52" fmla="*/ 1 w 512"/>
                  <a:gd name="T53" fmla="*/ 1 h 588"/>
                  <a:gd name="T54" fmla="*/ 1 w 512"/>
                  <a:gd name="T55" fmla="*/ 1 h 588"/>
                  <a:gd name="T56" fmla="*/ 1 w 512"/>
                  <a:gd name="T57" fmla="*/ 1 h 588"/>
                  <a:gd name="T58" fmla="*/ 1 w 512"/>
                  <a:gd name="T59" fmla="*/ 1 h 588"/>
                  <a:gd name="T60" fmla="*/ 1 w 512"/>
                  <a:gd name="T61" fmla="*/ 1 h 588"/>
                  <a:gd name="T62" fmla="*/ 1 w 512"/>
                  <a:gd name="T63" fmla="*/ 1 h 588"/>
                  <a:gd name="T64" fmla="*/ 1 w 512"/>
                  <a:gd name="T65" fmla="*/ 1 h 588"/>
                  <a:gd name="T66" fmla="*/ 1 w 512"/>
                  <a:gd name="T67" fmla="*/ 1 h 588"/>
                  <a:gd name="T68" fmla="*/ 1 w 512"/>
                  <a:gd name="T69" fmla="*/ 0 h 588"/>
                  <a:gd name="T70" fmla="*/ 1 w 512"/>
                  <a:gd name="T71" fmla="*/ 0 h 588"/>
                  <a:gd name="T72" fmla="*/ 1 w 512"/>
                  <a:gd name="T73" fmla="*/ 0 h 588"/>
                  <a:gd name="T74" fmla="*/ 1 w 512"/>
                  <a:gd name="T75" fmla="*/ 0 h 588"/>
                  <a:gd name="T76" fmla="*/ 1 w 512"/>
                  <a:gd name="T77" fmla="*/ 0 h 588"/>
                  <a:gd name="T78" fmla="*/ 0 w 512"/>
                  <a:gd name="T79" fmla="*/ 0 h 588"/>
                  <a:gd name="T80" fmla="*/ 1 w 512"/>
                  <a:gd name="T81" fmla="*/ 0 h 588"/>
                  <a:gd name="T82" fmla="*/ 1 w 512"/>
                  <a:gd name="T83" fmla="*/ 0 h 588"/>
                  <a:gd name="T84" fmla="*/ 1 w 512"/>
                  <a:gd name="T85" fmla="*/ 0 h 58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2"/>
                  <a:gd name="T130" fmla="*/ 0 h 588"/>
                  <a:gd name="T131" fmla="*/ 512 w 512"/>
                  <a:gd name="T132" fmla="*/ 588 h 58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2" h="588">
                    <a:moveTo>
                      <a:pt x="407" y="79"/>
                    </a:moveTo>
                    <a:lnTo>
                      <a:pt x="426" y="99"/>
                    </a:lnTo>
                    <a:lnTo>
                      <a:pt x="443" y="122"/>
                    </a:lnTo>
                    <a:lnTo>
                      <a:pt x="457" y="146"/>
                    </a:lnTo>
                    <a:lnTo>
                      <a:pt x="469" y="171"/>
                    </a:lnTo>
                    <a:lnTo>
                      <a:pt x="477" y="196"/>
                    </a:lnTo>
                    <a:lnTo>
                      <a:pt x="485" y="223"/>
                    </a:lnTo>
                    <a:lnTo>
                      <a:pt x="488" y="251"/>
                    </a:lnTo>
                    <a:lnTo>
                      <a:pt x="491" y="281"/>
                    </a:lnTo>
                    <a:lnTo>
                      <a:pt x="488" y="308"/>
                    </a:lnTo>
                    <a:lnTo>
                      <a:pt x="486" y="322"/>
                    </a:lnTo>
                    <a:lnTo>
                      <a:pt x="485" y="328"/>
                    </a:lnTo>
                    <a:lnTo>
                      <a:pt x="485" y="336"/>
                    </a:lnTo>
                    <a:lnTo>
                      <a:pt x="480" y="349"/>
                    </a:lnTo>
                    <a:lnTo>
                      <a:pt x="477" y="362"/>
                    </a:lnTo>
                    <a:lnTo>
                      <a:pt x="472" y="375"/>
                    </a:lnTo>
                    <a:lnTo>
                      <a:pt x="469" y="389"/>
                    </a:lnTo>
                    <a:lnTo>
                      <a:pt x="462" y="400"/>
                    </a:lnTo>
                    <a:lnTo>
                      <a:pt x="460" y="402"/>
                    </a:lnTo>
                    <a:lnTo>
                      <a:pt x="459" y="403"/>
                    </a:lnTo>
                    <a:lnTo>
                      <a:pt x="459" y="406"/>
                    </a:lnTo>
                    <a:lnTo>
                      <a:pt x="457" y="412"/>
                    </a:lnTo>
                    <a:lnTo>
                      <a:pt x="450" y="424"/>
                    </a:lnTo>
                    <a:lnTo>
                      <a:pt x="443" y="436"/>
                    </a:lnTo>
                    <a:lnTo>
                      <a:pt x="426" y="459"/>
                    </a:lnTo>
                    <a:lnTo>
                      <a:pt x="407" y="482"/>
                    </a:lnTo>
                    <a:lnTo>
                      <a:pt x="384" y="501"/>
                    </a:lnTo>
                    <a:lnTo>
                      <a:pt x="361" y="518"/>
                    </a:lnTo>
                    <a:lnTo>
                      <a:pt x="349" y="525"/>
                    </a:lnTo>
                    <a:lnTo>
                      <a:pt x="337" y="533"/>
                    </a:lnTo>
                    <a:lnTo>
                      <a:pt x="331" y="535"/>
                    </a:lnTo>
                    <a:lnTo>
                      <a:pt x="328" y="535"/>
                    </a:lnTo>
                    <a:lnTo>
                      <a:pt x="327" y="536"/>
                    </a:lnTo>
                    <a:lnTo>
                      <a:pt x="325" y="538"/>
                    </a:lnTo>
                    <a:lnTo>
                      <a:pt x="314" y="545"/>
                    </a:lnTo>
                    <a:lnTo>
                      <a:pt x="300" y="548"/>
                    </a:lnTo>
                    <a:lnTo>
                      <a:pt x="287" y="553"/>
                    </a:lnTo>
                    <a:lnTo>
                      <a:pt x="274" y="556"/>
                    </a:lnTo>
                    <a:lnTo>
                      <a:pt x="261" y="561"/>
                    </a:lnTo>
                    <a:lnTo>
                      <a:pt x="253" y="561"/>
                    </a:lnTo>
                    <a:lnTo>
                      <a:pt x="247" y="562"/>
                    </a:lnTo>
                    <a:lnTo>
                      <a:pt x="233" y="564"/>
                    </a:lnTo>
                    <a:lnTo>
                      <a:pt x="225" y="564"/>
                    </a:lnTo>
                    <a:lnTo>
                      <a:pt x="218" y="565"/>
                    </a:lnTo>
                    <a:lnTo>
                      <a:pt x="205" y="567"/>
                    </a:lnTo>
                    <a:lnTo>
                      <a:pt x="175" y="564"/>
                    </a:lnTo>
                    <a:lnTo>
                      <a:pt x="147" y="561"/>
                    </a:lnTo>
                    <a:lnTo>
                      <a:pt x="119" y="553"/>
                    </a:lnTo>
                    <a:lnTo>
                      <a:pt x="95" y="545"/>
                    </a:lnTo>
                    <a:lnTo>
                      <a:pt x="70" y="533"/>
                    </a:lnTo>
                    <a:lnTo>
                      <a:pt x="46" y="518"/>
                    </a:lnTo>
                    <a:lnTo>
                      <a:pt x="23" y="501"/>
                    </a:lnTo>
                    <a:lnTo>
                      <a:pt x="3" y="482"/>
                    </a:lnTo>
                    <a:lnTo>
                      <a:pt x="0" y="479"/>
                    </a:lnTo>
                    <a:lnTo>
                      <a:pt x="4" y="497"/>
                    </a:lnTo>
                    <a:lnTo>
                      <a:pt x="11" y="516"/>
                    </a:lnTo>
                    <a:lnTo>
                      <a:pt x="31" y="533"/>
                    </a:lnTo>
                    <a:lnTo>
                      <a:pt x="53" y="547"/>
                    </a:lnTo>
                    <a:lnTo>
                      <a:pt x="75" y="560"/>
                    </a:lnTo>
                    <a:lnTo>
                      <a:pt x="99" y="570"/>
                    </a:lnTo>
                    <a:lnTo>
                      <a:pt x="123" y="578"/>
                    </a:lnTo>
                    <a:lnTo>
                      <a:pt x="149" y="584"/>
                    </a:lnTo>
                    <a:lnTo>
                      <a:pt x="176" y="587"/>
                    </a:lnTo>
                    <a:lnTo>
                      <a:pt x="205" y="588"/>
                    </a:lnTo>
                    <a:lnTo>
                      <a:pt x="211" y="587"/>
                    </a:lnTo>
                    <a:lnTo>
                      <a:pt x="219" y="587"/>
                    </a:lnTo>
                    <a:lnTo>
                      <a:pt x="235" y="586"/>
                    </a:lnTo>
                    <a:lnTo>
                      <a:pt x="265" y="581"/>
                    </a:lnTo>
                    <a:lnTo>
                      <a:pt x="278" y="577"/>
                    </a:lnTo>
                    <a:lnTo>
                      <a:pt x="285" y="574"/>
                    </a:lnTo>
                    <a:lnTo>
                      <a:pt x="286" y="573"/>
                    </a:lnTo>
                    <a:lnTo>
                      <a:pt x="289" y="573"/>
                    </a:lnTo>
                    <a:lnTo>
                      <a:pt x="293" y="573"/>
                    </a:lnTo>
                    <a:lnTo>
                      <a:pt x="307" y="569"/>
                    </a:lnTo>
                    <a:lnTo>
                      <a:pt x="322" y="564"/>
                    </a:lnTo>
                    <a:lnTo>
                      <a:pt x="334" y="557"/>
                    </a:lnTo>
                    <a:lnTo>
                      <a:pt x="348" y="551"/>
                    </a:lnTo>
                    <a:lnTo>
                      <a:pt x="353" y="546"/>
                    </a:lnTo>
                    <a:lnTo>
                      <a:pt x="360" y="543"/>
                    </a:lnTo>
                    <a:lnTo>
                      <a:pt x="374" y="536"/>
                    </a:lnTo>
                    <a:lnTo>
                      <a:pt x="385" y="526"/>
                    </a:lnTo>
                    <a:lnTo>
                      <a:pt x="398" y="517"/>
                    </a:lnTo>
                    <a:lnTo>
                      <a:pt x="409" y="506"/>
                    </a:lnTo>
                    <a:lnTo>
                      <a:pt x="411" y="503"/>
                    </a:lnTo>
                    <a:lnTo>
                      <a:pt x="415" y="501"/>
                    </a:lnTo>
                    <a:lnTo>
                      <a:pt x="421" y="496"/>
                    </a:lnTo>
                    <a:lnTo>
                      <a:pt x="426" y="489"/>
                    </a:lnTo>
                    <a:lnTo>
                      <a:pt x="428" y="486"/>
                    </a:lnTo>
                    <a:lnTo>
                      <a:pt x="432" y="484"/>
                    </a:lnTo>
                    <a:lnTo>
                      <a:pt x="442" y="472"/>
                    </a:lnTo>
                    <a:lnTo>
                      <a:pt x="451" y="460"/>
                    </a:lnTo>
                    <a:lnTo>
                      <a:pt x="461" y="449"/>
                    </a:lnTo>
                    <a:lnTo>
                      <a:pt x="476" y="424"/>
                    </a:lnTo>
                    <a:lnTo>
                      <a:pt x="483" y="410"/>
                    </a:lnTo>
                    <a:lnTo>
                      <a:pt x="489" y="398"/>
                    </a:lnTo>
                    <a:lnTo>
                      <a:pt x="494" y="383"/>
                    </a:lnTo>
                    <a:lnTo>
                      <a:pt x="499" y="369"/>
                    </a:lnTo>
                    <a:lnTo>
                      <a:pt x="499" y="365"/>
                    </a:lnTo>
                    <a:lnTo>
                      <a:pt x="499" y="362"/>
                    </a:lnTo>
                    <a:lnTo>
                      <a:pt x="500" y="361"/>
                    </a:lnTo>
                    <a:lnTo>
                      <a:pt x="502" y="355"/>
                    </a:lnTo>
                    <a:lnTo>
                      <a:pt x="506" y="341"/>
                    </a:lnTo>
                    <a:lnTo>
                      <a:pt x="510" y="311"/>
                    </a:lnTo>
                    <a:lnTo>
                      <a:pt x="511" y="296"/>
                    </a:lnTo>
                    <a:lnTo>
                      <a:pt x="511" y="288"/>
                    </a:lnTo>
                    <a:lnTo>
                      <a:pt x="512" y="281"/>
                    </a:lnTo>
                    <a:lnTo>
                      <a:pt x="510" y="248"/>
                    </a:lnTo>
                    <a:lnTo>
                      <a:pt x="506" y="219"/>
                    </a:lnTo>
                    <a:lnTo>
                      <a:pt x="499" y="189"/>
                    </a:lnTo>
                    <a:lnTo>
                      <a:pt x="489" y="162"/>
                    </a:lnTo>
                    <a:lnTo>
                      <a:pt x="476" y="135"/>
                    </a:lnTo>
                    <a:lnTo>
                      <a:pt x="461" y="110"/>
                    </a:lnTo>
                    <a:lnTo>
                      <a:pt x="442" y="86"/>
                    </a:lnTo>
                    <a:lnTo>
                      <a:pt x="421" y="64"/>
                    </a:lnTo>
                    <a:lnTo>
                      <a:pt x="399" y="43"/>
                    </a:lnTo>
                    <a:lnTo>
                      <a:pt x="376" y="26"/>
                    </a:lnTo>
                    <a:lnTo>
                      <a:pt x="351" y="11"/>
                    </a:lnTo>
                    <a:lnTo>
                      <a:pt x="339" y="4"/>
                    </a:lnTo>
                    <a:lnTo>
                      <a:pt x="327" y="0"/>
                    </a:lnTo>
                    <a:lnTo>
                      <a:pt x="306" y="2"/>
                    </a:lnTo>
                    <a:lnTo>
                      <a:pt x="289" y="7"/>
                    </a:lnTo>
                    <a:lnTo>
                      <a:pt x="303" y="11"/>
                    </a:lnTo>
                    <a:lnTo>
                      <a:pt x="319" y="18"/>
                    </a:lnTo>
                    <a:lnTo>
                      <a:pt x="334" y="25"/>
                    </a:lnTo>
                    <a:lnTo>
                      <a:pt x="350" y="34"/>
                    </a:lnTo>
                    <a:lnTo>
                      <a:pt x="363" y="43"/>
                    </a:lnTo>
                    <a:lnTo>
                      <a:pt x="378" y="54"/>
                    </a:lnTo>
                    <a:lnTo>
                      <a:pt x="392" y="65"/>
                    </a:lnTo>
                    <a:lnTo>
                      <a:pt x="407" y="79"/>
                    </a:lnTo>
                    <a:close/>
                  </a:path>
                </a:pathLst>
              </a:custGeom>
              <a:solidFill>
                <a:srgbClr val="FF8F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66">
                <a:extLst>
                  <a:ext uri="{FF2B5EF4-FFF2-40B4-BE49-F238E27FC236}">
                    <a16:creationId xmlns:a16="http://schemas.microsoft.com/office/drawing/2014/main" id="{19B85FD6-324F-43D7-A89C-2060C780A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243"/>
                <a:ext cx="104" cy="122"/>
              </a:xfrm>
              <a:custGeom>
                <a:avLst/>
                <a:gdLst>
                  <a:gd name="T0" fmla="*/ 1 w 520"/>
                  <a:gd name="T1" fmla="*/ 0 h 610"/>
                  <a:gd name="T2" fmla="*/ 1 w 520"/>
                  <a:gd name="T3" fmla="*/ 0 h 610"/>
                  <a:gd name="T4" fmla="*/ 1 w 520"/>
                  <a:gd name="T5" fmla="*/ 0 h 610"/>
                  <a:gd name="T6" fmla="*/ 1 w 520"/>
                  <a:gd name="T7" fmla="*/ 0 h 610"/>
                  <a:gd name="T8" fmla="*/ 1 w 520"/>
                  <a:gd name="T9" fmla="*/ 0 h 610"/>
                  <a:gd name="T10" fmla="*/ 1 w 520"/>
                  <a:gd name="T11" fmla="*/ 1 h 610"/>
                  <a:gd name="T12" fmla="*/ 1 w 520"/>
                  <a:gd name="T13" fmla="*/ 1 h 610"/>
                  <a:gd name="T14" fmla="*/ 1 w 520"/>
                  <a:gd name="T15" fmla="*/ 1 h 610"/>
                  <a:gd name="T16" fmla="*/ 1 w 520"/>
                  <a:gd name="T17" fmla="*/ 1 h 610"/>
                  <a:gd name="T18" fmla="*/ 1 w 520"/>
                  <a:gd name="T19" fmla="*/ 1 h 610"/>
                  <a:gd name="T20" fmla="*/ 1 w 520"/>
                  <a:gd name="T21" fmla="*/ 1 h 610"/>
                  <a:gd name="T22" fmla="*/ 1 w 520"/>
                  <a:gd name="T23" fmla="*/ 1 h 610"/>
                  <a:gd name="T24" fmla="*/ 1 w 520"/>
                  <a:gd name="T25" fmla="*/ 1 h 610"/>
                  <a:gd name="T26" fmla="*/ 1 w 520"/>
                  <a:gd name="T27" fmla="*/ 1 h 610"/>
                  <a:gd name="T28" fmla="*/ 1 w 520"/>
                  <a:gd name="T29" fmla="*/ 1 h 610"/>
                  <a:gd name="T30" fmla="*/ 1 w 520"/>
                  <a:gd name="T31" fmla="*/ 1 h 610"/>
                  <a:gd name="T32" fmla="*/ 1 w 520"/>
                  <a:gd name="T33" fmla="*/ 1 h 610"/>
                  <a:gd name="T34" fmla="*/ 1 w 520"/>
                  <a:gd name="T35" fmla="*/ 1 h 610"/>
                  <a:gd name="T36" fmla="*/ 1 w 520"/>
                  <a:gd name="T37" fmla="*/ 1 h 610"/>
                  <a:gd name="T38" fmla="*/ 0 w 520"/>
                  <a:gd name="T39" fmla="*/ 1 h 610"/>
                  <a:gd name="T40" fmla="*/ 0 w 520"/>
                  <a:gd name="T41" fmla="*/ 1 h 610"/>
                  <a:gd name="T42" fmla="*/ 0 w 520"/>
                  <a:gd name="T43" fmla="*/ 1 h 610"/>
                  <a:gd name="T44" fmla="*/ 0 w 520"/>
                  <a:gd name="T45" fmla="*/ 1 h 610"/>
                  <a:gd name="T46" fmla="*/ 0 w 520"/>
                  <a:gd name="T47" fmla="*/ 1 h 610"/>
                  <a:gd name="T48" fmla="*/ 0 w 520"/>
                  <a:gd name="T49" fmla="*/ 1 h 610"/>
                  <a:gd name="T50" fmla="*/ 0 w 520"/>
                  <a:gd name="T51" fmla="*/ 1 h 610"/>
                  <a:gd name="T52" fmla="*/ 0 w 520"/>
                  <a:gd name="T53" fmla="*/ 1 h 610"/>
                  <a:gd name="T54" fmla="*/ 0 w 520"/>
                  <a:gd name="T55" fmla="*/ 1 h 610"/>
                  <a:gd name="T56" fmla="*/ 0 w 520"/>
                  <a:gd name="T57" fmla="*/ 1 h 610"/>
                  <a:gd name="T58" fmla="*/ 0 w 520"/>
                  <a:gd name="T59" fmla="*/ 1 h 610"/>
                  <a:gd name="T60" fmla="*/ 0 w 520"/>
                  <a:gd name="T61" fmla="*/ 1 h 610"/>
                  <a:gd name="T62" fmla="*/ 0 w 520"/>
                  <a:gd name="T63" fmla="*/ 1 h 610"/>
                  <a:gd name="T64" fmla="*/ 0 w 520"/>
                  <a:gd name="T65" fmla="*/ 1 h 610"/>
                  <a:gd name="T66" fmla="*/ 0 w 520"/>
                  <a:gd name="T67" fmla="*/ 1 h 610"/>
                  <a:gd name="T68" fmla="*/ 0 w 520"/>
                  <a:gd name="T69" fmla="*/ 1 h 610"/>
                  <a:gd name="T70" fmla="*/ 0 w 520"/>
                  <a:gd name="T71" fmla="*/ 1 h 610"/>
                  <a:gd name="T72" fmla="*/ 0 w 520"/>
                  <a:gd name="T73" fmla="*/ 1 h 610"/>
                  <a:gd name="T74" fmla="*/ 1 w 520"/>
                  <a:gd name="T75" fmla="*/ 1 h 610"/>
                  <a:gd name="T76" fmla="*/ 1 w 520"/>
                  <a:gd name="T77" fmla="*/ 1 h 610"/>
                  <a:gd name="T78" fmla="*/ 1 w 520"/>
                  <a:gd name="T79" fmla="*/ 1 h 610"/>
                  <a:gd name="T80" fmla="*/ 1 w 520"/>
                  <a:gd name="T81" fmla="*/ 1 h 610"/>
                  <a:gd name="T82" fmla="*/ 1 w 520"/>
                  <a:gd name="T83" fmla="*/ 1 h 610"/>
                  <a:gd name="T84" fmla="*/ 1 w 520"/>
                  <a:gd name="T85" fmla="*/ 1 h 610"/>
                  <a:gd name="T86" fmla="*/ 1 w 520"/>
                  <a:gd name="T87" fmla="*/ 1 h 610"/>
                  <a:gd name="T88" fmla="*/ 1 w 520"/>
                  <a:gd name="T89" fmla="*/ 1 h 610"/>
                  <a:gd name="T90" fmla="*/ 1 w 520"/>
                  <a:gd name="T91" fmla="*/ 1 h 610"/>
                  <a:gd name="T92" fmla="*/ 1 w 520"/>
                  <a:gd name="T93" fmla="*/ 1 h 610"/>
                  <a:gd name="T94" fmla="*/ 1 w 520"/>
                  <a:gd name="T95" fmla="*/ 0 h 610"/>
                  <a:gd name="T96" fmla="*/ 1 w 520"/>
                  <a:gd name="T97" fmla="*/ 0 h 610"/>
                  <a:gd name="T98" fmla="*/ 1 w 520"/>
                  <a:gd name="T99" fmla="*/ 0 h 610"/>
                  <a:gd name="T100" fmla="*/ 1 w 520"/>
                  <a:gd name="T101" fmla="*/ 0 h 610"/>
                  <a:gd name="T102" fmla="*/ 1 w 520"/>
                  <a:gd name="T103" fmla="*/ 0 h 610"/>
                  <a:gd name="T104" fmla="*/ 1 w 520"/>
                  <a:gd name="T105" fmla="*/ 0 h 610"/>
                  <a:gd name="T106" fmla="*/ 1 w 520"/>
                  <a:gd name="T107" fmla="*/ 0 h 610"/>
                  <a:gd name="T108" fmla="*/ 1 w 520"/>
                  <a:gd name="T109" fmla="*/ 0 h 610"/>
                  <a:gd name="T110" fmla="*/ 1 w 520"/>
                  <a:gd name="T111" fmla="*/ 0 h 610"/>
                  <a:gd name="T112" fmla="*/ 1 w 520"/>
                  <a:gd name="T113" fmla="*/ 0 h 61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20"/>
                  <a:gd name="T172" fmla="*/ 0 h 610"/>
                  <a:gd name="T173" fmla="*/ 520 w 520"/>
                  <a:gd name="T174" fmla="*/ 610 h 61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20" h="610">
                    <a:moveTo>
                      <a:pt x="410" y="67"/>
                    </a:moveTo>
                    <a:lnTo>
                      <a:pt x="431" y="89"/>
                    </a:lnTo>
                    <a:lnTo>
                      <a:pt x="450" y="113"/>
                    </a:lnTo>
                    <a:lnTo>
                      <a:pt x="465" y="138"/>
                    </a:lnTo>
                    <a:lnTo>
                      <a:pt x="478" y="165"/>
                    </a:lnTo>
                    <a:lnTo>
                      <a:pt x="488" y="192"/>
                    </a:lnTo>
                    <a:lnTo>
                      <a:pt x="495" y="222"/>
                    </a:lnTo>
                    <a:lnTo>
                      <a:pt x="499" y="251"/>
                    </a:lnTo>
                    <a:lnTo>
                      <a:pt x="501" y="284"/>
                    </a:lnTo>
                    <a:lnTo>
                      <a:pt x="500" y="291"/>
                    </a:lnTo>
                    <a:lnTo>
                      <a:pt x="500" y="299"/>
                    </a:lnTo>
                    <a:lnTo>
                      <a:pt x="499" y="314"/>
                    </a:lnTo>
                    <a:lnTo>
                      <a:pt x="495" y="344"/>
                    </a:lnTo>
                    <a:lnTo>
                      <a:pt x="491" y="358"/>
                    </a:lnTo>
                    <a:lnTo>
                      <a:pt x="489" y="364"/>
                    </a:lnTo>
                    <a:lnTo>
                      <a:pt x="488" y="365"/>
                    </a:lnTo>
                    <a:lnTo>
                      <a:pt x="488" y="368"/>
                    </a:lnTo>
                    <a:lnTo>
                      <a:pt x="488" y="372"/>
                    </a:lnTo>
                    <a:lnTo>
                      <a:pt x="483" y="386"/>
                    </a:lnTo>
                    <a:lnTo>
                      <a:pt x="478" y="401"/>
                    </a:lnTo>
                    <a:lnTo>
                      <a:pt x="472" y="413"/>
                    </a:lnTo>
                    <a:lnTo>
                      <a:pt x="465" y="427"/>
                    </a:lnTo>
                    <a:lnTo>
                      <a:pt x="450" y="452"/>
                    </a:lnTo>
                    <a:lnTo>
                      <a:pt x="440" y="463"/>
                    </a:lnTo>
                    <a:lnTo>
                      <a:pt x="431" y="475"/>
                    </a:lnTo>
                    <a:lnTo>
                      <a:pt x="421" y="487"/>
                    </a:lnTo>
                    <a:lnTo>
                      <a:pt x="417" y="489"/>
                    </a:lnTo>
                    <a:lnTo>
                      <a:pt x="415" y="492"/>
                    </a:lnTo>
                    <a:lnTo>
                      <a:pt x="410" y="499"/>
                    </a:lnTo>
                    <a:lnTo>
                      <a:pt x="404" y="504"/>
                    </a:lnTo>
                    <a:lnTo>
                      <a:pt x="400" y="506"/>
                    </a:lnTo>
                    <a:lnTo>
                      <a:pt x="398" y="509"/>
                    </a:lnTo>
                    <a:lnTo>
                      <a:pt x="387" y="520"/>
                    </a:lnTo>
                    <a:lnTo>
                      <a:pt x="374" y="529"/>
                    </a:lnTo>
                    <a:lnTo>
                      <a:pt x="363" y="539"/>
                    </a:lnTo>
                    <a:lnTo>
                      <a:pt x="349" y="546"/>
                    </a:lnTo>
                    <a:lnTo>
                      <a:pt x="342" y="549"/>
                    </a:lnTo>
                    <a:lnTo>
                      <a:pt x="337" y="554"/>
                    </a:lnTo>
                    <a:lnTo>
                      <a:pt x="323" y="560"/>
                    </a:lnTo>
                    <a:lnTo>
                      <a:pt x="311" y="567"/>
                    </a:lnTo>
                    <a:lnTo>
                      <a:pt x="296" y="572"/>
                    </a:lnTo>
                    <a:lnTo>
                      <a:pt x="282" y="576"/>
                    </a:lnTo>
                    <a:lnTo>
                      <a:pt x="278" y="576"/>
                    </a:lnTo>
                    <a:lnTo>
                      <a:pt x="275" y="576"/>
                    </a:lnTo>
                    <a:lnTo>
                      <a:pt x="274" y="577"/>
                    </a:lnTo>
                    <a:lnTo>
                      <a:pt x="267" y="580"/>
                    </a:lnTo>
                    <a:lnTo>
                      <a:pt x="254" y="584"/>
                    </a:lnTo>
                    <a:lnTo>
                      <a:pt x="224" y="589"/>
                    </a:lnTo>
                    <a:lnTo>
                      <a:pt x="208" y="590"/>
                    </a:lnTo>
                    <a:lnTo>
                      <a:pt x="200" y="590"/>
                    </a:lnTo>
                    <a:lnTo>
                      <a:pt x="194" y="591"/>
                    </a:lnTo>
                    <a:lnTo>
                      <a:pt x="165" y="590"/>
                    </a:lnTo>
                    <a:lnTo>
                      <a:pt x="138" y="587"/>
                    </a:lnTo>
                    <a:lnTo>
                      <a:pt x="112" y="581"/>
                    </a:lnTo>
                    <a:lnTo>
                      <a:pt x="88" y="573"/>
                    </a:lnTo>
                    <a:lnTo>
                      <a:pt x="64" y="563"/>
                    </a:lnTo>
                    <a:lnTo>
                      <a:pt x="42" y="550"/>
                    </a:lnTo>
                    <a:lnTo>
                      <a:pt x="20" y="536"/>
                    </a:lnTo>
                    <a:lnTo>
                      <a:pt x="0" y="519"/>
                    </a:lnTo>
                    <a:lnTo>
                      <a:pt x="4" y="537"/>
                    </a:lnTo>
                    <a:lnTo>
                      <a:pt x="11" y="555"/>
                    </a:lnTo>
                    <a:lnTo>
                      <a:pt x="30" y="567"/>
                    </a:lnTo>
                    <a:lnTo>
                      <a:pt x="52" y="579"/>
                    </a:lnTo>
                    <a:lnTo>
                      <a:pt x="73" y="588"/>
                    </a:lnTo>
                    <a:lnTo>
                      <a:pt x="96" y="596"/>
                    </a:lnTo>
                    <a:lnTo>
                      <a:pt x="119" y="601"/>
                    </a:lnTo>
                    <a:lnTo>
                      <a:pt x="143" y="606"/>
                    </a:lnTo>
                    <a:lnTo>
                      <a:pt x="168" y="609"/>
                    </a:lnTo>
                    <a:lnTo>
                      <a:pt x="194" y="610"/>
                    </a:lnTo>
                    <a:lnTo>
                      <a:pt x="225" y="608"/>
                    </a:lnTo>
                    <a:lnTo>
                      <a:pt x="257" y="604"/>
                    </a:lnTo>
                    <a:lnTo>
                      <a:pt x="272" y="599"/>
                    </a:lnTo>
                    <a:lnTo>
                      <a:pt x="288" y="596"/>
                    </a:lnTo>
                    <a:lnTo>
                      <a:pt x="295" y="592"/>
                    </a:lnTo>
                    <a:lnTo>
                      <a:pt x="303" y="590"/>
                    </a:lnTo>
                    <a:lnTo>
                      <a:pt x="318" y="585"/>
                    </a:lnTo>
                    <a:lnTo>
                      <a:pt x="346" y="571"/>
                    </a:lnTo>
                    <a:lnTo>
                      <a:pt x="373" y="555"/>
                    </a:lnTo>
                    <a:lnTo>
                      <a:pt x="375" y="551"/>
                    </a:lnTo>
                    <a:lnTo>
                      <a:pt x="379" y="549"/>
                    </a:lnTo>
                    <a:lnTo>
                      <a:pt x="385" y="545"/>
                    </a:lnTo>
                    <a:lnTo>
                      <a:pt x="399" y="536"/>
                    </a:lnTo>
                    <a:lnTo>
                      <a:pt x="424" y="514"/>
                    </a:lnTo>
                    <a:lnTo>
                      <a:pt x="434" y="500"/>
                    </a:lnTo>
                    <a:lnTo>
                      <a:pt x="446" y="488"/>
                    </a:lnTo>
                    <a:lnTo>
                      <a:pt x="455" y="474"/>
                    </a:lnTo>
                    <a:lnTo>
                      <a:pt x="459" y="468"/>
                    </a:lnTo>
                    <a:lnTo>
                      <a:pt x="461" y="464"/>
                    </a:lnTo>
                    <a:lnTo>
                      <a:pt x="465" y="462"/>
                    </a:lnTo>
                    <a:lnTo>
                      <a:pt x="481" y="435"/>
                    </a:lnTo>
                    <a:lnTo>
                      <a:pt x="495" y="407"/>
                    </a:lnTo>
                    <a:lnTo>
                      <a:pt x="506" y="378"/>
                    </a:lnTo>
                    <a:lnTo>
                      <a:pt x="509" y="362"/>
                    </a:lnTo>
                    <a:lnTo>
                      <a:pt x="514" y="347"/>
                    </a:lnTo>
                    <a:lnTo>
                      <a:pt x="518" y="316"/>
                    </a:lnTo>
                    <a:lnTo>
                      <a:pt x="520" y="284"/>
                    </a:lnTo>
                    <a:lnTo>
                      <a:pt x="518" y="250"/>
                    </a:lnTo>
                    <a:lnTo>
                      <a:pt x="514" y="218"/>
                    </a:lnTo>
                    <a:lnTo>
                      <a:pt x="506" y="186"/>
                    </a:lnTo>
                    <a:lnTo>
                      <a:pt x="495" y="158"/>
                    </a:lnTo>
                    <a:lnTo>
                      <a:pt x="481" y="129"/>
                    </a:lnTo>
                    <a:lnTo>
                      <a:pt x="465" y="102"/>
                    </a:lnTo>
                    <a:lnTo>
                      <a:pt x="446" y="76"/>
                    </a:lnTo>
                    <a:lnTo>
                      <a:pt x="424" y="53"/>
                    </a:lnTo>
                    <a:lnTo>
                      <a:pt x="390" y="22"/>
                    </a:lnTo>
                    <a:lnTo>
                      <a:pt x="372" y="10"/>
                    </a:lnTo>
                    <a:lnTo>
                      <a:pt x="355" y="0"/>
                    </a:lnTo>
                    <a:lnTo>
                      <a:pt x="333" y="0"/>
                    </a:lnTo>
                    <a:lnTo>
                      <a:pt x="316" y="3"/>
                    </a:lnTo>
                    <a:lnTo>
                      <a:pt x="328" y="7"/>
                    </a:lnTo>
                    <a:lnTo>
                      <a:pt x="340" y="14"/>
                    </a:lnTo>
                    <a:lnTo>
                      <a:pt x="365" y="29"/>
                    </a:lnTo>
                    <a:lnTo>
                      <a:pt x="388" y="46"/>
                    </a:lnTo>
                    <a:lnTo>
                      <a:pt x="410" y="67"/>
                    </a:lnTo>
                    <a:close/>
                  </a:path>
                </a:pathLst>
              </a:custGeom>
              <a:solidFill>
                <a:srgbClr val="FF878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67">
                <a:extLst>
                  <a:ext uri="{FF2B5EF4-FFF2-40B4-BE49-F238E27FC236}">
                    <a16:creationId xmlns:a16="http://schemas.microsoft.com/office/drawing/2014/main" id="{FF842CE5-93FE-4D27-BBD8-7AB43F1E4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9" y="1305"/>
                <a:ext cx="57" cy="93"/>
              </a:xfrm>
              <a:custGeom>
                <a:avLst/>
                <a:gdLst>
                  <a:gd name="T0" fmla="*/ 0 w 286"/>
                  <a:gd name="T1" fmla="*/ 0 h 464"/>
                  <a:gd name="T2" fmla="*/ 0 w 286"/>
                  <a:gd name="T3" fmla="*/ 0 h 464"/>
                  <a:gd name="T4" fmla="*/ 0 w 286"/>
                  <a:gd name="T5" fmla="*/ 0 h 464"/>
                  <a:gd name="T6" fmla="*/ 0 w 286"/>
                  <a:gd name="T7" fmla="*/ 0 h 464"/>
                  <a:gd name="T8" fmla="*/ 0 w 286"/>
                  <a:gd name="T9" fmla="*/ 0 h 464"/>
                  <a:gd name="T10" fmla="*/ 0 w 286"/>
                  <a:gd name="T11" fmla="*/ 0 h 464"/>
                  <a:gd name="T12" fmla="*/ 0 w 286"/>
                  <a:gd name="T13" fmla="*/ 0 h 464"/>
                  <a:gd name="T14" fmla="*/ 0 w 286"/>
                  <a:gd name="T15" fmla="*/ 0 h 464"/>
                  <a:gd name="T16" fmla="*/ 0 w 286"/>
                  <a:gd name="T17" fmla="*/ 0 h 464"/>
                  <a:gd name="T18" fmla="*/ 0 w 286"/>
                  <a:gd name="T19" fmla="*/ 0 h 464"/>
                  <a:gd name="T20" fmla="*/ 0 w 286"/>
                  <a:gd name="T21" fmla="*/ 0 h 464"/>
                  <a:gd name="T22" fmla="*/ 0 w 286"/>
                  <a:gd name="T23" fmla="*/ 0 h 464"/>
                  <a:gd name="T24" fmla="*/ 0 w 286"/>
                  <a:gd name="T25" fmla="*/ 0 h 464"/>
                  <a:gd name="T26" fmla="*/ 0 w 286"/>
                  <a:gd name="T27" fmla="*/ 0 h 464"/>
                  <a:gd name="T28" fmla="*/ 0 w 286"/>
                  <a:gd name="T29" fmla="*/ 0 h 464"/>
                  <a:gd name="T30" fmla="*/ 0 w 286"/>
                  <a:gd name="T31" fmla="*/ 0 h 464"/>
                  <a:gd name="T32" fmla="*/ 0 w 286"/>
                  <a:gd name="T33" fmla="*/ 1 h 464"/>
                  <a:gd name="T34" fmla="*/ 0 w 286"/>
                  <a:gd name="T35" fmla="*/ 1 h 464"/>
                  <a:gd name="T36" fmla="*/ 0 w 286"/>
                  <a:gd name="T37" fmla="*/ 1 h 464"/>
                  <a:gd name="T38" fmla="*/ 0 w 286"/>
                  <a:gd name="T39" fmla="*/ 1 h 464"/>
                  <a:gd name="T40" fmla="*/ 0 w 286"/>
                  <a:gd name="T41" fmla="*/ 1 h 464"/>
                  <a:gd name="T42" fmla="*/ 0 w 286"/>
                  <a:gd name="T43" fmla="*/ 1 h 464"/>
                  <a:gd name="T44" fmla="*/ 0 w 286"/>
                  <a:gd name="T45" fmla="*/ 1 h 464"/>
                  <a:gd name="T46" fmla="*/ 0 w 286"/>
                  <a:gd name="T47" fmla="*/ 1 h 464"/>
                  <a:gd name="T48" fmla="*/ 0 w 286"/>
                  <a:gd name="T49" fmla="*/ 1 h 464"/>
                  <a:gd name="T50" fmla="*/ 0 w 286"/>
                  <a:gd name="T51" fmla="*/ 1 h 464"/>
                  <a:gd name="T52" fmla="*/ 0 w 286"/>
                  <a:gd name="T53" fmla="*/ 1 h 464"/>
                  <a:gd name="T54" fmla="*/ 0 w 286"/>
                  <a:gd name="T55" fmla="*/ 1 h 464"/>
                  <a:gd name="T56" fmla="*/ 0 w 286"/>
                  <a:gd name="T57" fmla="*/ 1 h 464"/>
                  <a:gd name="T58" fmla="*/ 0 w 286"/>
                  <a:gd name="T59" fmla="*/ 1 h 464"/>
                  <a:gd name="T60" fmla="*/ 0 w 286"/>
                  <a:gd name="T61" fmla="*/ 1 h 464"/>
                  <a:gd name="T62" fmla="*/ 0 w 286"/>
                  <a:gd name="T63" fmla="*/ 1 h 464"/>
                  <a:gd name="T64" fmla="*/ 0 w 286"/>
                  <a:gd name="T65" fmla="*/ 1 h 464"/>
                  <a:gd name="T66" fmla="*/ 0 w 286"/>
                  <a:gd name="T67" fmla="*/ 0 h 464"/>
                  <a:gd name="T68" fmla="*/ 0 w 286"/>
                  <a:gd name="T69" fmla="*/ 0 h 464"/>
                  <a:gd name="T70" fmla="*/ 0 w 286"/>
                  <a:gd name="T71" fmla="*/ 0 h 464"/>
                  <a:gd name="T72" fmla="*/ 0 w 286"/>
                  <a:gd name="T73" fmla="*/ 0 h 464"/>
                  <a:gd name="T74" fmla="*/ 0 w 286"/>
                  <a:gd name="T75" fmla="*/ 0 h 464"/>
                  <a:gd name="T76" fmla="*/ 0 w 286"/>
                  <a:gd name="T77" fmla="*/ 0 h 464"/>
                  <a:gd name="T78" fmla="*/ 0 w 286"/>
                  <a:gd name="T79" fmla="*/ 0 h 464"/>
                  <a:gd name="T80" fmla="*/ 0 w 286"/>
                  <a:gd name="T81" fmla="*/ 0 h 464"/>
                  <a:gd name="T82" fmla="*/ 0 w 286"/>
                  <a:gd name="T83" fmla="*/ 0 h 464"/>
                  <a:gd name="T84" fmla="*/ 0 w 286"/>
                  <a:gd name="T85" fmla="*/ 0 h 4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6"/>
                  <a:gd name="T130" fmla="*/ 0 h 464"/>
                  <a:gd name="T131" fmla="*/ 286 w 286"/>
                  <a:gd name="T132" fmla="*/ 464 h 4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6" h="464">
                    <a:moveTo>
                      <a:pt x="286" y="110"/>
                    </a:moveTo>
                    <a:lnTo>
                      <a:pt x="286" y="82"/>
                    </a:lnTo>
                    <a:lnTo>
                      <a:pt x="284" y="40"/>
                    </a:lnTo>
                    <a:lnTo>
                      <a:pt x="280" y="0"/>
                    </a:lnTo>
                    <a:lnTo>
                      <a:pt x="277" y="13"/>
                    </a:lnTo>
                    <a:lnTo>
                      <a:pt x="276" y="26"/>
                    </a:lnTo>
                    <a:lnTo>
                      <a:pt x="273" y="53"/>
                    </a:lnTo>
                    <a:lnTo>
                      <a:pt x="268" y="78"/>
                    </a:lnTo>
                    <a:lnTo>
                      <a:pt x="264" y="105"/>
                    </a:lnTo>
                    <a:lnTo>
                      <a:pt x="257" y="128"/>
                    </a:lnTo>
                    <a:lnTo>
                      <a:pt x="250" y="153"/>
                    </a:lnTo>
                    <a:lnTo>
                      <a:pt x="241" y="177"/>
                    </a:lnTo>
                    <a:lnTo>
                      <a:pt x="232" y="202"/>
                    </a:lnTo>
                    <a:lnTo>
                      <a:pt x="207" y="247"/>
                    </a:lnTo>
                    <a:lnTo>
                      <a:pt x="193" y="269"/>
                    </a:lnTo>
                    <a:lnTo>
                      <a:pt x="180" y="292"/>
                    </a:lnTo>
                    <a:lnTo>
                      <a:pt x="164" y="312"/>
                    </a:lnTo>
                    <a:lnTo>
                      <a:pt x="148" y="334"/>
                    </a:lnTo>
                    <a:lnTo>
                      <a:pt x="112" y="374"/>
                    </a:lnTo>
                    <a:lnTo>
                      <a:pt x="83" y="399"/>
                    </a:lnTo>
                    <a:lnTo>
                      <a:pt x="56" y="423"/>
                    </a:lnTo>
                    <a:lnTo>
                      <a:pt x="48" y="428"/>
                    </a:lnTo>
                    <a:lnTo>
                      <a:pt x="41" y="433"/>
                    </a:lnTo>
                    <a:lnTo>
                      <a:pt x="28" y="445"/>
                    </a:lnTo>
                    <a:lnTo>
                      <a:pt x="0" y="464"/>
                    </a:lnTo>
                    <a:lnTo>
                      <a:pt x="21" y="456"/>
                    </a:lnTo>
                    <a:lnTo>
                      <a:pt x="31" y="451"/>
                    </a:lnTo>
                    <a:lnTo>
                      <a:pt x="42" y="448"/>
                    </a:lnTo>
                    <a:lnTo>
                      <a:pt x="62" y="439"/>
                    </a:lnTo>
                    <a:lnTo>
                      <a:pt x="82" y="430"/>
                    </a:lnTo>
                    <a:lnTo>
                      <a:pt x="125" y="389"/>
                    </a:lnTo>
                    <a:lnTo>
                      <a:pt x="154" y="357"/>
                    </a:lnTo>
                    <a:lnTo>
                      <a:pt x="181" y="326"/>
                    </a:lnTo>
                    <a:lnTo>
                      <a:pt x="205" y="292"/>
                    </a:lnTo>
                    <a:lnTo>
                      <a:pt x="227" y="258"/>
                    </a:lnTo>
                    <a:lnTo>
                      <a:pt x="246" y="221"/>
                    </a:lnTo>
                    <a:lnTo>
                      <a:pt x="263" y="185"/>
                    </a:lnTo>
                    <a:lnTo>
                      <a:pt x="265" y="175"/>
                    </a:lnTo>
                    <a:lnTo>
                      <a:pt x="268" y="166"/>
                    </a:lnTo>
                    <a:lnTo>
                      <a:pt x="275" y="148"/>
                    </a:lnTo>
                    <a:lnTo>
                      <a:pt x="277" y="137"/>
                    </a:lnTo>
                    <a:lnTo>
                      <a:pt x="281" y="128"/>
                    </a:lnTo>
                    <a:lnTo>
                      <a:pt x="286" y="110"/>
                    </a:lnTo>
                    <a:close/>
                  </a:path>
                </a:pathLst>
              </a:custGeom>
              <a:solidFill>
                <a:srgbClr val="FF1F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68">
                <a:extLst>
                  <a:ext uri="{FF2B5EF4-FFF2-40B4-BE49-F238E27FC236}">
                    <a16:creationId xmlns:a16="http://schemas.microsoft.com/office/drawing/2014/main" id="{F3FF65C7-180D-4AEF-B29E-81BD3979D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" y="1327"/>
                <a:ext cx="41" cy="64"/>
              </a:xfrm>
              <a:custGeom>
                <a:avLst/>
                <a:gdLst>
                  <a:gd name="T0" fmla="*/ 0 w 204"/>
                  <a:gd name="T1" fmla="*/ 0 h 320"/>
                  <a:gd name="T2" fmla="*/ 0 w 204"/>
                  <a:gd name="T3" fmla="*/ 0 h 320"/>
                  <a:gd name="T4" fmla="*/ 0 w 204"/>
                  <a:gd name="T5" fmla="*/ 0 h 320"/>
                  <a:gd name="T6" fmla="*/ 0 w 204"/>
                  <a:gd name="T7" fmla="*/ 0 h 320"/>
                  <a:gd name="T8" fmla="*/ 0 w 204"/>
                  <a:gd name="T9" fmla="*/ 0 h 320"/>
                  <a:gd name="T10" fmla="*/ 0 w 204"/>
                  <a:gd name="T11" fmla="*/ 0 h 320"/>
                  <a:gd name="T12" fmla="*/ 0 w 204"/>
                  <a:gd name="T13" fmla="*/ 0 h 320"/>
                  <a:gd name="T14" fmla="*/ 0 w 204"/>
                  <a:gd name="T15" fmla="*/ 0 h 320"/>
                  <a:gd name="T16" fmla="*/ 0 w 204"/>
                  <a:gd name="T17" fmla="*/ 0 h 320"/>
                  <a:gd name="T18" fmla="*/ 0 w 204"/>
                  <a:gd name="T19" fmla="*/ 0 h 320"/>
                  <a:gd name="T20" fmla="*/ 0 w 204"/>
                  <a:gd name="T21" fmla="*/ 0 h 320"/>
                  <a:gd name="T22" fmla="*/ 0 w 204"/>
                  <a:gd name="T23" fmla="*/ 0 h 320"/>
                  <a:gd name="T24" fmla="*/ 0 w 204"/>
                  <a:gd name="T25" fmla="*/ 0 h 320"/>
                  <a:gd name="T26" fmla="*/ 0 w 204"/>
                  <a:gd name="T27" fmla="*/ 0 h 320"/>
                  <a:gd name="T28" fmla="*/ 0 w 204"/>
                  <a:gd name="T29" fmla="*/ 0 h 320"/>
                  <a:gd name="T30" fmla="*/ 0 w 204"/>
                  <a:gd name="T31" fmla="*/ 0 h 320"/>
                  <a:gd name="T32" fmla="*/ 0 w 204"/>
                  <a:gd name="T33" fmla="*/ 0 h 320"/>
                  <a:gd name="T34" fmla="*/ 0 w 204"/>
                  <a:gd name="T35" fmla="*/ 0 h 320"/>
                  <a:gd name="T36" fmla="*/ 0 w 204"/>
                  <a:gd name="T37" fmla="*/ 0 h 320"/>
                  <a:gd name="T38" fmla="*/ 0 w 204"/>
                  <a:gd name="T39" fmla="*/ 0 h 320"/>
                  <a:gd name="T40" fmla="*/ 0 w 204"/>
                  <a:gd name="T41" fmla="*/ 0 h 320"/>
                  <a:gd name="T42" fmla="*/ 0 w 204"/>
                  <a:gd name="T43" fmla="*/ 0 h 320"/>
                  <a:gd name="T44" fmla="*/ 0 w 204"/>
                  <a:gd name="T45" fmla="*/ 0 h 320"/>
                  <a:gd name="T46" fmla="*/ 0 w 204"/>
                  <a:gd name="T47" fmla="*/ 0 h 320"/>
                  <a:gd name="T48" fmla="*/ 0 w 204"/>
                  <a:gd name="T49" fmla="*/ 0 h 320"/>
                  <a:gd name="T50" fmla="*/ 0 w 204"/>
                  <a:gd name="T51" fmla="*/ 0 h 320"/>
                  <a:gd name="T52" fmla="*/ 0 w 204"/>
                  <a:gd name="T53" fmla="*/ 0 h 320"/>
                  <a:gd name="T54" fmla="*/ 0 w 204"/>
                  <a:gd name="T55" fmla="*/ 0 h 320"/>
                  <a:gd name="T56" fmla="*/ 0 w 204"/>
                  <a:gd name="T57" fmla="*/ 0 h 320"/>
                  <a:gd name="T58" fmla="*/ 0 w 204"/>
                  <a:gd name="T59" fmla="*/ 0 h 320"/>
                  <a:gd name="T60" fmla="*/ 0 w 204"/>
                  <a:gd name="T61" fmla="*/ 0 h 320"/>
                  <a:gd name="T62" fmla="*/ 0 w 204"/>
                  <a:gd name="T63" fmla="*/ 0 h 320"/>
                  <a:gd name="T64" fmla="*/ 0 w 204"/>
                  <a:gd name="T65" fmla="*/ 1 h 320"/>
                  <a:gd name="T66" fmla="*/ 0 w 204"/>
                  <a:gd name="T67" fmla="*/ 0 h 320"/>
                  <a:gd name="T68" fmla="*/ 0 w 204"/>
                  <a:gd name="T69" fmla="*/ 0 h 320"/>
                  <a:gd name="T70" fmla="*/ 0 w 204"/>
                  <a:gd name="T71" fmla="*/ 0 h 320"/>
                  <a:gd name="T72" fmla="*/ 0 w 204"/>
                  <a:gd name="T73" fmla="*/ 0 h 320"/>
                  <a:gd name="T74" fmla="*/ 0 w 204"/>
                  <a:gd name="T75" fmla="*/ 0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4"/>
                  <a:gd name="T115" fmla="*/ 0 h 320"/>
                  <a:gd name="T116" fmla="*/ 204 w 204"/>
                  <a:gd name="T117" fmla="*/ 320 h 3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4" h="320">
                    <a:moveTo>
                      <a:pt x="90" y="253"/>
                    </a:moveTo>
                    <a:lnTo>
                      <a:pt x="101" y="238"/>
                    </a:lnTo>
                    <a:lnTo>
                      <a:pt x="114" y="225"/>
                    </a:lnTo>
                    <a:lnTo>
                      <a:pt x="118" y="217"/>
                    </a:lnTo>
                    <a:lnTo>
                      <a:pt x="124" y="210"/>
                    </a:lnTo>
                    <a:lnTo>
                      <a:pt x="135" y="196"/>
                    </a:lnTo>
                    <a:lnTo>
                      <a:pt x="153" y="167"/>
                    </a:lnTo>
                    <a:lnTo>
                      <a:pt x="161" y="151"/>
                    </a:lnTo>
                    <a:lnTo>
                      <a:pt x="170" y="136"/>
                    </a:lnTo>
                    <a:lnTo>
                      <a:pt x="173" y="127"/>
                    </a:lnTo>
                    <a:lnTo>
                      <a:pt x="174" y="123"/>
                    </a:lnTo>
                    <a:lnTo>
                      <a:pt x="176" y="119"/>
                    </a:lnTo>
                    <a:lnTo>
                      <a:pt x="183" y="103"/>
                    </a:lnTo>
                    <a:lnTo>
                      <a:pt x="187" y="86"/>
                    </a:lnTo>
                    <a:lnTo>
                      <a:pt x="193" y="70"/>
                    </a:lnTo>
                    <a:lnTo>
                      <a:pt x="196" y="52"/>
                    </a:lnTo>
                    <a:lnTo>
                      <a:pt x="198" y="43"/>
                    </a:lnTo>
                    <a:lnTo>
                      <a:pt x="200" y="35"/>
                    </a:lnTo>
                    <a:lnTo>
                      <a:pt x="202" y="17"/>
                    </a:lnTo>
                    <a:lnTo>
                      <a:pt x="204" y="0"/>
                    </a:lnTo>
                    <a:lnTo>
                      <a:pt x="199" y="18"/>
                    </a:lnTo>
                    <a:lnTo>
                      <a:pt x="195" y="27"/>
                    </a:lnTo>
                    <a:lnTo>
                      <a:pt x="193" y="38"/>
                    </a:lnTo>
                    <a:lnTo>
                      <a:pt x="186" y="56"/>
                    </a:lnTo>
                    <a:lnTo>
                      <a:pt x="183" y="65"/>
                    </a:lnTo>
                    <a:lnTo>
                      <a:pt x="181" y="75"/>
                    </a:lnTo>
                    <a:lnTo>
                      <a:pt x="164" y="111"/>
                    </a:lnTo>
                    <a:lnTo>
                      <a:pt x="145" y="148"/>
                    </a:lnTo>
                    <a:lnTo>
                      <a:pt x="123" y="182"/>
                    </a:lnTo>
                    <a:lnTo>
                      <a:pt x="99" y="216"/>
                    </a:lnTo>
                    <a:lnTo>
                      <a:pt x="72" y="247"/>
                    </a:lnTo>
                    <a:lnTo>
                      <a:pt x="43" y="279"/>
                    </a:lnTo>
                    <a:lnTo>
                      <a:pt x="0" y="320"/>
                    </a:lnTo>
                    <a:lnTo>
                      <a:pt x="23" y="305"/>
                    </a:lnTo>
                    <a:lnTo>
                      <a:pt x="46" y="289"/>
                    </a:lnTo>
                    <a:lnTo>
                      <a:pt x="56" y="280"/>
                    </a:lnTo>
                    <a:lnTo>
                      <a:pt x="67" y="272"/>
                    </a:lnTo>
                    <a:lnTo>
                      <a:pt x="90" y="253"/>
                    </a:lnTo>
                    <a:close/>
                  </a:path>
                </a:pathLst>
              </a:custGeom>
              <a:solidFill>
                <a:srgbClr val="FF101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69">
                <a:extLst>
                  <a:ext uri="{FF2B5EF4-FFF2-40B4-BE49-F238E27FC236}">
                    <a16:creationId xmlns:a16="http://schemas.microsoft.com/office/drawing/2014/main" id="{70493D20-E9D5-4FA5-818B-F2641D3EA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251"/>
                <a:ext cx="92" cy="98"/>
              </a:xfrm>
              <a:custGeom>
                <a:avLst/>
                <a:gdLst>
                  <a:gd name="T0" fmla="*/ 0 w 459"/>
                  <a:gd name="T1" fmla="*/ 0 h 490"/>
                  <a:gd name="T2" fmla="*/ 0 w 459"/>
                  <a:gd name="T3" fmla="*/ 0 h 490"/>
                  <a:gd name="T4" fmla="*/ 0 w 459"/>
                  <a:gd name="T5" fmla="*/ 0 h 490"/>
                  <a:gd name="T6" fmla="*/ 1 w 459"/>
                  <a:gd name="T7" fmla="*/ 0 h 490"/>
                  <a:gd name="T8" fmla="*/ 1 w 459"/>
                  <a:gd name="T9" fmla="*/ 0 h 490"/>
                  <a:gd name="T10" fmla="*/ 1 w 459"/>
                  <a:gd name="T11" fmla="*/ 0 h 490"/>
                  <a:gd name="T12" fmla="*/ 1 w 459"/>
                  <a:gd name="T13" fmla="*/ 0 h 490"/>
                  <a:gd name="T14" fmla="*/ 1 w 459"/>
                  <a:gd name="T15" fmla="*/ 0 h 490"/>
                  <a:gd name="T16" fmla="*/ 1 w 459"/>
                  <a:gd name="T17" fmla="*/ 0 h 490"/>
                  <a:gd name="T18" fmla="*/ 1 w 459"/>
                  <a:gd name="T19" fmla="*/ 0 h 490"/>
                  <a:gd name="T20" fmla="*/ 1 w 459"/>
                  <a:gd name="T21" fmla="*/ 0 h 490"/>
                  <a:gd name="T22" fmla="*/ 1 w 459"/>
                  <a:gd name="T23" fmla="*/ 0 h 490"/>
                  <a:gd name="T24" fmla="*/ 1 w 459"/>
                  <a:gd name="T25" fmla="*/ 1 h 490"/>
                  <a:gd name="T26" fmla="*/ 1 w 459"/>
                  <a:gd name="T27" fmla="*/ 1 h 490"/>
                  <a:gd name="T28" fmla="*/ 1 w 459"/>
                  <a:gd name="T29" fmla="*/ 1 h 490"/>
                  <a:gd name="T30" fmla="*/ 1 w 459"/>
                  <a:gd name="T31" fmla="*/ 1 h 490"/>
                  <a:gd name="T32" fmla="*/ 1 w 459"/>
                  <a:gd name="T33" fmla="*/ 1 h 490"/>
                  <a:gd name="T34" fmla="*/ 0 w 459"/>
                  <a:gd name="T35" fmla="*/ 1 h 490"/>
                  <a:gd name="T36" fmla="*/ 0 w 459"/>
                  <a:gd name="T37" fmla="*/ 1 h 490"/>
                  <a:gd name="T38" fmla="*/ 0 w 459"/>
                  <a:gd name="T39" fmla="*/ 1 h 490"/>
                  <a:gd name="T40" fmla="*/ 0 w 459"/>
                  <a:gd name="T41" fmla="*/ 1 h 490"/>
                  <a:gd name="T42" fmla="*/ 0 w 459"/>
                  <a:gd name="T43" fmla="*/ 1 h 490"/>
                  <a:gd name="T44" fmla="*/ 0 w 459"/>
                  <a:gd name="T45" fmla="*/ 1 h 490"/>
                  <a:gd name="T46" fmla="*/ 0 w 459"/>
                  <a:gd name="T47" fmla="*/ 1 h 490"/>
                  <a:gd name="T48" fmla="*/ 0 w 459"/>
                  <a:gd name="T49" fmla="*/ 1 h 490"/>
                  <a:gd name="T50" fmla="*/ 0 w 459"/>
                  <a:gd name="T51" fmla="*/ 1 h 490"/>
                  <a:gd name="T52" fmla="*/ 0 w 459"/>
                  <a:gd name="T53" fmla="*/ 1 h 490"/>
                  <a:gd name="T54" fmla="*/ 0 w 459"/>
                  <a:gd name="T55" fmla="*/ 1 h 490"/>
                  <a:gd name="T56" fmla="*/ 0 w 459"/>
                  <a:gd name="T57" fmla="*/ 1 h 490"/>
                  <a:gd name="T58" fmla="*/ 0 w 459"/>
                  <a:gd name="T59" fmla="*/ 1 h 490"/>
                  <a:gd name="T60" fmla="*/ 0 w 459"/>
                  <a:gd name="T61" fmla="*/ 1 h 490"/>
                  <a:gd name="T62" fmla="*/ 0 w 459"/>
                  <a:gd name="T63" fmla="*/ 1 h 490"/>
                  <a:gd name="T64" fmla="*/ 0 w 459"/>
                  <a:gd name="T65" fmla="*/ 1 h 490"/>
                  <a:gd name="T66" fmla="*/ 0 w 459"/>
                  <a:gd name="T67" fmla="*/ 1 h 490"/>
                  <a:gd name="T68" fmla="*/ 0 w 459"/>
                  <a:gd name="T69" fmla="*/ 1 h 490"/>
                  <a:gd name="T70" fmla="*/ 0 w 459"/>
                  <a:gd name="T71" fmla="*/ 1 h 490"/>
                  <a:gd name="T72" fmla="*/ 0 w 459"/>
                  <a:gd name="T73" fmla="*/ 1 h 490"/>
                  <a:gd name="T74" fmla="*/ 1 w 459"/>
                  <a:gd name="T75" fmla="*/ 1 h 490"/>
                  <a:gd name="T76" fmla="*/ 1 w 459"/>
                  <a:gd name="T77" fmla="*/ 1 h 490"/>
                  <a:gd name="T78" fmla="*/ 1 w 459"/>
                  <a:gd name="T79" fmla="*/ 1 h 490"/>
                  <a:gd name="T80" fmla="*/ 1 w 459"/>
                  <a:gd name="T81" fmla="*/ 1 h 490"/>
                  <a:gd name="T82" fmla="*/ 1 w 459"/>
                  <a:gd name="T83" fmla="*/ 1 h 490"/>
                  <a:gd name="T84" fmla="*/ 1 w 459"/>
                  <a:gd name="T85" fmla="*/ 1 h 490"/>
                  <a:gd name="T86" fmla="*/ 1 w 459"/>
                  <a:gd name="T87" fmla="*/ 1 h 490"/>
                  <a:gd name="T88" fmla="*/ 1 w 459"/>
                  <a:gd name="T89" fmla="*/ 1 h 490"/>
                  <a:gd name="T90" fmla="*/ 1 w 459"/>
                  <a:gd name="T91" fmla="*/ 0 h 490"/>
                  <a:gd name="T92" fmla="*/ 1 w 459"/>
                  <a:gd name="T93" fmla="*/ 0 h 490"/>
                  <a:gd name="T94" fmla="*/ 1 w 459"/>
                  <a:gd name="T95" fmla="*/ 0 h 490"/>
                  <a:gd name="T96" fmla="*/ 1 w 459"/>
                  <a:gd name="T97" fmla="*/ 0 h 490"/>
                  <a:gd name="T98" fmla="*/ 1 w 459"/>
                  <a:gd name="T99" fmla="*/ 0 h 490"/>
                  <a:gd name="T100" fmla="*/ 1 w 459"/>
                  <a:gd name="T101" fmla="*/ 0 h 490"/>
                  <a:gd name="T102" fmla="*/ 1 w 459"/>
                  <a:gd name="T103" fmla="*/ 0 h 490"/>
                  <a:gd name="T104" fmla="*/ 1 w 459"/>
                  <a:gd name="T105" fmla="*/ 0 h 490"/>
                  <a:gd name="T106" fmla="*/ 1 w 459"/>
                  <a:gd name="T107" fmla="*/ 0 h 490"/>
                  <a:gd name="T108" fmla="*/ 0 w 459"/>
                  <a:gd name="T109" fmla="*/ 0 h 490"/>
                  <a:gd name="T110" fmla="*/ 0 w 459"/>
                  <a:gd name="T111" fmla="*/ 0 h 490"/>
                  <a:gd name="T112" fmla="*/ 0 w 459"/>
                  <a:gd name="T113" fmla="*/ 0 h 49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59"/>
                  <a:gd name="T172" fmla="*/ 0 h 490"/>
                  <a:gd name="T173" fmla="*/ 459 w 459"/>
                  <a:gd name="T174" fmla="*/ 490 h 49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59" h="490">
                    <a:moveTo>
                      <a:pt x="173" y="26"/>
                    </a:moveTo>
                    <a:lnTo>
                      <a:pt x="192" y="23"/>
                    </a:lnTo>
                    <a:lnTo>
                      <a:pt x="214" y="22"/>
                    </a:lnTo>
                    <a:lnTo>
                      <a:pt x="235" y="22"/>
                    </a:lnTo>
                    <a:lnTo>
                      <a:pt x="258" y="25"/>
                    </a:lnTo>
                    <a:lnTo>
                      <a:pt x="278" y="29"/>
                    </a:lnTo>
                    <a:lnTo>
                      <a:pt x="300" y="37"/>
                    </a:lnTo>
                    <a:lnTo>
                      <a:pt x="318" y="45"/>
                    </a:lnTo>
                    <a:lnTo>
                      <a:pt x="337" y="57"/>
                    </a:lnTo>
                    <a:lnTo>
                      <a:pt x="354" y="69"/>
                    </a:lnTo>
                    <a:lnTo>
                      <a:pt x="372" y="86"/>
                    </a:lnTo>
                    <a:lnTo>
                      <a:pt x="387" y="102"/>
                    </a:lnTo>
                    <a:lnTo>
                      <a:pt x="401" y="119"/>
                    </a:lnTo>
                    <a:lnTo>
                      <a:pt x="412" y="137"/>
                    </a:lnTo>
                    <a:lnTo>
                      <a:pt x="422" y="158"/>
                    </a:lnTo>
                    <a:lnTo>
                      <a:pt x="429" y="177"/>
                    </a:lnTo>
                    <a:lnTo>
                      <a:pt x="435" y="198"/>
                    </a:lnTo>
                    <a:lnTo>
                      <a:pt x="438" y="221"/>
                    </a:lnTo>
                    <a:lnTo>
                      <a:pt x="439" y="245"/>
                    </a:lnTo>
                    <a:lnTo>
                      <a:pt x="438" y="249"/>
                    </a:lnTo>
                    <a:lnTo>
                      <a:pt x="438" y="255"/>
                    </a:lnTo>
                    <a:lnTo>
                      <a:pt x="438" y="266"/>
                    </a:lnTo>
                    <a:lnTo>
                      <a:pt x="435" y="289"/>
                    </a:lnTo>
                    <a:lnTo>
                      <a:pt x="429" y="309"/>
                    </a:lnTo>
                    <a:lnTo>
                      <a:pt x="422" y="330"/>
                    </a:lnTo>
                    <a:lnTo>
                      <a:pt x="412" y="348"/>
                    </a:lnTo>
                    <a:lnTo>
                      <a:pt x="401" y="367"/>
                    </a:lnTo>
                    <a:lnTo>
                      <a:pt x="387" y="384"/>
                    </a:lnTo>
                    <a:lnTo>
                      <a:pt x="372" y="402"/>
                    </a:lnTo>
                    <a:lnTo>
                      <a:pt x="354" y="417"/>
                    </a:lnTo>
                    <a:lnTo>
                      <a:pt x="345" y="424"/>
                    </a:lnTo>
                    <a:lnTo>
                      <a:pt x="341" y="427"/>
                    </a:lnTo>
                    <a:lnTo>
                      <a:pt x="337" y="432"/>
                    </a:lnTo>
                    <a:lnTo>
                      <a:pt x="318" y="443"/>
                    </a:lnTo>
                    <a:lnTo>
                      <a:pt x="300" y="453"/>
                    </a:lnTo>
                    <a:lnTo>
                      <a:pt x="278" y="460"/>
                    </a:lnTo>
                    <a:lnTo>
                      <a:pt x="258" y="466"/>
                    </a:lnTo>
                    <a:lnTo>
                      <a:pt x="235" y="469"/>
                    </a:lnTo>
                    <a:lnTo>
                      <a:pt x="224" y="469"/>
                    </a:lnTo>
                    <a:lnTo>
                      <a:pt x="218" y="469"/>
                    </a:lnTo>
                    <a:lnTo>
                      <a:pt x="214" y="470"/>
                    </a:lnTo>
                    <a:lnTo>
                      <a:pt x="190" y="469"/>
                    </a:lnTo>
                    <a:lnTo>
                      <a:pt x="168" y="466"/>
                    </a:lnTo>
                    <a:lnTo>
                      <a:pt x="147" y="460"/>
                    </a:lnTo>
                    <a:lnTo>
                      <a:pt x="127" y="453"/>
                    </a:lnTo>
                    <a:lnTo>
                      <a:pt x="107" y="443"/>
                    </a:lnTo>
                    <a:lnTo>
                      <a:pt x="89" y="432"/>
                    </a:lnTo>
                    <a:lnTo>
                      <a:pt x="71" y="417"/>
                    </a:lnTo>
                    <a:lnTo>
                      <a:pt x="55" y="402"/>
                    </a:lnTo>
                    <a:lnTo>
                      <a:pt x="37" y="382"/>
                    </a:lnTo>
                    <a:lnTo>
                      <a:pt x="22" y="362"/>
                    </a:lnTo>
                    <a:lnTo>
                      <a:pt x="10" y="339"/>
                    </a:lnTo>
                    <a:lnTo>
                      <a:pt x="3" y="316"/>
                    </a:lnTo>
                    <a:lnTo>
                      <a:pt x="0" y="355"/>
                    </a:lnTo>
                    <a:lnTo>
                      <a:pt x="0" y="364"/>
                    </a:lnTo>
                    <a:lnTo>
                      <a:pt x="8" y="378"/>
                    </a:lnTo>
                    <a:lnTo>
                      <a:pt x="18" y="391"/>
                    </a:lnTo>
                    <a:lnTo>
                      <a:pt x="29" y="404"/>
                    </a:lnTo>
                    <a:lnTo>
                      <a:pt x="41" y="417"/>
                    </a:lnTo>
                    <a:lnTo>
                      <a:pt x="58" y="434"/>
                    </a:lnTo>
                    <a:lnTo>
                      <a:pt x="77" y="449"/>
                    </a:lnTo>
                    <a:lnTo>
                      <a:pt x="98" y="461"/>
                    </a:lnTo>
                    <a:lnTo>
                      <a:pt x="119" y="472"/>
                    </a:lnTo>
                    <a:lnTo>
                      <a:pt x="141" y="480"/>
                    </a:lnTo>
                    <a:lnTo>
                      <a:pt x="164" y="485"/>
                    </a:lnTo>
                    <a:lnTo>
                      <a:pt x="188" y="489"/>
                    </a:lnTo>
                    <a:lnTo>
                      <a:pt x="214" y="490"/>
                    </a:lnTo>
                    <a:lnTo>
                      <a:pt x="225" y="489"/>
                    </a:lnTo>
                    <a:lnTo>
                      <a:pt x="237" y="489"/>
                    </a:lnTo>
                    <a:lnTo>
                      <a:pt x="249" y="486"/>
                    </a:lnTo>
                    <a:lnTo>
                      <a:pt x="251" y="485"/>
                    </a:lnTo>
                    <a:lnTo>
                      <a:pt x="254" y="485"/>
                    </a:lnTo>
                    <a:lnTo>
                      <a:pt x="261" y="485"/>
                    </a:lnTo>
                    <a:lnTo>
                      <a:pt x="284" y="480"/>
                    </a:lnTo>
                    <a:lnTo>
                      <a:pt x="307" y="472"/>
                    </a:lnTo>
                    <a:lnTo>
                      <a:pt x="327" y="461"/>
                    </a:lnTo>
                    <a:lnTo>
                      <a:pt x="337" y="455"/>
                    </a:lnTo>
                    <a:lnTo>
                      <a:pt x="349" y="449"/>
                    </a:lnTo>
                    <a:lnTo>
                      <a:pt x="358" y="441"/>
                    </a:lnTo>
                    <a:lnTo>
                      <a:pt x="368" y="434"/>
                    </a:lnTo>
                    <a:lnTo>
                      <a:pt x="377" y="425"/>
                    </a:lnTo>
                    <a:lnTo>
                      <a:pt x="382" y="421"/>
                    </a:lnTo>
                    <a:lnTo>
                      <a:pt x="384" y="418"/>
                    </a:lnTo>
                    <a:lnTo>
                      <a:pt x="385" y="417"/>
                    </a:lnTo>
                    <a:lnTo>
                      <a:pt x="387" y="417"/>
                    </a:lnTo>
                    <a:lnTo>
                      <a:pt x="403" y="398"/>
                    </a:lnTo>
                    <a:lnTo>
                      <a:pt x="410" y="388"/>
                    </a:lnTo>
                    <a:lnTo>
                      <a:pt x="418" y="379"/>
                    </a:lnTo>
                    <a:lnTo>
                      <a:pt x="430" y="358"/>
                    </a:lnTo>
                    <a:lnTo>
                      <a:pt x="441" y="338"/>
                    </a:lnTo>
                    <a:lnTo>
                      <a:pt x="449" y="315"/>
                    </a:lnTo>
                    <a:lnTo>
                      <a:pt x="454" y="292"/>
                    </a:lnTo>
                    <a:lnTo>
                      <a:pt x="454" y="286"/>
                    </a:lnTo>
                    <a:lnTo>
                      <a:pt x="454" y="282"/>
                    </a:lnTo>
                    <a:lnTo>
                      <a:pt x="455" y="280"/>
                    </a:lnTo>
                    <a:lnTo>
                      <a:pt x="458" y="269"/>
                    </a:lnTo>
                    <a:lnTo>
                      <a:pt x="458" y="256"/>
                    </a:lnTo>
                    <a:lnTo>
                      <a:pt x="459" y="245"/>
                    </a:lnTo>
                    <a:lnTo>
                      <a:pt x="458" y="219"/>
                    </a:lnTo>
                    <a:lnTo>
                      <a:pt x="454" y="195"/>
                    </a:lnTo>
                    <a:lnTo>
                      <a:pt x="449" y="172"/>
                    </a:lnTo>
                    <a:lnTo>
                      <a:pt x="441" y="151"/>
                    </a:lnTo>
                    <a:lnTo>
                      <a:pt x="430" y="129"/>
                    </a:lnTo>
                    <a:lnTo>
                      <a:pt x="418" y="109"/>
                    </a:lnTo>
                    <a:lnTo>
                      <a:pt x="403" y="90"/>
                    </a:lnTo>
                    <a:lnTo>
                      <a:pt x="387" y="71"/>
                    </a:lnTo>
                    <a:lnTo>
                      <a:pt x="368" y="54"/>
                    </a:lnTo>
                    <a:lnTo>
                      <a:pt x="349" y="40"/>
                    </a:lnTo>
                    <a:lnTo>
                      <a:pt x="328" y="27"/>
                    </a:lnTo>
                    <a:lnTo>
                      <a:pt x="308" y="17"/>
                    </a:lnTo>
                    <a:lnTo>
                      <a:pt x="285" y="9"/>
                    </a:lnTo>
                    <a:lnTo>
                      <a:pt x="262" y="3"/>
                    </a:lnTo>
                    <a:lnTo>
                      <a:pt x="239" y="0"/>
                    </a:lnTo>
                    <a:lnTo>
                      <a:pt x="216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FFA7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70">
                <a:extLst>
                  <a:ext uri="{FF2B5EF4-FFF2-40B4-BE49-F238E27FC236}">
                    <a16:creationId xmlns:a16="http://schemas.microsoft.com/office/drawing/2014/main" id="{B5181EF9-F0DB-495D-9AA6-258AEA474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255"/>
                <a:ext cx="87" cy="90"/>
              </a:xfrm>
              <a:custGeom>
                <a:avLst/>
                <a:gdLst>
                  <a:gd name="T0" fmla="*/ 0 w 436"/>
                  <a:gd name="T1" fmla="*/ 0 h 448"/>
                  <a:gd name="T2" fmla="*/ 0 w 436"/>
                  <a:gd name="T3" fmla="*/ 0 h 448"/>
                  <a:gd name="T4" fmla="*/ 0 w 436"/>
                  <a:gd name="T5" fmla="*/ 0 h 448"/>
                  <a:gd name="T6" fmla="*/ 0 w 436"/>
                  <a:gd name="T7" fmla="*/ 0 h 448"/>
                  <a:gd name="T8" fmla="*/ 0 w 436"/>
                  <a:gd name="T9" fmla="*/ 0 h 448"/>
                  <a:gd name="T10" fmla="*/ 0 w 436"/>
                  <a:gd name="T11" fmla="*/ 0 h 448"/>
                  <a:gd name="T12" fmla="*/ 0 w 436"/>
                  <a:gd name="T13" fmla="*/ 0 h 448"/>
                  <a:gd name="T14" fmla="*/ 1 w 436"/>
                  <a:gd name="T15" fmla="*/ 0 h 448"/>
                  <a:gd name="T16" fmla="*/ 1 w 436"/>
                  <a:gd name="T17" fmla="*/ 0 h 448"/>
                  <a:gd name="T18" fmla="*/ 1 w 436"/>
                  <a:gd name="T19" fmla="*/ 0 h 448"/>
                  <a:gd name="T20" fmla="*/ 1 w 436"/>
                  <a:gd name="T21" fmla="*/ 0 h 448"/>
                  <a:gd name="T22" fmla="*/ 1 w 436"/>
                  <a:gd name="T23" fmla="*/ 0 h 448"/>
                  <a:gd name="T24" fmla="*/ 1 w 436"/>
                  <a:gd name="T25" fmla="*/ 0 h 448"/>
                  <a:gd name="T26" fmla="*/ 1 w 436"/>
                  <a:gd name="T27" fmla="*/ 0 h 448"/>
                  <a:gd name="T28" fmla="*/ 1 w 436"/>
                  <a:gd name="T29" fmla="*/ 0 h 448"/>
                  <a:gd name="T30" fmla="*/ 1 w 436"/>
                  <a:gd name="T31" fmla="*/ 1 h 448"/>
                  <a:gd name="T32" fmla="*/ 1 w 436"/>
                  <a:gd name="T33" fmla="*/ 1 h 448"/>
                  <a:gd name="T34" fmla="*/ 1 w 436"/>
                  <a:gd name="T35" fmla="*/ 1 h 448"/>
                  <a:gd name="T36" fmla="*/ 1 w 436"/>
                  <a:gd name="T37" fmla="*/ 1 h 448"/>
                  <a:gd name="T38" fmla="*/ 1 w 436"/>
                  <a:gd name="T39" fmla="*/ 1 h 448"/>
                  <a:gd name="T40" fmla="*/ 1 w 436"/>
                  <a:gd name="T41" fmla="*/ 1 h 448"/>
                  <a:gd name="T42" fmla="*/ 0 w 436"/>
                  <a:gd name="T43" fmla="*/ 1 h 448"/>
                  <a:gd name="T44" fmla="*/ 0 w 436"/>
                  <a:gd name="T45" fmla="*/ 1 h 448"/>
                  <a:gd name="T46" fmla="*/ 0 w 436"/>
                  <a:gd name="T47" fmla="*/ 1 h 448"/>
                  <a:gd name="T48" fmla="*/ 0 w 436"/>
                  <a:gd name="T49" fmla="*/ 1 h 448"/>
                  <a:gd name="T50" fmla="*/ 0 w 436"/>
                  <a:gd name="T51" fmla="*/ 1 h 448"/>
                  <a:gd name="T52" fmla="*/ 0 w 436"/>
                  <a:gd name="T53" fmla="*/ 1 h 448"/>
                  <a:gd name="T54" fmla="*/ 0 w 436"/>
                  <a:gd name="T55" fmla="*/ 1 h 448"/>
                  <a:gd name="T56" fmla="*/ 0 w 436"/>
                  <a:gd name="T57" fmla="*/ 1 h 448"/>
                  <a:gd name="T58" fmla="*/ 0 w 436"/>
                  <a:gd name="T59" fmla="*/ 1 h 448"/>
                  <a:gd name="T60" fmla="*/ 0 w 436"/>
                  <a:gd name="T61" fmla="*/ 1 h 448"/>
                  <a:gd name="T62" fmla="*/ 0 w 436"/>
                  <a:gd name="T63" fmla="*/ 0 h 448"/>
                  <a:gd name="T64" fmla="*/ 0 w 436"/>
                  <a:gd name="T65" fmla="*/ 0 h 448"/>
                  <a:gd name="T66" fmla="*/ 0 w 436"/>
                  <a:gd name="T67" fmla="*/ 0 h 448"/>
                  <a:gd name="T68" fmla="*/ 0 w 436"/>
                  <a:gd name="T69" fmla="*/ 1 h 448"/>
                  <a:gd name="T70" fmla="*/ 0 w 436"/>
                  <a:gd name="T71" fmla="*/ 1 h 448"/>
                  <a:gd name="T72" fmla="*/ 0 w 436"/>
                  <a:gd name="T73" fmla="*/ 1 h 448"/>
                  <a:gd name="T74" fmla="*/ 0 w 436"/>
                  <a:gd name="T75" fmla="*/ 1 h 448"/>
                  <a:gd name="T76" fmla="*/ 0 w 436"/>
                  <a:gd name="T77" fmla="*/ 1 h 448"/>
                  <a:gd name="T78" fmla="*/ 0 w 436"/>
                  <a:gd name="T79" fmla="*/ 1 h 448"/>
                  <a:gd name="T80" fmla="*/ 0 w 436"/>
                  <a:gd name="T81" fmla="*/ 1 h 448"/>
                  <a:gd name="T82" fmla="*/ 0 w 436"/>
                  <a:gd name="T83" fmla="*/ 1 h 448"/>
                  <a:gd name="T84" fmla="*/ 0 w 436"/>
                  <a:gd name="T85" fmla="*/ 1 h 448"/>
                  <a:gd name="T86" fmla="*/ 1 w 436"/>
                  <a:gd name="T87" fmla="*/ 1 h 448"/>
                  <a:gd name="T88" fmla="*/ 1 w 436"/>
                  <a:gd name="T89" fmla="*/ 1 h 448"/>
                  <a:gd name="T90" fmla="*/ 1 w 436"/>
                  <a:gd name="T91" fmla="*/ 1 h 448"/>
                  <a:gd name="T92" fmla="*/ 1 w 436"/>
                  <a:gd name="T93" fmla="*/ 1 h 448"/>
                  <a:gd name="T94" fmla="*/ 1 w 436"/>
                  <a:gd name="T95" fmla="*/ 1 h 448"/>
                  <a:gd name="T96" fmla="*/ 1 w 436"/>
                  <a:gd name="T97" fmla="*/ 0 h 448"/>
                  <a:gd name="T98" fmla="*/ 1 w 436"/>
                  <a:gd name="T99" fmla="*/ 0 h 448"/>
                  <a:gd name="T100" fmla="*/ 1 w 436"/>
                  <a:gd name="T101" fmla="*/ 0 h 448"/>
                  <a:gd name="T102" fmla="*/ 1 w 436"/>
                  <a:gd name="T103" fmla="*/ 0 h 448"/>
                  <a:gd name="T104" fmla="*/ 1 w 436"/>
                  <a:gd name="T105" fmla="*/ 0 h 448"/>
                  <a:gd name="T106" fmla="*/ 1 w 436"/>
                  <a:gd name="T107" fmla="*/ 0 h 448"/>
                  <a:gd name="T108" fmla="*/ 1 w 436"/>
                  <a:gd name="T109" fmla="*/ 0 h 448"/>
                  <a:gd name="T110" fmla="*/ 1 w 436"/>
                  <a:gd name="T111" fmla="*/ 0 h 448"/>
                  <a:gd name="T112" fmla="*/ 1 w 436"/>
                  <a:gd name="T113" fmla="*/ 0 h 448"/>
                  <a:gd name="T114" fmla="*/ 0 w 436"/>
                  <a:gd name="T115" fmla="*/ 0 h 448"/>
                  <a:gd name="T116" fmla="*/ 0 w 436"/>
                  <a:gd name="T117" fmla="*/ 0 h 4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6"/>
                  <a:gd name="T178" fmla="*/ 0 h 448"/>
                  <a:gd name="T179" fmla="*/ 436 w 436"/>
                  <a:gd name="T180" fmla="*/ 448 h 448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6" h="448">
                    <a:moveTo>
                      <a:pt x="211" y="0"/>
                    </a:moveTo>
                    <a:lnTo>
                      <a:pt x="189" y="1"/>
                    </a:lnTo>
                    <a:lnTo>
                      <a:pt x="170" y="4"/>
                    </a:lnTo>
                    <a:lnTo>
                      <a:pt x="148" y="18"/>
                    </a:lnTo>
                    <a:lnTo>
                      <a:pt x="129" y="36"/>
                    </a:lnTo>
                    <a:lnTo>
                      <a:pt x="147" y="28"/>
                    </a:lnTo>
                    <a:lnTo>
                      <a:pt x="167" y="22"/>
                    </a:lnTo>
                    <a:lnTo>
                      <a:pt x="188" y="19"/>
                    </a:lnTo>
                    <a:lnTo>
                      <a:pt x="211" y="19"/>
                    </a:lnTo>
                    <a:lnTo>
                      <a:pt x="230" y="19"/>
                    </a:lnTo>
                    <a:lnTo>
                      <a:pt x="250" y="22"/>
                    </a:lnTo>
                    <a:lnTo>
                      <a:pt x="268" y="26"/>
                    </a:lnTo>
                    <a:lnTo>
                      <a:pt x="288" y="34"/>
                    </a:lnTo>
                    <a:lnTo>
                      <a:pt x="305" y="41"/>
                    </a:lnTo>
                    <a:lnTo>
                      <a:pt x="322" y="52"/>
                    </a:lnTo>
                    <a:lnTo>
                      <a:pt x="338" y="64"/>
                    </a:lnTo>
                    <a:lnTo>
                      <a:pt x="355" y="79"/>
                    </a:lnTo>
                    <a:lnTo>
                      <a:pt x="367" y="94"/>
                    </a:lnTo>
                    <a:lnTo>
                      <a:pt x="380" y="109"/>
                    </a:lnTo>
                    <a:lnTo>
                      <a:pt x="390" y="126"/>
                    </a:lnTo>
                    <a:lnTo>
                      <a:pt x="399" y="145"/>
                    </a:lnTo>
                    <a:lnTo>
                      <a:pt x="405" y="163"/>
                    </a:lnTo>
                    <a:lnTo>
                      <a:pt x="410" y="182"/>
                    </a:lnTo>
                    <a:lnTo>
                      <a:pt x="414" y="201"/>
                    </a:lnTo>
                    <a:lnTo>
                      <a:pt x="415" y="223"/>
                    </a:lnTo>
                    <a:lnTo>
                      <a:pt x="414" y="232"/>
                    </a:lnTo>
                    <a:lnTo>
                      <a:pt x="414" y="242"/>
                    </a:lnTo>
                    <a:lnTo>
                      <a:pt x="410" y="263"/>
                    </a:lnTo>
                    <a:lnTo>
                      <a:pt x="405" y="281"/>
                    </a:lnTo>
                    <a:lnTo>
                      <a:pt x="401" y="290"/>
                    </a:lnTo>
                    <a:lnTo>
                      <a:pt x="399" y="300"/>
                    </a:lnTo>
                    <a:lnTo>
                      <a:pt x="390" y="317"/>
                    </a:lnTo>
                    <a:lnTo>
                      <a:pt x="388" y="318"/>
                    </a:lnTo>
                    <a:lnTo>
                      <a:pt x="387" y="320"/>
                    </a:lnTo>
                    <a:lnTo>
                      <a:pt x="384" y="325"/>
                    </a:lnTo>
                    <a:lnTo>
                      <a:pt x="380" y="334"/>
                    </a:lnTo>
                    <a:lnTo>
                      <a:pt x="367" y="350"/>
                    </a:lnTo>
                    <a:lnTo>
                      <a:pt x="360" y="358"/>
                    </a:lnTo>
                    <a:lnTo>
                      <a:pt x="355" y="367"/>
                    </a:lnTo>
                    <a:lnTo>
                      <a:pt x="346" y="373"/>
                    </a:lnTo>
                    <a:lnTo>
                      <a:pt x="338" y="379"/>
                    </a:lnTo>
                    <a:lnTo>
                      <a:pt x="322" y="392"/>
                    </a:lnTo>
                    <a:lnTo>
                      <a:pt x="313" y="396"/>
                    </a:lnTo>
                    <a:lnTo>
                      <a:pt x="308" y="399"/>
                    </a:lnTo>
                    <a:lnTo>
                      <a:pt x="306" y="400"/>
                    </a:lnTo>
                    <a:lnTo>
                      <a:pt x="305" y="402"/>
                    </a:lnTo>
                    <a:lnTo>
                      <a:pt x="288" y="411"/>
                    </a:lnTo>
                    <a:lnTo>
                      <a:pt x="278" y="413"/>
                    </a:lnTo>
                    <a:lnTo>
                      <a:pt x="268" y="417"/>
                    </a:lnTo>
                    <a:lnTo>
                      <a:pt x="250" y="422"/>
                    </a:lnTo>
                    <a:lnTo>
                      <a:pt x="230" y="426"/>
                    </a:lnTo>
                    <a:lnTo>
                      <a:pt x="220" y="426"/>
                    </a:lnTo>
                    <a:lnTo>
                      <a:pt x="211" y="427"/>
                    </a:lnTo>
                    <a:lnTo>
                      <a:pt x="189" y="426"/>
                    </a:lnTo>
                    <a:lnTo>
                      <a:pt x="170" y="422"/>
                    </a:lnTo>
                    <a:lnTo>
                      <a:pt x="150" y="417"/>
                    </a:lnTo>
                    <a:lnTo>
                      <a:pt x="132" y="411"/>
                    </a:lnTo>
                    <a:lnTo>
                      <a:pt x="114" y="402"/>
                    </a:lnTo>
                    <a:lnTo>
                      <a:pt x="97" y="392"/>
                    </a:lnTo>
                    <a:lnTo>
                      <a:pt x="81" y="379"/>
                    </a:lnTo>
                    <a:lnTo>
                      <a:pt x="66" y="367"/>
                    </a:lnTo>
                    <a:lnTo>
                      <a:pt x="40" y="337"/>
                    </a:lnTo>
                    <a:lnTo>
                      <a:pt x="30" y="321"/>
                    </a:lnTo>
                    <a:lnTo>
                      <a:pt x="23" y="307"/>
                    </a:lnTo>
                    <a:lnTo>
                      <a:pt x="15" y="290"/>
                    </a:lnTo>
                    <a:lnTo>
                      <a:pt x="11" y="274"/>
                    </a:lnTo>
                    <a:lnTo>
                      <a:pt x="7" y="256"/>
                    </a:lnTo>
                    <a:lnTo>
                      <a:pt x="6" y="239"/>
                    </a:lnTo>
                    <a:lnTo>
                      <a:pt x="0" y="294"/>
                    </a:lnTo>
                    <a:lnTo>
                      <a:pt x="7" y="317"/>
                    </a:lnTo>
                    <a:lnTo>
                      <a:pt x="19" y="340"/>
                    </a:lnTo>
                    <a:lnTo>
                      <a:pt x="34" y="360"/>
                    </a:lnTo>
                    <a:lnTo>
                      <a:pt x="52" y="380"/>
                    </a:lnTo>
                    <a:lnTo>
                      <a:pt x="68" y="395"/>
                    </a:lnTo>
                    <a:lnTo>
                      <a:pt x="86" y="410"/>
                    </a:lnTo>
                    <a:lnTo>
                      <a:pt x="104" y="421"/>
                    </a:lnTo>
                    <a:lnTo>
                      <a:pt x="124" y="431"/>
                    </a:lnTo>
                    <a:lnTo>
                      <a:pt x="144" y="438"/>
                    </a:lnTo>
                    <a:lnTo>
                      <a:pt x="165" y="444"/>
                    </a:lnTo>
                    <a:lnTo>
                      <a:pt x="187" y="447"/>
                    </a:lnTo>
                    <a:lnTo>
                      <a:pt x="211" y="448"/>
                    </a:lnTo>
                    <a:lnTo>
                      <a:pt x="215" y="447"/>
                    </a:lnTo>
                    <a:lnTo>
                      <a:pt x="221" y="447"/>
                    </a:lnTo>
                    <a:lnTo>
                      <a:pt x="232" y="447"/>
                    </a:lnTo>
                    <a:lnTo>
                      <a:pt x="255" y="444"/>
                    </a:lnTo>
                    <a:lnTo>
                      <a:pt x="275" y="438"/>
                    </a:lnTo>
                    <a:lnTo>
                      <a:pt x="297" y="431"/>
                    </a:lnTo>
                    <a:lnTo>
                      <a:pt x="315" y="421"/>
                    </a:lnTo>
                    <a:lnTo>
                      <a:pt x="334" y="410"/>
                    </a:lnTo>
                    <a:lnTo>
                      <a:pt x="338" y="405"/>
                    </a:lnTo>
                    <a:lnTo>
                      <a:pt x="342" y="402"/>
                    </a:lnTo>
                    <a:lnTo>
                      <a:pt x="351" y="395"/>
                    </a:lnTo>
                    <a:lnTo>
                      <a:pt x="369" y="380"/>
                    </a:lnTo>
                    <a:lnTo>
                      <a:pt x="384" y="362"/>
                    </a:lnTo>
                    <a:lnTo>
                      <a:pt x="398" y="345"/>
                    </a:lnTo>
                    <a:lnTo>
                      <a:pt x="409" y="326"/>
                    </a:lnTo>
                    <a:lnTo>
                      <a:pt x="419" y="308"/>
                    </a:lnTo>
                    <a:lnTo>
                      <a:pt x="426" y="287"/>
                    </a:lnTo>
                    <a:lnTo>
                      <a:pt x="432" y="267"/>
                    </a:lnTo>
                    <a:lnTo>
                      <a:pt x="435" y="244"/>
                    </a:lnTo>
                    <a:lnTo>
                      <a:pt x="435" y="233"/>
                    </a:lnTo>
                    <a:lnTo>
                      <a:pt x="435" y="227"/>
                    </a:lnTo>
                    <a:lnTo>
                      <a:pt x="436" y="223"/>
                    </a:lnTo>
                    <a:lnTo>
                      <a:pt x="435" y="199"/>
                    </a:lnTo>
                    <a:lnTo>
                      <a:pt x="432" y="176"/>
                    </a:lnTo>
                    <a:lnTo>
                      <a:pt x="426" y="155"/>
                    </a:lnTo>
                    <a:lnTo>
                      <a:pt x="419" y="136"/>
                    </a:lnTo>
                    <a:lnTo>
                      <a:pt x="409" y="115"/>
                    </a:lnTo>
                    <a:lnTo>
                      <a:pt x="398" y="97"/>
                    </a:lnTo>
                    <a:lnTo>
                      <a:pt x="384" y="80"/>
                    </a:lnTo>
                    <a:lnTo>
                      <a:pt x="369" y="64"/>
                    </a:lnTo>
                    <a:lnTo>
                      <a:pt x="351" y="47"/>
                    </a:lnTo>
                    <a:lnTo>
                      <a:pt x="334" y="35"/>
                    </a:lnTo>
                    <a:lnTo>
                      <a:pt x="315" y="23"/>
                    </a:lnTo>
                    <a:lnTo>
                      <a:pt x="297" y="15"/>
                    </a:lnTo>
                    <a:lnTo>
                      <a:pt x="275" y="7"/>
                    </a:lnTo>
                    <a:lnTo>
                      <a:pt x="255" y="3"/>
                    </a:lnTo>
                    <a:lnTo>
                      <a:pt x="232" y="0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FFAF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71">
                <a:extLst>
                  <a:ext uri="{FF2B5EF4-FFF2-40B4-BE49-F238E27FC236}">
                    <a16:creationId xmlns:a16="http://schemas.microsoft.com/office/drawing/2014/main" id="{0AEB91CF-C3C7-40C3-9F79-47E3121A39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9" y="1259"/>
                <a:ext cx="82" cy="81"/>
              </a:xfrm>
              <a:custGeom>
                <a:avLst/>
                <a:gdLst>
                  <a:gd name="T0" fmla="*/ 0 w 409"/>
                  <a:gd name="T1" fmla="*/ 0 h 408"/>
                  <a:gd name="T2" fmla="*/ 0 w 409"/>
                  <a:gd name="T3" fmla="*/ 0 h 408"/>
                  <a:gd name="T4" fmla="*/ 0 w 409"/>
                  <a:gd name="T5" fmla="*/ 0 h 408"/>
                  <a:gd name="T6" fmla="*/ 0 w 409"/>
                  <a:gd name="T7" fmla="*/ 0 h 408"/>
                  <a:gd name="T8" fmla="*/ 0 w 409"/>
                  <a:gd name="T9" fmla="*/ 1 h 408"/>
                  <a:gd name="T10" fmla="*/ 0 w 409"/>
                  <a:gd name="T11" fmla="*/ 1 h 408"/>
                  <a:gd name="T12" fmla="*/ 0 w 409"/>
                  <a:gd name="T13" fmla="*/ 1 h 408"/>
                  <a:gd name="T14" fmla="*/ 0 w 409"/>
                  <a:gd name="T15" fmla="*/ 1 h 408"/>
                  <a:gd name="T16" fmla="*/ 0 w 409"/>
                  <a:gd name="T17" fmla="*/ 1 h 408"/>
                  <a:gd name="T18" fmla="*/ 0 w 409"/>
                  <a:gd name="T19" fmla="*/ 1 h 408"/>
                  <a:gd name="T20" fmla="*/ 0 w 409"/>
                  <a:gd name="T21" fmla="*/ 1 h 408"/>
                  <a:gd name="T22" fmla="*/ 1 w 409"/>
                  <a:gd name="T23" fmla="*/ 1 h 408"/>
                  <a:gd name="T24" fmla="*/ 1 w 409"/>
                  <a:gd name="T25" fmla="*/ 1 h 408"/>
                  <a:gd name="T26" fmla="*/ 1 w 409"/>
                  <a:gd name="T27" fmla="*/ 0 h 408"/>
                  <a:gd name="T28" fmla="*/ 1 w 409"/>
                  <a:gd name="T29" fmla="*/ 0 h 408"/>
                  <a:gd name="T30" fmla="*/ 1 w 409"/>
                  <a:gd name="T31" fmla="*/ 0 h 408"/>
                  <a:gd name="T32" fmla="*/ 1 w 409"/>
                  <a:gd name="T33" fmla="*/ 0 h 408"/>
                  <a:gd name="T34" fmla="*/ 1 w 409"/>
                  <a:gd name="T35" fmla="*/ 0 h 408"/>
                  <a:gd name="T36" fmla="*/ 1 w 409"/>
                  <a:gd name="T37" fmla="*/ 0 h 408"/>
                  <a:gd name="T38" fmla="*/ 1 w 409"/>
                  <a:gd name="T39" fmla="*/ 0 h 408"/>
                  <a:gd name="T40" fmla="*/ 0 w 409"/>
                  <a:gd name="T41" fmla="*/ 0 h 408"/>
                  <a:gd name="T42" fmla="*/ 0 w 409"/>
                  <a:gd name="T43" fmla="*/ 0 h 408"/>
                  <a:gd name="T44" fmla="*/ 0 w 409"/>
                  <a:gd name="T45" fmla="*/ 0 h 408"/>
                  <a:gd name="T46" fmla="*/ 0 w 409"/>
                  <a:gd name="T47" fmla="*/ 0 h 408"/>
                  <a:gd name="T48" fmla="*/ 0 w 409"/>
                  <a:gd name="T49" fmla="*/ 0 h 408"/>
                  <a:gd name="T50" fmla="*/ 0 w 409"/>
                  <a:gd name="T51" fmla="*/ 0 h 408"/>
                  <a:gd name="T52" fmla="*/ 0 w 409"/>
                  <a:gd name="T53" fmla="*/ 0 h 408"/>
                  <a:gd name="T54" fmla="*/ 0 w 409"/>
                  <a:gd name="T55" fmla="*/ 0 h 408"/>
                  <a:gd name="T56" fmla="*/ 0 w 409"/>
                  <a:gd name="T57" fmla="*/ 0 h 408"/>
                  <a:gd name="T58" fmla="*/ 0 w 409"/>
                  <a:gd name="T59" fmla="*/ 0 h 408"/>
                  <a:gd name="T60" fmla="*/ 1 w 409"/>
                  <a:gd name="T61" fmla="*/ 0 h 408"/>
                  <a:gd name="T62" fmla="*/ 1 w 409"/>
                  <a:gd name="T63" fmla="*/ 0 h 408"/>
                  <a:gd name="T64" fmla="*/ 1 w 409"/>
                  <a:gd name="T65" fmla="*/ 0 h 408"/>
                  <a:gd name="T66" fmla="*/ 1 w 409"/>
                  <a:gd name="T67" fmla="*/ 0 h 408"/>
                  <a:gd name="T68" fmla="*/ 1 w 409"/>
                  <a:gd name="T69" fmla="*/ 0 h 408"/>
                  <a:gd name="T70" fmla="*/ 1 w 409"/>
                  <a:gd name="T71" fmla="*/ 0 h 408"/>
                  <a:gd name="T72" fmla="*/ 1 w 409"/>
                  <a:gd name="T73" fmla="*/ 0 h 408"/>
                  <a:gd name="T74" fmla="*/ 1 w 409"/>
                  <a:gd name="T75" fmla="*/ 0 h 408"/>
                  <a:gd name="T76" fmla="*/ 1 w 409"/>
                  <a:gd name="T77" fmla="*/ 1 h 408"/>
                  <a:gd name="T78" fmla="*/ 1 w 409"/>
                  <a:gd name="T79" fmla="*/ 1 h 408"/>
                  <a:gd name="T80" fmla="*/ 1 w 409"/>
                  <a:gd name="T81" fmla="*/ 1 h 408"/>
                  <a:gd name="T82" fmla="*/ 0 w 409"/>
                  <a:gd name="T83" fmla="*/ 1 h 408"/>
                  <a:gd name="T84" fmla="*/ 0 w 409"/>
                  <a:gd name="T85" fmla="*/ 1 h 408"/>
                  <a:gd name="T86" fmla="*/ 0 w 409"/>
                  <a:gd name="T87" fmla="*/ 1 h 408"/>
                  <a:gd name="T88" fmla="*/ 0 w 409"/>
                  <a:gd name="T89" fmla="*/ 1 h 408"/>
                  <a:gd name="T90" fmla="*/ 0 w 409"/>
                  <a:gd name="T91" fmla="*/ 1 h 408"/>
                  <a:gd name="T92" fmla="*/ 0 w 409"/>
                  <a:gd name="T93" fmla="*/ 1 h 408"/>
                  <a:gd name="T94" fmla="*/ 0 w 409"/>
                  <a:gd name="T95" fmla="*/ 1 h 408"/>
                  <a:gd name="T96" fmla="*/ 0 w 409"/>
                  <a:gd name="T97" fmla="*/ 0 h 408"/>
                  <a:gd name="T98" fmla="*/ 0 w 409"/>
                  <a:gd name="T99" fmla="*/ 0 h 40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09"/>
                  <a:gd name="T151" fmla="*/ 0 h 408"/>
                  <a:gd name="T152" fmla="*/ 409 w 409"/>
                  <a:gd name="T153" fmla="*/ 408 h 40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09" h="408">
                    <a:moveTo>
                      <a:pt x="106" y="33"/>
                    </a:moveTo>
                    <a:lnTo>
                      <a:pt x="68" y="75"/>
                    </a:lnTo>
                    <a:lnTo>
                      <a:pt x="51" y="96"/>
                    </a:lnTo>
                    <a:lnTo>
                      <a:pt x="38" y="120"/>
                    </a:lnTo>
                    <a:lnTo>
                      <a:pt x="25" y="143"/>
                    </a:lnTo>
                    <a:lnTo>
                      <a:pt x="15" y="168"/>
                    </a:lnTo>
                    <a:lnTo>
                      <a:pt x="6" y="193"/>
                    </a:lnTo>
                    <a:lnTo>
                      <a:pt x="0" y="220"/>
                    </a:lnTo>
                    <a:lnTo>
                      <a:pt x="1" y="237"/>
                    </a:lnTo>
                    <a:lnTo>
                      <a:pt x="5" y="255"/>
                    </a:lnTo>
                    <a:lnTo>
                      <a:pt x="9" y="271"/>
                    </a:lnTo>
                    <a:lnTo>
                      <a:pt x="17" y="288"/>
                    </a:lnTo>
                    <a:lnTo>
                      <a:pt x="24" y="302"/>
                    </a:lnTo>
                    <a:lnTo>
                      <a:pt x="34" y="318"/>
                    </a:lnTo>
                    <a:lnTo>
                      <a:pt x="60" y="348"/>
                    </a:lnTo>
                    <a:lnTo>
                      <a:pt x="75" y="360"/>
                    </a:lnTo>
                    <a:lnTo>
                      <a:pt x="91" y="373"/>
                    </a:lnTo>
                    <a:lnTo>
                      <a:pt x="108" y="383"/>
                    </a:lnTo>
                    <a:lnTo>
                      <a:pt x="126" y="392"/>
                    </a:lnTo>
                    <a:lnTo>
                      <a:pt x="144" y="398"/>
                    </a:lnTo>
                    <a:lnTo>
                      <a:pt x="164" y="403"/>
                    </a:lnTo>
                    <a:lnTo>
                      <a:pt x="183" y="407"/>
                    </a:lnTo>
                    <a:lnTo>
                      <a:pt x="205" y="408"/>
                    </a:lnTo>
                    <a:lnTo>
                      <a:pt x="214" y="407"/>
                    </a:lnTo>
                    <a:lnTo>
                      <a:pt x="224" y="407"/>
                    </a:lnTo>
                    <a:lnTo>
                      <a:pt x="244" y="403"/>
                    </a:lnTo>
                    <a:lnTo>
                      <a:pt x="262" y="398"/>
                    </a:lnTo>
                    <a:lnTo>
                      <a:pt x="272" y="394"/>
                    </a:lnTo>
                    <a:lnTo>
                      <a:pt x="282" y="392"/>
                    </a:lnTo>
                    <a:lnTo>
                      <a:pt x="299" y="383"/>
                    </a:lnTo>
                    <a:lnTo>
                      <a:pt x="300" y="381"/>
                    </a:lnTo>
                    <a:lnTo>
                      <a:pt x="302" y="380"/>
                    </a:lnTo>
                    <a:lnTo>
                      <a:pt x="307" y="377"/>
                    </a:lnTo>
                    <a:lnTo>
                      <a:pt x="316" y="373"/>
                    </a:lnTo>
                    <a:lnTo>
                      <a:pt x="332" y="360"/>
                    </a:lnTo>
                    <a:lnTo>
                      <a:pt x="340" y="354"/>
                    </a:lnTo>
                    <a:lnTo>
                      <a:pt x="349" y="348"/>
                    </a:lnTo>
                    <a:lnTo>
                      <a:pt x="354" y="339"/>
                    </a:lnTo>
                    <a:lnTo>
                      <a:pt x="361" y="331"/>
                    </a:lnTo>
                    <a:lnTo>
                      <a:pt x="374" y="315"/>
                    </a:lnTo>
                    <a:lnTo>
                      <a:pt x="378" y="306"/>
                    </a:lnTo>
                    <a:lnTo>
                      <a:pt x="381" y="301"/>
                    </a:lnTo>
                    <a:lnTo>
                      <a:pt x="382" y="299"/>
                    </a:lnTo>
                    <a:lnTo>
                      <a:pt x="384" y="298"/>
                    </a:lnTo>
                    <a:lnTo>
                      <a:pt x="393" y="281"/>
                    </a:lnTo>
                    <a:lnTo>
                      <a:pt x="395" y="271"/>
                    </a:lnTo>
                    <a:lnTo>
                      <a:pt x="399" y="262"/>
                    </a:lnTo>
                    <a:lnTo>
                      <a:pt x="404" y="244"/>
                    </a:lnTo>
                    <a:lnTo>
                      <a:pt x="408" y="223"/>
                    </a:lnTo>
                    <a:lnTo>
                      <a:pt x="408" y="213"/>
                    </a:lnTo>
                    <a:lnTo>
                      <a:pt x="409" y="204"/>
                    </a:lnTo>
                    <a:lnTo>
                      <a:pt x="408" y="182"/>
                    </a:lnTo>
                    <a:lnTo>
                      <a:pt x="404" y="163"/>
                    </a:lnTo>
                    <a:lnTo>
                      <a:pt x="399" y="144"/>
                    </a:lnTo>
                    <a:lnTo>
                      <a:pt x="393" y="126"/>
                    </a:lnTo>
                    <a:lnTo>
                      <a:pt x="384" y="107"/>
                    </a:lnTo>
                    <a:lnTo>
                      <a:pt x="374" y="90"/>
                    </a:lnTo>
                    <a:lnTo>
                      <a:pt x="361" y="75"/>
                    </a:lnTo>
                    <a:lnTo>
                      <a:pt x="349" y="60"/>
                    </a:lnTo>
                    <a:lnTo>
                      <a:pt x="332" y="45"/>
                    </a:lnTo>
                    <a:lnTo>
                      <a:pt x="316" y="33"/>
                    </a:lnTo>
                    <a:lnTo>
                      <a:pt x="299" y="22"/>
                    </a:lnTo>
                    <a:lnTo>
                      <a:pt x="282" y="15"/>
                    </a:lnTo>
                    <a:lnTo>
                      <a:pt x="262" y="7"/>
                    </a:lnTo>
                    <a:lnTo>
                      <a:pt x="244" y="3"/>
                    </a:lnTo>
                    <a:lnTo>
                      <a:pt x="224" y="0"/>
                    </a:lnTo>
                    <a:lnTo>
                      <a:pt x="205" y="0"/>
                    </a:lnTo>
                    <a:lnTo>
                      <a:pt x="182" y="0"/>
                    </a:lnTo>
                    <a:lnTo>
                      <a:pt x="161" y="3"/>
                    </a:lnTo>
                    <a:lnTo>
                      <a:pt x="141" y="9"/>
                    </a:lnTo>
                    <a:lnTo>
                      <a:pt x="123" y="17"/>
                    </a:lnTo>
                    <a:lnTo>
                      <a:pt x="106" y="33"/>
                    </a:lnTo>
                    <a:close/>
                    <a:moveTo>
                      <a:pt x="22" y="204"/>
                    </a:moveTo>
                    <a:lnTo>
                      <a:pt x="24" y="166"/>
                    </a:lnTo>
                    <a:lnTo>
                      <a:pt x="28" y="148"/>
                    </a:lnTo>
                    <a:lnTo>
                      <a:pt x="34" y="132"/>
                    </a:lnTo>
                    <a:lnTo>
                      <a:pt x="41" y="115"/>
                    </a:lnTo>
                    <a:lnTo>
                      <a:pt x="51" y="101"/>
                    </a:lnTo>
                    <a:lnTo>
                      <a:pt x="62" y="86"/>
                    </a:lnTo>
                    <a:lnTo>
                      <a:pt x="75" y="73"/>
                    </a:lnTo>
                    <a:lnTo>
                      <a:pt x="88" y="60"/>
                    </a:lnTo>
                    <a:lnTo>
                      <a:pt x="102" y="50"/>
                    </a:lnTo>
                    <a:lnTo>
                      <a:pt x="133" y="34"/>
                    </a:lnTo>
                    <a:lnTo>
                      <a:pt x="149" y="27"/>
                    </a:lnTo>
                    <a:lnTo>
                      <a:pt x="167" y="24"/>
                    </a:lnTo>
                    <a:lnTo>
                      <a:pt x="205" y="21"/>
                    </a:lnTo>
                    <a:lnTo>
                      <a:pt x="223" y="21"/>
                    </a:lnTo>
                    <a:lnTo>
                      <a:pt x="241" y="24"/>
                    </a:lnTo>
                    <a:lnTo>
                      <a:pt x="258" y="27"/>
                    </a:lnTo>
                    <a:lnTo>
                      <a:pt x="275" y="34"/>
                    </a:lnTo>
                    <a:lnTo>
                      <a:pt x="290" y="41"/>
                    </a:lnTo>
                    <a:lnTo>
                      <a:pt x="306" y="50"/>
                    </a:lnTo>
                    <a:lnTo>
                      <a:pt x="319" y="60"/>
                    </a:lnTo>
                    <a:lnTo>
                      <a:pt x="334" y="73"/>
                    </a:lnTo>
                    <a:lnTo>
                      <a:pt x="346" y="86"/>
                    </a:lnTo>
                    <a:lnTo>
                      <a:pt x="358" y="101"/>
                    </a:lnTo>
                    <a:lnTo>
                      <a:pt x="367" y="115"/>
                    </a:lnTo>
                    <a:lnTo>
                      <a:pt x="375" y="132"/>
                    </a:lnTo>
                    <a:lnTo>
                      <a:pt x="381" y="148"/>
                    </a:lnTo>
                    <a:lnTo>
                      <a:pt x="385" y="166"/>
                    </a:lnTo>
                    <a:lnTo>
                      <a:pt x="388" y="185"/>
                    </a:lnTo>
                    <a:lnTo>
                      <a:pt x="390" y="204"/>
                    </a:lnTo>
                    <a:lnTo>
                      <a:pt x="388" y="204"/>
                    </a:lnTo>
                    <a:lnTo>
                      <a:pt x="388" y="205"/>
                    </a:lnTo>
                    <a:lnTo>
                      <a:pt x="388" y="207"/>
                    </a:lnTo>
                    <a:lnTo>
                      <a:pt x="388" y="212"/>
                    </a:lnTo>
                    <a:lnTo>
                      <a:pt x="388" y="221"/>
                    </a:lnTo>
                    <a:lnTo>
                      <a:pt x="385" y="239"/>
                    </a:lnTo>
                    <a:lnTo>
                      <a:pt x="381" y="256"/>
                    </a:lnTo>
                    <a:lnTo>
                      <a:pt x="378" y="259"/>
                    </a:lnTo>
                    <a:lnTo>
                      <a:pt x="377" y="264"/>
                    </a:lnTo>
                    <a:lnTo>
                      <a:pt x="375" y="273"/>
                    </a:lnTo>
                    <a:lnTo>
                      <a:pt x="370" y="280"/>
                    </a:lnTo>
                    <a:lnTo>
                      <a:pt x="368" y="283"/>
                    </a:lnTo>
                    <a:lnTo>
                      <a:pt x="367" y="288"/>
                    </a:lnTo>
                    <a:lnTo>
                      <a:pt x="358" y="304"/>
                    </a:lnTo>
                    <a:lnTo>
                      <a:pt x="346" y="318"/>
                    </a:lnTo>
                    <a:lnTo>
                      <a:pt x="340" y="325"/>
                    </a:lnTo>
                    <a:lnTo>
                      <a:pt x="337" y="326"/>
                    </a:lnTo>
                    <a:lnTo>
                      <a:pt x="336" y="329"/>
                    </a:lnTo>
                    <a:lnTo>
                      <a:pt x="334" y="333"/>
                    </a:lnTo>
                    <a:lnTo>
                      <a:pt x="329" y="335"/>
                    </a:lnTo>
                    <a:lnTo>
                      <a:pt x="327" y="337"/>
                    </a:lnTo>
                    <a:lnTo>
                      <a:pt x="326" y="339"/>
                    </a:lnTo>
                    <a:lnTo>
                      <a:pt x="319" y="346"/>
                    </a:lnTo>
                    <a:lnTo>
                      <a:pt x="306" y="357"/>
                    </a:lnTo>
                    <a:lnTo>
                      <a:pt x="290" y="366"/>
                    </a:lnTo>
                    <a:lnTo>
                      <a:pt x="285" y="367"/>
                    </a:lnTo>
                    <a:lnTo>
                      <a:pt x="282" y="369"/>
                    </a:lnTo>
                    <a:lnTo>
                      <a:pt x="275" y="374"/>
                    </a:lnTo>
                    <a:lnTo>
                      <a:pt x="266" y="376"/>
                    </a:lnTo>
                    <a:lnTo>
                      <a:pt x="261" y="377"/>
                    </a:lnTo>
                    <a:lnTo>
                      <a:pt x="258" y="380"/>
                    </a:lnTo>
                    <a:lnTo>
                      <a:pt x="241" y="384"/>
                    </a:lnTo>
                    <a:lnTo>
                      <a:pt x="223" y="388"/>
                    </a:lnTo>
                    <a:lnTo>
                      <a:pt x="205" y="389"/>
                    </a:lnTo>
                    <a:lnTo>
                      <a:pt x="185" y="388"/>
                    </a:lnTo>
                    <a:lnTo>
                      <a:pt x="167" y="384"/>
                    </a:lnTo>
                    <a:lnTo>
                      <a:pt x="149" y="380"/>
                    </a:lnTo>
                    <a:lnTo>
                      <a:pt x="133" y="374"/>
                    </a:lnTo>
                    <a:lnTo>
                      <a:pt x="117" y="366"/>
                    </a:lnTo>
                    <a:lnTo>
                      <a:pt x="102" y="357"/>
                    </a:lnTo>
                    <a:lnTo>
                      <a:pt x="88" y="346"/>
                    </a:lnTo>
                    <a:lnTo>
                      <a:pt x="75" y="333"/>
                    </a:lnTo>
                    <a:lnTo>
                      <a:pt x="62" y="318"/>
                    </a:lnTo>
                    <a:lnTo>
                      <a:pt x="51" y="304"/>
                    </a:lnTo>
                    <a:lnTo>
                      <a:pt x="41" y="288"/>
                    </a:lnTo>
                    <a:lnTo>
                      <a:pt x="34" y="273"/>
                    </a:lnTo>
                    <a:lnTo>
                      <a:pt x="28" y="256"/>
                    </a:lnTo>
                    <a:lnTo>
                      <a:pt x="24" y="239"/>
                    </a:lnTo>
                    <a:lnTo>
                      <a:pt x="22" y="221"/>
                    </a:lnTo>
                    <a:lnTo>
                      <a:pt x="22" y="204"/>
                    </a:lnTo>
                    <a:close/>
                  </a:path>
                </a:pathLst>
              </a:custGeom>
              <a:solidFill>
                <a:srgbClr val="FFB7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72">
                <a:extLst>
                  <a:ext uri="{FF2B5EF4-FFF2-40B4-BE49-F238E27FC236}">
                    <a16:creationId xmlns:a16="http://schemas.microsoft.com/office/drawing/2014/main" id="{644F3258-159A-43A0-A291-933F65F6E5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04" y="1263"/>
                <a:ext cx="73" cy="74"/>
              </a:xfrm>
              <a:custGeom>
                <a:avLst/>
                <a:gdLst>
                  <a:gd name="T0" fmla="*/ 0 w 368"/>
                  <a:gd name="T1" fmla="*/ 0 h 368"/>
                  <a:gd name="T2" fmla="*/ 0 w 368"/>
                  <a:gd name="T3" fmla="*/ 0 h 368"/>
                  <a:gd name="T4" fmla="*/ 0 w 368"/>
                  <a:gd name="T5" fmla="*/ 0 h 368"/>
                  <a:gd name="T6" fmla="*/ 0 w 368"/>
                  <a:gd name="T7" fmla="*/ 0 h 368"/>
                  <a:gd name="T8" fmla="*/ 0 w 368"/>
                  <a:gd name="T9" fmla="*/ 0 h 368"/>
                  <a:gd name="T10" fmla="*/ 0 w 368"/>
                  <a:gd name="T11" fmla="*/ 1 h 368"/>
                  <a:gd name="T12" fmla="*/ 0 w 368"/>
                  <a:gd name="T13" fmla="*/ 1 h 368"/>
                  <a:gd name="T14" fmla="*/ 0 w 368"/>
                  <a:gd name="T15" fmla="*/ 1 h 368"/>
                  <a:gd name="T16" fmla="*/ 0 w 368"/>
                  <a:gd name="T17" fmla="*/ 1 h 368"/>
                  <a:gd name="T18" fmla="*/ 0 w 368"/>
                  <a:gd name="T19" fmla="*/ 1 h 368"/>
                  <a:gd name="T20" fmla="*/ 0 w 368"/>
                  <a:gd name="T21" fmla="*/ 1 h 368"/>
                  <a:gd name="T22" fmla="*/ 0 w 368"/>
                  <a:gd name="T23" fmla="*/ 1 h 368"/>
                  <a:gd name="T24" fmla="*/ 0 w 368"/>
                  <a:gd name="T25" fmla="*/ 1 h 368"/>
                  <a:gd name="T26" fmla="*/ 0 w 368"/>
                  <a:gd name="T27" fmla="*/ 0 h 368"/>
                  <a:gd name="T28" fmla="*/ 1 w 368"/>
                  <a:gd name="T29" fmla="*/ 0 h 368"/>
                  <a:gd name="T30" fmla="*/ 1 w 368"/>
                  <a:gd name="T31" fmla="*/ 0 h 368"/>
                  <a:gd name="T32" fmla="*/ 1 w 368"/>
                  <a:gd name="T33" fmla="*/ 0 h 368"/>
                  <a:gd name="T34" fmla="*/ 1 w 368"/>
                  <a:gd name="T35" fmla="*/ 0 h 368"/>
                  <a:gd name="T36" fmla="*/ 1 w 368"/>
                  <a:gd name="T37" fmla="*/ 0 h 368"/>
                  <a:gd name="T38" fmla="*/ 1 w 368"/>
                  <a:gd name="T39" fmla="*/ 0 h 368"/>
                  <a:gd name="T40" fmla="*/ 1 w 368"/>
                  <a:gd name="T41" fmla="*/ 0 h 368"/>
                  <a:gd name="T42" fmla="*/ 0 w 368"/>
                  <a:gd name="T43" fmla="*/ 0 h 368"/>
                  <a:gd name="T44" fmla="*/ 0 w 368"/>
                  <a:gd name="T45" fmla="*/ 0 h 368"/>
                  <a:gd name="T46" fmla="*/ 0 w 368"/>
                  <a:gd name="T47" fmla="*/ 0 h 368"/>
                  <a:gd name="T48" fmla="*/ 0 w 368"/>
                  <a:gd name="T49" fmla="*/ 0 h 368"/>
                  <a:gd name="T50" fmla="*/ 0 w 368"/>
                  <a:gd name="T51" fmla="*/ 0 h 368"/>
                  <a:gd name="T52" fmla="*/ 0 w 368"/>
                  <a:gd name="T53" fmla="*/ 0 h 368"/>
                  <a:gd name="T54" fmla="*/ 0 w 368"/>
                  <a:gd name="T55" fmla="*/ 0 h 368"/>
                  <a:gd name="T56" fmla="*/ 0 w 368"/>
                  <a:gd name="T57" fmla="*/ 0 h 368"/>
                  <a:gd name="T58" fmla="*/ 0 w 368"/>
                  <a:gd name="T59" fmla="*/ 0 h 368"/>
                  <a:gd name="T60" fmla="*/ 0 w 368"/>
                  <a:gd name="T61" fmla="*/ 0 h 368"/>
                  <a:gd name="T62" fmla="*/ 0 w 368"/>
                  <a:gd name="T63" fmla="*/ 0 h 368"/>
                  <a:gd name="T64" fmla="*/ 0 w 368"/>
                  <a:gd name="T65" fmla="*/ 0 h 368"/>
                  <a:gd name="T66" fmla="*/ 1 w 368"/>
                  <a:gd name="T67" fmla="*/ 0 h 368"/>
                  <a:gd name="T68" fmla="*/ 1 w 368"/>
                  <a:gd name="T69" fmla="*/ 0 h 368"/>
                  <a:gd name="T70" fmla="*/ 1 w 368"/>
                  <a:gd name="T71" fmla="*/ 0 h 368"/>
                  <a:gd name="T72" fmla="*/ 0 w 368"/>
                  <a:gd name="T73" fmla="*/ 0 h 368"/>
                  <a:gd name="T74" fmla="*/ 0 w 368"/>
                  <a:gd name="T75" fmla="*/ 0 h 368"/>
                  <a:gd name="T76" fmla="*/ 0 w 368"/>
                  <a:gd name="T77" fmla="*/ 1 h 368"/>
                  <a:gd name="T78" fmla="*/ 0 w 368"/>
                  <a:gd name="T79" fmla="*/ 1 h 368"/>
                  <a:gd name="T80" fmla="*/ 0 w 368"/>
                  <a:gd name="T81" fmla="*/ 1 h 368"/>
                  <a:gd name="T82" fmla="*/ 0 w 368"/>
                  <a:gd name="T83" fmla="*/ 1 h 368"/>
                  <a:gd name="T84" fmla="*/ 0 w 368"/>
                  <a:gd name="T85" fmla="*/ 1 h 368"/>
                  <a:gd name="T86" fmla="*/ 0 w 368"/>
                  <a:gd name="T87" fmla="*/ 1 h 368"/>
                  <a:gd name="T88" fmla="*/ 0 w 368"/>
                  <a:gd name="T89" fmla="*/ 0 h 368"/>
                  <a:gd name="T90" fmla="*/ 0 w 368"/>
                  <a:gd name="T91" fmla="*/ 0 h 368"/>
                  <a:gd name="T92" fmla="*/ 0 w 368"/>
                  <a:gd name="T93" fmla="*/ 0 h 36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68"/>
                  <a:gd name="T142" fmla="*/ 0 h 368"/>
                  <a:gd name="T143" fmla="*/ 368 w 368"/>
                  <a:gd name="T144" fmla="*/ 368 h 36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68" h="368">
                    <a:moveTo>
                      <a:pt x="53" y="52"/>
                    </a:moveTo>
                    <a:lnTo>
                      <a:pt x="40" y="65"/>
                    </a:lnTo>
                    <a:lnTo>
                      <a:pt x="29" y="80"/>
                    </a:lnTo>
                    <a:lnTo>
                      <a:pt x="19" y="94"/>
                    </a:lnTo>
                    <a:lnTo>
                      <a:pt x="12" y="111"/>
                    </a:lnTo>
                    <a:lnTo>
                      <a:pt x="6" y="127"/>
                    </a:lnTo>
                    <a:lnTo>
                      <a:pt x="2" y="145"/>
                    </a:lnTo>
                    <a:lnTo>
                      <a:pt x="0" y="183"/>
                    </a:lnTo>
                    <a:lnTo>
                      <a:pt x="0" y="200"/>
                    </a:lnTo>
                    <a:lnTo>
                      <a:pt x="2" y="218"/>
                    </a:lnTo>
                    <a:lnTo>
                      <a:pt x="6" y="235"/>
                    </a:lnTo>
                    <a:lnTo>
                      <a:pt x="12" y="252"/>
                    </a:lnTo>
                    <a:lnTo>
                      <a:pt x="19" y="267"/>
                    </a:lnTo>
                    <a:lnTo>
                      <a:pt x="29" y="283"/>
                    </a:lnTo>
                    <a:lnTo>
                      <a:pt x="40" y="297"/>
                    </a:lnTo>
                    <a:lnTo>
                      <a:pt x="53" y="312"/>
                    </a:lnTo>
                    <a:lnTo>
                      <a:pt x="66" y="325"/>
                    </a:lnTo>
                    <a:lnTo>
                      <a:pt x="80" y="336"/>
                    </a:lnTo>
                    <a:lnTo>
                      <a:pt x="95" y="345"/>
                    </a:lnTo>
                    <a:lnTo>
                      <a:pt x="111" y="353"/>
                    </a:lnTo>
                    <a:lnTo>
                      <a:pt x="127" y="359"/>
                    </a:lnTo>
                    <a:lnTo>
                      <a:pt x="145" y="363"/>
                    </a:lnTo>
                    <a:lnTo>
                      <a:pt x="163" y="367"/>
                    </a:lnTo>
                    <a:lnTo>
                      <a:pt x="183" y="368"/>
                    </a:lnTo>
                    <a:lnTo>
                      <a:pt x="201" y="367"/>
                    </a:lnTo>
                    <a:lnTo>
                      <a:pt x="219" y="363"/>
                    </a:lnTo>
                    <a:lnTo>
                      <a:pt x="236" y="359"/>
                    </a:lnTo>
                    <a:lnTo>
                      <a:pt x="239" y="356"/>
                    </a:lnTo>
                    <a:lnTo>
                      <a:pt x="244" y="355"/>
                    </a:lnTo>
                    <a:lnTo>
                      <a:pt x="253" y="353"/>
                    </a:lnTo>
                    <a:lnTo>
                      <a:pt x="260" y="348"/>
                    </a:lnTo>
                    <a:lnTo>
                      <a:pt x="263" y="346"/>
                    </a:lnTo>
                    <a:lnTo>
                      <a:pt x="268" y="345"/>
                    </a:lnTo>
                    <a:lnTo>
                      <a:pt x="284" y="336"/>
                    </a:lnTo>
                    <a:lnTo>
                      <a:pt x="297" y="325"/>
                    </a:lnTo>
                    <a:lnTo>
                      <a:pt x="304" y="318"/>
                    </a:lnTo>
                    <a:lnTo>
                      <a:pt x="305" y="316"/>
                    </a:lnTo>
                    <a:lnTo>
                      <a:pt x="307" y="314"/>
                    </a:lnTo>
                    <a:lnTo>
                      <a:pt x="312" y="312"/>
                    </a:lnTo>
                    <a:lnTo>
                      <a:pt x="314" y="308"/>
                    </a:lnTo>
                    <a:lnTo>
                      <a:pt x="315" y="305"/>
                    </a:lnTo>
                    <a:lnTo>
                      <a:pt x="318" y="304"/>
                    </a:lnTo>
                    <a:lnTo>
                      <a:pt x="324" y="297"/>
                    </a:lnTo>
                    <a:lnTo>
                      <a:pt x="336" y="283"/>
                    </a:lnTo>
                    <a:lnTo>
                      <a:pt x="345" y="267"/>
                    </a:lnTo>
                    <a:lnTo>
                      <a:pt x="346" y="262"/>
                    </a:lnTo>
                    <a:lnTo>
                      <a:pt x="348" y="259"/>
                    </a:lnTo>
                    <a:lnTo>
                      <a:pt x="353" y="252"/>
                    </a:lnTo>
                    <a:lnTo>
                      <a:pt x="355" y="243"/>
                    </a:lnTo>
                    <a:lnTo>
                      <a:pt x="356" y="238"/>
                    </a:lnTo>
                    <a:lnTo>
                      <a:pt x="359" y="235"/>
                    </a:lnTo>
                    <a:lnTo>
                      <a:pt x="363" y="218"/>
                    </a:lnTo>
                    <a:lnTo>
                      <a:pt x="366" y="200"/>
                    </a:lnTo>
                    <a:lnTo>
                      <a:pt x="366" y="191"/>
                    </a:lnTo>
                    <a:lnTo>
                      <a:pt x="366" y="186"/>
                    </a:lnTo>
                    <a:lnTo>
                      <a:pt x="366" y="184"/>
                    </a:lnTo>
                    <a:lnTo>
                      <a:pt x="366" y="183"/>
                    </a:lnTo>
                    <a:lnTo>
                      <a:pt x="368" y="183"/>
                    </a:lnTo>
                    <a:lnTo>
                      <a:pt x="366" y="164"/>
                    </a:lnTo>
                    <a:lnTo>
                      <a:pt x="363" y="145"/>
                    </a:lnTo>
                    <a:lnTo>
                      <a:pt x="359" y="127"/>
                    </a:lnTo>
                    <a:lnTo>
                      <a:pt x="353" y="111"/>
                    </a:lnTo>
                    <a:lnTo>
                      <a:pt x="345" y="94"/>
                    </a:lnTo>
                    <a:lnTo>
                      <a:pt x="336" y="80"/>
                    </a:lnTo>
                    <a:lnTo>
                      <a:pt x="324" y="65"/>
                    </a:lnTo>
                    <a:lnTo>
                      <a:pt x="312" y="52"/>
                    </a:lnTo>
                    <a:lnTo>
                      <a:pt x="297" y="39"/>
                    </a:lnTo>
                    <a:lnTo>
                      <a:pt x="284" y="29"/>
                    </a:lnTo>
                    <a:lnTo>
                      <a:pt x="268" y="20"/>
                    </a:lnTo>
                    <a:lnTo>
                      <a:pt x="253" y="13"/>
                    </a:lnTo>
                    <a:lnTo>
                      <a:pt x="236" y="6"/>
                    </a:lnTo>
                    <a:lnTo>
                      <a:pt x="219" y="3"/>
                    </a:lnTo>
                    <a:lnTo>
                      <a:pt x="201" y="0"/>
                    </a:lnTo>
                    <a:lnTo>
                      <a:pt x="183" y="0"/>
                    </a:lnTo>
                    <a:lnTo>
                      <a:pt x="145" y="3"/>
                    </a:lnTo>
                    <a:lnTo>
                      <a:pt x="127" y="6"/>
                    </a:lnTo>
                    <a:lnTo>
                      <a:pt x="111" y="13"/>
                    </a:lnTo>
                    <a:lnTo>
                      <a:pt x="80" y="29"/>
                    </a:lnTo>
                    <a:lnTo>
                      <a:pt x="66" y="39"/>
                    </a:lnTo>
                    <a:lnTo>
                      <a:pt x="53" y="52"/>
                    </a:lnTo>
                    <a:close/>
                    <a:moveTo>
                      <a:pt x="19" y="183"/>
                    </a:moveTo>
                    <a:lnTo>
                      <a:pt x="21" y="150"/>
                    </a:lnTo>
                    <a:lnTo>
                      <a:pt x="31" y="119"/>
                    </a:lnTo>
                    <a:lnTo>
                      <a:pt x="45" y="91"/>
                    </a:lnTo>
                    <a:lnTo>
                      <a:pt x="68" y="67"/>
                    </a:lnTo>
                    <a:lnTo>
                      <a:pt x="92" y="46"/>
                    </a:lnTo>
                    <a:lnTo>
                      <a:pt x="120" y="31"/>
                    </a:lnTo>
                    <a:lnTo>
                      <a:pt x="134" y="25"/>
                    </a:lnTo>
                    <a:lnTo>
                      <a:pt x="150" y="22"/>
                    </a:lnTo>
                    <a:lnTo>
                      <a:pt x="183" y="20"/>
                    </a:lnTo>
                    <a:lnTo>
                      <a:pt x="197" y="20"/>
                    </a:lnTo>
                    <a:lnTo>
                      <a:pt x="213" y="22"/>
                    </a:lnTo>
                    <a:lnTo>
                      <a:pt x="228" y="25"/>
                    </a:lnTo>
                    <a:lnTo>
                      <a:pt x="244" y="31"/>
                    </a:lnTo>
                    <a:lnTo>
                      <a:pt x="258" y="37"/>
                    </a:lnTo>
                    <a:lnTo>
                      <a:pt x="272" y="46"/>
                    </a:lnTo>
                    <a:lnTo>
                      <a:pt x="285" y="55"/>
                    </a:lnTo>
                    <a:lnTo>
                      <a:pt x="298" y="67"/>
                    </a:lnTo>
                    <a:lnTo>
                      <a:pt x="319" y="91"/>
                    </a:lnTo>
                    <a:lnTo>
                      <a:pt x="327" y="105"/>
                    </a:lnTo>
                    <a:lnTo>
                      <a:pt x="334" y="119"/>
                    </a:lnTo>
                    <a:lnTo>
                      <a:pt x="343" y="150"/>
                    </a:lnTo>
                    <a:lnTo>
                      <a:pt x="345" y="166"/>
                    </a:lnTo>
                    <a:lnTo>
                      <a:pt x="346" y="183"/>
                    </a:lnTo>
                    <a:lnTo>
                      <a:pt x="345" y="190"/>
                    </a:lnTo>
                    <a:lnTo>
                      <a:pt x="345" y="198"/>
                    </a:lnTo>
                    <a:lnTo>
                      <a:pt x="343" y="213"/>
                    </a:lnTo>
                    <a:lnTo>
                      <a:pt x="338" y="228"/>
                    </a:lnTo>
                    <a:lnTo>
                      <a:pt x="334" y="244"/>
                    </a:lnTo>
                    <a:lnTo>
                      <a:pt x="327" y="258"/>
                    </a:lnTo>
                    <a:lnTo>
                      <a:pt x="319" y="271"/>
                    </a:lnTo>
                    <a:lnTo>
                      <a:pt x="315" y="274"/>
                    </a:lnTo>
                    <a:lnTo>
                      <a:pt x="313" y="277"/>
                    </a:lnTo>
                    <a:lnTo>
                      <a:pt x="309" y="284"/>
                    </a:lnTo>
                    <a:lnTo>
                      <a:pt x="298" y="297"/>
                    </a:lnTo>
                    <a:lnTo>
                      <a:pt x="285" y="308"/>
                    </a:lnTo>
                    <a:lnTo>
                      <a:pt x="278" y="312"/>
                    </a:lnTo>
                    <a:lnTo>
                      <a:pt x="275" y="314"/>
                    </a:lnTo>
                    <a:lnTo>
                      <a:pt x="272" y="318"/>
                    </a:lnTo>
                    <a:lnTo>
                      <a:pt x="268" y="319"/>
                    </a:lnTo>
                    <a:lnTo>
                      <a:pt x="264" y="321"/>
                    </a:lnTo>
                    <a:lnTo>
                      <a:pt x="258" y="326"/>
                    </a:lnTo>
                    <a:lnTo>
                      <a:pt x="244" y="334"/>
                    </a:lnTo>
                    <a:lnTo>
                      <a:pt x="228" y="338"/>
                    </a:lnTo>
                    <a:lnTo>
                      <a:pt x="213" y="343"/>
                    </a:lnTo>
                    <a:lnTo>
                      <a:pt x="197" y="345"/>
                    </a:lnTo>
                    <a:lnTo>
                      <a:pt x="189" y="345"/>
                    </a:lnTo>
                    <a:lnTo>
                      <a:pt x="183" y="346"/>
                    </a:lnTo>
                    <a:lnTo>
                      <a:pt x="166" y="345"/>
                    </a:lnTo>
                    <a:lnTo>
                      <a:pt x="150" y="343"/>
                    </a:lnTo>
                    <a:lnTo>
                      <a:pt x="134" y="338"/>
                    </a:lnTo>
                    <a:lnTo>
                      <a:pt x="120" y="334"/>
                    </a:lnTo>
                    <a:lnTo>
                      <a:pt x="92" y="318"/>
                    </a:lnTo>
                    <a:lnTo>
                      <a:pt x="68" y="297"/>
                    </a:lnTo>
                    <a:lnTo>
                      <a:pt x="55" y="284"/>
                    </a:lnTo>
                    <a:lnTo>
                      <a:pt x="45" y="271"/>
                    </a:lnTo>
                    <a:lnTo>
                      <a:pt x="36" y="258"/>
                    </a:lnTo>
                    <a:lnTo>
                      <a:pt x="31" y="244"/>
                    </a:lnTo>
                    <a:lnTo>
                      <a:pt x="25" y="228"/>
                    </a:lnTo>
                    <a:lnTo>
                      <a:pt x="21" y="213"/>
                    </a:lnTo>
                    <a:lnTo>
                      <a:pt x="19" y="198"/>
                    </a:lnTo>
                    <a:lnTo>
                      <a:pt x="19" y="183"/>
                    </a:lnTo>
                    <a:close/>
                  </a:path>
                </a:pathLst>
              </a:custGeom>
              <a:solidFill>
                <a:srgbClr val="FFBFB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73">
                <a:extLst>
                  <a:ext uri="{FF2B5EF4-FFF2-40B4-BE49-F238E27FC236}">
                    <a16:creationId xmlns:a16="http://schemas.microsoft.com/office/drawing/2014/main" id="{321CA60F-59F4-4B71-ADB5-2ACA842E42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07" y="1267"/>
                <a:ext cx="66" cy="65"/>
              </a:xfrm>
              <a:custGeom>
                <a:avLst/>
                <a:gdLst>
                  <a:gd name="T0" fmla="*/ 0 w 327"/>
                  <a:gd name="T1" fmla="*/ 0 h 326"/>
                  <a:gd name="T2" fmla="*/ 0 w 327"/>
                  <a:gd name="T3" fmla="*/ 0 h 326"/>
                  <a:gd name="T4" fmla="*/ 0 w 327"/>
                  <a:gd name="T5" fmla="*/ 0 h 326"/>
                  <a:gd name="T6" fmla="*/ 0 w 327"/>
                  <a:gd name="T7" fmla="*/ 0 h 326"/>
                  <a:gd name="T8" fmla="*/ 0 w 327"/>
                  <a:gd name="T9" fmla="*/ 0 h 326"/>
                  <a:gd name="T10" fmla="*/ 0 w 327"/>
                  <a:gd name="T11" fmla="*/ 0 h 326"/>
                  <a:gd name="T12" fmla="*/ 0 w 327"/>
                  <a:gd name="T13" fmla="*/ 0 h 326"/>
                  <a:gd name="T14" fmla="*/ 0 w 327"/>
                  <a:gd name="T15" fmla="*/ 1 h 326"/>
                  <a:gd name="T16" fmla="*/ 0 w 327"/>
                  <a:gd name="T17" fmla="*/ 1 h 326"/>
                  <a:gd name="T18" fmla="*/ 0 w 327"/>
                  <a:gd name="T19" fmla="*/ 1 h 326"/>
                  <a:gd name="T20" fmla="*/ 0 w 327"/>
                  <a:gd name="T21" fmla="*/ 1 h 326"/>
                  <a:gd name="T22" fmla="*/ 0 w 327"/>
                  <a:gd name="T23" fmla="*/ 1 h 326"/>
                  <a:gd name="T24" fmla="*/ 0 w 327"/>
                  <a:gd name="T25" fmla="*/ 0 h 326"/>
                  <a:gd name="T26" fmla="*/ 0 w 327"/>
                  <a:gd name="T27" fmla="*/ 0 h 326"/>
                  <a:gd name="T28" fmla="*/ 0 w 327"/>
                  <a:gd name="T29" fmla="*/ 0 h 326"/>
                  <a:gd name="T30" fmla="*/ 0 w 327"/>
                  <a:gd name="T31" fmla="*/ 0 h 326"/>
                  <a:gd name="T32" fmla="*/ 0 w 327"/>
                  <a:gd name="T33" fmla="*/ 0 h 326"/>
                  <a:gd name="T34" fmla="*/ 0 w 327"/>
                  <a:gd name="T35" fmla="*/ 0 h 326"/>
                  <a:gd name="T36" fmla="*/ 1 w 327"/>
                  <a:gd name="T37" fmla="*/ 0 h 326"/>
                  <a:gd name="T38" fmla="*/ 1 w 327"/>
                  <a:gd name="T39" fmla="*/ 0 h 326"/>
                  <a:gd name="T40" fmla="*/ 1 w 327"/>
                  <a:gd name="T41" fmla="*/ 0 h 326"/>
                  <a:gd name="T42" fmla="*/ 1 w 327"/>
                  <a:gd name="T43" fmla="*/ 0 h 326"/>
                  <a:gd name="T44" fmla="*/ 1 w 327"/>
                  <a:gd name="T45" fmla="*/ 0 h 326"/>
                  <a:gd name="T46" fmla="*/ 0 w 327"/>
                  <a:gd name="T47" fmla="*/ 0 h 326"/>
                  <a:gd name="T48" fmla="*/ 0 w 327"/>
                  <a:gd name="T49" fmla="*/ 0 h 326"/>
                  <a:gd name="T50" fmla="*/ 0 w 327"/>
                  <a:gd name="T51" fmla="*/ 0 h 326"/>
                  <a:gd name="T52" fmla="*/ 0 w 327"/>
                  <a:gd name="T53" fmla="*/ 0 h 326"/>
                  <a:gd name="T54" fmla="*/ 0 w 327"/>
                  <a:gd name="T55" fmla="*/ 0 h 326"/>
                  <a:gd name="T56" fmla="*/ 0 w 327"/>
                  <a:gd name="T57" fmla="*/ 0 h 326"/>
                  <a:gd name="T58" fmla="*/ 0 w 327"/>
                  <a:gd name="T59" fmla="*/ 0 h 326"/>
                  <a:gd name="T60" fmla="*/ 0 w 327"/>
                  <a:gd name="T61" fmla="*/ 0 h 326"/>
                  <a:gd name="T62" fmla="*/ 0 w 327"/>
                  <a:gd name="T63" fmla="*/ 0 h 326"/>
                  <a:gd name="T64" fmla="*/ 0 w 327"/>
                  <a:gd name="T65" fmla="*/ 0 h 326"/>
                  <a:gd name="T66" fmla="*/ 0 w 327"/>
                  <a:gd name="T67" fmla="*/ 0 h 326"/>
                  <a:gd name="T68" fmla="*/ 0 w 327"/>
                  <a:gd name="T69" fmla="*/ 0 h 326"/>
                  <a:gd name="T70" fmla="*/ 0 w 327"/>
                  <a:gd name="T71" fmla="*/ 0 h 326"/>
                  <a:gd name="T72" fmla="*/ 0 w 327"/>
                  <a:gd name="T73" fmla="*/ 0 h 326"/>
                  <a:gd name="T74" fmla="*/ 0 w 327"/>
                  <a:gd name="T75" fmla="*/ 0 h 326"/>
                  <a:gd name="T76" fmla="*/ 0 w 327"/>
                  <a:gd name="T77" fmla="*/ 0 h 326"/>
                  <a:gd name="T78" fmla="*/ 0 w 327"/>
                  <a:gd name="T79" fmla="*/ 0 h 326"/>
                  <a:gd name="T80" fmla="*/ 0 w 327"/>
                  <a:gd name="T81" fmla="*/ 0 h 326"/>
                  <a:gd name="T82" fmla="*/ 0 w 327"/>
                  <a:gd name="T83" fmla="*/ 0 h 326"/>
                  <a:gd name="T84" fmla="*/ 0 w 327"/>
                  <a:gd name="T85" fmla="*/ 0 h 326"/>
                  <a:gd name="T86" fmla="*/ 0 w 327"/>
                  <a:gd name="T87" fmla="*/ 0 h 326"/>
                  <a:gd name="T88" fmla="*/ 0 w 327"/>
                  <a:gd name="T89" fmla="*/ 0 h 326"/>
                  <a:gd name="T90" fmla="*/ 0 w 327"/>
                  <a:gd name="T91" fmla="*/ 0 h 326"/>
                  <a:gd name="T92" fmla="*/ 1 w 327"/>
                  <a:gd name="T93" fmla="*/ 0 h 326"/>
                  <a:gd name="T94" fmla="*/ 1 w 327"/>
                  <a:gd name="T95" fmla="*/ 0 h 326"/>
                  <a:gd name="T96" fmla="*/ 0 w 327"/>
                  <a:gd name="T97" fmla="*/ 0 h 326"/>
                  <a:gd name="T98" fmla="*/ 0 w 327"/>
                  <a:gd name="T99" fmla="*/ 0 h 326"/>
                  <a:gd name="T100" fmla="*/ 0 w 327"/>
                  <a:gd name="T101" fmla="*/ 0 h 326"/>
                  <a:gd name="T102" fmla="*/ 0 w 327"/>
                  <a:gd name="T103" fmla="*/ 0 h 326"/>
                  <a:gd name="T104" fmla="*/ 0 w 327"/>
                  <a:gd name="T105" fmla="*/ 0 h 326"/>
                  <a:gd name="T106" fmla="*/ 0 w 327"/>
                  <a:gd name="T107" fmla="*/ 0 h 326"/>
                  <a:gd name="T108" fmla="*/ 0 w 327"/>
                  <a:gd name="T109" fmla="*/ 0 h 326"/>
                  <a:gd name="T110" fmla="*/ 0 w 327"/>
                  <a:gd name="T111" fmla="*/ 0 h 326"/>
                  <a:gd name="T112" fmla="*/ 0 w 327"/>
                  <a:gd name="T113" fmla="*/ 0 h 326"/>
                  <a:gd name="T114" fmla="*/ 0 w 327"/>
                  <a:gd name="T115" fmla="*/ 0 h 326"/>
                  <a:gd name="T116" fmla="*/ 0 w 327"/>
                  <a:gd name="T117" fmla="*/ 0 h 32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7"/>
                  <a:gd name="T178" fmla="*/ 0 h 326"/>
                  <a:gd name="T179" fmla="*/ 327 w 327"/>
                  <a:gd name="T180" fmla="*/ 326 h 32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7" h="326">
                    <a:moveTo>
                      <a:pt x="49" y="47"/>
                    </a:moveTo>
                    <a:lnTo>
                      <a:pt x="26" y="71"/>
                    </a:lnTo>
                    <a:lnTo>
                      <a:pt x="12" y="99"/>
                    </a:lnTo>
                    <a:lnTo>
                      <a:pt x="2" y="130"/>
                    </a:lnTo>
                    <a:lnTo>
                      <a:pt x="0" y="163"/>
                    </a:lnTo>
                    <a:lnTo>
                      <a:pt x="0" y="178"/>
                    </a:lnTo>
                    <a:lnTo>
                      <a:pt x="2" y="193"/>
                    </a:lnTo>
                    <a:lnTo>
                      <a:pt x="6" y="208"/>
                    </a:lnTo>
                    <a:lnTo>
                      <a:pt x="12" y="224"/>
                    </a:lnTo>
                    <a:lnTo>
                      <a:pt x="17" y="238"/>
                    </a:lnTo>
                    <a:lnTo>
                      <a:pt x="26" y="251"/>
                    </a:lnTo>
                    <a:lnTo>
                      <a:pt x="36" y="264"/>
                    </a:lnTo>
                    <a:lnTo>
                      <a:pt x="49" y="277"/>
                    </a:lnTo>
                    <a:lnTo>
                      <a:pt x="73" y="298"/>
                    </a:lnTo>
                    <a:lnTo>
                      <a:pt x="101" y="314"/>
                    </a:lnTo>
                    <a:lnTo>
                      <a:pt x="115" y="318"/>
                    </a:lnTo>
                    <a:lnTo>
                      <a:pt x="131" y="323"/>
                    </a:lnTo>
                    <a:lnTo>
                      <a:pt x="147" y="325"/>
                    </a:lnTo>
                    <a:lnTo>
                      <a:pt x="164" y="326"/>
                    </a:lnTo>
                    <a:lnTo>
                      <a:pt x="170" y="325"/>
                    </a:lnTo>
                    <a:lnTo>
                      <a:pt x="178" y="325"/>
                    </a:lnTo>
                    <a:lnTo>
                      <a:pt x="194" y="323"/>
                    </a:lnTo>
                    <a:lnTo>
                      <a:pt x="209" y="318"/>
                    </a:lnTo>
                    <a:lnTo>
                      <a:pt x="225" y="314"/>
                    </a:lnTo>
                    <a:lnTo>
                      <a:pt x="239" y="306"/>
                    </a:lnTo>
                    <a:lnTo>
                      <a:pt x="245" y="301"/>
                    </a:lnTo>
                    <a:lnTo>
                      <a:pt x="249" y="299"/>
                    </a:lnTo>
                    <a:lnTo>
                      <a:pt x="253" y="298"/>
                    </a:lnTo>
                    <a:lnTo>
                      <a:pt x="256" y="294"/>
                    </a:lnTo>
                    <a:lnTo>
                      <a:pt x="259" y="292"/>
                    </a:lnTo>
                    <a:lnTo>
                      <a:pt x="266" y="288"/>
                    </a:lnTo>
                    <a:lnTo>
                      <a:pt x="279" y="277"/>
                    </a:lnTo>
                    <a:lnTo>
                      <a:pt x="290" y="264"/>
                    </a:lnTo>
                    <a:lnTo>
                      <a:pt x="294" y="257"/>
                    </a:lnTo>
                    <a:lnTo>
                      <a:pt x="296" y="254"/>
                    </a:lnTo>
                    <a:lnTo>
                      <a:pt x="300" y="251"/>
                    </a:lnTo>
                    <a:lnTo>
                      <a:pt x="308" y="238"/>
                    </a:lnTo>
                    <a:lnTo>
                      <a:pt x="315" y="224"/>
                    </a:lnTo>
                    <a:lnTo>
                      <a:pt x="319" y="208"/>
                    </a:lnTo>
                    <a:lnTo>
                      <a:pt x="324" y="193"/>
                    </a:lnTo>
                    <a:lnTo>
                      <a:pt x="326" y="178"/>
                    </a:lnTo>
                    <a:lnTo>
                      <a:pt x="326" y="170"/>
                    </a:lnTo>
                    <a:lnTo>
                      <a:pt x="327" y="163"/>
                    </a:lnTo>
                    <a:lnTo>
                      <a:pt x="326" y="146"/>
                    </a:lnTo>
                    <a:lnTo>
                      <a:pt x="324" y="130"/>
                    </a:lnTo>
                    <a:lnTo>
                      <a:pt x="315" y="99"/>
                    </a:lnTo>
                    <a:lnTo>
                      <a:pt x="308" y="85"/>
                    </a:lnTo>
                    <a:lnTo>
                      <a:pt x="300" y="71"/>
                    </a:lnTo>
                    <a:lnTo>
                      <a:pt x="279" y="47"/>
                    </a:lnTo>
                    <a:lnTo>
                      <a:pt x="266" y="35"/>
                    </a:lnTo>
                    <a:lnTo>
                      <a:pt x="253" y="26"/>
                    </a:lnTo>
                    <a:lnTo>
                      <a:pt x="239" y="17"/>
                    </a:lnTo>
                    <a:lnTo>
                      <a:pt x="225" y="11"/>
                    </a:lnTo>
                    <a:lnTo>
                      <a:pt x="209" y="5"/>
                    </a:lnTo>
                    <a:lnTo>
                      <a:pt x="194" y="2"/>
                    </a:lnTo>
                    <a:lnTo>
                      <a:pt x="178" y="0"/>
                    </a:lnTo>
                    <a:lnTo>
                      <a:pt x="164" y="0"/>
                    </a:lnTo>
                    <a:lnTo>
                      <a:pt x="131" y="2"/>
                    </a:lnTo>
                    <a:lnTo>
                      <a:pt x="115" y="5"/>
                    </a:lnTo>
                    <a:lnTo>
                      <a:pt x="101" y="11"/>
                    </a:lnTo>
                    <a:lnTo>
                      <a:pt x="73" y="26"/>
                    </a:lnTo>
                    <a:lnTo>
                      <a:pt x="49" y="47"/>
                    </a:lnTo>
                    <a:close/>
                    <a:moveTo>
                      <a:pt x="63" y="264"/>
                    </a:moveTo>
                    <a:lnTo>
                      <a:pt x="52" y="252"/>
                    </a:lnTo>
                    <a:lnTo>
                      <a:pt x="44" y="241"/>
                    </a:lnTo>
                    <a:lnTo>
                      <a:pt x="36" y="229"/>
                    </a:lnTo>
                    <a:lnTo>
                      <a:pt x="32" y="217"/>
                    </a:lnTo>
                    <a:lnTo>
                      <a:pt x="26" y="204"/>
                    </a:lnTo>
                    <a:lnTo>
                      <a:pt x="24" y="191"/>
                    </a:lnTo>
                    <a:lnTo>
                      <a:pt x="22" y="176"/>
                    </a:lnTo>
                    <a:lnTo>
                      <a:pt x="22" y="163"/>
                    </a:lnTo>
                    <a:lnTo>
                      <a:pt x="22" y="147"/>
                    </a:lnTo>
                    <a:lnTo>
                      <a:pt x="24" y="133"/>
                    </a:lnTo>
                    <a:lnTo>
                      <a:pt x="32" y="107"/>
                    </a:lnTo>
                    <a:lnTo>
                      <a:pt x="44" y="84"/>
                    </a:lnTo>
                    <a:lnTo>
                      <a:pt x="63" y="62"/>
                    </a:lnTo>
                    <a:lnTo>
                      <a:pt x="84" y="44"/>
                    </a:lnTo>
                    <a:lnTo>
                      <a:pt x="108" y="31"/>
                    </a:lnTo>
                    <a:lnTo>
                      <a:pt x="134" y="23"/>
                    </a:lnTo>
                    <a:lnTo>
                      <a:pt x="148" y="21"/>
                    </a:lnTo>
                    <a:lnTo>
                      <a:pt x="164" y="21"/>
                    </a:lnTo>
                    <a:lnTo>
                      <a:pt x="177" y="21"/>
                    </a:lnTo>
                    <a:lnTo>
                      <a:pt x="192" y="23"/>
                    </a:lnTo>
                    <a:lnTo>
                      <a:pt x="204" y="26"/>
                    </a:lnTo>
                    <a:lnTo>
                      <a:pt x="218" y="31"/>
                    </a:lnTo>
                    <a:lnTo>
                      <a:pt x="229" y="36"/>
                    </a:lnTo>
                    <a:lnTo>
                      <a:pt x="242" y="44"/>
                    </a:lnTo>
                    <a:lnTo>
                      <a:pt x="253" y="52"/>
                    </a:lnTo>
                    <a:lnTo>
                      <a:pt x="265" y="62"/>
                    </a:lnTo>
                    <a:lnTo>
                      <a:pt x="283" y="84"/>
                    </a:lnTo>
                    <a:lnTo>
                      <a:pt x="296" y="107"/>
                    </a:lnTo>
                    <a:lnTo>
                      <a:pt x="301" y="120"/>
                    </a:lnTo>
                    <a:lnTo>
                      <a:pt x="304" y="133"/>
                    </a:lnTo>
                    <a:lnTo>
                      <a:pt x="307" y="147"/>
                    </a:lnTo>
                    <a:lnTo>
                      <a:pt x="308" y="163"/>
                    </a:lnTo>
                    <a:lnTo>
                      <a:pt x="307" y="176"/>
                    </a:lnTo>
                    <a:lnTo>
                      <a:pt x="304" y="191"/>
                    </a:lnTo>
                    <a:lnTo>
                      <a:pt x="302" y="197"/>
                    </a:lnTo>
                    <a:lnTo>
                      <a:pt x="301" y="204"/>
                    </a:lnTo>
                    <a:lnTo>
                      <a:pt x="296" y="217"/>
                    </a:lnTo>
                    <a:lnTo>
                      <a:pt x="290" y="229"/>
                    </a:lnTo>
                    <a:lnTo>
                      <a:pt x="283" y="241"/>
                    </a:lnTo>
                    <a:lnTo>
                      <a:pt x="274" y="252"/>
                    </a:lnTo>
                    <a:lnTo>
                      <a:pt x="265" y="264"/>
                    </a:lnTo>
                    <a:lnTo>
                      <a:pt x="253" y="273"/>
                    </a:lnTo>
                    <a:lnTo>
                      <a:pt x="242" y="282"/>
                    </a:lnTo>
                    <a:lnTo>
                      <a:pt x="229" y="289"/>
                    </a:lnTo>
                    <a:lnTo>
                      <a:pt x="218" y="296"/>
                    </a:lnTo>
                    <a:lnTo>
                      <a:pt x="204" y="300"/>
                    </a:lnTo>
                    <a:lnTo>
                      <a:pt x="198" y="301"/>
                    </a:lnTo>
                    <a:lnTo>
                      <a:pt x="192" y="303"/>
                    </a:lnTo>
                    <a:lnTo>
                      <a:pt x="177" y="306"/>
                    </a:lnTo>
                    <a:lnTo>
                      <a:pt x="164" y="307"/>
                    </a:lnTo>
                    <a:lnTo>
                      <a:pt x="148" y="306"/>
                    </a:lnTo>
                    <a:lnTo>
                      <a:pt x="134" y="303"/>
                    </a:lnTo>
                    <a:lnTo>
                      <a:pt x="120" y="300"/>
                    </a:lnTo>
                    <a:lnTo>
                      <a:pt x="108" y="296"/>
                    </a:lnTo>
                    <a:lnTo>
                      <a:pt x="84" y="282"/>
                    </a:lnTo>
                    <a:lnTo>
                      <a:pt x="63" y="264"/>
                    </a:lnTo>
                    <a:close/>
                  </a:path>
                </a:pathLst>
              </a:custGeom>
              <a:solidFill>
                <a:srgbClr val="FFC7C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74">
                <a:extLst>
                  <a:ext uri="{FF2B5EF4-FFF2-40B4-BE49-F238E27FC236}">
                    <a16:creationId xmlns:a16="http://schemas.microsoft.com/office/drawing/2014/main" id="{8AFC535F-26F6-4249-B4B7-4BF469EAFF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2" y="1271"/>
                <a:ext cx="57" cy="57"/>
              </a:xfrm>
              <a:custGeom>
                <a:avLst/>
                <a:gdLst>
                  <a:gd name="T0" fmla="*/ 0 w 286"/>
                  <a:gd name="T1" fmla="*/ 0 h 286"/>
                  <a:gd name="T2" fmla="*/ 0 w 286"/>
                  <a:gd name="T3" fmla="*/ 0 h 286"/>
                  <a:gd name="T4" fmla="*/ 0 w 286"/>
                  <a:gd name="T5" fmla="*/ 0 h 286"/>
                  <a:gd name="T6" fmla="*/ 0 w 286"/>
                  <a:gd name="T7" fmla="*/ 0 h 286"/>
                  <a:gd name="T8" fmla="*/ 0 w 286"/>
                  <a:gd name="T9" fmla="*/ 0 h 286"/>
                  <a:gd name="T10" fmla="*/ 0 w 286"/>
                  <a:gd name="T11" fmla="*/ 0 h 286"/>
                  <a:gd name="T12" fmla="*/ 0 w 286"/>
                  <a:gd name="T13" fmla="*/ 0 h 286"/>
                  <a:gd name="T14" fmla="*/ 0 w 286"/>
                  <a:gd name="T15" fmla="*/ 0 h 286"/>
                  <a:gd name="T16" fmla="*/ 0 w 286"/>
                  <a:gd name="T17" fmla="*/ 0 h 286"/>
                  <a:gd name="T18" fmla="*/ 0 w 286"/>
                  <a:gd name="T19" fmla="*/ 0 h 286"/>
                  <a:gd name="T20" fmla="*/ 0 w 286"/>
                  <a:gd name="T21" fmla="*/ 0 h 286"/>
                  <a:gd name="T22" fmla="*/ 0 w 286"/>
                  <a:gd name="T23" fmla="*/ 0 h 286"/>
                  <a:gd name="T24" fmla="*/ 0 w 286"/>
                  <a:gd name="T25" fmla="*/ 0 h 286"/>
                  <a:gd name="T26" fmla="*/ 0 w 286"/>
                  <a:gd name="T27" fmla="*/ 0 h 286"/>
                  <a:gd name="T28" fmla="*/ 0 w 286"/>
                  <a:gd name="T29" fmla="*/ 0 h 286"/>
                  <a:gd name="T30" fmla="*/ 0 w 286"/>
                  <a:gd name="T31" fmla="*/ 0 h 286"/>
                  <a:gd name="T32" fmla="*/ 0 w 286"/>
                  <a:gd name="T33" fmla="*/ 0 h 286"/>
                  <a:gd name="T34" fmla="*/ 0 w 286"/>
                  <a:gd name="T35" fmla="*/ 0 h 286"/>
                  <a:gd name="T36" fmla="*/ 0 w 286"/>
                  <a:gd name="T37" fmla="*/ 0 h 286"/>
                  <a:gd name="T38" fmla="*/ 0 w 286"/>
                  <a:gd name="T39" fmla="*/ 0 h 286"/>
                  <a:gd name="T40" fmla="*/ 0 w 286"/>
                  <a:gd name="T41" fmla="*/ 0 h 286"/>
                  <a:gd name="T42" fmla="*/ 0 w 286"/>
                  <a:gd name="T43" fmla="*/ 0 h 286"/>
                  <a:gd name="T44" fmla="*/ 0 w 286"/>
                  <a:gd name="T45" fmla="*/ 0 h 286"/>
                  <a:gd name="T46" fmla="*/ 0 w 286"/>
                  <a:gd name="T47" fmla="*/ 0 h 286"/>
                  <a:gd name="T48" fmla="*/ 0 w 286"/>
                  <a:gd name="T49" fmla="*/ 0 h 286"/>
                  <a:gd name="T50" fmla="*/ 0 w 286"/>
                  <a:gd name="T51" fmla="*/ 0 h 286"/>
                  <a:gd name="T52" fmla="*/ 0 w 286"/>
                  <a:gd name="T53" fmla="*/ 0 h 286"/>
                  <a:gd name="T54" fmla="*/ 0 w 286"/>
                  <a:gd name="T55" fmla="*/ 0 h 286"/>
                  <a:gd name="T56" fmla="*/ 0 w 286"/>
                  <a:gd name="T57" fmla="*/ 0 h 286"/>
                  <a:gd name="T58" fmla="*/ 0 w 286"/>
                  <a:gd name="T59" fmla="*/ 0 h 286"/>
                  <a:gd name="T60" fmla="*/ 0 w 286"/>
                  <a:gd name="T61" fmla="*/ 0 h 286"/>
                  <a:gd name="T62" fmla="*/ 0 w 286"/>
                  <a:gd name="T63" fmla="*/ 0 h 286"/>
                  <a:gd name="T64" fmla="*/ 0 w 286"/>
                  <a:gd name="T65" fmla="*/ 0 h 286"/>
                  <a:gd name="T66" fmla="*/ 0 w 286"/>
                  <a:gd name="T67" fmla="*/ 0 h 286"/>
                  <a:gd name="T68" fmla="*/ 0 w 286"/>
                  <a:gd name="T69" fmla="*/ 0 h 286"/>
                  <a:gd name="T70" fmla="*/ 0 w 286"/>
                  <a:gd name="T71" fmla="*/ 0 h 286"/>
                  <a:gd name="T72" fmla="*/ 0 w 286"/>
                  <a:gd name="T73" fmla="*/ 0 h 286"/>
                  <a:gd name="T74" fmla="*/ 0 w 286"/>
                  <a:gd name="T75" fmla="*/ 0 h 286"/>
                  <a:gd name="T76" fmla="*/ 0 w 286"/>
                  <a:gd name="T77" fmla="*/ 0 h 286"/>
                  <a:gd name="T78" fmla="*/ 0 w 286"/>
                  <a:gd name="T79" fmla="*/ 0 h 286"/>
                  <a:gd name="T80" fmla="*/ 0 w 286"/>
                  <a:gd name="T81" fmla="*/ 0 h 286"/>
                  <a:gd name="T82" fmla="*/ 0 w 286"/>
                  <a:gd name="T83" fmla="*/ 0 h 286"/>
                  <a:gd name="T84" fmla="*/ 0 w 286"/>
                  <a:gd name="T85" fmla="*/ 0 h 286"/>
                  <a:gd name="T86" fmla="*/ 0 w 286"/>
                  <a:gd name="T87" fmla="*/ 0 h 286"/>
                  <a:gd name="T88" fmla="*/ 0 w 286"/>
                  <a:gd name="T89" fmla="*/ 0 h 286"/>
                  <a:gd name="T90" fmla="*/ 0 w 286"/>
                  <a:gd name="T91" fmla="*/ 0 h 286"/>
                  <a:gd name="T92" fmla="*/ 0 w 286"/>
                  <a:gd name="T93" fmla="*/ 0 h 286"/>
                  <a:gd name="T94" fmla="*/ 0 w 286"/>
                  <a:gd name="T95" fmla="*/ 0 h 286"/>
                  <a:gd name="T96" fmla="*/ 0 w 286"/>
                  <a:gd name="T97" fmla="*/ 0 h 286"/>
                  <a:gd name="T98" fmla="*/ 0 w 286"/>
                  <a:gd name="T99" fmla="*/ 0 h 286"/>
                  <a:gd name="T100" fmla="*/ 0 w 286"/>
                  <a:gd name="T101" fmla="*/ 0 h 286"/>
                  <a:gd name="T102" fmla="*/ 0 w 286"/>
                  <a:gd name="T103" fmla="*/ 0 h 286"/>
                  <a:gd name="T104" fmla="*/ 0 w 286"/>
                  <a:gd name="T105" fmla="*/ 0 h 286"/>
                  <a:gd name="T106" fmla="*/ 0 w 286"/>
                  <a:gd name="T107" fmla="*/ 0 h 2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86"/>
                  <a:gd name="T163" fmla="*/ 0 h 286"/>
                  <a:gd name="T164" fmla="*/ 286 w 286"/>
                  <a:gd name="T165" fmla="*/ 286 h 2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86" h="286">
                    <a:moveTo>
                      <a:pt x="0" y="142"/>
                    </a:moveTo>
                    <a:lnTo>
                      <a:pt x="0" y="155"/>
                    </a:lnTo>
                    <a:lnTo>
                      <a:pt x="2" y="170"/>
                    </a:lnTo>
                    <a:lnTo>
                      <a:pt x="4" y="183"/>
                    </a:lnTo>
                    <a:lnTo>
                      <a:pt x="10" y="196"/>
                    </a:lnTo>
                    <a:lnTo>
                      <a:pt x="14" y="208"/>
                    </a:lnTo>
                    <a:lnTo>
                      <a:pt x="22" y="220"/>
                    </a:lnTo>
                    <a:lnTo>
                      <a:pt x="30" y="231"/>
                    </a:lnTo>
                    <a:lnTo>
                      <a:pt x="41" y="243"/>
                    </a:lnTo>
                    <a:lnTo>
                      <a:pt x="62" y="261"/>
                    </a:lnTo>
                    <a:lnTo>
                      <a:pt x="86" y="275"/>
                    </a:lnTo>
                    <a:lnTo>
                      <a:pt x="98" y="279"/>
                    </a:lnTo>
                    <a:lnTo>
                      <a:pt x="112" y="282"/>
                    </a:lnTo>
                    <a:lnTo>
                      <a:pt x="126" y="285"/>
                    </a:lnTo>
                    <a:lnTo>
                      <a:pt x="142" y="286"/>
                    </a:lnTo>
                    <a:lnTo>
                      <a:pt x="155" y="285"/>
                    </a:lnTo>
                    <a:lnTo>
                      <a:pt x="170" y="282"/>
                    </a:lnTo>
                    <a:lnTo>
                      <a:pt x="176" y="280"/>
                    </a:lnTo>
                    <a:lnTo>
                      <a:pt x="182" y="279"/>
                    </a:lnTo>
                    <a:lnTo>
                      <a:pt x="196" y="275"/>
                    </a:lnTo>
                    <a:lnTo>
                      <a:pt x="207" y="268"/>
                    </a:lnTo>
                    <a:lnTo>
                      <a:pt x="220" y="261"/>
                    </a:lnTo>
                    <a:lnTo>
                      <a:pt x="231" y="252"/>
                    </a:lnTo>
                    <a:lnTo>
                      <a:pt x="243" y="243"/>
                    </a:lnTo>
                    <a:lnTo>
                      <a:pt x="252" y="231"/>
                    </a:lnTo>
                    <a:lnTo>
                      <a:pt x="261" y="220"/>
                    </a:lnTo>
                    <a:lnTo>
                      <a:pt x="268" y="208"/>
                    </a:lnTo>
                    <a:lnTo>
                      <a:pt x="274" y="196"/>
                    </a:lnTo>
                    <a:lnTo>
                      <a:pt x="279" y="183"/>
                    </a:lnTo>
                    <a:lnTo>
                      <a:pt x="280" y="176"/>
                    </a:lnTo>
                    <a:lnTo>
                      <a:pt x="282" y="170"/>
                    </a:lnTo>
                    <a:lnTo>
                      <a:pt x="285" y="155"/>
                    </a:lnTo>
                    <a:lnTo>
                      <a:pt x="286" y="142"/>
                    </a:lnTo>
                    <a:lnTo>
                      <a:pt x="285" y="126"/>
                    </a:lnTo>
                    <a:lnTo>
                      <a:pt x="282" y="112"/>
                    </a:lnTo>
                    <a:lnTo>
                      <a:pt x="279" y="99"/>
                    </a:lnTo>
                    <a:lnTo>
                      <a:pt x="274" y="86"/>
                    </a:lnTo>
                    <a:lnTo>
                      <a:pt x="261" y="63"/>
                    </a:lnTo>
                    <a:lnTo>
                      <a:pt x="243" y="41"/>
                    </a:lnTo>
                    <a:lnTo>
                      <a:pt x="231" y="31"/>
                    </a:lnTo>
                    <a:lnTo>
                      <a:pt x="220" y="23"/>
                    </a:lnTo>
                    <a:lnTo>
                      <a:pt x="207" y="15"/>
                    </a:lnTo>
                    <a:lnTo>
                      <a:pt x="196" y="10"/>
                    </a:lnTo>
                    <a:lnTo>
                      <a:pt x="182" y="5"/>
                    </a:lnTo>
                    <a:lnTo>
                      <a:pt x="170" y="2"/>
                    </a:lnTo>
                    <a:lnTo>
                      <a:pt x="155" y="0"/>
                    </a:lnTo>
                    <a:lnTo>
                      <a:pt x="142" y="0"/>
                    </a:lnTo>
                    <a:lnTo>
                      <a:pt x="126" y="0"/>
                    </a:lnTo>
                    <a:lnTo>
                      <a:pt x="112" y="2"/>
                    </a:lnTo>
                    <a:lnTo>
                      <a:pt x="86" y="10"/>
                    </a:lnTo>
                    <a:lnTo>
                      <a:pt x="62" y="23"/>
                    </a:lnTo>
                    <a:lnTo>
                      <a:pt x="41" y="41"/>
                    </a:lnTo>
                    <a:lnTo>
                      <a:pt x="22" y="63"/>
                    </a:lnTo>
                    <a:lnTo>
                      <a:pt x="10" y="86"/>
                    </a:lnTo>
                    <a:lnTo>
                      <a:pt x="2" y="112"/>
                    </a:lnTo>
                    <a:lnTo>
                      <a:pt x="0" y="126"/>
                    </a:lnTo>
                    <a:lnTo>
                      <a:pt x="0" y="142"/>
                    </a:lnTo>
                    <a:close/>
                    <a:moveTo>
                      <a:pt x="55" y="228"/>
                    </a:moveTo>
                    <a:lnTo>
                      <a:pt x="46" y="218"/>
                    </a:lnTo>
                    <a:lnTo>
                      <a:pt x="39" y="209"/>
                    </a:lnTo>
                    <a:lnTo>
                      <a:pt x="28" y="188"/>
                    </a:lnTo>
                    <a:lnTo>
                      <a:pt x="21" y="166"/>
                    </a:lnTo>
                    <a:lnTo>
                      <a:pt x="19" y="153"/>
                    </a:lnTo>
                    <a:lnTo>
                      <a:pt x="19" y="142"/>
                    </a:lnTo>
                    <a:lnTo>
                      <a:pt x="21" y="116"/>
                    </a:lnTo>
                    <a:lnTo>
                      <a:pt x="28" y="94"/>
                    </a:lnTo>
                    <a:lnTo>
                      <a:pt x="39" y="73"/>
                    </a:lnTo>
                    <a:lnTo>
                      <a:pt x="55" y="55"/>
                    </a:lnTo>
                    <a:lnTo>
                      <a:pt x="74" y="39"/>
                    </a:lnTo>
                    <a:lnTo>
                      <a:pt x="95" y="27"/>
                    </a:lnTo>
                    <a:lnTo>
                      <a:pt x="117" y="21"/>
                    </a:lnTo>
                    <a:lnTo>
                      <a:pt x="142" y="19"/>
                    </a:lnTo>
                    <a:lnTo>
                      <a:pt x="165" y="21"/>
                    </a:lnTo>
                    <a:lnTo>
                      <a:pt x="188" y="27"/>
                    </a:lnTo>
                    <a:lnTo>
                      <a:pt x="209" y="39"/>
                    </a:lnTo>
                    <a:lnTo>
                      <a:pt x="218" y="45"/>
                    </a:lnTo>
                    <a:lnTo>
                      <a:pt x="228" y="55"/>
                    </a:lnTo>
                    <a:lnTo>
                      <a:pt x="244" y="73"/>
                    </a:lnTo>
                    <a:lnTo>
                      <a:pt x="255" y="94"/>
                    </a:lnTo>
                    <a:lnTo>
                      <a:pt x="262" y="116"/>
                    </a:lnTo>
                    <a:lnTo>
                      <a:pt x="264" y="142"/>
                    </a:lnTo>
                    <a:lnTo>
                      <a:pt x="263" y="153"/>
                    </a:lnTo>
                    <a:lnTo>
                      <a:pt x="262" y="155"/>
                    </a:lnTo>
                    <a:lnTo>
                      <a:pt x="262" y="159"/>
                    </a:lnTo>
                    <a:lnTo>
                      <a:pt x="262" y="166"/>
                    </a:lnTo>
                    <a:lnTo>
                      <a:pt x="255" y="188"/>
                    </a:lnTo>
                    <a:lnTo>
                      <a:pt x="244" y="209"/>
                    </a:lnTo>
                    <a:lnTo>
                      <a:pt x="236" y="218"/>
                    </a:lnTo>
                    <a:lnTo>
                      <a:pt x="231" y="222"/>
                    </a:lnTo>
                    <a:lnTo>
                      <a:pt x="229" y="225"/>
                    </a:lnTo>
                    <a:lnTo>
                      <a:pt x="228" y="225"/>
                    </a:lnTo>
                    <a:lnTo>
                      <a:pt x="228" y="226"/>
                    </a:lnTo>
                    <a:lnTo>
                      <a:pt x="228" y="228"/>
                    </a:lnTo>
                    <a:lnTo>
                      <a:pt x="226" y="228"/>
                    </a:lnTo>
                    <a:lnTo>
                      <a:pt x="224" y="228"/>
                    </a:lnTo>
                    <a:lnTo>
                      <a:pt x="224" y="229"/>
                    </a:lnTo>
                    <a:lnTo>
                      <a:pt x="222" y="231"/>
                    </a:lnTo>
                    <a:lnTo>
                      <a:pt x="218" y="236"/>
                    </a:lnTo>
                    <a:lnTo>
                      <a:pt x="209" y="244"/>
                    </a:lnTo>
                    <a:lnTo>
                      <a:pt x="188" y="255"/>
                    </a:lnTo>
                    <a:lnTo>
                      <a:pt x="165" y="262"/>
                    </a:lnTo>
                    <a:lnTo>
                      <a:pt x="159" y="262"/>
                    </a:lnTo>
                    <a:lnTo>
                      <a:pt x="155" y="262"/>
                    </a:lnTo>
                    <a:lnTo>
                      <a:pt x="153" y="263"/>
                    </a:lnTo>
                    <a:lnTo>
                      <a:pt x="142" y="264"/>
                    </a:lnTo>
                    <a:lnTo>
                      <a:pt x="117" y="262"/>
                    </a:lnTo>
                    <a:lnTo>
                      <a:pt x="95" y="255"/>
                    </a:lnTo>
                    <a:lnTo>
                      <a:pt x="74" y="244"/>
                    </a:lnTo>
                    <a:lnTo>
                      <a:pt x="55" y="228"/>
                    </a:lnTo>
                    <a:close/>
                  </a:path>
                </a:pathLst>
              </a:custGeom>
              <a:solidFill>
                <a:srgbClr val="FFCF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75">
                <a:extLst>
                  <a:ext uri="{FF2B5EF4-FFF2-40B4-BE49-F238E27FC236}">
                    <a16:creationId xmlns:a16="http://schemas.microsoft.com/office/drawing/2014/main" id="{E4915CB4-5FD6-498D-BDFA-A131A56CC0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6" y="1275"/>
                <a:ext cx="49" cy="49"/>
              </a:xfrm>
              <a:custGeom>
                <a:avLst/>
                <a:gdLst>
                  <a:gd name="T0" fmla="*/ 0 w 245"/>
                  <a:gd name="T1" fmla="*/ 0 h 245"/>
                  <a:gd name="T2" fmla="*/ 0 w 245"/>
                  <a:gd name="T3" fmla="*/ 0 h 245"/>
                  <a:gd name="T4" fmla="*/ 0 w 245"/>
                  <a:gd name="T5" fmla="*/ 0 h 245"/>
                  <a:gd name="T6" fmla="*/ 0 w 245"/>
                  <a:gd name="T7" fmla="*/ 0 h 245"/>
                  <a:gd name="T8" fmla="*/ 0 w 245"/>
                  <a:gd name="T9" fmla="*/ 0 h 245"/>
                  <a:gd name="T10" fmla="*/ 0 w 245"/>
                  <a:gd name="T11" fmla="*/ 0 h 245"/>
                  <a:gd name="T12" fmla="*/ 0 w 245"/>
                  <a:gd name="T13" fmla="*/ 0 h 245"/>
                  <a:gd name="T14" fmla="*/ 0 w 245"/>
                  <a:gd name="T15" fmla="*/ 0 h 245"/>
                  <a:gd name="T16" fmla="*/ 0 w 245"/>
                  <a:gd name="T17" fmla="*/ 0 h 245"/>
                  <a:gd name="T18" fmla="*/ 0 w 245"/>
                  <a:gd name="T19" fmla="*/ 0 h 245"/>
                  <a:gd name="T20" fmla="*/ 0 w 245"/>
                  <a:gd name="T21" fmla="*/ 0 h 245"/>
                  <a:gd name="T22" fmla="*/ 0 w 245"/>
                  <a:gd name="T23" fmla="*/ 0 h 245"/>
                  <a:gd name="T24" fmla="*/ 0 w 245"/>
                  <a:gd name="T25" fmla="*/ 0 h 245"/>
                  <a:gd name="T26" fmla="*/ 0 w 245"/>
                  <a:gd name="T27" fmla="*/ 0 h 245"/>
                  <a:gd name="T28" fmla="*/ 0 w 245"/>
                  <a:gd name="T29" fmla="*/ 0 h 245"/>
                  <a:gd name="T30" fmla="*/ 0 w 245"/>
                  <a:gd name="T31" fmla="*/ 0 h 245"/>
                  <a:gd name="T32" fmla="*/ 0 w 245"/>
                  <a:gd name="T33" fmla="*/ 0 h 245"/>
                  <a:gd name="T34" fmla="*/ 0 w 245"/>
                  <a:gd name="T35" fmla="*/ 0 h 245"/>
                  <a:gd name="T36" fmla="*/ 0 w 245"/>
                  <a:gd name="T37" fmla="*/ 0 h 245"/>
                  <a:gd name="T38" fmla="*/ 0 w 245"/>
                  <a:gd name="T39" fmla="*/ 0 h 245"/>
                  <a:gd name="T40" fmla="*/ 0 w 245"/>
                  <a:gd name="T41" fmla="*/ 0 h 245"/>
                  <a:gd name="T42" fmla="*/ 0 w 245"/>
                  <a:gd name="T43" fmla="*/ 0 h 245"/>
                  <a:gd name="T44" fmla="*/ 0 w 245"/>
                  <a:gd name="T45" fmla="*/ 0 h 245"/>
                  <a:gd name="T46" fmla="*/ 0 w 245"/>
                  <a:gd name="T47" fmla="*/ 0 h 245"/>
                  <a:gd name="T48" fmla="*/ 0 w 245"/>
                  <a:gd name="T49" fmla="*/ 0 h 245"/>
                  <a:gd name="T50" fmla="*/ 0 w 245"/>
                  <a:gd name="T51" fmla="*/ 0 h 245"/>
                  <a:gd name="T52" fmla="*/ 0 w 245"/>
                  <a:gd name="T53" fmla="*/ 0 h 245"/>
                  <a:gd name="T54" fmla="*/ 0 w 245"/>
                  <a:gd name="T55" fmla="*/ 0 h 245"/>
                  <a:gd name="T56" fmla="*/ 0 w 245"/>
                  <a:gd name="T57" fmla="*/ 0 h 245"/>
                  <a:gd name="T58" fmla="*/ 0 w 245"/>
                  <a:gd name="T59" fmla="*/ 0 h 245"/>
                  <a:gd name="T60" fmla="*/ 0 w 245"/>
                  <a:gd name="T61" fmla="*/ 0 h 245"/>
                  <a:gd name="T62" fmla="*/ 0 w 245"/>
                  <a:gd name="T63" fmla="*/ 0 h 245"/>
                  <a:gd name="T64" fmla="*/ 0 w 245"/>
                  <a:gd name="T65" fmla="*/ 0 h 245"/>
                  <a:gd name="T66" fmla="*/ 0 w 245"/>
                  <a:gd name="T67" fmla="*/ 0 h 245"/>
                  <a:gd name="T68" fmla="*/ 0 w 245"/>
                  <a:gd name="T69" fmla="*/ 0 h 245"/>
                  <a:gd name="T70" fmla="*/ 0 w 245"/>
                  <a:gd name="T71" fmla="*/ 0 h 245"/>
                  <a:gd name="T72" fmla="*/ 0 w 245"/>
                  <a:gd name="T73" fmla="*/ 0 h 245"/>
                  <a:gd name="T74" fmla="*/ 0 w 245"/>
                  <a:gd name="T75" fmla="*/ 0 h 245"/>
                  <a:gd name="T76" fmla="*/ 0 w 245"/>
                  <a:gd name="T77" fmla="*/ 0 h 245"/>
                  <a:gd name="T78" fmla="*/ 0 w 245"/>
                  <a:gd name="T79" fmla="*/ 0 h 245"/>
                  <a:gd name="T80" fmla="*/ 0 w 245"/>
                  <a:gd name="T81" fmla="*/ 0 h 245"/>
                  <a:gd name="T82" fmla="*/ 0 w 245"/>
                  <a:gd name="T83" fmla="*/ 0 h 245"/>
                  <a:gd name="T84" fmla="*/ 0 w 245"/>
                  <a:gd name="T85" fmla="*/ 0 h 245"/>
                  <a:gd name="T86" fmla="*/ 0 w 245"/>
                  <a:gd name="T87" fmla="*/ 0 h 245"/>
                  <a:gd name="T88" fmla="*/ 0 w 245"/>
                  <a:gd name="T89" fmla="*/ 0 h 245"/>
                  <a:gd name="T90" fmla="*/ 0 w 245"/>
                  <a:gd name="T91" fmla="*/ 0 h 245"/>
                  <a:gd name="T92" fmla="*/ 0 w 245"/>
                  <a:gd name="T93" fmla="*/ 0 h 245"/>
                  <a:gd name="T94" fmla="*/ 0 w 245"/>
                  <a:gd name="T95" fmla="*/ 0 h 24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5"/>
                  <a:gd name="T145" fmla="*/ 0 h 245"/>
                  <a:gd name="T146" fmla="*/ 245 w 245"/>
                  <a:gd name="T147" fmla="*/ 245 h 24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5" h="245">
                    <a:moveTo>
                      <a:pt x="0" y="123"/>
                    </a:moveTo>
                    <a:lnTo>
                      <a:pt x="0" y="134"/>
                    </a:lnTo>
                    <a:lnTo>
                      <a:pt x="2" y="147"/>
                    </a:lnTo>
                    <a:lnTo>
                      <a:pt x="9" y="169"/>
                    </a:lnTo>
                    <a:lnTo>
                      <a:pt x="20" y="190"/>
                    </a:lnTo>
                    <a:lnTo>
                      <a:pt x="27" y="199"/>
                    </a:lnTo>
                    <a:lnTo>
                      <a:pt x="36" y="209"/>
                    </a:lnTo>
                    <a:lnTo>
                      <a:pt x="55" y="225"/>
                    </a:lnTo>
                    <a:lnTo>
                      <a:pt x="76" y="236"/>
                    </a:lnTo>
                    <a:lnTo>
                      <a:pt x="98" y="243"/>
                    </a:lnTo>
                    <a:lnTo>
                      <a:pt x="123" y="245"/>
                    </a:lnTo>
                    <a:lnTo>
                      <a:pt x="134" y="244"/>
                    </a:lnTo>
                    <a:lnTo>
                      <a:pt x="136" y="243"/>
                    </a:lnTo>
                    <a:lnTo>
                      <a:pt x="140" y="243"/>
                    </a:lnTo>
                    <a:lnTo>
                      <a:pt x="146" y="243"/>
                    </a:lnTo>
                    <a:lnTo>
                      <a:pt x="169" y="236"/>
                    </a:lnTo>
                    <a:lnTo>
                      <a:pt x="190" y="225"/>
                    </a:lnTo>
                    <a:lnTo>
                      <a:pt x="199" y="217"/>
                    </a:lnTo>
                    <a:lnTo>
                      <a:pt x="203" y="212"/>
                    </a:lnTo>
                    <a:lnTo>
                      <a:pt x="205" y="210"/>
                    </a:lnTo>
                    <a:lnTo>
                      <a:pt x="205" y="209"/>
                    </a:lnTo>
                    <a:lnTo>
                      <a:pt x="207" y="209"/>
                    </a:lnTo>
                    <a:lnTo>
                      <a:pt x="209" y="209"/>
                    </a:lnTo>
                    <a:lnTo>
                      <a:pt x="209" y="207"/>
                    </a:lnTo>
                    <a:lnTo>
                      <a:pt x="209" y="206"/>
                    </a:lnTo>
                    <a:lnTo>
                      <a:pt x="210" y="206"/>
                    </a:lnTo>
                    <a:lnTo>
                      <a:pt x="212" y="203"/>
                    </a:lnTo>
                    <a:lnTo>
                      <a:pt x="217" y="199"/>
                    </a:lnTo>
                    <a:lnTo>
                      <a:pt x="225" y="190"/>
                    </a:lnTo>
                    <a:lnTo>
                      <a:pt x="236" y="169"/>
                    </a:lnTo>
                    <a:lnTo>
                      <a:pt x="243" y="147"/>
                    </a:lnTo>
                    <a:lnTo>
                      <a:pt x="243" y="140"/>
                    </a:lnTo>
                    <a:lnTo>
                      <a:pt x="243" y="136"/>
                    </a:lnTo>
                    <a:lnTo>
                      <a:pt x="244" y="134"/>
                    </a:lnTo>
                    <a:lnTo>
                      <a:pt x="245" y="123"/>
                    </a:lnTo>
                    <a:lnTo>
                      <a:pt x="243" y="97"/>
                    </a:lnTo>
                    <a:lnTo>
                      <a:pt x="236" y="75"/>
                    </a:lnTo>
                    <a:lnTo>
                      <a:pt x="225" y="54"/>
                    </a:lnTo>
                    <a:lnTo>
                      <a:pt x="209" y="36"/>
                    </a:lnTo>
                    <a:lnTo>
                      <a:pt x="199" y="26"/>
                    </a:lnTo>
                    <a:lnTo>
                      <a:pt x="190" y="20"/>
                    </a:lnTo>
                    <a:lnTo>
                      <a:pt x="169" y="8"/>
                    </a:lnTo>
                    <a:lnTo>
                      <a:pt x="146" y="2"/>
                    </a:lnTo>
                    <a:lnTo>
                      <a:pt x="123" y="0"/>
                    </a:lnTo>
                    <a:lnTo>
                      <a:pt x="98" y="2"/>
                    </a:lnTo>
                    <a:lnTo>
                      <a:pt x="76" y="8"/>
                    </a:lnTo>
                    <a:lnTo>
                      <a:pt x="55" y="20"/>
                    </a:lnTo>
                    <a:lnTo>
                      <a:pt x="36" y="36"/>
                    </a:lnTo>
                    <a:lnTo>
                      <a:pt x="20" y="54"/>
                    </a:lnTo>
                    <a:lnTo>
                      <a:pt x="9" y="75"/>
                    </a:lnTo>
                    <a:lnTo>
                      <a:pt x="2" y="97"/>
                    </a:lnTo>
                    <a:lnTo>
                      <a:pt x="0" y="123"/>
                    </a:lnTo>
                    <a:close/>
                    <a:moveTo>
                      <a:pt x="51" y="194"/>
                    </a:moveTo>
                    <a:lnTo>
                      <a:pt x="37" y="178"/>
                    </a:lnTo>
                    <a:lnTo>
                      <a:pt x="32" y="169"/>
                    </a:lnTo>
                    <a:lnTo>
                      <a:pt x="28" y="161"/>
                    </a:lnTo>
                    <a:lnTo>
                      <a:pt x="23" y="142"/>
                    </a:lnTo>
                    <a:lnTo>
                      <a:pt x="22" y="123"/>
                    </a:lnTo>
                    <a:lnTo>
                      <a:pt x="23" y="101"/>
                    </a:lnTo>
                    <a:lnTo>
                      <a:pt x="28" y="83"/>
                    </a:lnTo>
                    <a:lnTo>
                      <a:pt x="37" y="65"/>
                    </a:lnTo>
                    <a:lnTo>
                      <a:pt x="51" y="50"/>
                    </a:lnTo>
                    <a:lnTo>
                      <a:pt x="66" y="37"/>
                    </a:lnTo>
                    <a:lnTo>
                      <a:pt x="83" y="29"/>
                    </a:lnTo>
                    <a:lnTo>
                      <a:pt x="101" y="23"/>
                    </a:lnTo>
                    <a:lnTo>
                      <a:pt x="123" y="22"/>
                    </a:lnTo>
                    <a:lnTo>
                      <a:pt x="143" y="23"/>
                    </a:lnTo>
                    <a:lnTo>
                      <a:pt x="162" y="29"/>
                    </a:lnTo>
                    <a:lnTo>
                      <a:pt x="179" y="37"/>
                    </a:lnTo>
                    <a:lnTo>
                      <a:pt x="195" y="50"/>
                    </a:lnTo>
                    <a:lnTo>
                      <a:pt x="208" y="65"/>
                    </a:lnTo>
                    <a:lnTo>
                      <a:pt x="218" y="83"/>
                    </a:lnTo>
                    <a:lnTo>
                      <a:pt x="224" y="101"/>
                    </a:lnTo>
                    <a:lnTo>
                      <a:pt x="226" y="123"/>
                    </a:lnTo>
                    <a:lnTo>
                      <a:pt x="225" y="132"/>
                    </a:lnTo>
                    <a:lnTo>
                      <a:pt x="224" y="136"/>
                    </a:lnTo>
                    <a:lnTo>
                      <a:pt x="224" y="142"/>
                    </a:lnTo>
                    <a:lnTo>
                      <a:pt x="220" y="151"/>
                    </a:lnTo>
                    <a:lnTo>
                      <a:pt x="218" y="161"/>
                    </a:lnTo>
                    <a:lnTo>
                      <a:pt x="216" y="163"/>
                    </a:lnTo>
                    <a:lnTo>
                      <a:pt x="215" y="165"/>
                    </a:lnTo>
                    <a:lnTo>
                      <a:pt x="212" y="169"/>
                    </a:lnTo>
                    <a:lnTo>
                      <a:pt x="208" y="178"/>
                    </a:lnTo>
                    <a:lnTo>
                      <a:pt x="195" y="194"/>
                    </a:lnTo>
                    <a:lnTo>
                      <a:pt x="179" y="208"/>
                    </a:lnTo>
                    <a:lnTo>
                      <a:pt x="170" y="212"/>
                    </a:lnTo>
                    <a:lnTo>
                      <a:pt x="166" y="215"/>
                    </a:lnTo>
                    <a:lnTo>
                      <a:pt x="163" y="216"/>
                    </a:lnTo>
                    <a:lnTo>
                      <a:pt x="162" y="218"/>
                    </a:lnTo>
                    <a:lnTo>
                      <a:pt x="152" y="220"/>
                    </a:lnTo>
                    <a:lnTo>
                      <a:pt x="143" y="224"/>
                    </a:lnTo>
                    <a:lnTo>
                      <a:pt x="123" y="226"/>
                    </a:lnTo>
                    <a:lnTo>
                      <a:pt x="101" y="224"/>
                    </a:lnTo>
                    <a:lnTo>
                      <a:pt x="83" y="218"/>
                    </a:lnTo>
                    <a:lnTo>
                      <a:pt x="66" y="208"/>
                    </a:lnTo>
                    <a:lnTo>
                      <a:pt x="51" y="194"/>
                    </a:lnTo>
                    <a:close/>
                  </a:path>
                </a:pathLst>
              </a:custGeom>
              <a:solidFill>
                <a:srgbClr val="FFD7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76">
                <a:extLst>
                  <a:ext uri="{FF2B5EF4-FFF2-40B4-BE49-F238E27FC236}">
                    <a16:creationId xmlns:a16="http://schemas.microsoft.com/office/drawing/2014/main" id="{31954B60-CF06-4891-9CFB-9ECE3F774B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0" y="1279"/>
                <a:ext cx="41" cy="41"/>
              </a:xfrm>
              <a:custGeom>
                <a:avLst/>
                <a:gdLst>
                  <a:gd name="T0" fmla="*/ 0 w 204"/>
                  <a:gd name="T1" fmla="*/ 0 h 204"/>
                  <a:gd name="T2" fmla="*/ 0 w 204"/>
                  <a:gd name="T3" fmla="*/ 0 h 204"/>
                  <a:gd name="T4" fmla="*/ 0 w 204"/>
                  <a:gd name="T5" fmla="*/ 0 h 204"/>
                  <a:gd name="T6" fmla="*/ 0 w 204"/>
                  <a:gd name="T7" fmla="*/ 0 h 204"/>
                  <a:gd name="T8" fmla="*/ 0 w 204"/>
                  <a:gd name="T9" fmla="*/ 0 h 204"/>
                  <a:gd name="T10" fmla="*/ 0 w 204"/>
                  <a:gd name="T11" fmla="*/ 0 h 204"/>
                  <a:gd name="T12" fmla="*/ 0 w 204"/>
                  <a:gd name="T13" fmla="*/ 0 h 204"/>
                  <a:gd name="T14" fmla="*/ 0 w 204"/>
                  <a:gd name="T15" fmla="*/ 0 h 204"/>
                  <a:gd name="T16" fmla="*/ 0 w 204"/>
                  <a:gd name="T17" fmla="*/ 0 h 204"/>
                  <a:gd name="T18" fmla="*/ 0 w 204"/>
                  <a:gd name="T19" fmla="*/ 0 h 204"/>
                  <a:gd name="T20" fmla="*/ 0 w 204"/>
                  <a:gd name="T21" fmla="*/ 0 h 204"/>
                  <a:gd name="T22" fmla="*/ 0 w 204"/>
                  <a:gd name="T23" fmla="*/ 0 h 204"/>
                  <a:gd name="T24" fmla="*/ 0 w 204"/>
                  <a:gd name="T25" fmla="*/ 0 h 204"/>
                  <a:gd name="T26" fmla="*/ 0 w 204"/>
                  <a:gd name="T27" fmla="*/ 0 h 204"/>
                  <a:gd name="T28" fmla="*/ 0 w 204"/>
                  <a:gd name="T29" fmla="*/ 0 h 204"/>
                  <a:gd name="T30" fmla="*/ 0 w 204"/>
                  <a:gd name="T31" fmla="*/ 0 h 204"/>
                  <a:gd name="T32" fmla="*/ 0 w 204"/>
                  <a:gd name="T33" fmla="*/ 0 h 204"/>
                  <a:gd name="T34" fmla="*/ 0 w 204"/>
                  <a:gd name="T35" fmla="*/ 0 h 204"/>
                  <a:gd name="T36" fmla="*/ 0 w 204"/>
                  <a:gd name="T37" fmla="*/ 0 h 204"/>
                  <a:gd name="T38" fmla="*/ 0 w 204"/>
                  <a:gd name="T39" fmla="*/ 0 h 204"/>
                  <a:gd name="T40" fmla="*/ 0 w 204"/>
                  <a:gd name="T41" fmla="*/ 0 h 204"/>
                  <a:gd name="T42" fmla="*/ 0 w 204"/>
                  <a:gd name="T43" fmla="*/ 0 h 204"/>
                  <a:gd name="T44" fmla="*/ 0 w 204"/>
                  <a:gd name="T45" fmla="*/ 0 h 204"/>
                  <a:gd name="T46" fmla="*/ 0 w 204"/>
                  <a:gd name="T47" fmla="*/ 0 h 204"/>
                  <a:gd name="T48" fmla="*/ 0 w 204"/>
                  <a:gd name="T49" fmla="*/ 0 h 204"/>
                  <a:gd name="T50" fmla="*/ 0 w 204"/>
                  <a:gd name="T51" fmla="*/ 0 h 204"/>
                  <a:gd name="T52" fmla="*/ 0 w 204"/>
                  <a:gd name="T53" fmla="*/ 0 h 204"/>
                  <a:gd name="T54" fmla="*/ 0 w 204"/>
                  <a:gd name="T55" fmla="*/ 0 h 204"/>
                  <a:gd name="T56" fmla="*/ 0 w 204"/>
                  <a:gd name="T57" fmla="*/ 0 h 204"/>
                  <a:gd name="T58" fmla="*/ 0 w 204"/>
                  <a:gd name="T59" fmla="*/ 0 h 204"/>
                  <a:gd name="T60" fmla="*/ 0 w 204"/>
                  <a:gd name="T61" fmla="*/ 0 h 204"/>
                  <a:gd name="T62" fmla="*/ 0 w 204"/>
                  <a:gd name="T63" fmla="*/ 0 h 204"/>
                  <a:gd name="T64" fmla="*/ 0 w 204"/>
                  <a:gd name="T65" fmla="*/ 0 h 204"/>
                  <a:gd name="T66" fmla="*/ 0 w 204"/>
                  <a:gd name="T67" fmla="*/ 0 h 204"/>
                  <a:gd name="T68" fmla="*/ 0 w 204"/>
                  <a:gd name="T69" fmla="*/ 0 h 204"/>
                  <a:gd name="T70" fmla="*/ 0 w 204"/>
                  <a:gd name="T71" fmla="*/ 0 h 204"/>
                  <a:gd name="T72" fmla="*/ 0 w 204"/>
                  <a:gd name="T73" fmla="*/ 0 h 204"/>
                  <a:gd name="T74" fmla="*/ 0 w 204"/>
                  <a:gd name="T75" fmla="*/ 0 h 204"/>
                  <a:gd name="T76" fmla="*/ 0 w 204"/>
                  <a:gd name="T77" fmla="*/ 0 h 204"/>
                  <a:gd name="T78" fmla="*/ 0 w 204"/>
                  <a:gd name="T79" fmla="*/ 0 h 204"/>
                  <a:gd name="T80" fmla="*/ 0 w 204"/>
                  <a:gd name="T81" fmla="*/ 0 h 204"/>
                  <a:gd name="T82" fmla="*/ 0 w 204"/>
                  <a:gd name="T83" fmla="*/ 0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0" y="101"/>
                    </a:moveTo>
                    <a:lnTo>
                      <a:pt x="1" y="120"/>
                    </a:lnTo>
                    <a:lnTo>
                      <a:pt x="6" y="139"/>
                    </a:lnTo>
                    <a:lnTo>
                      <a:pt x="10" y="147"/>
                    </a:lnTo>
                    <a:lnTo>
                      <a:pt x="15" y="156"/>
                    </a:lnTo>
                    <a:lnTo>
                      <a:pt x="29" y="172"/>
                    </a:lnTo>
                    <a:lnTo>
                      <a:pt x="44" y="186"/>
                    </a:lnTo>
                    <a:lnTo>
                      <a:pt x="61" y="196"/>
                    </a:lnTo>
                    <a:lnTo>
                      <a:pt x="79" y="202"/>
                    </a:lnTo>
                    <a:lnTo>
                      <a:pt x="101" y="204"/>
                    </a:lnTo>
                    <a:lnTo>
                      <a:pt x="121" y="202"/>
                    </a:lnTo>
                    <a:lnTo>
                      <a:pt x="130" y="198"/>
                    </a:lnTo>
                    <a:lnTo>
                      <a:pt x="140" y="196"/>
                    </a:lnTo>
                    <a:lnTo>
                      <a:pt x="141" y="194"/>
                    </a:lnTo>
                    <a:lnTo>
                      <a:pt x="144" y="193"/>
                    </a:lnTo>
                    <a:lnTo>
                      <a:pt x="148" y="190"/>
                    </a:lnTo>
                    <a:lnTo>
                      <a:pt x="157" y="186"/>
                    </a:lnTo>
                    <a:lnTo>
                      <a:pt x="173" y="172"/>
                    </a:lnTo>
                    <a:lnTo>
                      <a:pt x="186" y="156"/>
                    </a:lnTo>
                    <a:lnTo>
                      <a:pt x="190" y="147"/>
                    </a:lnTo>
                    <a:lnTo>
                      <a:pt x="193" y="143"/>
                    </a:lnTo>
                    <a:lnTo>
                      <a:pt x="194" y="141"/>
                    </a:lnTo>
                    <a:lnTo>
                      <a:pt x="196" y="139"/>
                    </a:lnTo>
                    <a:lnTo>
                      <a:pt x="198" y="129"/>
                    </a:lnTo>
                    <a:lnTo>
                      <a:pt x="202" y="120"/>
                    </a:lnTo>
                    <a:lnTo>
                      <a:pt x="202" y="114"/>
                    </a:lnTo>
                    <a:lnTo>
                      <a:pt x="203" y="110"/>
                    </a:lnTo>
                    <a:lnTo>
                      <a:pt x="204" y="101"/>
                    </a:lnTo>
                    <a:lnTo>
                      <a:pt x="202" y="79"/>
                    </a:lnTo>
                    <a:lnTo>
                      <a:pt x="196" y="61"/>
                    </a:lnTo>
                    <a:lnTo>
                      <a:pt x="186" y="43"/>
                    </a:lnTo>
                    <a:lnTo>
                      <a:pt x="173" y="28"/>
                    </a:lnTo>
                    <a:lnTo>
                      <a:pt x="157" y="15"/>
                    </a:lnTo>
                    <a:lnTo>
                      <a:pt x="140" y="7"/>
                    </a:lnTo>
                    <a:lnTo>
                      <a:pt x="121" y="1"/>
                    </a:lnTo>
                    <a:lnTo>
                      <a:pt x="101" y="0"/>
                    </a:lnTo>
                    <a:lnTo>
                      <a:pt x="79" y="1"/>
                    </a:lnTo>
                    <a:lnTo>
                      <a:pt x="61" y="7"/>
                    </a:lnTo>
                    <a:lnTo>
                      <a:pt x="44" y="15"/>
                    </a:lnTo>
                    <a:lnTo>
                      <a:pt x="29" y="28"/>
                    </a:lnTo>
                    <a:lnTo>
                      <a:pt x="15" y="43"/>
                    </a:lnTo>
                    <a:lnTo>
                      <a:pt x="6" y="61"/>
                    </a:lnTo>
                    <a:lnTo>
                      <a:pt x="1" y="79"/>
                    </a:lnTo>
                    <a:lnTo>
                      <a:pt x="0" y="101"/>
                    </a:lnTo>
                    <a:close/>
                    <a:moveTo>
                      <a:pt x="101" y="19"/>
                    </a:moveTo>
                    <a:lnTo>
                      <a:pt x="116" y="20"/>
                    </a:lnTo>
                    <a:lnTo>
                      <a:pt x="123" y="22"/>
                    </a:lnTo>
                    <a:lnTo>
                      <a:pt x="131" y="25"/>
                    </a:lnTo>
                    <a:lnTo>
                      <a:pt x="145" y="32"/>
                    </a:lnTo>
                    <a:lnTo>
                      <a:pt x="158" y="43"/>
                    </a:lnTo>
                    <a:lnTo>
                      <a:pt x="168" y="54"/>
                    </a:lnTo>
                    <a:lnTo>
                      <a:pt x="176" y="69"/>
                    </a:lnTo>
                    <a:lnTo>
                      <a:pt x="180" y="84"/>
                    </a:lnTo>
                    <a:lnTo>
                      <a:pt x="182" y="101"/>
                    </a:lnTo>
                    <a:lnTo>
                      <a:pt x="181" y="108"/>
                    </a:lnTo>
                    <a:lnTo>
                      <a:pt x="180" y="108"/>
                    </a:lnTo>
                    <a:lnTo>
                      <a:pt x="180" y="109"/>
                    </a:lnTo>
                    <a:lnTo>
                      <a:pt x="180" y="111"/>
                    </a:lnTo>
                    <a:lnTo>
                      <a:pt x="180" y="116"/>
                    </a:lnTo>
                    <a:lnTo>
                      <a:pt x="178" y="122"/>
                    </a:lnTo>
                    <a:lnTo>
                      <a:pt x="176" y="130"/>
                    </a:lnTo>
                    <a:lnTo>
                      <a:pt x="168" y="144"/>
                    </a:lnTo>
                    <a:lnTo>
                      <a:pt x="158" y="158"/>
                    </a:lnTo>
                    <a:lnTo>
                      <a:pt x="145" y="168"/>
                    </a:lnTo>
                    <a:lnTo>
                      <a:pt x="131" y="176"/>
                    </a:lnTo>
                    <a:lnTo>
                      <a:pt x="123" y="178"/>
                    </a:lnTo>
                    <a:lnTo>
                      <a:pt x="116" y="180"/>
                    </a:lnTo>
                    <a:lnTo>
                      <a:pt x="101" y="182"/>
                    </a:lnTo>
                    <a:lnTo>
                      <a:pt x="84" y="180"/>
                    </a:lnTo>
                    <a:lnTo>
                      <a:pt x="69" y="176"/>
                    </a:lnTo>
                    <a:lnTo>
                      <a:pt x="55" y="168"/>
                    </a:lnTo>
                    <a:lnTo>
                      <a:pt x="43" y="158"/>
                    </a:lnTo>
                    <a:lnTo>
                      <a:pt x="31" y="144"/>
                    </a:lnTo>
                    <a:lnTo>
                      <a:pt x="25" y="130"/>
                    </a:lnTo>
                    <a:lnTo>
                      <a:pt x="21" y="122"/>
                    </a:lnTo>
                    <a:lnTo>
                      <a:pt x="20" y="116"/>
                    </a:lnTo>
                    <a:lnTo>
                      <a:pt x="19" y="101"/>
                    </a:lnTo>
                    <a:lnTo>
                      <a:pt x="20" y="84"/>
                    </a:lnTo>
                    <a:lnTo>
                      <a:pt x="25" y="69"/>
                    </a:lnTo>
                    <a:lnTo>
                      <a:pt x="31" y="54"/>
                    </a:lnTo>
                    <a:lnTo>
                      <a:pt x="43" y="43"/>
                    </a:lnTo>
                    <a:lnTo>
                      <a:pt x="55" y="32"/>
                    </a:lnTo>
                    <a:lnTo>
                      <a:pt x="69" y="25"/>
                    </a:lnTo>
                    <a:lnTo>
                      <a:pt x="84" y="20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FFDFD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77">
                <a:extLst>
                  <a:ext uri="{FF2B5EF4-FFF2-40B4-BE49-F238E27FC236}">
                    <a16:creationId xmlns:a16="http://schemas.microsoft.com/office/drawing/2014/main" id="{24E69880-95F6-4975-AD53-2A0FC07EB7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4" y="1283"/>
                <a:ext cx="32" cy="33"/>
              </a:xfrm>
              <a:custGeom>
                <a:avLst/>
                <a:gdLst>
                  <a:gd name="T0" fmla="*/ 0 w 163"/>
                  <a:gd name="T1" fmla="*/ 0 h 163"/>
                  <a:gd name="T2" fmla="*/ 0 w 163"/>
                  <a:gd name="T3" fmla="*/ 0 h 163"/>
                  <a:gd name="T4" fmla="*/ 0 w 163"/>
                  <a:gd name="T5" fmla="*/ 0 h 163"/>
                  <a:gd name="T6" fmla="*/ 0 w 163"/>
                  <a:gd name="T7" fmla="*/ 0 h 163"/>
                  <a:gd name="T8" fmla="*/ 0 w 163"/>
                  <a:gd name="T9" fmla="*/ 0 h 163"/>
                  <a:gd name="T10" fmla="*/ 0 w 163"/>
                  <a:gd name="T11" fmla="*/ 0 h 163"/>
                  <a:gd name="T12" fmla="*/ 0 w 163"/>
                  <a:gd name="T13" fmla="*/ 0 h 163"/>
                  <a:gd name="T14" fmla="*/ 0 w 163"/>
                  <a:gd name="T15" fmla="*/ 0 h 163"/>
                  <a:gd name="T16" fmla="*/ 0 w 163"/>
                  <a:gd name="T17" fmla="*/ 0 h 163"/>
                  <a:gd name="T18" fmla="*/ 0 w 163"/>
                  <a:gd name="T19" fmla="*/ 0 h 163"/>
                  <a:gd name="T20" fmla="*/ 0 w 163"/>
                  <a:gd name="T21" fmla="*/ 0 h 163"/>
                  <a:gd name="T22" fmla="*/ 0 w 163"/>
                  <a:gd name="T23" fmla="*/ 0 h 163"/>
                  <a:gd name="T24" fmla="*/ 0 w 163"/>
                  <a:gd name="T25" fmla="*/ 0 h 163"/>
                  <a:gd name="T26" fmla="*/ 0 w 163"/>
                  <a:gd name="T27" fmla="*/ 0 h 163"/>
                  <a:gd name="T28" fmla="*/ 0 w 163"/>
                  <a:gd name="T29" fmla="*/ 0 h 163"/>
                  <a:gd name="T30" fmla="*/ 0 w 163"/>
                  <a:gd name="T31" fmla="*/ 0 h 163"/>
                  <a:gd name="T32" fmla="*/ 0 w 163"/>
                  <a:gd name="T33" fmla="*/ 0 h 163"/>
                  <a:gd name="T34" fmla="*/ 0 w 163"/>
                  <a:gd name="T35" fmla="*/ 0 h 163"/>
                  <a:gd name="T36" fmla="*/ 0 w 163"/>
                  <a:gd name="T37" fmla="*/ 0 h 163"/>
                  <a:gd name="T38" fmla="*/ 0 w 163"/>
                  <a:gd name="T39" fmla="*/ 0 h 163"/>
                  <a:gd name="T40" fmla="*/ 0 w 163"/>
                  <a:gd name="T41" fmla="*/ 0 h 163"/>
                  <a:gd name="T42" fmla="*/ 0 w 163"/>
                  <a:gd name="T43" fmla="*/ 0 h 163"/>
                  <a:gd name="T44" fmla="*/ 0 w 163"/>
                  <a:gd name="T45" fmla="*/ 0 h 163"/>
                  <a:gd name="T46" fmla="*/ 0 w 163"/>
                  <a:gd name="T47" fmla="*/ 0 h 163"/>
                  <a:gd name="T48" fmla="*/ 0 w 163"/>
                  <a:gd name="T49" fmla="*/ 0 h 163"/>
                  <a:gd name="T50" fmla="*/ 0 w 163"/>
                  <a:gd name="T51" fmla="*/ 0 h 163"/>
                  <a:gd name="T52" fmla="*/ 0 w 163"/>
                  <a:gd name="T53" fmla="*/ 0 h 163"/>
                  <a:gd name="T54" fmla="*/ 0 w 163"/>
                  <a:gd name="T55" fmla="*/ 0 h 163"/>
                  <a:gd name="T56" fmla="*/ 0 w 163"/>
                  <a:gd name="T57" fmla="*/ 0 h 163"/>
                  <a:gd name="T58" fmla="*/ 0 w 163"/>
                  <a:gd name="T59" fmla="*/ 0 h 163"/>
                  <a:gd name="T60" fmla="*/ 0 w 163"/>
                  <a:gd name="T61" fmla="*/ 0 h 163"/>
                  <a:gd name="T62" fmla="*/ 0 w 163"/>
                  <a:gd name="T63" fmla="*/ 0 h 163"/>
                  <a:gd name="T64" fmla="*/ 0 w 163"/>
                  <a:gd name="T65" fmla="*/ 0 h 163"/>
                  <a:gd name="T66" fmla="*/ 0 w 163"/>
                  <a:gd name="T67" fmla="*/ 0 h 163"/>
                  <a:gd name="T68" fmla="*/ 0 w 163"/>
                  <a:gd name="T69" fmla="*/ 0 h 163"/>
                  <a:gd name="T70" fmla="*/ 0 w 163"/>
                  <a:gd name="T71" fmla="*/ 0 h 163"/>
                  <a:gd name="T72" fmla="*/ 0 w 163"/>
                  <a:gd name="T73" fmla="*/ 0 h 163"/>
                  <a:gd name="T74" fmla="*/ 0 w 163"/>
                  <a:gd name="T75" fmla="*/ 0 h 163"/>
                  <a:gd name="T76" fmla="*/ 0 w 163"/>
                  <a:gd name="T77" fmla="*/ 0 h 163"/>
                  <a:gd name="T78" fmla="*/ 0 w 163"/>
                  <a:gd name="T79" fmla="*/ 0 h 163"/>
                  <a:gd name="T80" fmla="*/ 0 w 163"/>
                  <a:gd name="T81" fmla="*/ 0 h 163"/>
                  <a:gd name="T82" fmla="*/ 0 w 163"/>
                  <a:gd name="T83" fmla="*/ 0 h 1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63"/>
                  <a:gd name="T127" fmla="*/ 0 h 163"/>
                  <a:gd name="T128" fmla="*/ 163 w 163"/>
                  <a:gd name="T129" fmla="*/ 163 h 1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63" h="163">
                    <a:moveTo>
                      <a:pt x="139" y="24"/>
                    </a:moveTo>
                    <a:lnTo>
                      <a:pt x="126" y="13"/>
                    </a:lnTo>
                    <a:lnTo>
                      <a:pt x="112" y="6"/>
                    </a:lnTo>
                    <a:lnTo>
                      <a:pt x="104" y="3"/>
                    </a:lnTo>
                    <a:lnTo>
                      <a:pt x="97" y="1"/>
                    </a:lnTo>
                    <a:lnTo>
                      <a:pt x="82" y="0"/>
                    </a:lnTo>
                    <a:lnTo>
                      <a:pt x="65" y="1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4" y="24"/>
                    </a:lnTo>
                    <a:lnTo>
                      <a:pt x="12" y="35"/>
                    </a:lnTo>
                    <a:lnTo>
                      <a:pt x="6" y="50"/>
                    </a:lnTo>
                    <a:lnTo>
                      <a:pt x="1" y="65"/>
                    </a:lnTo>
                    <a:lnTo>
                      <a:pt x="0" y="82"/>
                    </a:lnTo>
                    <a:lnTo>
                      <a:pt x="1" y="97"/>
                    </a:lnTo>
                    <a:lnTo>
                      <a:pt x="2" y="103"/>
                    </a:lnTo>
                    <a:lnTo>
                      <a:pt x="6" y="111"/>
                    </a:lnTo>
                    <a:lnTo>
                      <a:pt x="12" y="125"/>
                    </a:lnTo>
                    <a:lnTo>
                      <a:pt x="24" y="139"/>
                    </a:lnTo>
                    <a:lnTo>
                      <a:pt x="36" y="149"/>
                    </a:lnTo>
                    <a:lnTo>
                      <a:pt x="50" y="157"/>
                    </a:lnTo>
                    <a:lnTo>
                      <a:pt x="65" y="161"/>
                    </a:lnTo>
                    <a:lnTo>
                      <a:pt x="82" y="163"/>
                    </a:lnTo>
                    <a:lnTo>
                      <a:pt x="97" y="161"/>
                    </a:lnTo>
                    <a:lnTo>
                      <a:pt x="104" y="159"/>
                    </a:lnTo>
                    <a:lnTo>
                      <a:pt x="112" y="157"/>
                    </a:lnTo>
                    <a:lnTo>
                      <a:pt x="126" y="149"/>
                    </a:lnTo>
                    <a:lnTo>
                      <a:pt x="139" y="139"/>
                    </a:lnTo>
                    <a:lnTo>
                      <a:pt x="149" y="125"/>
                    </a:lnTo>
                    <a:lnTo>
                      <a:pt x="157" y="111"/>
                    </a:lnTo>
                    <a:lnTo>
                      <a:pt x="159" y="103"/>
                    </a:lnTo>
                    <a:lnTo>
                      <a:pt x="161" y="97"/>
                    </a:lnTo>
                    <a:lnTo>
                      <a:pt x="161" y="92"/>
                    </a:lnTo>
                    <a:lnTo>
                      <a:pt x="161" y="90"/>
                    </a:lnTo>
                    <a:lnTo>
                      <a:pt x="161" y="89"/>
                    </a:lnTo>
                    <a:lnTo>
                      <a:pt x="162" y="89"/>
                    </a:lnTo>
                    <a:lnTo>
                      <a:pt x="163" y="82"/>
                    </a:lnTo>
                    <a:lnTo>
                      <a:pt x="161" y="65"/>
                    </a:lnTo>
                    <a:lnTo>
                      <a:pt x="157" y="50"/>
                    </a:lnTo>
                    <a:lnTo>
                      <a:pt x="149" y="35"/>
                    </a:lnTo>
                    <a:lnTo>
                      <a:pt x="139" y="24"/>
                    </a:lnTo>
                    <a:close/>
                    <a:moveTo>
                      <a:pt x="82" y="22"/>
                    </a:moveTo>
                    <a:lnTo>
                      <a:pt x="93" y="22"/>
                    </a:lnTo>
                    <a:lnTo>
                      <a:pt x="104" y="25"/>
                    </a:lnTo>
                    <a:lnTo>
                      <a:pt x="115" y="31"/>
                    </a:lnTo>
                    <a:lnTo>
                      <a:pt x="125" y="39"/>
                    </a:lnTo>
                    <a:lnTo>
                      <a:pt x="133" y="47"/>
                    </a:lnTo>
                    <a:lnTo>
                      <a:pt x="138" y="57"/>
                    </a:lnTo>
                    <a:lnTo>
                      <a:pt x="142" y="68"/>
                    </a:lnTo>
                    <a:lnTo>
                      <a:pt x="144" y="82"/>
                    </a:lnTo>
                    <a:lnTo>
                      <a:pt x="142" y="93"/>
                    </a:lnTo>
                    <a:lnTo>
                      <a:pt x="138" y="105"/>
                    </a:lnTo>
                    <a:lnTo>
                      <a:pt x="135" y="109"/>
                    </a:lnTo>
                    <a:lnTo>
                      <a:pt x="133" y="115"/>
                    </a:lnTo>
                    <a:lnTo>
                      <a:pt x="128" y="119"/>
                    </a:lnTo>
                    <a:lnTo>
                      <a:pt x="126" y="122"/>
                    </a:lnTo>
                    <a:lnTo>
                      <a:pt x="125" y="122"/>
                    </a:lnTo>
                    <a:lnTo>
                      <a:pt x="125" y="123"/>
                    </a:lnTo>
                    <a:lnTo>
                      <a:pt x="125" y="125"/>
                    </a:lnTo>
                    <a:lnTo>
                      <a:pt x="122" y="125"/>
                    </a:lnTo>
                    <a:lnTo>
                      <a:pt x="121" y="125"/>
                    </a:lnTo>
                    <a:lnTo>
                      <a:pt x="121" y="126"/>
                    </a:lnTo>
                    <a:lnTo>
                      <a:pt x="119" y="128"/>
                    </a:lnTo>
                    <a:lnTo>
                      <a:pt x="115" y="133"/>
                    </a:lnTo>
                    <a:lnTo>
                      <a:pt x="109" y="135"/>
                    </a:lnTo>
                    <a:lnTo>
                      <a:pt x="104" y="139"/>
                    </a:lnTo>
                    <a:lnTo>
                      <a:pt x="93" y="142"/>
                    </a:lnTo>
                    <a:lnTo>
                      <a:pt x="82" y="144"/>
                    </a:lnTo>
                    <a:lnTo>
                      <a:pt x="68" y="142"/>
                    </a:lnTo>
                    <a:lnTo>
                      <a:pt x="57" y="139"/>
                    </a:lnTo>
                    <a:lnTo>
                      <a:pt x="46" y="133"/>
                    </a:lnTo>
                    <a:lnTo>
                      <a:pt x="38" y="125"/>
                    </a:lnTo>
                    <a:lnTo>
                      <a:pt x="31" y="115"/>
                    </a:lnTo>
                    <a:lnTo>
                      <a:pt x="25" y="105"/>
                    </a:lnTo>
                    <a:lnTo>
                      <a:pt x="21" y="93"/>
                    </a:lnTo>
                    <a:lnTo>
                      <a:pt x="21" y="82"/>
                    </a:lnTo>
                    <a:lnTo>
                      <a:pt x="21" y="68"/>
                    </a:lnTo>
                    <a:lnTo>
                      <a:pt x="25" y="57"/>
                    </a:lnTo>
                    <a:lnTo>
                      <a:pt x="31" y="47"/>
                    </a:lnTo>
                    <a:lnTo>
                      <a:pt x="38" y="39"/>
                    </a:lnTo>
                    <a:lnTo>
                      <a:pt x="46" y="31"/>
                    </a:lnTo>
                    <a:lnTo>
                      <a:pt x="57" y="25"/>
                    </a:lnTo>
                    <a:lnTo>
                      <a:pt x="68" y="22"/>
                    </a:ln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FFE7E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78">
                <a:extLst>
                  <a:ext uri="{FF2B5EF4-FFF2-40B4-BE49-F238E27FC236}">
                    <a16:creationId xmlns:a16="http://schemas.microsoft.com/office/drawing/2014/main" id="{B83A8737-A038-4BE8-9BCB-3629648558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8" y="1288"/>
                <a:ext cx="25" cy="24"/>
              </a:xfrm>
              <a:custGeom>
                <a:avLst/>
                <a:gdLst>
                  <a:gd name="T0" fmla="*/ 0 w 123"/>
                  <a:gd name="T1" fmla="*/ 0 h 122"/>
                  <a:gd name="T2" fmla="*/ 0 w 123"/>
                  <a:gd name="T3" fmla="*/ 0 h 122"/>
                  <a:gd name="T4" fmla="*/ 0 w 123"/>
                  <a:gd name="T5" fmla="*/ 0 h 122"/>
                  <a:gd name="T6" fmla="*/ 0 w 123"/>
                  <a:gd name="T7" fmla="*/ 0 h 122"/>
                  <a:gd name="T8" fmla="*/ 0 w 123"/>
                  <a:gd name="T9" fmla="*/ 0 h 122"/>
                  <a:gd name="T10" fmla="*/ 0 w 123"/>
                  <a:gd name="T11" fmla="*/ 0 h 122"/>
                  <a:gd name="T12" fmla="*/ 0 w 123"/>
                  <a:gd name="T13" fmla="*/ 0 h 122"/>
                  <a:gd name="T14" fmla="*/ 0 w 123"/>
                  <a:gd name="T15" fmla="*/ 0 h 122"/>
                  <a:gd name="T16" fmla="*/ 0 w 123"/>
                  <a:gd name="T17" fmla="*/ 0 h 122"/>
                  <a:gd name="T18" fmla="*/ 0 w 123"/>
                  <a:gd name="T19" fmla="*/ 0 h 122"/>
                  <a:gd name="T20" fmla="*/ 0 w 123"/>
                  <a:gd name="T21" fmla="*/ 0 h 122"/>
                  <a:gd name="T22" fmla="*/ 0 w 123"/>
                  <a:gd name="T23" fmla="*/ 0 h 122"/>
                  <a:gd name="T24" fmla="*/ 0 w 123"/>
                  <a:gd name="T25" fmla="*/ 0 h 122"/>
                  <a:gd name="T26" fmla="*/ 0 w 123"/>
                  <a:gd name="T27" fmla="*/ 0 h 122"/>
                  <a:gd name="T28" fmla="*/ 0 w 123"/>
                  <a:gd name="T29" fmla="*/ 0 h 122"/>
                  <a:gd name="T30" fmla="*/ 0 w 123"/>
                  <a:gd name="T31" fmla="*/ 0 h 122"/>
                  <a:gd name="T32" fmla="*/ 0 w 123"/>
                  <a:gd name="T33" fmla="*/ 0 h 122"/>
                  <a:gd name="T34" fmla="*/ 0 w 123"/>
                  <a:gd name="T35" fmla="*/ 0 h 122"/>
                  <a:gd name="T36" fmla="*/ 0 w 123"/>
                  <a:gd name="T37" fmla="*/ 0 h 122"/>
                  <a:gd name="T38" fmla="*/ 0 w 123"/>
                  <a:gd name="T39" fmla="*/ 0 h 122"/>
                  <a:gd name="T40" fmla="*/ 0 w 123"/>
                  <a:gd name="T41" fmla="*/ 0 h 122"/>
                  <a:gd name="T42" fmla="*/ 0 w 123"/>
                  <a:gd name="T43" fmla="*/ 0 h 122"/>
                  <a:gd name="T44" fmla="*/ 0 w 123"/>
                  <a:gd name="T45" fmla="*/ 0 h 122"/>
                  <a:gd name="T46" fmla="*/ 0 w 123"/>
                  <a:gd name="T47" fmla="*/ 0 h 122"/>
                  <a:gd name="T48" fmla="*/ 0 w 123"/>
                  <a:gd name="T49" fmla="*/ 0 h 122"/>
                  <a:gd name="T50" fmla="*/ 0 w 123"/>
                  <a:gd name="T51" fmla="*/ 0 h 122"/>
                  <a:gd name="T52" fmla="*/ 0 w 123"/>
                  <a:gd name="T53" fmla="*/ 0 h 122"/>
                  <a:gd name="T54" fmla="*/ 0 w 123"/>
                  <a:gd name="T55" fmla="*/ 0 h 122"/>
                  <a:gd name="T56" fmla="*/ 0 w 123"/>
                  <a:gd name="T57" fmla="*/ 0 h 122"/>
                  <a:gd name="T58" fmla="*/ 0 w 123"/>
                  <a:gd name="T59" fmla="*/ 0 h 122"/>
                  <a:gd name="T60" fmla="*/ 0 w 123"/>
                  <a:gd name="T61" fmla="*/ 0 h 122"/>
                  <a:gd name="T62" fmla="*/ 0 w 123"/>
                  <a:gd name="T63" fmla="*/ 0 h 122"/>
                  <a:gd name="T64" fmla="*/ 0 w 123"/>
                  <a:gd name="T65" fmla="*/ 0 h 122"/>
                  <a:gd name="T66" fmla="*/ 0 w 123"/>
                  <a:gd name="T67" fmla="*/ 0 h 122"/>
                  <a:gd name="T68" fmla="*/ 0 w 123"/>
                  <a:gd name="T69" fmla="*/ 0 h 12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3"/>
                  <a:gd name="T106" fmla="*/ 0 h 122"/>
                  <a:gd name="T107" fmla="*/ 123 w 123"/>
                  <a:gd name="T108" fmla="*/ 122 h 12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3" h="122">
                    <a:moveTo>
                      <a:pt x="104" y="17"/>
                    </a:moveTo>
                    <a:lnTo>
                      <a:pt x="94" y="9"/>
                    </a:lnTo>
                    <a:lnTo>
                      <a:pt x="83" y="3"/>
                    </a:lnTo>
                    <a:lnTo>
                      <a:pt x="72" y="0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6" y="3"/>
                    </a:lnTo>
                    <a:lnTo>
                      <a:pt x="25" y="9"/>
                    </a:lnTo>
                    <a:lnTo>
                      <a:pt x="17" y="17"/>
                    </a:lnTo>
                    <a:lnTo>
                      <a:pt x="10" y="25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60"/>
                    </a:lnTo>
                    <a:lnTo>
                      <a:pt x="0" y="71"/>
                    </a:lnTo>
                    <a:lnTo>
                      <a:pt x="4" y="83"/>
                    </a:lnTo>
                    <a:lnTo>
                      <a:pt x="10" y="93"/>
                    </a:lnTo>
                    <a:lnTo>
                      <a:pt x="17" y="103"/>
                    </a:lnTo>
                    <a:lnTo>
                      <a:pt x="25" y="111"/>
                    </a:lnTo>
                    <a:lnTo>
                      <a:pt x="36" y="117"/>
                    </a:lnTo>
                    <a:lnTo>
                      <a:pt x="47" y="120"/>
                    </a:lnTo>
                    <a:lnTo>
                      <a:pt x="61" y="122"/>
                    </a:lnTo>
                    <a:lnTo>
                      <a:pt x="72" y="120"/>
                    </a:lnTo>
                    <a:lnTo>
                      <a:pt x="83" y="117"/>
                    </a:lnTo>
                    <a:lnTo>
                      <a:pt x="88" y="113"/>
                    </a:lnTo>
                    <a:lnTo>
                      <a:pt x="94" y="111"/>
                    </a:lnTo>
                    <a:lnTo>
                      <a:pt x="98" y="106"/>
                    </a:lnTo>
                    <a:lnTo>
                      <a:pt x="100" y="104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4" y="103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5" y="100"/>
                    </a:lnTo>
                    <a:lnTo>
                      <a:pt x="107" y="97"/>
                    </a:lnTo>
                    <a:lnTo>
                      <a:pt x="112" y="93"/>
                    </a:lnTo>
                    <a:lnTo>
                      <a:pt x="114" y="87"/>
                    </a:lnTo>
                    <a:lnTo>
                      <a:pt x="117" y="83"/>
                    </a:lnTo>
                    <a:lnTo>
                      <a:pt x="121" y="71"/>
                    </a:lnTo>
                    <a:lnTo>
                      <a:pt x="123" y="60"/>
                    </a:lnTo>
                    <a:lnTo>
                      <a:pt x="121" y="46"/>
                    </a:lnTo>
                    <a:lnTo>
                      <a:pt x="117" y="35"/>
                    </a:lnTo>
                    <a:lnTo>
                      <a:pt x="112" y="25"/>
                    </a:lnTo>
                    <a:lnTo>
                      <a:pt x="104" y="17"/>
                    </a:lnTo>
                    <a:close/>
                    <a:moveTo>
                      <a:pt x="90" y="30"/>
                    </a:moveTo>
                    <a:lnTo>
                      <a:pt x="95" y="36"/>
                    </a:lnTo>
                    <a:lnTo>
                      <a:pt x="98" y="43"/>
                    </a:lnTo>
                    <a:lnTo>
                      <a:pt x="100" y="51"/>
                    </a:lnTo>
                    <a:lnTo>
                      <a:pt x="101" y="60"/>
                    </a:lnTo>
                    <a:lnTo>
                      <a:pt x="100" y="67"/>
                    </a:lnTo>
                    <a:lnTo>
                      <a:pt x="98" y="75"/>
                    </a:lnTo>
                    <a:lnTo>
                      <a:pt x="95" y="81"/>
                    </a:lnTo>
                    <a:lnTo>
                      <a:pt x="90" y="88"/>
                    </a:lnTo>
                    <a:lnTo>
                      <a:pt x="82" y="93"/>
                    </a:lnTo>
                    <a:lnTo>
                      <a:pt x="75" y="97"/>
                    </a:lnTo>
                    <a:lnTo>
                      <a:pt x="67" y="100"/>
                    </a:lnTo>
                    <a:lnTo>
                      <a:pt x="61" y="101"/>
                    </a:lnTo>
                    <a:lnTo>
                      <a:pt x="52" y="100"/>
                    </a:lnTo>
                    <a:lnTo>
                      <a:pt x="45" y="97"/>
                    </a:lnTo>
                    <a:lnTo>
                      <a:pt x="32" y="88"/>
                    </a:lnTo>
                    <a:lnTo>
                      <a:pt x="22" y="75"/>
                    </a:lnTo>
                    <a:lnTo>
                      <a:pt x="20" y="67"/>
                    </a:lnTo>
                    <a:lnTo>
                      <a:pt x="20" y="60"/>
                    </a:lnTo>
                    <a:lnTo>
                      <a:pt x="22" y="43"/>
                    </a:lnTo>
                    <a:lnTo>
                      <a:pt x="32" y="30"/>
                    </a:lnTo>
                    <a:lnTo>
                      <a:pt x="45" y="21"/>
                    </a:lnTo>
                    <a:lnTo>
                      <a:pt x="52" y="19"/>
                    </a:lnTo>
                    <a:lnTo>
                      <a:pt x="61" y="19"/>
                    </a:lnTo>
                    <a:lnTo>
                      <a:pt x="67" y="19"/>
                    </a:lnTo>
                    <a:lnTo>
                      <a:pt x="75" y="21"/>
                    </a:lnTo>
                    <a:lnTo>
                      <a:pt x="82" y="25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rgbClr val="FFEFE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79">
                <a:extLst>
                  <a:ext uri="{FF2B5EF4-FFF2-40B4-BE49-F238E27FC236}">
                    <a16:creationId xmlns:a16="http://schemas.microsoft.com/office/drawing/2014/main" id="{CAD547E5-1FDA-4D07-AAB8-627001B4C2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2" y="1291"/>
                <a:ext cx="16" cy="17"/>
              </a:xfrm>
              <a:custGeom>
                <a:avLst/>
                <a:gdLst>
                  <a:gd name="T0" fmla="*/ 0 w 81"/>
                  <a:gd name="T1" fmla="*/ 0 h 82"/>
                  <a:gd name="T2" fmla="*/ 0 w 81"/>
                  <a:gd name="T3" fmla="*/ 0 h 82"/>
                  <a:gd name="T4" fmla="*/ 0 w 81"/>
                  <a:gd name="T5" fmla="*/ 0 h 82"/>
                  <a:gd name="T6" fmla="*/ 0 w 81"/>
                  <a:gd name="T7" fmla="*/ 0 h 82"/>
                  <a:gd name="T8" fmla="*/ 0 w 81"/>
                  <a:gd name="T9" fmla="*/ 0 h 82"/>
                  <a:gd name="T10" fmla="*/ 0 w 81"/>
                  <a:gd name="T11" fmla="*/ 0 h 82"/>
                  <a:gd name="T12" fmla="*/ 0 w 81"/>
                  <a:gd name="T13" fmla="*/ 0 h 82"/>
                  <a:gd name="T14" fmla="*/ 0 w 81"/>
                  <a:gd name="T15" fmla="*/ 0 h 82"/>
                  <a:gd name="T16" fmla="*/ 0 w 81"/>
                  <a:gd name="T17" fmla="*/ 0 h 82"/>
                  <a:gd name="T18" fmla="*/ 0 w 81"/>
                  <a:gd name="T19" fmla="*/ 0 h 82"/>
                  <a:gd name="T20" fmla="*/ 0 w 81"/>
                  <a:gd name="T21" fmla="*/ 0 h 82"/>
                  <a:gd name="T22" fmla="*/ 0 w 81"/>
                  <a:gd name="T23" fmla="*/ 0 h 82"/>
                  <a:gd name="T24" fmla="*/ 0 w 81"/>
                  <a:gd name="T25" fmla="*/ 0 h 82"/>
                  <a:gd name="T26" fmla="*/ 0 w 81"/>
                  <a:gd name="T27" fmla="*/ 0 h 82"/>
                  <a:gd name="T28" fmla="*/ 0 w 81"/>
                  <a:gd name="T29" fmla="*/ 0 h 82"/>
                  <a:gd name="T30" fmla="*/ 0 w 81"/>
                  <a:gd name="T31" fmla="*/ 0 h 82"/>
                  <a:gd name="T32" fmla="*/ 0 w 81"/>
                  <a:gd name="T33" fmla="*/ 0 h 82"/>
                  <a:gd name="T34" fmla="*/ 0 w 81"/>
                  <a:gd name="T35" fmla="*/ 0 h 82"/>
                  <a:gd name="T36" fmla="*/ 0 w 81"/>
                  <a:gd name="T37" fmla="*/ 0 h 82"/>
                  <a:gd name="T38" fmla="*/ 0 w 81"/>
                  <a:gd name="T39" fmla="*/ 0 h 82"/>
                  <a:gd name="T40" fmla="*/ 0 w 81"/>
                  <a:gd name="T41" fmla="*/ 0 h 82"/>
                  <a:gd name="T42" fmla="*/ 0 w 81"/>
                  <a:gd name="T43" fmla="*/ 0 h 82"/>
                  <a:gd name="T44" fmla="*/ 0 w 81"/>
                  <a:gd name="T45" fmla="*/ 0 h 82"/>
                  <a:gd name="T46" fmla="*/ 0 w 81"/>
                  <a:gd name="T47" fmla="*/ 0 h 82"/>
                  <a:gd name="T48" fmla="*/ 0 w 81"/>
                  <a:gd name="T49" fmla="*/ 0 h 82"/>
                  <a:gd name="T50" fmla="*/ 0 w 81"/>
                  <a:gd name="T51" fmla="*/ 0 h 82"/>
                  <a:gd name="T52" fmla="*/ 0 w 81"/>
                  <a:gd name="T53" fmla="*/ 0 h 82"/>
                  <a:gd name="T54" fmla="*/ 0 w 81"/>
                  <a:gd name="T55" fmla="*/ 0 h 82"/>
                  <a:gd name="T56" fmla="*/ 0 w 81"/>
                  <a:gd name="T57" fmla="*/ 0 h 82"/>
                  <a:gd name="T58" fmla="*/ 0 w 81"/>
                  <a:gd name="T59" fmla="*/ 0 h 82"/>
                  <a:gd name="T60" fmla="*/ 0 w 81"/>
                  <a:gd name="T61" fmla="*/ 0 h 82"/>
                  <a:gd name="T62" fmla="*/ 0 w 81"/>
                  <a:gd name="T63" fmla="*/ 0 h 82"/>
                  <a:gd name="T64" fmla="*/ 0 w 81"/>
                  <a:gd name="T65" fmla="*/ 0 h 82"/>
                  <a:gd name="T66" fmla="*/ 0 w 81"/>
                  <a:gd name="T67" fmla="*/ 0 h 82"/>
                  <a:gd name="T68" fmla="*/ 0 w 81"/>
                  <a:gd name="T69" fmla="*/ 0 h 82"/>
                  <a:gd name="T70" fmla="*/ 0 w 81"/>
                  <a:gd name="T71" fmla="*/ 0 h 82"/>
                  <a:gd name="T72" fmla="*/ 0 w 81"/>
                  <a:gd name="T73" fmla="*/ 0 h 82"/>
                  <a:gd name="T74" fmla="*/ 0 w 81"/>
                  <a:gd name="T75" fmla="*/ 0 h 82"/>
                  <a:gd name="T76" fmla="*/ 0 w 81"/>
                  <a:gd name="T77" fmla="*/ 0 h 82"/>
                  <a:gd name="T78" fmla="*/ 0 w 81"/>
                  <a:gd name="T79" fmla="*/ 0 h 82"/>
                  <a:gd name="T80" fmla="*/ 0 w 81"/>
                  <a:gd name="T81" fmla="*/ 0 h 82"/>
                  <a:gd name="T82" fmla="*/ 0 w 81"/>
                  <a:gd name="T83" fmla="*/ 0 h 82"/>
                  <a:gd name="T84" fmla="*/ 0 w 81"/>
                  <a:gd name="T85" fmla="*/ 0 h 82"/>
                  <a:gd name="T86" fmla="*/ 0 w 81"/>
                  <a:gd name="T87" fmla="*/ 0 h 82"/>
                  <a:gd name="T88" fmla="*/ 0 w 81"/>
                  <a:gd name="T89" fmla="*/ 0 h 82"/>
                  <a:gd name="T90" fmla="*/ 0 w 81"/>
                  <a:gd name="T91" fmla="*/ 0 h 82"/>
                  <a:gd name="T92" fmla="*/ 0 w 81"/>
                  <a:gd name="T93" fmla="*/ 0 h 82"/>
                  <a:gd name="T94" fmla="*/ 0 w 81"/>
                  <a:gd name="T95" fmla="*/ 0 h 82"/>
                  <a:gd name="T96" fmla="*/ 0 w 81"/>
                  <a:gd name="T97" fmla="*/ 0 h 82"/>
                  <a:gd name="T98" fmla="*/ 0 w 81"/>
                  <a:gd name="T99" fmla="*/ 0 h 82"/>
                  <a:gd name="T100" fmla="*/ 0 w 81"/>
                  <a:gd name="T101" fmla="*/ 0 h 82"/>
                  <a:gd name="T102" fmla="*/ 0 w 81"/>
                  <a:gd name="T103" fmla="*/ 0 h 82"/>
                  <a:gd name="T104" fmla="*/ 0 w 81"/>
                  <a:gd name="T105" fmla="*/ 0 h 82"/>
                  <a:gd name="T106" fmla="*/ 0 w 81"/>
                  <a:gd name="T107" fmla="*/ 0 h 82"/>
                  <a:gd name="T108" fmla="*/ 0 w 81"/>
                  <a:gd name="T109" fmla="*/ 0 h 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1"/>
                  <a:gd name="T166" fmla="*/ 0 h 82"/>
                  <a:gd name="T167" fmla="*/ 81 w 81"/>
                  <a:gd name="T168" fmla="*/ 82 h 8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1" h="82">
                    <a:moveTo>
                      <a:pt x="81" y="41"/>
                    </a:moveTo>
                    <a:lnTo>
                      <a:pt x="80" y="32"/>
                    </a:lnTo>
                    <a:lnTo>
                      <a:pt x="78" y="24"/>
                    </a:lnTo>
                    <a:lnTo>
                      <a:pt x="75" y="17"/>
                    </a:lnTo>
                    <a:lnTo>
                      <a:pt x="70" y="11"/>
                    </a:lnTo>
                    <a:lnTo>
                      <a:pt x="62" y="6"/>
                    </a:lnTo>
                    <a:lnTo>
                      <a:pt x="55" y="2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5" y="2"/>
                    </a:lnTo>
                    <a:lnTo>
                      <a:pt x="12" y="11"/>
                    </a:lnTo>
                    <a:lnTo>
                      <a:pt x="2" y="2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2" y="56"/>
                    </a:lnTo>
                    <a:lnTo>
                      <a:pt x="12" y="69"/>
                    </a:lnTo>
                    <a:lnTo>
                      <a:pt x="25" y="78"/>
                    </a:lnTo>
                    <a:lnTo>
                      <a:pt x="32" y="81"/>
                    </a:lnTo>
                    <a:lnTo>
                      <a:pt x="41" y="82"/>
                    </a:lnTo>
                    <a:lnTo>
                      <a:pt x="47" y="81"/>
                    </a:lnTo>
                    <a:lnTo>
                      <a:pt x="55" y="78"/>
                    </a:lnTo>
                    <a:lnTo>
                      <a:pt x="62" y="74"/>
                    </a:lnTo>
                    <a:lnTo>
                      <a:pt x="70" y="69"/>
                    </a:lnTo>
                    <a:lnTo>
                      <a:pt x="75" y="62"/>
                    </a:lnTo>
                    <a:lnTo>
                      <a:pt x="78" y="56"/>
                    </a:lnTo>
                    <a:lnTo>
                      <a:pt x="80" y="48"/>
                    </a:lnTo>
                    <a:lnTo>
                      <a:pt x="81" y="41"/>
                    </a:lnTo>
                    <a:close/>
                    <a:moveTo>
                      <a:pt x="62" y="41"/>
                    </a:moveTo>
                    <a:lnTo>
                      <a:pt x="61" y="41"/>
                    </a:lnTo>
                    <a:lnTo>
                      <a:pt x="61" y="42"/>
                    </a:lnTo>
                    <a:lnTo>
                      <a:pt x="61" y="44"/>
                    </a:lnTo>
                    <a:lnTo>
                      <a:pt x="60" y="49"/>
                    </a:lnTo>
                    <a:lnTo>
                      <a:pt x="58" y="51"/>
                    </a:lnTo>
                    <a:lnTo>
                      <a:pt x="55" y="54"/>
                    </a:lnTo>
                    <a:lnTo>
                      <a:pt x="52" y="57"/>
                    </a:lnTo>
                    <a:lnTo>
                      <a:pt x="50" y="58"/>
                    </a:lnTo>
                    <a:lnTo>
                      <a:pt x="49" y="60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1" y="61"/>
                    </a:lnTo>
                    <a:lnTo>
                      <a:pt x="41" y="62"/>
                    </a:lnTo>
                    <a:lnTo>
                      <a:pt x="32" y="60"/>
                    </a:lnTo>
                    <a:lnTo>
                      <a:pt x="26" y="54"/>
                    </a:lnTo>
                    <a:lnTo>
                      <a:pt x="22" y="49"/>
                    </a:lnTo>
                    <a:lnTo>
                      <a:pt x="21" y="41"/>
                    </a:lnTo>
                    <a:lnTo>
                      <a:pt x="22" y="32"/>
                    </a:lnTo>
                    <a:lnTo>
                      <a:pt x="26" y="26"/>
                    </a:lnTo>
                    <a:lnTo>
                      <a:pt x="32" y="23"/>
                    </a:lnTo>
                    <a:lnTo>
                      <a:pt x="41" y="22"/>
                    </a:lnTo>
                    <a:lnTo>
                      <a:pt x="49" y="23"/>
                    </a:lnTo>
                    <a:lnTo>
                      <a:pt x="55" y="26"/>
                    </a:lnTo>
                    <a:lnTo>
                      <a:pt x="60" y="32"/>
                    </a:lnTo>
                    <a:lnTo>
                      <a:pt x="61" y="35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FFF7F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80">
                <a:extLst>
                  <a:ext uri="{FF2B5EF4-FFF2-40B4-BE49-F238E27FC236}">
                    <a16:creationId xmlns:a16="http://schemas.microsoft.com/office/drawing/2014/main" id="{3DFF67D2-8070-409C-BF89-7E09F0850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6" y="1296"/>
                <a:ext cx="8" cy="8"/>
              </a:xfrm>
              <a:custGeom>
                <a:avLst/>
                <a:gdLst>
                  <a:gd name="T0" fmla="*/ 0 w 41"/>
                  <a:gd name="T1" fmla="*/ 0 h 40"/>
                  <a:gd name="T2" fmla="*/ 0 w 41"/>
                  <a:gd name="T3" fmla="*/ 0 h 40"/>
                  <a:gd name="T4" fmla="*/ 0 w 41"/>
                  <a:gd name="T5" fmla="*/ 0 h 40"/>
                  <a:gd name="T6" fmla="*/ 0 w 41"/>
                  <a:gd name="T7" fmla="*/ 0 h 40"/>
                  <a:gd name="T8" fmla="*/ 0 w 41"/>
                  <a:gd name="T9" fmla="*/ 0 h 40"/>
                  <a:gd name="T10" fmla="*/ 0 w 41"/>
                  <a:gd name="T11" fmla="*/ 0 h 40"/>
                  <a:gd name="T12" fmla="*/ 0 w 41"/>
                  <a:gd name="T13" fmla="*/ 0 h 40"/>
                  <a:gd name="T14" fmla="*/ 0 w 41"/>
                  <a:gd name="T15" fmla="*/ 0 h 40"/>
                  <a:gd name="T16" fmla="*/ 0 w 41"/>
                  <a:gd name="T17" fmla="*/ 0 h 40"/>
                  <a:gd name="T18" fmla="*/ 0 w 41"/>
                  <a:gd name="T19" fmla="*/ 0 h 40"/>
                  <a:gd name="T20" fmla="*/ 0 w 41"/>
                  <a:gd name="T21" fmla="*/ 0 h 40"/>
                  <a:gd name="T22" fmla="*/ 0 w 41"/>
                  <a:gd name="T23" fmla="*/ 0 h 40"/>
                  <a:gd name="T24" fmla="*/ 0 w 41"/>
                  <a:gd name="T25" fmla="*/ 0 h 40"/>
                  <a:gd name="T26" fmla="*/ 0 w 41"/>
                  <a:gd name="T27" fmla="*/ 0 h 40"/>
                  <a:gd name="T28" fmla="*/ 0 w 41"/>
                  <a:gd name="T29" fmla="*/ 0 h 40"/>
                  <a:gd name="T30" fmla="*/ 0 w 41"/>
                  <a:gd name="T31" fmla="*/ 0 h 40"/>
                  <a:gd name="T32" fmla="*/ 0 w 41"/>
                  <a:gd name="T33" fmla="*/ 0 h 40"/>
                  <a:gd name="T34" fmla="*/ 0 w 41"/>
                  <a:gd name="T35" fmla="*/ 0 h 40"/>
                  <a:gd name="T36" fmla="*/ 0 w 41"/>
                  <a:gd name="T37" fmla="*/ 0 h 40"/>
                  <a:gd name="T38" fmla="*/ 0 w 41"/>
                  <a:gd name="T39" fmla="*/ 0 h 40"/>
                  <a:gd name="T40" fmla="*/ 0 w 41"/>
                  <a:gd name="T41" fmla="*/ 0 h 40"/>
                  <a:gd name="T42" fmla="*/ 0 w 41"/>
                  <a:gd name="T43" fmla="*/ 0 h 40"/>
                  <a:gd name="T44" fmla="*/ 0 w 41"/>
                  <a:gd name="T45" fmla="*/ 0 h 40"/>
                  <a:gd name="T46" fmla="*/ 0 w 41"/>
                  <a:gd name="T47" fmla="*/ 0 h 40"/>
                  <a:gd name="T48" fmla="*/ 0 w 41"/>
                  <a:gd name="T49" fmla="*/ 0 h 40"/>
                  <a:gd name="T50" fmla="*/ 0 w 41"/>
                  <a:gd name="T51" fmla="*/ 0 h 40"/>
                  <a:gd name="T52" fmla="*/ 0 w 41"/>
                  <a:gd name="T53" fmla="*/ 0 h 4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1"/>
                  <a:gd name="T82" fmla="*/ 0 h 40"/>
                  <a:gd name="T83" fmla="*/ 41 w 41"/>
                  <a:gd name="T84" fmla="*/ 40 h 4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1" h="40">
                    <a:moveTo>
                      <a:pt x="34" y="32"/>
                    </a:moveTo>
                    <a:lnTo>
                      <a:pt x="37" y="29"/>
                    </a:lnTo>
                    <a:lnTo>
                      <a:pt x="39" y="27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41" y="19"/>
                    </a:lnTo>
                    <a:lnTo>
                      <a:pt x="40" y="13"/>
                    </a:lnTo>
                    <a:lnTo>
                      <a:pt x="39" y="10"/>
                    </a:lnTo>
                    <a:lnTo>
                      <a:pt x="34" y="4"/>
                    </a:lnTo>
                    <a:lnTo>
                      <a:pt x="28" y="1"/>
                    </a:lnTo>
                    <a:lnTo>
                      <a:pt x="20" y="0"/>
                    </a:lnTo>
                    <a:lnTo>
                      <a:pt x="11" y="1"/>
                    </a:lnTo>
                    <a:lnTo>
                      <a:pt x="5" y="4"/>
                    </a:lnTo>
                    <a:lnTo>
                      <a:pt x="1" y="10"/>
                    </a:lnTo>
                    <a:lnTo>
                      <a:pt x="0" y="19"/>
                    </a:lnTo>
                    <a:lnTo>
                      <a:pt x="1" y="27"/>
                    </a:lnTo>
                    <a:lnTo>
                      <a:pt x="5" y="32"/>
                    </a:lnTo>
                    <a:lnTo>
                      <a:pt x="11" y="38"/>
                    </a:lnTo>
                    <a:lnTo>
                      <a:pt x="20" y="40"/>
                    </a:lnTo>
                    <a:lnTo>
                      <a:pt x="20" y="39"/>
                    </a:lnTo>
                    <a:lnTo>
                      <a:pt x="21" y="39"/>
                    </a:lnTo>
                    <a:lnTo>
                      <a:pt x="23" y="39"/>
                    </a:lnTo>
                    <a:lnTo>
                      <a:pt x="28" y="38"/>
                    </a:lnTo>
                    <a:lnTo>
                      <a:pt x="29" y="36"/>
                    </a:lnTo>
                    <a:lnTo>
                      <a:pt x="31" y="35"/>
                    </a:lnTo>
                    <a:lnTo>
                      <a:pt x="34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81">
                <a:extLst>
                  <a:ext uri="{FF2B5EF4-FFF2-40B4-BE49-F238E27FC236}">
                    <a16:creationId xmlns:a16="http://schemas.microsoft.com/office/drawing/2014/main" id="{1E3A1B1F-85C5-439E-B113-65265C35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1325"/>
                <a:ext cx="107" cy="130"/>
              </a:xfrm>
              <a:custGeom>
                <a:avLst/>
                <a:gdLst>
                  <a:gd name="T0" fmla="*/ 1 w 532"/>
                  <a:gd name="T1" fmla="*/ 0 h 652"/>
                  <a:gd name="T2" fmla="*/ 1 w 532"/>
                  <a:gd name="T3" fmla="*/ 0 h 652"/>
                  <a:gd name="T4" fmla="*/ 1 w 532"/>
                  <a:gd name="T5" fmla="*/ 0 h 652"/>
                  <a:gd name="T6" fmla="*/ 1 w 532"/>
                  <a:gd name="T7" fmla="*/ 0 h 652"/>
                  <a:gd name="T8" fmla="*/ 1 w 532"/>
                  <a:gd name="T9" fmla="*/ 0 h 652"/>
                  <a:gd name="T10" fmla="*/ 1 w 532"/>
                  <a:gd name="T11" fmla="*/ 0 h 652"/>
                  <a:gd name="T12" fmla="*/ 1 w 532"/>
                  <a:gd name="T13" fmla="*/ 1 h 652"/>
                  <a:gd name="T14" fmla="*/ 1 w 532"/>
                  <a:gd name="T15" fmla="*/ 1 h 652"/>
                  <a:gd name="T16" fmla="*/ 1 w 532"/>
                  <a:gd name="T17" fmla="*/ 1 h 652"/>
                  <a:gd name="T18" fmla="*/ 1 w 532"/>
                  <a:gd name="T19" fmla="*/ 1 h 652"/>
                  <a:gd name="T20" fmla="*/ 1 w 532"/>
                  <a:gd name="T21" fmla="*/ 1 h 652"/>
                  <a:gd name="T22" fmla="*/ 1 w 532"/>
                  <a:gd name="T23" fmla="*/ 1 h 652"/>
                  <a:gd name="T24" fmla="*/ 1 w 532"/>
                  <a:gd name="T25" fmla="*/ 1 h 652"/>
                  <a:gd name="T26" fmla="*/ 1 w 532"/>
                  <a:gd name="T27" fmla="*/ 1 h 652"/>
                  <a:gd name="T28" fmla="*/ 1 w 532"/>
                  <a:gd name="T29" fmla="*/ 1 h 652"/>
                  <a:gd name="T30" fmla="*/ 0 w 532"/>
                  <a:gd name="T31" fmla="*/ 1 h 652"/>
                  <a:gd name="T32" fmla="*/ 0 w 532"/>
                  <a:gd name="T33" fmla="*/ 1 h 652"/>
                  <a:gd name="T34" fmla="*/ 0 w 532"/>
                  <a:gd name="T35" fmla="*/ 1 h 652"/>
                  <a:gd name="T36" fmla="*/ 0 w 532"/>
                  <a:gd name="T37" fmla="*/ 1 h 652"/>
                  <a:gd name="T38" fmla="*/ 0 w 532"/>
                  <a:gd name="T39" fmla="*/ 1 h 652"/>
                  <a:gd name="T40" fmla="*/ 0 w 532"/>
                  <a:gd name="T41" fmla="*/ 1 h 652"/>
                  <a:gd name="T42" fmla="*/ 0 w 532"/>
                  <a:gd name="T43" fmla="*/ 1 h 652"/>
                  <a:gd name="T44" fmla="*/ 0 w 532"/>
                  <a:gd name="T45" fmla="*/ 1 h 652"/>
                  <a:gd name="T46" fmla="*/ 0 w 532"/>
                  <a:gd name="T47" fmla="*/ 1 h 652"/>
                  <a:gd name="T48" fmla="*/ 0 w 532"/>
                  <a:gd name="T49" fmla="*/ 1 h 652"/>
                  <a:gd name="T50" fmla="*/ 0 w 532"/>
                  <a:gd name="T51" fmla="*/ 1 h 652"/>
                  <a:gd name="T52" fmla="*/ 1 w 532"/>
                  <a:gd name="T53" fmla="*/ 1 h 652"/>
                  <a:gd name="T54" fmla="*/ 1 w 532"/>
                  <a:gd name="T55" fmla="*/ 1 h 652"/>
                  <a:gd name="T56" fmla="*/ 1 w 532"/>
                  <a:gd name="T57" fmla="*/ 1 h 652"/>
                  <a:gd name="T58" fmla="*/ 1 w 532"/>
                  <a:gd name="T59" fmla="*/ 1 h 652"/>
                  <a:gd name="T60" fmla="*/ 1 w 532"/>
                  <a:gd name="T61" fmla="*/ 1 h 652"/>
                  <a:gd name="T62" fmla="*/ 1 w 532"/>
                  <a:gd name="T63" fmla="*/ 1 h 652"/>
                  <a:gd name="T64" fmla="*/ 1 w 532"/>
                  <a:gd name="T65" fmla="*/ 1 h 652"/>
                  <a:gd name="T66" fmla="*/ 1 w 532"/>
                  <a:gd name="T67" fmla="*/ 1 h 652"/>
                  <a:gd name="T68" fmla="*/ 1 w 532"/>
                  <a:gd name="T69" fmla="*/ 1 h 652"/>
                  <a:gd name="T70" fmla="*/ 1 w 532"/>
                  <a:gd name="T71" fmla="*/ 0 h 652"/>
                  <a:gd name="T72" fmla="*/ 1 w 532"/>
                  <a:gd name="T73" fmla="*/ 0 h 652"/>
                  <a:gd name="T74" fmla="*/ 1 w 532"/>
                  <a:gd name="T75" fmla="*/ 0 h 652"/>
                  <a:gd name="T76" fmla="*/ 1 w 532"/>
                  <a:gd name="T77" fmla="*/ 0 h 652"/>
                  <a:gd name="T78" fmla="*/ 1 w 532"/>
                  <a:gd name="T79" fmla="*/ 0 h 6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32"/>
                  <a:gd name="T121" fmla="*/ 0 h 652"/>
                  <a:gd name="T122" fmla="*/ 532 w 532"/>
                  <a:gd name="T123" fmla="*/ 652 h 6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32" h="652">
                    <a:moveTo>
                      <a:pt x="400" y="2"/>
                    </a:moveTo>
                    <a:lnTo>
                      <a:pt x="361" y="0"/>
                    </a:lnTo>
                    <a:lnTo>
                      <a:pt x="384" y="18"/>
                    </a:lnTo>
                    <a:lnTo>
                      <a:pt x="409" y="41"/>
                    </a:lnTo>
                    <a:lnTo>
                      <a:pt x="432" y="66"/>
                    </a:lnTo>
                    <a:lnTo>
                      <a:pt x="453" y="93"/>
                    </a:lnTo>
                    <a:lnTo>
                      <a:pt x="470" y="121"/>
                    </a:lnTo>
                    <a:lnTo>
                      <a:pt x="486" y="152"/>
                    </a:lnTo>
                    <a:lnTo>
                      <a:pt x="496" y="182"/>
                    </a:lnTo>
                    <a:lnTo>
                      <a:pt x="505" y="215"/>
                    </a:lnTo>
                    <a:lnTo>
                      <a:pt x="510" y="249"/>
                    </a:lnTo>
                    <a:lnTo>
                      <a:pt x="512" y="286"/>
                    </a:lnTo>
                    <a:lnTo>
                      <a:pt x="510" y="320"/>
                    </a:lnTo>
                    <a:lnTo>
                      <a:pt x="505" y="354"/>
                    </a:lnTo>
                    <a:lnTo>
                      <a:pt x="501" y="369"/>
                    </a:lnTo>
                    <a:lnTo>
                      <a:pt x="496" y="386"/>
                    </a:lnTo>
                    <a:lnTo>
                      <a:pt x="486" y="418"/>
                    </a:lnTo>
                    <a:lnTo>
                      <a:pt x="470" y="448"/>
                    </a:lnTo>
                    <a:lnTo>
                      <a:pt x="461" y="461"/>
                    </a:lnTo>
                    <a:lnTo>
                      <a:pt x="457" y="468"/>
                    </a:lnTo>
                    <a:lnTo>
                      <a:pt x="454" y="471"/>
                    </a:lnTo>
                    <a:lnTo>
                      <a:pt x="453" y="476"/>
                    </a:lnTo>
                    <a:lnTo>
                      <a:pt x="432" y="503"/>
                    </a:lnTo>
                    <a:lnTo>
                      <a:pt x="409" y="530"/>
                    </a:lnTo>
                    <a:lnTo>
                      <a:pt x="382" y="553"/>
                    </a:lnTo>
                    <a:lnTo>
                      <a:pt x="355" y="575"/>
                    </a:lnTo>
                    <a:lnTo>
                      <a:pt x="350" y="576"/>
                    </a:lnTo>
                    <a:lnTo>
                      <a:pt x="347" y="578"/>
                    </a:lnTo>
                    <a:lnTo>
                      <a:pt x="340" y="583"/>
                    </a:lnTo>
                    <a:lnTo>
                      <a:pt x="326" y="592"/>
                    </a:lnTo>
                    <a:lnTo>
                      <a:pt x="297" y="608"/>
                    </a:lnTo>
                    <a:lnTo>
                      <a:pt x="265" y="618"/>
                    </a:lnTo>
                    <a:lnTo>
                      <a:pt x="248" y="622"/>
                    </a:lnTo>
                    <a:lnTo>
                      <a:pt x="232" y="627"/>
                    </a:lnTo>
                    <a:lnTo>
                      <a:pt x="198" y="631"/>
                    </a:lnTo>
                    <a:lnTo>
                      <a:pt x="164" y="634"/>
                    </a:lnTo>
                    <a:lnTo>
                      <a:pt x="141" y="632"/>
                    </a:lnTo>
                    <a:lnTo>
                      <a:pt x="120" y="630"/>
                    </a:lnTo>
                    <a:lnTo>
                      <a:pt x="78" y="623"/>
                    </a:lnTo>
                    <a:lnTo>
                      <a:pt x="38" y="610"/>
                    </a:lnTo>
                    <a:lnTo>
                      <a:pt x="19" y="602"/>
                    </a:lnTo>
                    <a:lnTo>
                      <a:pt x="0" y="593"/>
                    </a:lnTo>
                    <a:lnTo>
                      <a:pt x="22" y="626"/>
                    </a:lnTo>
                    <a:lnTo>
                      <a:pt x="54" y="636"/>
                    </a:lnTo>
                    <a:lnTo>
                      <a:pt x="89" y="645"/>
                    </a:lnTo>
                    <a:lnTo>
                      <a:pt x="125" y="649"/>
                    </a:lnTo>
                    <a:lnTo>
                      <a:pt x="164" y="652"/>
                    </a:lnTo>
                    <a:lnTo>
                      <a:pt x="200" y="649"/>
                    </a:lnTo>
                    <a:lnTo>
                      <a:pt x="217" y="647"/>
                    </a:lnTo>
                    <a:lnTo>
                      <a:pt x="235" y="645"/>
                    </a:lnTo>
                    <a:lnTo>
                      <a:pt x="269" y="636"/>
                    </a:lnTo>
                    <a:lnTo>
                      <a:pt x="303" y="625"/>
                    </a:lnTo>
                    <a:lnTo>
                      <a:pt x="335" y="609"/>
                    </a:lnTo>
                    <a:lnTo>
                      <a:pt x="350" y="600"/>
                    </a:lnTo>
                    <a:lnTo>
                      <a:pt x="366" y="590"/>
                    </a:lnTo>
                    <a:lnTo>
                      <a:pt x="395" y="568"/>
                    </a:lnTo>
                    <a:lnTo>
                      <a:pt x="409" y="555"/>
                    </a:lnTo>
                    <a:lnTo>
                      <a:pt x="424" y="544"/>
                    </a:lnTo>
                    <a:lnTo>
                      <a:pt x="435" y="529"/>
                    </a:lnTo>
                    <a:lnTo>
                      <a:pt x="448" y="516"/>
                    </a:lnTo>
                    <a:lnTo>
                      <a:pt x="470" y="486"/>
                    </a:lnTo>
                    <a:lnTo>
                      <a:pt x="479" y="470"/>
                    </a:lnTo>
                    <a:lnTo>
                      <a:pt x="488" y="456"/>
                    </a:lnTo>
                    <a:lnTo>
                      <a:pt x="496" y="440"/>
                    </a:lnTo>
                    <a:lnTo>
                      <a:pt x="498" y="435"/>
                    </a:lnTo>
                    <a:lnTo>
                      <a:pt x="500" y="432"/>
                    </a:lnTo>
                    <a:lnTo>
                      <a:pt x="504" y="425"/>
                    </a:lnTo>
                    <a:lnTo>
                      <a:pt x="516" y="391"/>
                    </a:lnTo>
                    <a:lnTo>
                      <a:pt x="525" y="357"/>
                    </a:lnTo>
                    <a:lnTo>
                      <a:pt x="527" y="339"/>
                    </a:lnTo>
                    <a:lnTo>
                      <a:pt x="529" y="322"/>
                    </a:lnTo>
                    <a:lnTo>
                      <a:pt x="532" y="286"/>
                    </a:lnTo>
                    <a:lnTo>
                      <a:pt x="529" y="247"/>
                    </a:lnTo>
                    <a:lnTo>
                      <a:pt x="525" y="212"/>
                    </a:lnTo>
                    <a:lnTo>
                      <a:pt x="516" y="177"/>
                    </a:lnTo>
                    <a:lnTo>
                      <a:pt x="504" y="144"/>
                    </a:lnTo>
                    <a:lnTo>
                      <a:pt x="488" y="111"/>
                    </a:lnTo>
                    <a:lnTo>
                      <a:pt x="470" y="81"/>
                    </a:lnTo>
                    <a:lnTo>
                      <a:pt x="448" y="52"/>
                    </a:lnTo>
                    <a:lnTo>
                      <a:pt x="424" y="26"/>
                    </a:lnTo>
                    <a:lnTo>
                      <a:pt x="400" y="2"/>
                    </a:lnTo>
                    <a:close/>
                  </a:path>
                </a:pathLst>
              </a:custGeom>
              <a:solidFill>
                <a:srgbClr val="777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82">
                <a:extLst>
                  <a:ext uri="{FF2B5EF4-FFF2-40B4-BE49-F238E27FC236}">
                    <a16:creationId xmlns:a16="http://schemas.microsoft.com/office/drawing/2014/main" id="{195FFF2A-FEFB-47A3-AA2F-9260A66B2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325"/>
                <a:ext cx="107" cy="127"/>
              </a:xfrm>
              <a:custGeom>
                <a:avLst/>
                <a:gdLst>
                  <a:gd name="T0" fmla="*/ 1 w 531"/>
                  <a:gd name="T1" fmla="*/ 0 h 634"/>
                  <a:gd name="T2" fmla="*/ 1 w 531"/>
                  <a:gd name="T3" fmla="*/ 0 h 634"/>
                  <a:gd name="T4" fmla="*/ 1 w 531"/>
                  <a:gd name="T5" fmla="*/ 0 h 634"/>
                  <a:gd name="T6" fmla="*/ 1 w 531"/>
                  <a:gd name="T7" fmla="*/ 0 h 634"/>
                  <a:gd name="T8" fmla="*/ 1 w 531"/>
                  <a:gd name="T9" fmla="*/ 0 h 634"/>
                  <a:gd name="T10" fmla="*/ 1 w 531"/>
                  <a:gd name="T11" fmla="*/ 0 h 634"/>
                  <a:gd name="T12" fmla="*/ 1 w 531"/>
                  <a:gd name="T13" fmla="*/ 0 h 634"/>
                  <a:gd name="T14" fmla="*/ 1 w 531"/>
                  <a:gd name="T15" fmla="*/ 0 h 634"/>
                  <a:gd name="T16" fmla="*/ 1 w 531"/>
                  <a:gd name="T17" fmla="*/ 1 h 634"/>
                  <a:gd name="T18" fmla="*/ 1 w 531"/>
                  <a:gd name="T19" fmla="*/ 1 h 634"/>
                  <a:gd name="T20" fmla="*/ 1 w 531"/>
                  <a:gd name="T21" fmla="*/ 1 h 634"/>
                  <a:gd name="T22" fmla="*/ 1 w 531"/>
                  <a:gd name="T23" fmla="*/ 1 h 634"/>
                  <a:gd name="T24" fmla="*/ 1 w 531"/>
                  <a:gd name="T25" fmla="*/ 1 h 634"/>
                  <a:gd name="T26" fmla="*/ 1 w 531"/>
                  <a:gd name="T27" fmla="*/ 1 h 634"/>
                  <a:gd name="T28" fmla="*/ 1 w 531"/>
                  <a:gd name="T29" fmla="*/ 1 h 634"/>
                  <a:gd name="T30" fmla="*/ 1 w 531"/>
                  <a:gd name="T31" fmla="*/ 1 h 634"/>
                  <a:gd name="T32" fmla="*/ 1 w 531"/>
                  <a:gd name="T33" fmla="*/ 1 h 634"/>
                  <a:gd name="T34" fmla="*/ 1 w 531"/>
                  <a:gd name="T35" fmla="*/ 1 h 634"/>
                  <a:gd name="T36" fmla="*/ 0 w 531"/>
                  <a:gd name="T37" fmla="*/ 1 h 634"/>
                  <a:gd name="T38" fmla="*/ 0 w 531"/>
                  <a:gd name="T39" fmla="*/ 1 h 634"/>
                  <a:gd name="T40" fmla="*/ 0 w 531"/>
                  <a:gd name="T41" fmla="*/ 1 h 634"/>
                  <a:gd name="T42" fmla="*/ 0 w 531"/>
                  <a:gd name="T43" fmla="*/ 1 h 634"/>
                  <a:gd name="T44" fmla="*/ 0 w 531"/>
                  <a:gd name="T45" fmla="*/ 1 h 634"/>
                  <a:gd name="T46" fmla="*/ 0 w 531"/>
                  <a:gd name="T47" fmla="*/ 1 h 634"/>
                  <a:gd name="T48" fmla="*/ 0 w 531"/>
                  <a:gd name="T49" fmla="*/ 1 h 634"/>
                  <a:gd name="T50" fmla="*/ 0 w 531"/>
                  <a:gd name="T51" fmla="*/ 1 h 634"/>
                  <a:gd name="T52" fmla="*/ 0 w 531"/>
                  <a:gd name="T53" fmla="*/ 1 h 634"/>
                  <a:gd name="T54" fmla="*/ 0 w 531"/>
                  <a:gd name="T55" fmla="*/ 1 h 634"/>
                  <a:gd name="T56" fmla="*/ 0 w 531"/>
                  <a:gd name="T57" fmla="*/ 1 h 634"/>
                  <a:gd name="T58" fmla="*/ 0 w 531"/>
                  <a:gd name="T59" fmla="*/ 1 h 634"/>
                  <a:gd name="T60" fmla="*/ 0 w 531"/>
                  <a:gd name="T61" fmla="*/ 1 h 634"/>
                  <a:gd name="T62" fmla="*/ 0 w 531"/>
                  <a:gd name="T63" fmla="*/ 1 h 634"/>
                  <a:gd name="T64" fmla="*/ 1 w 531"/>
                  <a:gd name="T65" fmla="*/ 1 h 634"/>
                  <a:gd name="T66" fmla="*/ 1 w 531"/>
                  <a:gd name="T67" fmla="*/ 1 h 634"/>
                  <a:gd name="T68" fmla="*/ 1 w 531"/>
                  <a:gd name="T69" fmla="*/ 1 h 634"/>
                  <a:gd name="T70" fmla="*/ 1 w 531"/>
                  <a:gd name="T71" fmla="*/ 1 h 634"/>
                  <a:gd name="T72" fmla="*/ 1 w 531"/>
                  <a:gd name="T73" fmla="*/ 1 h 634"/>
                  <a:gd name="T74" fmla="*/ 1 w 531"/>
                  <a:gd name="T75" fmla="*/ 1 h 634"/>
                  <a:gd name="T76" fmla="*/ 1 w 531"/>
                  <a:gd name="T77" fmla="*/ 1 h 634"/>
                  <a:gd name="T78" fmla="*/ 1 w 531"/>
                  <a:gd name="T79" fmla="*/ 1 h 634"/>
                  <a:gd name="T80" fmla="*/ 1 w 531"/>
                  <a:gd name="T81" fmla="*/ 1 h 634"/>
                  <a:gd name="T82" fmla="*/ 1 w 531"/>
                  <a:gd name="T83" fmla="*/ 0 h 634"/>
                  <a:gd name="T84" fmla="*/ 1 w 531"/>
                  <a:gd name="T85" fmla="*/ 0 h 634"/>
                  <a:gd name="T86" fmla="*/ 1 w 531"/>
                  <a:gd name="T87" fmla="*/ 0 h 634"/>
                  <a:gd name="T88" fmla="*/ 1 w 531"/>
                  <a:gd name="T89" fmla="*/ 0 h 634"/>
                  <a:gd name="T90" fmla="*/ 1 w 531"/>
                  <a:gd name="T91" fmla="*/ 0 h 6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31"/>
                  <a:gd name="T139" fmla="*/ 0 h 634"/>
                  <a:gd name="T140" fmla="*/ 531 w 531"/>
                  <a:gd name="T141" fmla="*/ 634 h 6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31" h="634">
                    <a:moveTo>
                      <a:pt x="428" y="41"/>
                    </a:moveTo>
                    <a:lnTo>
                      <a:pt x="403" y="18"/>
                    </a:lnTo>
                    <a:lnTo>
                      <a:pt x="380" y="0"/>
                    </a:lnTo>
                    <a:lnTo>
                      <a:pt x="366" y="0"/>
                    </a:lnTo>
                    <a:lnTo>
                      <a:pt x="353" y="0"/>
                    </a:lnTo>
                    <a:lnTo>
                      <a:pt x="344" y="2"/>
                    </a:lnTo>
                    <a:lnTo>
                      <a:pt x="361" y="11"/>
                    </a:lnTo>
                    <a:lnTo>
                      <a:pt x="379" y="24"/>
                    </a:lnTo>
                    <a:lnTo>
                      <a:pt x="413" y="54"/>
                    </a:lnTo>
                    <a:lnTo>
                      <a:pt x="435" y="78"/>
                    </a:lnTo>
                    <a:lnTo>
                      <a:pt x="454" y="104"/>
                    </a:lnTo>
                    <a:lnTo>
                      <a:pt x="470" y="130"/>
                    </a:lnTo>
                    <a:lnTo>
                      <a:pt x="485" y="160"/>
                    </a:lnTo>
                    <a:lnTo>
                      <a:pt x="495" y="188"/>
                    </a:lnTo>
                    <a:lnTo>
                      <a:pt x="503" y="220"/>
                    </a:lnTo>
                    <a:lnTo>
                      <a:pt x="507" y="252"/>
                    </a:lnTo>
                    <a:lnTo>
                      <a:pt x="510" y="286"/>
                    </a:lnTo>
                    <a:lnTo>
                      <a:pt x="507" y="317"/>
                    </a:lnTo>
                    <a:lnTo>
                      <a:pt x="503" y="349"/>
                    </a:lnTo>
                    <a:lnTo>
                      <a:pt x="498" y="364"/>
                    </a:lnTo>
                    <a:lnTo>
                      <a:pt x="495" y="380"/>
                    </a:lnTo>
                    <a:lnTo>
                      <a:pt x="485" y="409"/>
                    </a:lnTo>
                    <a:lnTo>
                      <a:pt x="470" y="436"/>
                    </a:lnTo>
                    <a:lnTo>
                      <a:pt x="454" y="464"/>
                    </a:lnTo>
                    <a:lnTo>
                      <a:pt x="451" y="466"/>
                    </a:lnTo>
                    <a:lnTo>
                      <a:pt x="448" y="469"/>
                    </a:lnTo>
                    <a:lnTo>
                      <a:pt x="444" y="476"/>
                    </a:lnTo>
                    <a:lnTo>
                      <a:pt x="435" y="490"/>
                    </a:lnTo>
                    <a:lnTo>
                      <a:pt x="423" y="502"/>
                    </a:lnTo>
                    <a:lnTo>
                      <a:pt x="413" y="516"/>
                    </a:lnTo>
                    <a:lnTo>
                      <a:pt x="388" y="537"/>
                    </a:lnTo>
                    <a:lnTo>
                      <a:pt x="375" y="546"/>
                    </a:lnTo>
                    <a:lnTo>
                      <a:pt x="368" y="551"/>
                    </a:lnTo>
                    <a:lnTo>
                      <a:pt x="364" y="553"/>
                    </a:lnTo>
                    <a:lnTo>
                      <a:pt x="362" y="556"/>
                    </a:lnTo>
                    <a:lnTo>
                      <a:pt x="335" y="572"/>
                    </a:lnTo>
                    <a:lnTo>
                      <a:pt x="308" y="587"/>
                    </a:lnTo>
                    <a:lnTo>
                      <a:pt x="292" y="592"/>
                    </a:lnTo>
                    <a:lnTo>
                      <a:pt x="284" y="594"/>
                    </a:lnTo>
                    <a:lnTo>
                      <a:pt x="277" y="597"/>
                    </a:lnTo>
                    <a:lnTo>
                      <a:pt x="261" y="601"/>
                    </a:lnTo>
                    <a:lnTo>
                      <a:pt x="246" y="605"/>
                    </a:lnTo>
                    <a:lnTo>
                      <a:pt x="215" y="610"/>
                    </a:lnTo>
                    <a:lnTo>
                      <a:pt x="183" y="612"/>
                    </a:lnTo>
                    <a:lnTo>
                      <a:pt x="157" y="611"/>
                    </a:lnTo>
                    <a:lnTo>
                      <a:pt x="132" y="608"/>
                    </a:lnTo>
                    <a:lnTo>
                      <a:pt x="108" y="603"/>
                    </a:lnTo>
                    <a:lnTo>
                      <a:pt x="85" y="597"/>
                    </a:lnTo>
                    <a:lnTo>
                      <a:pt x="63" y="589"/>
                    </a:lnTo>
                    <a:lnTo>
                      <a:pt x="41" y="580"/>
                    </a:lnTo>
                    <a:lnTo>
                      <a:pt x="19" y="569"/>
                    </a:lnTo>
                    <a:lnTo>
                      <a:pt x="0" y="556"/>
                    </a:lnTo>
                    <a:lnTo>
                      <a:pt x="8" y="575"/>
                    </a:lnTo>
                    <a:lnTo>
                      <a:pt x="19" y="593"/>
                    </a:lnTo>
                    <a:lnTo>
                      <a:pt x="38" y="602"/>
                    </a:lnTo>
                    <a:lnTo>
                      <a:pt x="57" y="610"/>
                    </a:lnTo>
                    <a:lnTo>
                      <a:pt x="97" y="623"/>
                    </a:lnTo>
                    <a:lnTo>
                      <a:pt x="139" y="630"/>
                    </a:lnTo>
                    <a:lnTo>
                      <a:pt x="160" y="632"/>
                    </a:lnTo>
                    <a:lnTo>
                      <a:pt x="183" y="634"/>
                    </a:lnTo>
                    <a:lnTo>
                      <a:pt x="217" y="631"/>
                    </a:lnTo>
                    <a:lnTo>
                      <a:pt x="251" y="627"/>
                    </a:lnTo>
                    <a:lnTo>
                      <a:pt x="267" y="622"/>
                    </a:lnTo>
                    <a:lnTo>
                      <a:pt x="284" y="618"/>
                    </a:lnTo>
                    <a:lnTo>
                      <a:pt x="316" y="608"/>
                    </a:lnTo>
                    <a:lnTo>
                      <a:pt x="345" y="592"/>
                    </a:lnTo>
                    <a:lnTo>
                      <a:pt x="359" y="583"/>
                    </a:lnTo>
                    <a:lnTo>
                      <a:pt x="366" y="578"/>
                    </a:lnTo>
                    <a:lnTo>
                      <a:pt x="369" y="576"/>
                    </a:lnTo>
                    <a:lnTo>
                      <a:pt x="374" y="575"/>
                    </a:lnTo>
                    <a:lnTo>
                      <a:pt x="401" y="553"/>
                    </a:lnTo>
                    <a:lnTo>
                      <a:pt x="428" y="530"/>
                    </a:lnTo>
                    <a:lnTo>
                      <a:pt x="451" y="503"/>
                    </a:lnTo>
                    <a:lnTo>
                      <a:pt x="472" y="476"/>
                    </a:lnTo>
                    <a:lnTo>
                      <a:pt x="473" y="471"/>
                    </a:lnTo>
                    <a:lnTo>
                      <a:pt x="476" y="468"/>
                    </a:lnTo>
                    <a:lnTo>
                      <a:pt x="480" y="461"/>
                    </a:lnTo>
                    <a:lnTo>
                      <a:pt x="489" y="448"/>
                    </a:lnTo>
                    <a:lnTo>
                      <a:pt x="505" y="418"/>
                    </a:lnTo>
                    <a:lnTo>
                      <a:pt x="515" y="386"/>
                    </a:lnTo>
                    <a:lnTo>
                      <a:pt x="520" y="369"/>
                    </a:lnTo>
                    <a:lnTo>
                      <a:pt x="524" y="354"/>
                    </a:lnTo>
                    <a:lnTo>
                      <a:pt x="529" y="320"/>
                    </a:lnTo>
                    <a:lnTo>
                      <a:pt x="531" y="286"/>
                    </a:lnTo>
                    <a:lnTo>
                      <a:pt x="529" y="249"/>
                    </a:lnTo>
                    <a:lnTo>
                      <a:pt x="524" y="215"/>
                    </a:lnTo>
                    <a:lnTo>
                      <a:pt x="515" y="182"/>
                    </a:lnTo>
                    <a:lnTo>
                      <a:pt x="505" y="152"/>
                    </a:lnTo>
                    <a:lnTo>
                      <a:pt x="489" y="121"/>
                    </a:lnTo>
                    <a:lnTo>
                      <a:pt x="472" y="93"/>
                    </a:lnTo>
                    <a:lnTo>
                      <a:pt x="451" y="66"/>
                    </a:lnTo>
                    <a:lnTo>
                      <a:pt x="428" y="41"/>
                    </a:lnTo>
                    <a:close/>
                  </a:path>
                </a:pathLst>
              </a:custGeom>
              <a:solidFill>
                <a:srgbClr val="7F7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83">
                <a:extLst>
                  <a:ext uri="{FF2B5EF4-FFF2-40B4-BE49-F238E27FC236}">
                    <a16:creationId xmlns:a16="http://schemas.microsoft.com/office/drawing/2014/main" id="{181C2F3A-2CE2-4541-9A3E-FE37C202F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" y="1325"/>
                <a:ext cx="106" cy="135"/>
              </a:xfrm>
              <a:custGeom>
                <a:avLst/>
                <a:gdLst>
                  <a:gd name="T0" fmla="*/ 1 w 531"/>
                  <a:gd name="T1" fmla="*/ 0 h 672"/>
                  <a:gd name="T2" fmla="*/ 1 w 531"/>
                  <a:gd name="T3" fmla="*/ 0 h 672"/>
                  <a:gd name="T4" fmla="*/ 1 w 531"/>
                  <a:gd name="T5" fmla="*/ 0 h 672"/>
                  <a:gd name="T6" fmla="*/ 1 w 531"/>
                  <a:gd name="T7" fmla="*/ 0 h 672"/>
                  <a:gd name="T8" fmla="*/ 1 w 531"/>
                  <a:gd name="T9" fmla="*/ 0 h 672"/>
                  <a:gd name="T10" fmla="*/ 1 w 531"/>
                  <a:gd name="T11" fmla="*/ 1 h 672"/>
                  <a:gd name="T12" fmla="*/ 1 w 531"/>
                  <a:gd name="T13" fmla="*/ 1 h 672"/>
                  <a:gd name="T14" fmla="*/ 1 w 531"/>
                  <a:gd name="T15" fmla="*/ 1 h 672"/>
                  <a:gd name="T16" fmla="*/ 1 w 531"/>
                  <a:gd name="T17" fmla="*/ 1 h 672"/>
                  <a:gd name="T18" fmla="*/ 1 w 531"/>
                  <a:gd name="T19" fmla="*/ 1 h 672"/>
                  <a:gd name="T20" fmla="*/ 1 w 531"/>
                  <a:gd name="T21" fmla="*/ 1 h 672"/>
                  <a:gd name="T22" fmla="*/ 1 w 531"/>
                  <a:gd name="T23" fmla="*/ 1 h 672"/>
                  <a:gd name="T24" fmla="*/ 1 w 531"/>
                  <a:gd name="T25" fmla="*/ 1 h 672"/>
                  <a:gd name="T26" fmla="*/ 1 w 531"/>
                  <a:gd name="T27" fmla="*/ 1 h 672"/>
                  <a:gd name="T28" fmla="*/ 0 w 531"/>
                  <a:gd name="T29" fmla="*/ 1 h 672"/>
                  <a:gd name="T30" fmla="*/ 0 w 531"/>
                  <a:gd name="T31" fmla="*/ 1 h 672"/>
                  <a:gd name="T32" fmla="*/ 0 w 531"/>
                  <a:gd name="T33" fmla="*/ 1 h 672"/>
                  <a:gd name="T34" fmla="*/ 0 w 531"/>
                  <a:gd name="T35" fmla="*/ 1 h 672"/>
                  <a:gd name="T36" fmla="*/ 0 w 531"/>
                  <a:gd name="T37" fmla="*/ 1 h 672"/>
                  <a:gd name="T38" fmla="*/ 0 w 531"/>
                  <a:gd name="T39" fmla="*/ 1 h 672"/>
                  <a:gd name="T40" fmla="*/ 0 w 531"/>
                  <a:gd name="T41" fmla="*/ 1 h 672"/>
                  <a:gd name="T42" fmla="*/ 0 w 531"/>
                  <a:gd name="T43" fmla="*/ 1 h 672"/>
                  <a:gd name="T44" fmla="*/ 0 w 531"/>
                  <a:gd name="T45" fmla="*/ 1 h 672"/>
                  <a:gd name="T46" fmla="*/ 0 w 531"/>
                  <a:gd name="T47" fmla="*/ 1 h 672"/>
                  <a:gd name="T48" fmla="*/ 0 w 531"/>
                  <a:gd name="T49" fmla="*/ 1 h 672"/>
                  <a:gd name="T50" fmla="*/ 1 w 531"/>
                  <a:gd name="T51" fmla="*/ 1 h 672"/>
                  <a:gd name="T52" fmla="*/ 1 w 531"/>
                  <a:gd name="T53" fmla="*/ 1 h 672"/>
                  <a:gd name="T54" fmla="*/ 1 w 531"/>
                  <a:gd name="T55" fmla="*/ 1 h 672"/>
                  <a:gd name="T56" fmla="*/ 1 w 531"/>
                  <a:gd name="T57" fmla="*/ 1 h 672"/>
                  <a:gd name="T58" fmla="*/ 1 w 531"/>
                  <a:gd name="T59" fmla="*/ 1 h 672"/>
                  <a:gd name="T60" fmla="*/ 1 w 531"/>
                  <a:gd name="T61" fmla="*/ 1 h 672"/>
                  <a:gd name="T62" fmla="*/ 1 w 531"/>
                  <a:gd name="T63" fmla="*/ 1 h 672"/>
                  <a:gd name="T64" fmla="*/ 1 w 531"/>
                  <a:gd name="T65" fmla="*/ 1 h 672"/>
                  <a:gd name="T66" fmla="*/ 1 w 531"/>
                  <a:gd name="T67" fmla="*/ 1 h 672"/>
                  <a:gd name="T68" fmla="*/ 1 w 531"/>
                  <a:gd name="T69" fmla="*/ 1 h 672"/>
                  <a:gd name="T70" fmla="*/ 1 w 531"/>
                  <a:gd name="T71" fmla="*/ 1 h 672"/>
                  <a:gd name="T72" fmla="*/ 1 w 531"/>
                  <a:gd name="T73" fmla="*/ 1 h 672"/>
                  <a:gd name="T74" fmla="*/ 1 w 531"/>
                  <a:gd name="T75" fmla="*/ 1 h 672"/>
                  <a:gd name="T76" fmla="*/ 1 w 531"/>
                  <a:gd name="T77" fmla="*/ 0 h 672"/>
                  <a:gd name="T78" fmla="*/ 1 w 531"/>
                  <a:gd name="T79" fmla="*/ 0 h 672"/>
                  <a:gd name="T80" fmla="*/ 1 w 531"/>
                  <a:gd name="T81" fmla="*/ 0 h 672"/>
                  <a:gd name="T82" fmla="*/ 1 w 531"/>
                  <a:gd name="T83" fmla="*/ 0 h 672"/>
                  <a:gd name="T84" fmla="*/ 1 w 531"/>
                  <a:gd name="T85" fmla="*/ 0 h 672"/>
                  <a:gd name="T86" fmla="*/ 1 w 531"/>
                  <a:gd name="T87" fmla="*/ 0 h 67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31"/>
                  <a:gd name="T133" fmla="*/ 0 h 672"/>
                  <a:gd name="T134" fmla="*/ 531 w 531"/>
                  <a:gd name="T135" fmla="*/ 672 h 67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31" h="672">
                    <a:moveTo>
                      <a:pt x="378" y="0"/>
                    </a:moveTo>
                    <a:lnTo>
                      <a:pt x="402" y="24"/>
                    </a:lnTo>
                    <a:lnTo>
                      <a:pt x="426" y="50"/>
                    </a:lnTo>
                    <a:lnTo>
                      <a:pt x="448" y="79"/>
                    </a:lnTo>
                    <a:lnTo>
                      <a:pt x="466" y="109"/>
                    </a:lnTo>
                    <a:lnTo>
                      <a:pt x="482" y="142"/>
                    </a:lnTo>
                    <a:lnTo>
                      <a:pt x="494" y="175"/>
                    </a:lnTo>
                    <a:lnTo>
                      <a:pt x="503" y="210"/>
                    </a:lnTo>
                    <a:lnTo>
                      <a:pt x="507" y="245"/>
                    </a:lnTo>
                    <a:lnTo>
                      <a:pt x="510" y="284"/>
                    </a:lnTo>
                    <a:lnTo>
                      <a:pt x="507" y="320"/>
                    </a:lnTo>
                    <a:lnTo>
                      <a:pt x="505" y="337"/>
                    </a:lnTo>
                    <a:lnTo>
                      <a:pt x="503" y="355"/>
                    </a:lnTo>
                    <a:lnTo>
                      <a:pt x="494" y="389"/>
                    </a:lnTo>
                    <a:lnTo>
                      <a:pt x="482" y="423"/>
                    </a:lnTo>
                    <a:lnTo>
                      <a:pt x="478" y="430"/>
                    </a:lnTo>
                    <a:lnTo>
                      <a:pt x="476" y="433"/>
                    </a:lnTo>
                    <a:lnTo>
                      <a:pt x="474" y="438"/>
                    </a:lnTo>
                    <a:lnTo>
                      <a:pt x="466" y="454"/>
                    </a:lnTo>
                    <a:lnTo>
                      <a:pt x="457" y="468"/>
                    </a:lnTo>
                    <a:lnTo>
                      <a:pt x="448" y="484"/>
                    </a:lnTo>
                    <a:lnTo>
                      <a:pt x="426" y="514"/>
                    </a:lnTo>
                    <a:lnTo>
                      <a:pt x="413" y="527"/>
                    </a:lnTo>
                    <a:lnTo>
                      <a:pt x="402" y="542"/>
                    </a:lnTo>
                    <a:lnTo>
                      <a:pt x="387" y="553"/>
                    </a:lnTo>
                    <a:lnTo>
                      <a:pt x="373" y="566"/>
                    </a:lnTo>
                    <a:lnTo>
                      <a:pt x="344" y="588"/>
                    </a:lnTo>
                    <a:lnTo>
                      <a:pt x="328" y="598"/>
                    </a:lnTo>
                    <a:lnTo>
                      <a:pt x="313" y="607"/>
                    </a:lnTo>
                    <a:lnTo>
                      <a:pt x="281" y="623"/>
                    </a:lnTo>
                    <a:lnTo>
                      <a:pt x="247" y="634"/>
                    </a:lnTo>
                    <a:lnTo>
                      <a:pt x="213" y="643"/>
                    </a:lnTo>
                    <a:lnTo>
                      <a:pt x="195" y="645"/>
                    </a:lnTo>
                    <a:lnTo>
                      <a:pt x="178" y="647"/>
                    </a:lnTo>
                    <a:lnTo>
                      <a:pt x="142" y="650"/>
                    </a:lnTo>
                    <a:lnTo>
                      <a:pt x="103" y="647"/>
                    </a:lnTo>
                    <a:lnTo>
                      <a:pt x="67" y="643"/>
                    </a:lnTo>
                    <a:lnTo>
                      <a:pt x="32" y="634"/>
                    </a:lnTo>
                    <a:lnTo>
                      <a:pt x="0" y="624"/>
                    </a:lnTo>
                    <a:lnTo>
                      <a:pt x="11" y="638"/>
                    </a:lnTo>
                    <a:lnTo>
                      <a:pt x="27" y="655"/>
                    </a:lnTo>
                    <a:lnTo>
                      <a:pt x="53" y="662"/>
                    </a:lnTo>
                    <a:lnTo>
                      <a:pt x="82" y="668"/>
                    </a:lnTo>
                    <a:lnTo>
                      <a:pt x="110" y="671"/>
                    </a:lnTo>
                    <a:lnTo>
                      <a:pt x="142" y="672"/>
                    </a:lnTo>
                    <a:lnTo>
                      <a:pt x="180" y="670"/>
                    </a:lnTo>
                    <a:lnTo>
                      <a:pt x="219" y="664"/>
                    </a:lnTo>
                    <a:lnTo>
                      <a:pt x="255" y="655"/>
                    </a:lnTo>
                    <a:lnTo>
                      <a:pt x="272" y="649"/>
                    </a:lnTo>
                    <a:lnTo>
                      <a:pt x="291" y="643"/>
                    </a:lnTo>
                    <a:lnTo>
                      <a:pt x="306" y="634"/>
                    </a:lnTo>
                    <a:lnTo>
                      <a:pt x="314" y="629"/>
                    </a:lnTo>
                    <a:lnTo>
                      <a:pt x="323" y="626"/>
                    </a:lnTo>
                    <a:lnTo>
                      <a:pt x="355" y="607"/>
                    </a:lnTo>
                    <a:lnTo>
                      <a:pt x="362" y="600"/>
                    </a:lnTo>
                    <a:lnTo>
                      <a:pt x="363" y="598"/>
                    </a:lnTo>
                    <a:lnTo>
                      <a:pt x="365" y="596"/>
                    </a:lnTo>
                    <a:lnTo>
                      <a:pt x="370" y="594"/>
                    </a:lnTo>
                    <a:lnTo>
                      <a:pt x="386" y="583"/>
                    </a:lnTo>
                    <a:lnTo>
                      <a:pt x="415" y="557"/>
                    </a:lnTo>
                    <a:lnTo>
                      <a:pt x="441" y="527"/>
                    </a:lnTo>
                    <a:lnTo>
                      <a:pt x="453" y="511"/>
                    </a:lnTo>
                    <a:lnTo>
                      <a:pt x="455" y="507"/>
                    </a:lnTo>
                    <a:lnTo>
                      <a:pt x="456" y="505"/>
                    </a:lnTo>
                    <a:lnTo>
                      <a:pt x="458" y="503"/>
                    </a:lnTo>
                    <a:lnTo>
                      <a:pt x="465" y="497"/>
                    </a:lnTo>
                    <a:lnTo>
                      <a:pt x="474" y="480"/>
                    </a:lnTo>
                    <a:lnTo>
                      <a:pt x="485" y="464"/>
                    </a:lnTo>
                    <a:lnTo>
                      <a:pt x="488" y="455"/>
                    </a:lnTo>
                    <a:lnTo>
                      <a:pt x="493" y="447"/>
                    </a:lnTo>
                    <a:lnTo>
                      <a:pt x="502" y="431"/>
                    </a:lnTo>
                    <a:lnTo>
                      <a:pt x="507" y="413"/>
                    </a:lnTo>
                    <a:lnTo>
                      <a:pt x="514" y="396"/>
                    </a:lnTo>
                    <a:lnTo>
                      <a:pt x="523" y="359"/>
                    </a:lnTo>
                    <a:lnTo>
                      <a:pt x="525" y="340"/>
                    </a:lnTo>
                    <a:lnTo>
                      <a:pt x="529" y="322"/>
                    </a:lnTo>
                    <a:lnTo>
                      <a:pt x="531" y="284"/>
                    </a:lnTo>
                    <a:lnTo>
                      <a:pt x="529" y="243"/>
                    </a:lnTo>
                    <a:lnTo>
                      <a:pt x="523" y="205"/>
                    </a:lnTo>
                    <a:lnTo>
                      <a:pt x="514" y="168"/>
                    </a:lnTo>
                    <a:lnTo>
                      <a:pt x="502" y="134"/>
                    </a:lnTo>
                    <a:lnTo>
                      <a:pt x="485" y="100"/>
                    </a:lnTo>
                    <a:lnTo>
                      <a:pt x="465" y="68"/>
                    </a:lnTo>
                    <a:lnTo>
                      <a:pt x="441" y="38"/>
                    </a:lnTo>
                    <a:lnTo>
                      <a:pt x="415" y="9"/>
                    </a:lnTo>
                    <a:lnTo>
                      <a:pt x="413" y="7"/>
                    </a:lnTo>
                    <a:lnTo>
                      <a:pt x="394" y="2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6F6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84">
                <a:extLst>
                  <a:ext uri="{FF2B5EF4-FFF2-40B4-BE49-F238E27FC236}">
                    <a16:creationId xmlns:a16="http://schemas.microsoft.com/office/drawing/2014/main" id="{19D261F9-70D7-4CED-86A2-311EAF22F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1327"/>
                <a:ext cx="105" cy="137"/>
              </a:xfrm>
              <a:custGeom>
                <a:avLst/>
                <a:gdLst>
                  <a:gd name="T0" fmla="*/ 1 w 523"/>
                  <a:gd name="T1" fmla="*/ 0 h 684"/>
                  <a:gd name="T2" fmla="*/ 1 w 523"/>
                  <a:gd name="T3" fmla="*/ 0 h 684"/>
                  <a:gd name="T4" fmla="*/ 1 w 523"/>
                  <a:gd name="T5" fmla="*/ 0 h 684"/>
                  <a:gd name="T6" fmla="*/ 1 w 523"/>
                  <a:gd name="T7" fmla="*/ 0 h 684"/>
                  <a:gd name="T8" fmla="*/ 1 w 523"/>
                  <a:gd name="T9" fmla="*/ 0 h 684"/>
                  <a:gd name="T10" fmla="*/ 1 w 523"/>
                  <a:gd name="T11" fmla="*/ 1 h 684"/>
                  <a:gd name="T12" fmla="*/ 1 w 523"/>
                  <a:gd name="T13" fmla="*/ 1 h 684"/>
                  <a:gd name="T14" fmla="*/ 1 w 523"/>
                  <a:gd name="T15" fmla="*/ 1 h 684"/>
                  <a:gd name="T16" fmla="*/ 1 w 523"/>
                  <a:gd name="T17" fmla="*/ 1 h 684"/>
                  <a:gd name="T18" fmla="*/ 1 w 523"/>
                  <a:gd name="T19" fmla="*/ 1 h 684"/>
                  <a:gd name="T20" fmla="*/ 1 w 523"/>
                  <a:gd name="T21" fmla="*/ 1 h 684"/>
                  <a:gd name="T22" fmla="*/ 1 w 523"/>
                  <a:gd name="T23" fmla="*/ 1 h 684"/>
                  <a:gd name="T24" fmla="*/ 1 w 523"/>
                  <a:gd name="T25" fmla="*/ 1 h 684"/>
                  <a:gd name="T26" fmla="*/ 1 w 523"/>
                  <a:gd name="T27" fmla="*/ 1 h 684"/>
                  <a:gd name="T28" fmla="*/ 1 w 523"/>
                  <a:gd name="T29" fmla="*/ 1 h 684"/>
                  <a:gd name="T30" fmla="*/ 1 w 523"/>
                  <a:gd name="T31" fmla="*/ 1 h 684"/>
                  <a:gd name="T32" fmla="*/ 0 w 523"/>
                  <a:gd name="T33" fmla="*/ 1 h 684"/>
                  <a:gd name="T34" fmla="*/ 0 w 523"/>
                  <a:gd name="T35" fmla="*/ 1 h 684"/>
                  <a:gd name="T36" fmla="*/ 0 w 523"/>
                  <a:gd name="T37" fmla="*/ 1 h 684"/>
                  <a:gd name="T38" fmla="*/ 0 w 523"/>
                  <a:gd name="T39" fmla="*/ 1 h 684"/>
                  <a:gd name="T40" fmla="*/ 0 w 523"/>
                  <a:gd name="T41" fmla="*/ 1 h 684"/>
                  <a:gd name="T42" fmla="*/ 0 w 523"/>
                  <a:gd name="T43" fmla="*/ 1 h 684"/>
                  <a:gd name="T44" fmla="*/ 0 w 523"/>
                  <a:gd name="T45" fmla="*/ 1 h 684"/>
                  <a:gd name="T46" fmla="*/ 0 w 523"/>
                  <a:gd name="T47" fmla="*/ 1 h 684"/>
                  <a:gd name="T48" fmla="*/ 0 w 523"/>
                  <a:gd name="T49" fmla="*/ 1 h 684"/>
                  <a:gd name="T50" fmla="*/ 0 w 523"/>
                  <a:gd name="T51" fmla="*/ 1 h 684"/>
                  <a:gd name="T52" fmla="*/ 0 w 523"/>
                  <a:gd name="T53" fmla="*/ 1 h 684"/>
                  <a:gd name="T54" fmla="*/ 0 w 523"/>
                  <a:gd name="T55" fmla="*/ 1 h 684"/>
                  <a:gd name="T56" fmla="*/ 0 w 523"/>
                  <a:gd name="T57" fmla="*/ 1 h 684"/>
                  <a:gd name="T58" fmla="*/ 0 w 523"/>
                  <a:gd name="T59" fmla="*/ 1 h 684"/>
                  <a:gd name="T60" fmla="*/ 0 w 523"/>
                  <a:gd name="T61" fmla="*/ 1 h 684"/>
                  <a:gd name="T62" fmla="*/ 1 w 523"/>
                  <a:gd name="T63" fmla="*/ 1 h 684"/>
                  <a:gd name="T64" fmla="*/ 1 w 523"/>
                  <a:gd name="T65" fmla="*/ 1 h 684"/>
                  <a:gd name="T66" fmla="*/ 1 w 523"/>
                  <a:gd name="T67" fmla="*/ 1 h 684"/>
                  <a:gd name="T68" fmla="*/ 1 w 523"/>
                  <a:gd name="T69" fmla="*/ 1 h 684"/>
                  <a:gd name="T70" fmla="*/ 1 w 523"/>
                  <a:gd name="T71" fmla="*/ 1 h 684"/>
                  <a:gd name="T72" fmla="*/ 1 w 523"/>
                  <a:gd name="T73" fmla="*/ 1 h 684"/>
                  <a:gd name="T74" fmla="*/ 1 w 523"/>
                  <a:gd name="T75" fmla="*/ 1 h 684"/>
                  <a:gd name="T76" fmla="*/ 1 w 523"/>
                  <a:gd name="T77" fmla="*/ 1 h 684"/>
                  <a:gd name="T78" fmla="*/ 1 w 523"/>
                  <a:gd name="T79" fmla="*/ 1 h 684"/>
                  <a:gd name="T80" fmla="*/ 1 w 523"/>
                  <a:gd name="T81" fmla="*/ 0 h 684"/>
                  <a:gd name="T82" fmla="*/ 1 w 523"/>
                  <a:gd name="T83" fmla="*/ 0 h 684"/>
                  <a:gd name="T84" fmla="*/ 1 w 523"/>
                  <a:gd name="T85" fmla="*/ 0 h 684"/>
                  <a:gd name="T86" fmla="*/ 1 w 523"/>
                  <a:gd name="T87" fmla="*/ 0 h 684"/>
                  <a:gd name="T88" fmla="*/ 1 w 523"/>
                  <a:gd name="T89" fmla="*/ 0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23"/>
                  <a:gd name="T136" fmla="*/ 0 h 684"/>
                  <a:gd name="T137" fmla="*/ 523 w 523"/>
                  <a:gd name="T138" fmla="*/ 684 h 68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23" h="684">
                    <a:moveTo>
                      <a:pt x="386" y="0"/>
                    </a:moveTo>
                    <a:lnTo>
                      <a:pt x="388" y="2"/>
                    </a:lnTo>
                    <a:lnTo>
                      <a:pt x="414" y="31"/>
                    </a:lnTo>
                    <a:lnTo>
                      <a:pt x="438" y="61"/>
                    </a:lnTo>
                    <a:lnTo>
                      <a:pt x="458" y="93"/>
                    </a:lnTo>
                    <a:lnTo>
                      <a:pt x="475" y="127"/>
                    </a:lnTo>
                    <a:lnTo>
                      <a:pt x="487" y="161"/>
                    </a:lnTo>
                    <a:lnTo>
                      <a:pt x="496" y="198"/>
                    </a:lnTo>
                    <a:lnTo>
                      <a:pt x="502" y="236"/>
                    </a:lnTo>
                    <a:lnTo>
                      <a:pt x="504" y="277"/>
                    </a:lnTo>
                    <a:lnTo>
                      <a:pt x="502" y="315"/>
                    </a:lnTo>
                    <a:lnTo>
                      <a:pt x="498" y="333"/>
                    </a:lnTo>
                    <a:lnTo>
                      <a:pt x="496" y="352"/>
                    </a:lnTo>
                    <a:lnTo>
                      <a:pt x="487" y="389"/>
                    </a:lnTo>
                    <a:lnTo>
                      <a:pt x="480" y="406"/>
                    </a:lnTo>
                    <a:lnTo>
                      <a:pt x="475" y="424"/>
                    </a:lnTo>
                    <a:lnTo>
                      <a:pt x="466" y="440"/>
                    </a:lnTo>
                    <a:lnTo>
                      <a:pt x="461" y="448"/>
                    </a:lnTo>
                    <a:lnTo>
                      <a:pt x="458" y="457"/>
                    </a:lnTo>
                    <a:lnTo>
                      <a:pt x="447" y="473"/>
                    </a:lnTo>
                    <a:lnTo>
                      <a:pt x="438" y="490"/>
                    </a:lnTo>
                    <a:lnTo>
                      <a:pt x="431" y="496"/>
                    </a:lnTo>
                    <a:lnTo>
                      <a:pt x="429" y="498"/>
                    </a:lnTo>
                    <a:lnTo>
                      <a:pt x="428" y="500"/>
                    </a:lnTo>
                    <a:lnTo>
                      <a:pt x="426" y="504"/>
                    </a:lnTo>
                    <a:lnTo>
                      <a:pt x="414" y="520"/>
                    </a:lnTo>
                    <a:lnTo>
                      <a:pt x="388" y="550"/>
                    </a:lnTo>
                    <a:lnTo>
                      <a:pt x="359" y="576"/>
                    </a:lnTo>
                    <a:lnTo>
                      <a:pt x="343" y="587"/>
                    </a:lnTo>
                    <a:lnTo>
                      <a:pt x="338" y="589"/>
                    </a:lnTo>
                    <a:lnTo>
                      <a:pt x="336" y="591"/>
                    </a:lnTo>
                    <a:lnTo>
                      <a:pt x="335" y="593"/>
                    </a:lnTo>
                    <a:lnTo>
                      <a:pt x="328" y="600"/>
                    </a:lnTo>
                    <a:lnTo>
                      <a:pt x="296" y="619"/>
                    </a:lnTo>
                    <a:lnTo>
                      <a:pt x="287" y="622"/>
                    </a:lnTo>
                    <a:lnTo>
                      <a:pt x="279" y="627"/>
                    </a:lnTo>
                    <a:lnTo>
                      <a:pt x="264" y="636"/>
                    </a:lnTo>
                    <a:lnTo>
                      <a:pt x="245" y="642"/>
                    </a:lnTo>
                    <a:lnTo>
                      <a:pt x="228" y="648"/>
                    </a:lnTo>
                    <a:lnTo>
                      <a:pt x="192" y="657"/>
                    </a:lnTo>
                    <a:lnTo>
                      <a:pt x="153" y="663"/>
                    </a:lnTo>
                    <a:lnTo>
                      <a:pt x="115" y="665"/>
                    </a:lnTo>
                    <a:lnTo>
                      <a:pt x="83" y="664"/>
                    </a:lnTo>
                    <a:lnTo>
                      <a:pt x="55" y="661"/>
                    </a:lnTo>
                    <a:lnTo>
                      <a:pt x="26" y="655"/>
                    </a:lnTo>
                    <a:lnTo>
                      <a:pt x="0" y="648"/>
                    </a:lnTo>
                    <a:lnTo>
                      <a:pt x="16" y="668"/>
                    </a:lnTo>
                    <a:lnTo>
                      <a:pt x="18" y="670"/>
                    </a:lnTo>
                    <a:lnTo>
                      <a:pt x="24" y="674"/>
                    </a:lnTo>
                    <a:lnTo>
                      <a:pt x="68" y="681"/>
                    </a:lnTo>
                    <a:lnTo>
                      <a:pt x="115" y="684"/>
                    </a:lnTo>
                    <a:lnTo>
                      <a:pt x="156" y="681"/>
                    </a:lnTo>
                    <a:lnTo>
                      <a:pt x="165" y="679"/>
                    </a:lnTo>
                    <a:lnTo>
                      <a:pt x="169" y="678"/>
                    </a:lnTo>
                    <a:lnTo>
                      <a:pt x="175" y="678"/>
                    </a:lnTo>
                    <a:lnTo>
                      <a:pt x="195" y="676"/>
                    </a:lnTo>
                    <a:lnTo>
                      <a:pt x="214" y="670"/>
                    </a:lnTo>
                    <a:lnTo>
                      <a:pt x="233" y="665"/>
                    </a:lnTo>
                    <a:lnTo>
                      <a:pt x="251" y="659"/>
                    </a:lnTo>
                    <a:lnTo>
                      <a:pt x="260" y="655"/>
                    </a:lnTo>
                    <a:lnTo>
                      <a:pt x="270" y="653"/>
                    </a:lnTo>
                    <a:lnTo>
                      <a:pt x="287" y="644"/>
                    </a:lnTo>
                    <a:lnTo>
                      <a:pt x="306" y="636"/>
                    </a:lnTo>
                    <a:lnTo>
                      <a:pt x="340" y="616"/>
                    </a:lnTo>
                    <a:lnTo>
                      <a:pt x="371" y="592"/>
                    </a:lnTo>
                    <a:lnTo>
                      <a:pt x="403" y="564"/>
                    </a:lnTo>
                    <a:lnTo>
                      <a:pt x="430" y="533"/>
                    </a:lnTo>
                    <a:lnTo>
                      <a:pt x="455" y="501"/>
                    </a:lnTo>
                    <a:lnTo>
                      <a:pt x="476" y="467"/>
                    </a:lnTo>
                    <a:lnTo>
                      <a:pt x="484" y="449"/>
                    </a:lnTo>
                    <a:lnTo>
                      <a:pt x="493" y="432"/>
                    </a:lnTo>
                    <a:lnTo>
                      <a:pt x="495" y="422"/>
                    </a:lnTo>
                    <a:lnTo>
                      <a:pt x="498" y="413"/>
                    </a:lnTo>
                    <a:lnTo>
                      <a:pt x="505" y="394"/>
                    </a:lnTo>
                    <a:lnTo>
                      <a:pt x="510" y="375"/>
                    </a:lnTo>
                    <a:lnTo>
                      <a:pt x="515" y="357"/>
                    </a:lnTo>
                    <a:lnTo>
                      <a:pt x="518" y="337"/>
                    </a:lnTo>
                    <a:lnTo>
                      <a:pt x="518" y="331"/>
                    </a:lnTo>
                    <a:lnTo>
                      <a:pt x="519" y="326"/>
                    </a:lnTo>
                    <a:lnTo>
                      <a:pt x="521" y="317"/>
                    </a:lnTo>
                    <a:lnTo>
                      <a:pt x="523" y="277"/>
                    </a:lnTo>
                    <a:lnTo>
                      <a:pt x="521" y="238"/>
                    </a:lnTo>
                    <a:lnTo>
                      <a:pt x="517" y="202"/>
                    </a:lnTo>
                    <a:lnTo>
                      <a:pt x="508" y="165"/>
                    </a:lnTo>
                    <a:lnTo>
                      <a:pt x="497" y="133"/>
                    </a:lnTo>
                    <a:lnTo>
                      <a:pt x="483" y="99"/>
                    </a:lnTo>
                    <a:lnTo>
                      <a:pt x="466" y="68"/>
                    </a:lnTo>
                    <a:lnTo>
                      <a:pt x="445" y="37"/>
                    </a:lnTo>
                    <a:lnTo>
                      <a:pt x="422" y="10"/>
                    </a:lnTo>
                    <a:lnTo>
                      <a:pt x="403" y="3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676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85">
                <a:extLst>
                  <a:ext uri="{FF2B5EF4-FFF2-40B4-BE49-F238E27FC236}">
                    <a16:creationId xmlns:a16="http://schemas.microsoft.com/office/drawing/2014/main" id="{6B1AC2A5-160E-440E-AB54-2712B0367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" y="1335"/>
                <a:ext cx="99" cy="141"/>
              </a:xfrm>
              <a:custGeom>
                <a:avLst/>
                <a:gdLst>
                  <a:gd name="T0" fmla="*/ 1 w 497"/>
                  <a:gd name="T1" fmla="*/ 0 h 704"/>
                  <a:gd name="T2" fmla="*/ 1 w 497"/>
                  <a:gd name="T3" fmla="*/ 0 h 704"/>
                  <a:gd name="T4" fmla="*/ 1 w 497"/>
                  <a:gd name="T5" fmla="*/ 0 h 704"/>
                  <a:gd name="T6" fmla="*/ 1 w 497"/>
                  <a:gd name="T7" fmla="*/ 0 h 704"/>
                  <a:gd name="T8" fmla="*/ 1 w 497"/>
                  <a:gd name="T9" fmla="*/ 0 h 704"/>
                  <a:gd name="T10" fmla="*/ 1 w 497"/>
                  <a:gd name="T11" fmla="*/ 0 h 704"/>
                  <a:gd name="T12" fmla="*/ 1 w 497"/>
                  <a:gd name="T13" fmla="*/ 0 h 704"/>
                  <a:gd name="T14" fmla="*/ 1 w 497"/>
                  <a:gd name="T15" fmla="*/ 0 h 704"/>
                  <a:gd name="T16" fmla="*/ 1 w 497"/>
                  <a:gd name="T17" fmla="*/ 1 h 704"/>
                  <a:gd name="T18" fmla="*/ 1 w 497"/>
                  <a:gd name="T19" fmla="*/ 1 h 704"/>
                  <a:gd name="T20" fmla="*/ 1 w 497"/>
                  <a:gd name="T21" fmla="*/ 1 h 704"/>
                  <a:gd name="T22" fmla="*/ 1 w 497"/>
                  <a:gd name="T23" fmla="*/ 1 h 704"/>
                  <a:gd name="T24" fmla="*/ 1 w 497"/>
                  <a:gd name="T25" fmla="*/ 1 h 704"/>
                  <a:gd name="T26" fmla="*/ 1 w 497"/>
                  <a:gd name="T27" fmla="*/ 1 h 704"/>
                  <a:gd name="T28" fmla="*/ 0 w 497"/>
                  <a:gd name="T29" fmla="*/ 1 h 704"/>
                  <a:gd name="T30" fmla="*/ 0 w 497"/>
                  <a:gd name="T31" fmla="*/ 1 h 704"/>
                  <a:gd name="T32" fmla="*/ 0 w 497"/>
                  <a:gd name="T33" fmla="*/ 1 h 704"/>
                  <a:gd name="T34" fmla="*/ 0 w 497"/>
                  <a:gd name="T35" fmla="*/ 1 h 704"/>
                  <a:gd name="T36" fmla="*/ 0 w 497"/>
                  <a:gd name="T37" fmla="*/ 1 h 704"/>
                  <a:gd name="T38" fmla="*/ 0 w 497"/>
                  <a:gd name="T39" fmla="*/ 1 h 704"/>
                  <a:gd name="T40" fmla="*/ 0 w 497"/>
                  <a:gd name="T41" fmla="*/ 1 h 704"/>
                  <a:gd name="T42" fmla="*/ 0 w 497"/>
                  <a:gd name="T43" fmla="*/ 1 h 704"/>
                  <a:gd name="T44" fmla="*/ 0 w 497"/>
                  <a:gd name="T45" fmla="*/ 1 h 704"/>
                  <a:gd name="T46" fmla="*/ 0 w 497"/>
                  <a:gd name="T47" fmla="*/ 1 h 704"/>
                  <a:gd name="T48" fmla="*/ 0 w 497"/>
                  <a:gd name="T49" fmla="*/ 1 h 704"/>
                  <a:gd name="T50" fmla="*/ 0 w 497"/>
                  <a:gd name="T51" fmla="*/ 1 h 704"/>
                  <a:gd name="T52" fmla="*/ 0 w 497"/>
                  <a:gd name="T53" fmla="*/ 1 h 704"/>
                  <a:gd name="T54" fmla="*/ 0 w 497"/>
                  <a:gd name="T55" fmla="*/ 1 h 704"/>
                  <a:gd name="T56" fmla="*/ 0 w 497"/>
                  <a:gd name="T57" fmla="*/ 1 h 704"/>
                  <a:gd name="T58" fmla="*/ 0 w 497"/>
                  <a:gd name="T59" fmla="*/ 1 h 704"/>
                  <a:gd name="T60" fmla="*/ 0 w 497"/>
                  <a:gd name="T61" fmla="*/ 1 h 704"/>
                  <a:gd name="T62" fmla="*/ 1 w 497"/>
                  <a:gd name="T63" fmla="*/ 1 h 704"/>
                  <a:gd name="T64" fmla="*/ 1 w 497"/>
                  <a:gd name="T65" fmla="*/ 1 h 704"/>
                  <a:gd name="T66" fmla="*/ 1 w 497"/>
                  <a:gd name="T67" fmla="*/ 1 h 704"/>
                  <a:gd name="T68" fmla="*/ 1 w 497"/>
                  <a:gd name="T69" fmla="*/ 1 h 704"/>
                  <a:gd name="T70" fmla="*/ 1 w 497"/>
                  <a:gd name="T71" fmla="*/ 1 h 704"/>
                  <a:gd name="T72" fmla="*/ 1 w 497"/>
                  <a:gd name="T73" fmla="*/ 1 h 704"/>
                  <a:gd name="T74" fmla="*/ 1 w 497"/>
                  <a:gd name="T75" fmla="*/ 1 h 704"/>
                  <a:gd name="T76" fmla="*/ 1 w 497"/>
                  <a:gd name="T77" fmla="*/ 1 h 704"/>
                  <a:gd name="T78" fmla="*/ 1 w 497"/>
                  <a:gd name="T79" fmla="*/ 0 h 704"/>
                  <a:gd name="T80" fmla="*/ 1 w 497"/>
                  <a:gd name="T81" fmla="*/ 0 h 704"/>
                  <a:gd name="T82" fmla="*/ 1 w 497"/>
                  <a:gd name="T83" fmla="*/ 0 h 704"/>
                  <a:gd name="T84" fmla="*/ 1 w 497"/>
                  <a:gd name="T85" fmla="*/ 0 h 704"/>
                  <a:gd name="T86" fmla="*/ 1 w 497"/>
                  <a:gd name="T87" fmla="*/ 0 h 704"/>
                  <a:gd name="T88" fmla="*/ 1 w 497"/>
                  <a:gd name="T89" fmla="*/ 0 h 70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97"/>
                  <a:gd name="T136" fmla="*/ 0 h 704"/>
                  <a:gd name="T137" fmla="*/ 497 w 497"/>
                  <a:gd name="T138" fmla="*/ 704 h 70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97" h="704">
                    <a:moveTo>
                      <a:pt x="451" y="29"/>
                    </a:moveTo>
                    <a:lnTo>
                      <a:pt x="431" y="12"/>
                    </a:lnTo>
                    <a:lnTo>
                      <a:pt x="411" y="0"/>
                    </a:lnTo>
                    <a:lnTo>
                      <a:pt x="425" y="25"/>
                    </a:lnTo>
                    <a:lnTo>
                      <a:pt x="438" y="52"/>
                    </a:lnTo>
                    <a:lnTo>
                      <a:pt x="448" y="79"/>
                    </a:lnTo>
                    <a:lnTo>
                      <a:pt x="458" y="109"/>
                    </a:lnTo>
                    <a:lnTo>
                      <a:pt x="465" y="138"/>
                    </a:lnTo>
                    <a:lnTo>
                      <a:pt x="471" y="169"/>
                    </a:lnTo>
                    <a:lnTo>
                      <a:pt x="474" y="201"/>
                    </a:lnTo>
                    <a:lnTo>
                      <a:pt x="475" y="234"/>
                    </a:lnTo>
                    <a:lnTo>
                      <a:pt x="474" y="238"/>
                    </a:lnTo>
                    <a:lnTo>
                      <a:pt x="474" y="244"/>
                    </a:lnTo>
                    <a:lnTo>
                      <a:pt x="474" y="255"/>
                    </a:lnTo>
                    <a:lnTo>
                      <a:pt x="473" y="278"/>
                    </a:lnTo>
                    <a:lnTo>
                      <a:pt x="471" y="288"/>
                    </a:lnTo>
                    <a:lnTo>
                      <a:pt x="470" y="299"/>
                    </a:lnTo>
                    <a:lnTo>
                      <a:pt x="466" y="322"/>
                    </a:lnTo>
                    <a:lnTo>
                      <a:pt x="461" y="342"/>
                    </a:lnTo>
                    <a:lnTo>
                      <a:pt x="456" y="364"/>
                    </a:lnTo>
                    <a:lnTo>
                      <a:pt x="442" y="405"/>
                    </a:lnTo>
                    <a:lnTo>
                      <a:pt x="423" y="443"/>
                    </a:lnTo>
                    <a:lnTo>
                      <a:pt x="412" y="461"/>
                    </a:lnTo>
                    <a:lnTo>
                      <a:pt x="400" y="481"/>
                    </a:lnTo>
                    <a:lnTo>
                      <a:pt x="387" y="498"/>
                    </a:lnTo>
                    <a:lnTo>
                      <a:pt x="373" y="516"/>
                    </a:lnTo>
                    <a:lnTo>
                      <a:pt x="344" y="550"/>
                    </a:lnTo>
                    <a:lnTo>
                      <a:pt x="325" y="565"/>
                    </a:lnTo>
                    <a:lnTo>
                      <a:pt x="316" y="571"/>
                    </a:lnTo>
                    <a:lnTo>
                      <a:pt x="312" y="575"/>
                    </a:lnTo>
                    <a:lnTo>
                      <a:pt x="308" y="579"/>
                    </a:lnTo>
                    <a:lnTo>
                      <a:pt x="290" y="593"/>
                    </a:lnTo>
                    <a:lnTo>
                      <a:pt x="273" y="607"/>
                    </a:lnTo>
                    <a:lnTo>
                      <a:pt x="254" y="618"/>
                    </a:lnTo>
                    <a:lnTo>
                      <a:pt x="236" y="629"/>
                    </a:lnTo>
                    <a:lnTo>
                      <a:pt x="197" y="648"/>
                    </a:lnTo>
                    <a:lnTo>
                      <a:pt x="156" y="662"/>
                    </a:lnTo>
                    <a:lnTo>
                      <a:pt x="135" y="667"/>
                    </a:lnTo>
                    <a:lnTo>
                      <a:pt x="114" y="672"/>
                    </a:lnTo>
                    <a:lnTo>
                      <a:pt x="92" y="676"/>
                    </a:lnTo>
                    <a:lnTo>
                      <a:pt x="80" y="677"/>
                    </a:lnTo>
                    <a:lnTo>
                      <a:pt x="70" y="679"/>
                    </a:lnTo>
                    <a:lnTo>
                      <a:pt x="47" y="680"/>
                    </a:lnTo>
                    <a:lnTo>
                      <a:pt x="36" y="680"/>
                    </a:lnTo>
                    <a:lnTo>
                      <a:pt x="30" y="680"/>
                    </a:lnTo>
                    <a:lnTo>
                      <a:pt x="26" y="681"/>
                    </a:lnTo>
                    <a:lnTo>
                      <a:pt x="0" y="681"/>
                    </a:lnTo>
                    <a:lnTo>
                      <a:pt x="19" y="693"/>
                    </a:lnTo>
                    <a:lnTo>
                      <a:pt x="41" y="704"/>
                    </a:lnTo>
                    <a:lnTo>
                      <a:pt x="62" y="702"/>
                    </a:lnTo>
                    <a:lnTo>
                      <a:pt x="85" y="699"/>
                    </a:lnTo>
                    <a:lnTo>
                      <a:pt x="106" y="695"/>
                    </a:lnTo>
                    <a:lnTo>
                      <a:pt x="129" y="692"/>
                    </a:lnTo>
                    <a:lnTo>
                      <a:pt x="150" y="686"/>
                    </a:lnTo>
                    <a:lnTo>
                      <a:pt x="154" y="684"/>
                    </a:lnTo>
                    <a:lnTo>
                      <a:pt x="156" y="682"/>
                    </a:lnTo>
                    <a:lnTo>
                      <a:pt x="160" y="682"/>
                    </a:lnTo>
                    <a:lnTo>
                      <a:pt x="171" y="680"/>
                    </a:lnTo>
                    <a:lnTo>
                      <a:pt x="212" y="665"/>
                    </a:lnTo>
                    <a:lnTo>
                      <a:pt x="251" y="645"/>
                    </a:lnTo>
                    <a:lnTo>
                      <a:pt x="269" y="634"/>
                    </a:lnTo>
                    <a:lnTo>
                      <a:pt x="288" y="622"/>
                    </a:lnTo>
                    <a:lnTo>
                      <a:pt x="305" y="609"/>
                    </a:lnTo>
                    <a:lnTo>
                      <a:pt x="323" y="595"/>
                    </a:lnTo>
                    <a:lnTo>
                      <a:pt x="357" y="565"/>
                    </a:lnTo>
                    <a:lnTo>
                      <a:pt x="389" y="528"/>
                    </a:lnTo>
                    <a:lnTo>
                      <a:pt x="403" y="509"/>
                    </a:lnTo>
                    <a:lnTo>
                      <a:pt x="417" y="491"/>
                    </a:lnTo>
                    <a:lnTo>
                      <a:pt x="441" y="452"/>
                    </a:lnTo>
                    <a:lnTo>
                      <a:pt x="451" y="432"/>
                    </a:lnTo>
                    <a:lnTo>
                      <a:pt x="456" y="422"/>
                    </a:lnTo>
                    <a:lnTo>
                      <a:pt x="462" y="413"/>
                    </a:lnTo>
                    <a:lnTo>
                      <a:pt x="476" y="370"/>
                    </a:lnTo>
                    <a:lnTo>
                      <a:pt x="482" y="347"/>
                    </a:lnTo>
                    <a:lnTo>
                      <a:pt x="484" y="336"/>
                    </a:lnTo>
                    <a:lnTo>
                      <a:pt x="484" y="332"/>
                    </a:lnTo>
                    <a:lnTo>
                      <a:pt x="485" y="330"/>
                    </a:lnTo>
                    <a:lnTo>
                      <a:pt x="488" y="325"/>
                    </a:lnTo>
                    <a:lnTo>
                      <a:pt x="495" y="280"/>
                    </a:lnTo>
                    <a:lnTo>
                      <a:pt x="495" y="268"/>
                    </a:lnTo>
                    <a:lnTo>
                      <a:pt x="496" y="256"/>
                    </a:lnTo>
                    <a:lnTo>
                      <a:pt x="497" y="234"/>
                    </a:lnTo>
                    <a:lnTo>
                      <a:pt x="496" y="205"/>
                    </a:lnTo>
                    <a:lnTo>
                      <a:pt x="493" y="178"/>
                    </a:lnTo>
                    <a:lnTo>
                      <a:pt x="490" y="151"/>
                    </a:lnTo>
                    <a:lnTo>
                      <a:pt x="485" y="126"/>
                    </a:lnTo>
                    <a:lnTo>
                      <a:pt x="479" y="100"/>
                    </a:lnTo>
                    <a:lnTo>
                      <a:pt x="471" y="76"/>
                    </a:lnTo>
                    <a:lnTo>
                      <a:pt x="462" y="52"/>
                    </a:lnTo>
                    <a:lnTo>
                      <a:pt x="451" y="29"/>
                    </a:lnTo>
                    <a:close/>
                  </a:path>
                </a:pathLst>
              </a:custGeom>
              <a:solidFill>
                <a:srgbClr val="4F4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86">
                <a:extLst>
                  <a:ext uri="{FF2B5EF4-FFF2-40B4-BE49-F238E27FC236}">
                    <a16:creationId xmlns:a16="http://schemas.microsoft.com/office/drawing/2014/main" id="{E83D3693-B3A9-456B-B9CB-F6EEDAF31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2" y="1332"/>
                <a:ext cx="102" cy="140"/>
              </a:xfrm>
              <a:custGeom>
                <a:avLst/>
                <a:gdLst>
                  <a:gd name="T0" fmla="*/ 1 w 507"/>
                  <a:gd name="T1" fmla="*/ 0 h 700"/>
                  <a:gd name="T2" fmla="*/ 1 w 507"/>
                  <a:gd name="T3" fmla="*/ 0 h 700"/>
                  <a:gd name="T4" fmla="*/ 1 w 507"/>
                  <a:gd name="T5" fmla="*/ 0 h 700"/>
                  <a:gd name="T6" fmla="*/ 1 w 507"/>
                  <a:gd name="T7" fmla="*/ 0 h 700"/>
                  <a:gd name="T8" fmla="*/ 1 w 507"/>
                  <a:gd name="T9" fmla="*/ 0 h 700"/>
                  <a:gd name="T10" fmla="*/ 1 w 507"/>
                  <a:gd name="T11" fmla="*/ 0 h 700"/>
                  <a:gd name="T12" fmla="*/ 1 w 507"/>
                  <a:gd name="T13" fmla="*/ 1 h 700"/>
                  <a:gd name="T14" fmla="*/ 1 w 507"/>
                  <a:gd name="T15" fmla="*/ 1 h 700"/>
                  <a:gd name="T16" fmla="*/ 1 w 507"/>
                  <a:gd name="T17" fmla="*/ 1 h 700"/>
                  <a:gd name="T18" fmla="*/ 1 w 507"/>
                  <a:gd name="T19" fmla="*/ 1 h 700"/>
                  <a:gd name="T20" fmla="*/ 1 w 507"/>
                  <a:gd name="T21" fmla="*/ 1 h 700"/>
                  <a:gd name="T22" fmla="*/ 1 w 507"/>
                  <a:gd name="T23" fmla="*/ 1 h 700"/>
                  <a:gd name="T24" fmla="*/ 1 w 507"/>
                  <a:gd name="T25" fmla="*/ 1 h 700"/>
                  <a:gd name="T26" fmla="*/ 1 w 507"/>
                  <a:gd name="T27" fmla="*/ 1 h 700"/>
                  <a:gd name="T28" fmla="*/ 1 w 507"/>
                  <a:gd name="T29" fmla="*/ 1 h 700"/>
                  <a:gd name="T30" fmla="*/ 0 w 507"/>
                  <a:gd name="T31" fmla="*/ 1 h 700"/>
                  <a:gd name="T32" fmla="*/ 0 w 507"/>
                  <a:gd name="T33" fmla="*/ 1 h 700"/>
                  <a:gd name="T34" fmla="*/ 0 w 507"/>
                  <a:gd name="T35" fmla="*/ 1 h 700"/>
                  <a:gd name="T36" fmla="*/ 0 w 507"/>
                  <a:gd name="T37" fmla="*/ 1 h 700"/>
                  <a:gd name="T38" fmla="*/ 0 w 507"/>
                  <a:gd name="T39" fmla="*/ 1 h 700"/>
                  <a:gd name="T40" fmla="*/ 0 w 507"/>
                  <a:gd name="T41" fmla="*/ 1 h 700"/>
                  <a:gd name="T42" fmla="*/ 0 w 507"/>
                  <a:gd name="T43" fmla="*/ 1 h 700"/>
                  <a:gd name="T44" fmla="*/ 0 w 507"/>
                  <a:gd name="T45" fmla="*/ 1 h 700"/>
                  <a:gd name="T46" fmla="*/ 0 w 507"/>
                  <a:gd name="T47" fmla="*/ 1 h 700"/>
                  <a:gd name="T48" fmla="*/ 0 w 507"/>
                  <a:gd name="T49" fmla="*/ 1 h 700"/>
                  <a:gd name="T50" fmla="*/ 0 w 507"/>
                  <a:gd name="T51" fmla="*/ 1 h 700"/>
                  <a:gd name="T52" fmla="*/ 0 w 507"/>
                  <a:gd name="T53" fmla="*/ 1 h 700"/>
                  <a:gd name="T54" fmla="*/ 0 w 507"/>
                  <a:gd name="T55" fmla="*/ 1 h 700"/>
                  <a:gd name="T56" fmla="*/ 0 w 507"/>
                  <a:gd name="T57" fmla="*/ 1 h 700"/>
                  <a:gd name="T58" fmla="*/ 0 w 507"/>
                  <a:gd name="T59" fmla="*/ 1 h 700"/>
                  <a:gd name="T60" fmla="*/ 1 w 507"/>
                  <a:gd name="T61" fmla="*/ 1 h 700"/>
                  <a:gd name="T62" fmla="*/ 1 w 507"/>
                  <a:gd name="T63" fmla="*/ 1 h 700"/>
                  <a:gd name="T64" fmla="*/ 1 w 507"/>
                  <a:gd name="T65" fmla="*/ 1 h 700"/>
                  <a:gd name="T66" fmla="*/ 1 w 507"/>
                  <a:gd name="T67" fmla="*/ 1 h 700"/>
                  <a:gd name="T68" fmla="*/ 1 w 507"/>
                  <a:gd name="T69" fmla="*/ 1 h 700"/>
                  <a:gd name="T70" fmla="*/ 1 w 507"/>
                  <a:gd name="T71" fmla="*/ 1 h 700"/>
                  <a:gd name="T72" fmla="*/ 1 w 507"/>
                  <a:gd name="T73" fmla="*/ 1 h 700"/>
                  <a:gd name="T74" fmla="*/ 1 w 507"/>
                  <a:gd name="T75" fmla="*/ 1 h 700"/>
                  <a:gd name="T76" fmla="*/ 1 w 507"/>
                  <a:gd name="T77" fmla="*/ 0 h 700"/>
                  <a:gd name="T78" fmla="*/ 1 w 507"/>
                  <a:gd name="T79" fmla="*/ 0 h 700"/>
                  <a:gd name="T80" fmla="*/ 1 w 507"/>
                  <a:gd name="T81" fmla="*/ 0 h 700"/>
                  <a:gd name="T82" fmla="*/ 1 w 507"/>
                  <a:gd name="T83" fmla="*/ 0 h 700"/>
                  <a:gd name="T84" fmla="*/ 1 w 507"/>
                  <a:gd name="T85" fmla="*/ 0 h 700"/>
                  <a:gd name="T86" fmla="*/ 1 w 507"/>
                  <a:gd name="T87" fmla="*/ 0 h 700"/>
                  <a:gd name="T88" fmla="*/ 1 w 507"/>
                  <a:gd name="T89" fmla="*/ 0 h 70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07"/>
                  <a:gd name="T136" fmla="*/ 0 h 700"/>
                  <a:gd name="T137" fmla="*/ 507 w 507"/>
                  <a:gd name="T138" fmla="*/ 700 h 70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07" h="700">
                    <a:moveTo>
                      <a:pt x="443" y="19"/>
                    </a:moveTo>
                    <a:lnTo>
                      <a:pt x="424" y="9"/>
                    </a:lnTo>
                    <a:lnTo>
                      <a:pt x="406" y="0"/>
                    </a:lnTo>
                    <a:lnTo>
                      <a:pt x="424" y="27"/>
                    </a:lnTo>
                    <a:lnTo>
                      <a:pt x="441" y="55"/>
                    </a:lnTo>
                    <a:lnTo>
                      <a:pt x="455" y="85"/>
                    </a:lnTo>
                    <a:lnTo>
                      <a:pt x="468" y="116"/>
                    </a:lnTo>
                    <a:lnTo>
                      <a:pt x="475" y="148"/>
                    </a:lnTo>
                    <a:lnTo>
                      <a:pt x="482" y="182"/>
                    </a:lnTo>
                    <a:lnTo>
                      <a:pt x="486" y="216"/>
                    </a:lnTo>
                    <a:lnTo>
                      <a:pt x="488" y="253"/>
                    </a:lnTo>
                    <a:lnTo>
                      <a:pt x="486" y="296"/>
                    </a:lnTo>
                    <a:lnTo>
                      <a:pt x="482" y="316"/>
                    </a:lnTo>
                    <a:lnTo>
                      <a:pt x="480" y="338"/>
                    </a:lnTo>
                    <a:lnTo>
                      <a:pt x="477" y="347"/>
                    </a:lnTo>
                    <a:lnTo>
                      <a:pt x="474" y="357"/>
                    </a:lnTo>
                    <a:lnTo>
                      <a:pt x="470" y="377"/>
                    </a:lnTo>
                    <a:lnTo>
                      <a:pt x="456" y="416"/>
                    </a:lnTo>
                    <a:lnTo>
                      <a:pt x="438" y="452"/>
                    </a:lnTo>
                    <a:lnTo>
                      <a:pt x="427" y="469"/>
                    </a:lnTo>
                    <a:lnTo>
                      <a:pt x="416" y="487"/>
                    </a:lnTo>
                    <a:lnTo>
                      <a:pt x="390" y="521"/>
                    </a:lnTo>
                    <a:lnTo>
                      <a:pt x="376" y="537"/>
                    </a:lnTo>
                    <a:lnTo>
                      <a:pt x="371" y="540"/>
                    </a:lnTo>
                    <a:lnTo>
                      <a:pt x="368" y="545"/>
                    </a:lnTo>
                    <a:lnTo>
                      <a:pt x="361" y="554"/>
                    </a:lnTo>
                    <a:lnTo>
                      <a:pt x="352" y="561"/>
                    </a:lnTo>
                    <a:lnTo>
                      <a:pt x="347" y="564"/>
                    </a:lnTo>
                    <a:lnTo>
                      <a:pt x="344" y="569"/>
                    </a:lnTo>
                    <a:lnTo>
                      <a:pt x="328" y="584"/>
                    </a:lnTo>
                    <a:lnTo>
                      <a:pt x="294" y="610"/>
                    </a:lnTo>
                    <a:lnTo>
                      <a:pt x="276" y="620"/>
                    </a:lnTo>
                    <a:lnTo>
                      <a:pt x="259" y="631"/>
                    </a:lnTo>
                    <a:lnTo>
                      <a:pt x="222" y="649"/>
                    </a:lnTo>
                    <a:lnTo>
                      <a:pt x="202" y="656"/>
                    </a:lnTo>
                    <a:lnTo>
                      <a:pt x="183" y="663"/>
                    </a:lnTo>
                    <a:lnTo>
                      <a:pt x="162" y="667"/>
                    </a:lnTo>
                    <a:lnTo>
                      <a:pt x="152" y="670"/>
                    </a:lnTo>
                    <a:lnTo>
                      <a:pt x="143" y="673"/>
                    </a:lnTo>
                    <a:lnTo>
                      <a:pt x="132" y="674"/>
                    </a:lnTo>
                    <a:lnTo>
                      <a:pt x="121" y="677"/>
                    </a:lnTo>
                    <a:lnTo>
                      <a:pt x="101" y="680"/>
                    </a:lnTo>
                    <a:lnTo>
                      <a:pt x="58" y="682"/>
                    </a:lnTo>
                    <a:lnTo>
                      <a:pt x="27" y="681"/>
                    </a:lnTo>
                    <a:lnTo>
                      <a:pt x="0" y="679"/>
                    </a:lnTo>
                    <a:lnTo>
                      <a:pt x="32" y="700"/>
                    </a:lnTo>
                    <a:lnTo>
                      <a:pt x="58" y="700"/>
                    </a:lnTo>
                    <a:lnTo>
                      <a:pt x="62" y="699"/>
                    </a:lnTo>
                    <a:lnTo>
                      <a:pt x="68" y="699"/>
                    </a:lnTo>
                    <a:lnTo>
                      <a:pt x="79" y="699"/>
                    </a:lnTo>
                    <a:lnTo>
                      <a:pt x="102" y="698"/>
                    </a:lnTo>
                    <a:lnTo>
                      <a:pt x="112" y="696"/>
                    </a:lnTo>
                    <a:lnTo>
                      <a:pt x="124" y="695"/>
                    </a:lnTo>
                    <a:lnTo>
                      <a:pt x="146" y="691"/>
                    </a:lnTo>
                    <a:lnTo>
                      <a:pt x="167" y="686"/>
                    </a:lnTo>
                    <a:lnTo>
                      <a:pt x="188" y="681"/>
                    </a:lnTo>
                    <a:lnTo>
                      <a:pt x="229" y="667"/>
                    </a:lnTo>
                    <a:lnTo>
                      <a:pt x="268" y="648"/>
                    </a:lnTo>
                    <a:lnTo>
                      <a:pt x="286" y="637"/>
                    </a:lnTo>
                    <a:lnTo>
                      <a:pt x="305" y="626"/>
                    </a:lnTo>
                    <a:lnTo>
                      <a:pt x="322" y="612"/>
                    </a:lnTo>
                    <a:lnTo>
                      <a:pt x="340" y="598"/>
                    </a:lnTo>
                    <a:lnTo>
                      <a:pt x="344" y="594"/>
                    </a:lnTo>
                    <a:lnTo>
                      <a:pt x="348" y="590"/>
                    </a:lnTo>
                    <a:lnTo>
                      <a:pt x="357" y="584"/>
                    </a:lnTo>
                    <a:lnTo>
                      <a:pt x="376" y="569"/>
                    </a:lnTo>
                    <a:lnTo>
                      <a:pt x="405" y="535"/>
                    </a:lnTo>
                    <a:lnTo>
                      <a:pt x="419" y="517"/>
                    </a:lnTo>
                    <a:lnTo>
                      <a:pt x="432" y="500"/>
                    </a:lnTo>
                    <a:lnTo>
                      <a:pt x="444" y="480"/>
                    </a:lnTo>
                    <a:lnTo>
                      <a:pt x="455" y="462"/>
                    </a:lnTo>
                    <a:lnTo>
                      <a:pt x="474" y="424"/>
                    </a:lnTo>
                    <a:lnTo>
                      <a:pt x="488" y="383"/>
                    </a:lnTo>
                    <a:lnTo>
                      <a:pt x="493" y="361"/>
                    </a:lnTo>
                    <a:lnTo>
                      <a:pt x="498" y="341"/>
                    </a:lnTo>
                    <a:lnTo>
                      <a:pt x="502" y="318"/>
                    </a:lnTo>
                    <a:lnTo>
                      <a:pt x="503" y="307"/>
                    </a:lnTo>
                    <a:lnTo>
                      <a:pt x="505" y="297"/>
                    </a:lnTo>
                    <a:lnTo>
                      <a:pt x="506" y="274"/>
                    </a:lnTo>
                    <a:lnTo>
                      <a:pt x="506" y="263"/>
                    </a:lnTo>
                    <a:lnTo>
                      <a:pt x="506" y="257"/>
                    </a:lnTo>
                    <a:lnTo>
                      <a:pt x="507" y="253"/>
                    </a:lnTo>
                    <a:lnTo>
                      <a:pt x="506" y="220"/>
                    </a:lnTo>
                    <a:lnTo>
                      <a:pt x="503" y="188"/>
                    </a:lnTo>
                    <a:lnTo>
                      <a:pt x="497" y="157"/>
                    </a:lnTo>
                    <a:lnTo>
                      <a:pt x="490" y="128"/>
                    </a:lnTo>
                    <a:lnTo>
                      <a:pt x="480" y="98"/>
                    </a:lnTo>
                    <a:lnTo>
                      <a:pt x="470" y="71"/>
                    </a:lnTo>
                    <a:lnTo>
                      <a:pt x="457" y="44"/>
                    </a:lnTo>
                    <a:lnTo>
                      <a:pt x="443" y="19"/>
                    </a:lnTo>
                    <a:close/>
                  </a:path>
                </a:pathLst>
              </a:custGeom>
              <a:solidFill>
                <a:srgbClr val="575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87">
                <a:extLst>
                  <a:ext uri="{FF2B5EF4-FFF2-40B4-BE49-F238E27FC236}">
                    <a16:creationId xmlns:a16="http://schemas.microsoft.com/office/drawing/2014/main" id="{B9F1F670-F1A4-42C8-A945-7F2189200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" y="1329"/>
                <a:ext cx="104" cy="139"/>
              </a:xfrm>
              <a:custGeom>
                <a:avLst/>
                <a:gdLst>
                  <a:gd name="T0" fmla="*/ 1 w 521"/>
                  <a:gd name="T1" fmla="*/ 0 h 696"/>
                  <a:gd name="T2" fmla="*/ 1 w 521"/>
                  <a:gd name="T3" fmla="*/ 0 h 696"/>
                  <a:gd name="T4" fmla="*/ 1 w 521"/>
                  <a:gd name="T5" fmla="*/ 0 h 696"/>
                  <a:gd name="T6" fmla="*/ 1 w 521"/>
                  <a:gd name="T7" fmla="*/ 0 h 696"/>
                  <a:gd name="T8" fmla="*/ 1 w 521"/>
                  <a:gd name="T9" fmla="*/ 0 h 696"/>
                  <a:gd name="T10" fmla="*/ 1 w 521"/>
                  <a:gd name="T11" fmla="*/ 0 h 696"/>
                  <a:gd name="T12" fmla="*/ 1 w 521"/>
                  <a:gd name="T13" fmla="*/ 1 h 696"/>
                  <a:gd name="T14" fmla="*/ 1 w 521"/>
                  <a:gd name="T15" fmla="*/ 1 h 696"/>
                  <a:gd name="T16" fmla="*/ 1 w 521"/>
                  <a:gd name="T17" fmla="*/ 1 h 696"/>
                  <a:gd name="T18" fmla="*/ 1 w 521"/>
                  <a:gd name="T19" fmla="*/ 1 h 696"/>
                  <a:gd name="T20" fmla="*/ 1 w 521"/>
                  <a:gd name="T21" fmla="*/ 1 h 696"/>
                  <a:gd name="T22" fmla="*/ 1 w 521"/>
                  <a:gd name="T23" fmla="*/ 1 h 696"/>
                  <a:gd name="T24" fmla="*/ 1 w 521"/>
                  <a:gd name="T25" fmla="*/ 1 h 696"/>
                  <a:gd name="T26" fmla="*/ 1 w 521"/>
                  <a:gd name="T27" fmla="*/ 1 h 696"/>
                  <a:gd name="T28" fmla="*/ 0 w 521"/>
                  <a:gd name="T29" fmla="*/ 1 h 696"/>
                  <a:gd name="T30" fmla="*/ 0 w 521"/>
                  <a:gd name="T31" fmla="*/ 1 h 696"/>
                  <a:gd name="T32" fmla="*/ 0 w 521"/>
                  <a:gd name="T33" fmla="*/ 1 h 696"/>
                  <a:gd name="T34" fmla="*/ 0 w 521"/>
                  <a:gd name="T35" fmla="*/ 1 h 696"/>
                  <a:gd name="T36" fmla="*/ 0 w 521"/>
                  <a:gd name="T37" fmla="*/ 1 h 696"/>
                  <a:gd name="T38" fmla="*/ 0 w 521"/>
                  <a:gd name="T39" fmla="*/ 1 h 696"/>
                  <a:gd name="T40" fmla="*/ 0 w 521"/>
                  <a:gd name="T41" fmla="*/ 1 h 696"/>
                  <a:gd name="T42" fmla="*/ 0 w 521"/>
                  <a:gd name="T43" fmla="*/ 1 h 696"/>
                  <a:gd name="T44" fmla="*/ 0 w 521"/>
                  <a:gd name="T45" fmla="*/ 1 h 696"/>
                  <a:gd name="T46" fmla="*/ 0 w 521"/>
                  <a:gd name="T47" fmla="*/ 1 h 696"/>
                  <a:gd name="T48" fmla="*/ 0 w 521"/>
                  <a:gd name="T49" fmla="*/ 1 h 696"/>
                  <a:gd name="T50" fmla="*/ 0 w 521"/>
                  <a:gd name="T51" fmla="*/ 1 h 696"/>
                  <a:gd name="T52" fmla="*/ 0 w 521"/>
                  <a:gd name="T53" fmla="*/ 1 h 696"/>
                  <a:gd name="T54" fmla="*/ 0 w 521"/>
                  <a:gd name="T55" fmla="*/ 1 h 696"/>
                  <a:gd name="T56" fmla="*/ 0 w 521"/>
                  <a:gd name="T57" fmla="*/ 1 h 696"/>
                  <a:gd name="T58" fmla="*/ 1 w 521"/>
                  <a:gd name="T59" fmla="*/ 1 h 696"/>
                  <a:gd name="T60" fmla="*/ 1 w 521"/>
                  <a:gd name="T61" fmla="*/ 1 h 696"/>
                  <a:gd name="T62" fmla="*/ 1 w 521"/>
                  <a:gd name="T63" fmla="*/ 1 h 696"/>
                  <a:gd name="T64" fmla="*/ 1 w 521"/>
                  <a:gd name="T65" fmla="*/ 1 h 696"/>
                  <a:gd name="T66" fmla="*/ 1 w 521"/>
                  <a:gd name="T67" fmla="*/ 1 h 696"/>
                  <a:gd name="T68" fmla="*/ 1 w 521"/>
                  <a:gd name="T69" fmla="*/ 1 h 696"/>
                  <a:gd name="T70" fmla="*/ 1 w 521"/>
                  <a:gd name="T71" fmla="*/ 1 h 696"/>
                  <a:gd name="T72" fmla="*/ 1 w 521"/>
                  <a:gd name="T73" fmla="*/ 1 h 696"/>
                  <a:gd name="T74" fmla="*/ 1 w 521"/>
                  <a:gd name="T75" fmla="*/ 1 h 696"/>
                  <a:gd name="T76" fmla="*/ 1 w 521"/>
                  <a:gd name="T77" fmla="*/ 1 h 696"/>
                  <a:gd name="T78" fmla="*/ 1 w 521"/>
                  <a:gd name="T79" fmla="*/ 0 h 696"/>
                  <a:gd name="T80" fmla="*/ 1 w 521"/>
                  <a:gd name="T81" fmla="*/ 0 h 696"/>
                  <a:gd name="T82" fmla="*/ 1 w 521"/>
                  <a:gd name="T83" fmla="*/ 0 h 696"/>
                  <a:gd name="T84" fmla="*/ 1 w 521"/>
                  <a:gd name="T85" fmla="*/ 0 h 696"/>
                  <a:gd name="T86" fmla="*/ 1 w 521"/>
                  <a:gd name="T87" fmla="*/ 0 h 6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1"/>
                  <a:gd name="T133" fmla="*/ 0 h 696"/>
                  <a:gd name="T134" fmla="*/ 521 w 521"/>
                  <a:gd name="T135" fmla="*/ 696 h 69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1" h="696">
                    <a:moveTo>
                      <a:pt x="439" y="14"/>
                    </a:moveTo>
                    <a:lnTo>
                      <a:pt x="418" y="6"/>
                    </a:lnTo>
                    <a:lnTo>
                      <a:pt x="398" y="0"/>
                    </a:lnTo>
                    <a:lnTo>
                      <a:pt x="421" y="27"/>
                    </a:lnTo>
                    <a:lnTo>
                      <a:pt x="442" y="58"/>
                    </a:lnTo>
                    <a:lnTo>
                      <a:pt x="459" y="89"/>
                    </a:lnTo>
                    <a:lnTo>
                      <a:pt x="473" y="123"/>
                    </a:lnTo>
                    <a:lnTo>
                      <a:pt x="484" y="155"/>
                    </a:lnTo>
                    <a:lnTo>
                      <a:pt x="493" y="192"/>
                    </a:lnTo>
                    <a:lnTo>
                      <a:pt x="497" y="228"/>
                    </a:lnTo>
                    <a:lnTo>
                      <a:pt x="499" y="267"/>
                    </a:lnTo>
                    <a:lnTo>
                      <a:pt x="497" y="307"/>
                    </a:lnTo>
                    <a:lnTo>
                      <a:pt x="495" y="316"/>
                    </a:lnTo>
                    <a:lnTo>
                      <a:pt x="494" y="321"/>
                    </a:lnTo>
                    <a:lnTo>
                      <a:pt x="494" y="327"/>
                    </a:lnTo>
                    <a:lnTo>
                      <a:pt x="491" y="347"/>
                    </a:lnTo>
                    <a:lnTo>
                      <a:pt x="486" y="365"/>
                    </a:lnTo>
                    <a:lnTo>
                      <a:pt x="481" y="384"/>
                    </a:lnTo>
                    <a:lnTo>
                      <a:pt x="474" y="403"/>
                    </a:lnTo>
                    <a:lnTo>
                      <a:pt x="471" y="412"/>
                    </a:lnTo>
                    <a:lnTo>
                      <a:pt x="469" y="422"/>
                    </a:lnTo>
                    <a:lnTo>
                      <a:pt x="460" y="439"/>
                    </a:lnTo>
                    <a:lnTo>
                      <a:pt x="452" y="457"/>
                    </a:lnTo>
                    <a:lnTo>
                      <a:pt x="431" y="491"/>
                    </a:lnTo>
                    <a:lnTo>
                      <a:pt x="406" y="523"/>
                    </a:lnTo>
                    <a:lnTo>
                      <a:pt x="379" y="554"/>
                    </a:lnTo>
                    <a:lnTo>
                      <a:pt x="347" y="582"/>
                    </a:lnTo>
                    <a:lnTo>
                      <a:pt x="316" y="606"/>
                    </a:lnTo>
                    <a:lnTo>
                      <a:pt x="282" y="626"/>
                    </a:lnTo>
                    <a:lnTo>
                      <a:pt x="263" y="634"/>
                    </a:lnTo>
                    <a:lnTo>
                      <a:pt x="246" y="643"/>
                    </a:lnTo>
                    <a:lnTo>
                      <a:pt x="236" y="645"/>
                    </a:lnTo>
                    <a:lnTo>
                      <a:pt x="227" y="649"/>
                    </a:lnTo>
                    <a:lnTo>
                      <a:pt x="209" y="655"/>
                    </a:lnTo>
                    <a:lnTo>
                      <a:pt x="190" y="660"/>
                    </a:lnTo>
                    <a:lnTo>
                      <a:pt x="171" y="666"/>
                    </a:lnTo>
                    <a:lnTo>
                      <a:pt x="151" y="668"/>
                    </a:lnTo>
                    <a:lnTo>
                      <a:pt x="145" y="668"/>
                    </a:lnTo>
                    <a:lnTo>
                      <a:pt x="141" y="669"/>
                    </a:lnTo>
                    <a:lnTo>
                      <a:pt x="132" y="671"/>
                    </a:lnTo>
                    <a:lnTo>
                      <a:pt x="91" y="674"/>
                    </a:lnTo>
                    <a:lnTo>
                      <a:pt x="44" y="671"/>
                    </a:lnTo>
                    <a:lnTo>
                      <a:pt x="0" y="664"/>
                    </a:lnTo>
                    <a:lnTo>
                      <a:pt x="16" y="678"/>
                    </a:lnTo>
                    <a:lnTo>
                      <a:pt x="24" y="685"/>
                    </a:lnTo>
                    <a:lnTo>
                      <a:pt x="33" y="693"/>
                    </a:lnTo>
                    <a:lnTo>
                      <a:pt x="60" y="695"/>
                    </a:lnTo>
                    <a:lnTo>
                      <a:pt x="91" y="696"/>
                    </a:lnTo>
                    <a:lnTo>
                      <a:pt x="134" y="694"/>
                    </a:lnTo>
                    <a:lnTo>
                      <a:pt x="154" y="691"/>
                    </a:lnTo>
                    <a:lnTo>
                      <a:pt x="165" y="688"/>
                    </a:lnTo>
                    <a:lnTo>
                      <a:pt x="176" y="687"/>
                    </a:lnTo>
                    <a:lnTo>
                      <a:pt x="185" y="684"/>
                    </a:lnTo>
                    <a:lnTo>
                      <a:pt x="195" y="681"/>
                    </a:lnTo>
                    <a:lnTo>
                      <a:pt x="216" y="677"/>
                    </a:lnTo>
                    <a:lnTo>
                      <a:pt x="235" y="670"/>
                    </a:lnTo>
                    <a:lnTo>
                      <a:pt x="255" y="663"/>
                    </a:lnTo>
                    <a:lnTo>
                      <a:pt x="292" y="645"/>
                    </a:lnTo>
                    <a:lnTo>
                      <a:pt x="309" y="634"/>
                    </a:lnTo>
                    <a:lnTo>
                      <a:pt x="327" y="624"/>
                    </a:lnTo>
                    <a:lnTo>
                      <a:pt x="361" y="598"/>
                    </a:lnTo>
                    <a:lnTo>
                      <a:pt x="377" y="583"/>
                    </a:lnTo>
                    <a:lnTo>
                      <a:pt x="380" y="578"/>
                    </a:lnTo>
                    <a:lnTo>
                      <a:pt x="385" y="575"/>
                    </a:lnTo>
                    <a:lnTo>
                      <a:pt x="394" y="568"/>
                    </a:lnTo>
                    <a:lnTo>
                      <a:pt x="401" y="559"/>
                    </a:lnTo>
                    <a:lnTo>
                      <a:pt x="404" y="554"/>
                    </a:lnTo>
                    <a:lnTo>
                      <a:pt x="409" y="551"/>
                    </a:lnTo>
                    <a:lnTo>
                      <a:pt x="423" y="535"/>
                    </a:lnTo>
                    <a:lnTo>
                      <a:pt x="449" y="501"/>
                    </a:lnTo>
                    <a:lnTo>
                      <a:pt x="460" y="483"/>
                    </a:lnTo>
                    <a:lnTo>
                      <a:pt x="471" y="466"/>
                    </a:lnTo>
                    <a:lnTo>
                      <a:pt x="489" y="430"/>
                    </a:lnTo>
                    <a:lnTo>
                      <a:pt x="503" y="391"/>
                    </a:lnTo>
                    <a:lnTo>
                      <a:pt x="507" y="371"/>
                    </a:lnTo>
                    <a:lnTo>
                      <a:pt x="510" y="361"/>
                    </a:lnTo>
                    <a:lnTo>
                      <a:pt x="513" y="352"/>
                    </a:lnTo>
                    <a:lnTo>
                      <a:pt x="515" y="330"/>
                    </a:lnTo>
                    <a:lnTo>
                      <a:pt x="519" y="310"/>
                    </a:lnTo>
                    <a:lnTo>
                      <a:pt x="521" y="267"/>
                    </a:lnTo>
                    <a:lnTo>
                      <a:pt x="519" y="230"/>
                    </a:lnTo>
                    <a:lnTo>
                      <a:pt x="515" y="196"/>
                    </a:lnTo>
                    <a:lnTo>
                      <a:pt x="508" y="162"/>
                    </a:lnTo>
                    <a:lnTo>
                      <a:pt x="501" y="130"/>
                    </a:lnTo>
                    <a:lnTo>
                      <a:pt x="488" y="99"/>
                    </a:lnTo>
                    <a:lnTo>
                      <a:pt x="474" y="69"/>
                    </a:lnTo>
                    <a:lnTo>
                      <a:pt x="457" y="41"/>
                    </a:lnTo>
                    <a:lnTo>
                      <a:pt x="439" y="14"/>
                    </a:lnTo>
                    <a:close/>
                  </a:path>
                </a:pathLst>
              </a:custGeom>
              <a:solidFill>
                <a:srgbClr val="5F5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88">
                <a:extLst>
                  <a:ext uri="{FF2B5EF4-FFF2-40B4-BE49-F238E27FC236}">
                    <a16:creationId xmlns:a16="http://schemas.microsoft.com/office/drawing/2014/main" id="{705F9AB8-907E-476F-AEB2-011C56BEF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5" y="1347"/>
                <a:ext cx="91" cy="135"/>
              </a:xfrm>
              <a:custGeom>
                <a:avLst/>
                <a:gdLst>
                  <a:gd name="T0" fmla="*/ 1 w 457"/>
                  <a:gd name="T1" fmla="*/ 0 h 675"/>
                  <a:gd name="T2" fmla="*/ 1 w 457"/>
                  <a:gd name="T3" fmla="*/ 0 h 675"/>
                  <a:gd name="T4" fmla="*/ 1 w 457"/>
                  <a:gd name="T5" fmla="*/ 0 h 675"/>
                  <a:gd name="T6" fmla="*/ 1 w 457"/>
                  <a:gd name="T7" fmla="*/ 0 h 675"/>
                  <a:gd name="T8" fmla="*/ 1 w 457"/>
                  <a:gd name="T9" fmla="*/ 0 h 675"/>
                  <a:gd name="T10" fmla="*/ 1 w 457"/>
                  <a:gd name="T11" fmla="*/ 0 h 675"/>
                  <a:gd name="T12" fmla="*/ 1 w 457"/>
                  <a:gd name="T13" fmla="*/ 0 h 675"/>
                  <a:gd name="T14" fmla="*/ 1 w 457"/>
                  <a:gd name="T15" fmla="*/ 0 h 675"/>
                  <a:gd name="T16" fmla="*/ 1 w 457"/>
                  <a:gd name="T17" fmla="*/ 1 h 675"/>
                  <a:gd name="T18" fmla="*/ 1 w 457"/>
                  <a:gd name="T19" fmla="*/ 1 h 675"/>
                  <a:gd name="T20" fmla="*/ 1 w 457"/>
                  <a:gd name="T21" fmla="*/ 1 h 675"/>
                  <a:gd name="T22" fmla="*/ 1 w 457"/>
                  <a:gd name="T23" fmla="*/ 1 h 675"/>
                  <a:gd name="T24" fmla="*/ 1 w 457"/>
                  <a:gd name="T25" fmla="*/ 1 h 675"/>
                  <a:gd name="T26" fmla="*/ 1 w 457"/>
                  <a:gd name="T27" fmla="*/ 1 h 675"/>
                  <a:gd name="T28" fmla="*/ 1 w 457"/>
                  <a:gd name="T29" fmla="*/ 1 h 675"/>
                  <a:gd name="T30" fmla="*/ 0 w 457"/>
                  <a:gd name="T31" fmla="*/ 1 h 675"/>
                  <a:gd name="T32" fmla="*/ 0 w 457"/>
                  <a:gd name="T33" fmla="*/ 1 h 675"/>
                  <a:gd name="T34" fmla="*/ 0 w 457"/>
                  <a:gd name="T35" fmla="*/ 1 h 675"/>
                  <a:gd name="T36" fmla="*/ 0 w 457"/>
                  <a:gd name="T37" fmla="*/ 1 h 675"/>
                  <a:gd name="T38" fmla="*/ 0 w 457"/>
                  <a:gd name="T39" fmla="*/ 1 h 675"/>
                  <a:gd name="T40" fmla="*/ 0 w 457"/>
                  <a:gd name="T41" fmla="*/ 1 h 675"/>
                  <a:gd name="T42" fmla="*/ 0 w 457"/>
                  <a:gd name="T43" fmla="*/ 1 h 675"/>
                  <a:gd name="T44" fmla="*/ 0 w 457"/>
                  <a:gd name="T45" fmla="*/ 1 h 675"/>
                  <a:gd name="T46" fmla="*/ 0 w 457"/>
                  <a:gd name="T47" fmla="*/ 1 h 675"/>
                  <a:gd name="T48" fmla="*/ 0 w 457"/>
                  <a:gd name="T49" fmla="*/ 1 h 675"/>
                  <a:gd name="T50" fmla="*/ 0 w 457"/>
                  <a:gd name="T51" fmla="*/ 1 h 675"/>
                  <a:gd name="T52" fmla="*/ 0 w 457"/>
                  <a:gd name="T53" fmla="*/ 1 h 675"/>
                  <a:gd name="T54" fmla="*/ 0 w 457"/>
                  <a:gd name="T55" fmla="*/ 1 h 675"/>
                  <a:gd name="T56" fmla="*/ 0 w 457"/>
                  <a:gd name="T57" fmla="*/ 1 h 675"/>
                  <a:gd name="T58" fmla="*/ 0 w 457"/>
                  <a:gd name="T59" fmla="*/ 1 h 675"/>
                  <a:gd name="T60" fmla="*/ 0 w 457"/>
                  <a:gd name="T61" fmla="*/ 1 h 675"/>
                  <a:gd name="T62" fmla="*/ 0 w 457"/>
                  <a:gd name="T63" fmla="*/ 1 h 675"/>
                  <a:gd name="T64" fmla="*/ 0 w 457"/>
                  <a:gd name="T65" fmla="*/ 1 h 675"/>
                  <a:gd name="T66" fmla="*/ 0 w 457"/>
                  <a:gd name="T67" fmla="*/ 1 h 675"/>
                  <a:gd name="T68" fmla="*/ 1 w 457"/>
                  <a:gd name="T69" fmla="*/ 1 h 675"/>
                  <a:gd name="T70" fmla="*/ 1 w 457"/>
                  <a:gd name="T71" fmla="*/ 1 h 675"/>
                  <a:gd name="T72" fmla="*/ 1 w 457"/>
                  <a:gd name="T73" fmla="*/ 1 h 675"/>
                  <a:gd name="T74" fmla="*/ 1 w 457"/>
                  <a:gd name="T75" fmla="*/ 1 h 675"/>
                  <a:gd name="T76" fmla="*/ 1 w 457"/>
                  <a:gd name="T77" fmla="*/ 1 h 675"/>
                  <a:gd name="T78" fmla="*/ 1 w 457"/>
                  <a:gd name="T79" fmla="*/ 1 h 675"/>
                  <a:gd name="T80" fmla="*/ 1 w 457"/>
                  <a:gd name="T81" fmla="*/ 1 h 675"/>
                  <a:gd name="T82" fmla="*/ 1 w 457"/>
                  <a:gd name="T83" fmla="*/ 1 h 675"/>
                  <a:gd name="T84" fmla="*/ 1 w 457"/>
                  <a:gd name="T85" fmla="*/ 0 h 675"/>
                  <a:gd name="T86" fmla="*/ 1 w 457"/>
                  <a:gd name="T87" fmla="*/ 0 h 675"/>
                  <a:gd name="T88" fmla="*/ 1 w 457"/>
                  <a:gd name="T89" fmla="*/ 0 h 675"/>
                  <a:gd name="T90" fmla="*/ 1 w 457"/>
                  <a:gd name="T91" fmla="*/ 0 h 675"/>
                  <a:gd name="T92" fmla="*/ 1 w 457"/>
                  <a:gd name="T93" fmla="*/ 0 h 675"/>
                  <a:gd name="T94" fmla="*/ 1 w 457"/>
                  <a:gd name="T95" fmla="*/ 0 h 67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57"/>
                  <a:gd name="T145" fmla="*/ 0 h 675"/>
                  <a:gd name="T146" fmla="*/ 457 w 457"/>
                  <a:gd name="T147" fmla="*/ 675 h 67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57" h="675">
                    <a:moveTo>
                      <a:pt x="409" y="2"/>
                    </a:moveTo>
                    <a:lnTo>
                      <a:pt x="407" y="0"/>
                    </a:lnTo>
                    <a:lnTo>
                      <a:pt x="418" y="40"/>
                    </a:lnTo>
                    <a:lnTo>
                      <a:pt x="427" y="83"/>
                    </a:lnTo>
                    <a:lnTo>
                      <a:pt x="433" y="127"/>
                    </a:lnTo>
                    <a:lnTo>
                      <a:pt x="435" y="174"/>
                    </a:lnTo>
                    <a:lnTo>
                      <a:pt x="434" y="185"/>
                    </a:lnTo>
                    <a:lnTo>
                      <a:pt x="434" y="197"/>
                    </a:lnTo>
                    <a:lnTo>
                      <a:pt x="433" y="222"/>
                    </a:lnTo>
                    <a:lnTo>
                      <a:pt x="431" y="234"/>
                    </a:lnTo>
                    <a:lnTo>
                      <a:pt x="429" y="236"/>
                    </a:lnTo>
                    <a:lnTo>
                      <a:pt x="429" y="239"/>
                    </a:lnTo>
                    <a:lnTo>
                      <a:pt x="429" y="246"/>
                    </a:lnTo>
                    <a:lnTo>
                      <a:pt x="426" y="271"/>
                    </a:lnTo>
                    <a:lnTo>
                      <a:pt x="420" y="294"/>
                    </a:lnTo>
                    <a:lnTo>
                      <a:pt x="417" y="305"/>
                    </a:lnTo>
                    <a:lnTo>
                      <a:pt x="415" y="318"/>
                    </a:lnTo>
                    <a:lnTo>
                      <a:pt x="410" y="328"/>
                    </a:lnTo>
                    <a:lnTo>
                      <a:pt x="407" y="339"/>
                    </a:lnTo>
                    <a:lnTo>
                      <a:pt x="399" y="362"/>
                    </a:lnTo>
                    <a:lnTo>
                      <a:pt x="389" y="382"/>
                    </a:lnTo>
                    <a:lnTo>
                      <a:pt x="385" y="387"/>
                    </a:lnTo>
                    <a:lnTo>
                      <a:pt x="383" y="392"/>
                    </a:lnTo>
                    <a:lnTo>
                      <a:pt x="378" y="404"/>
                    </a:lnTo>
                    <a:lnTo>
                      <a:pt x="372" y="413"/>
                    </a:lnTo>
                    <a:lnTo>
                      <a:pt x="368" y="417"/>
                    </a:lnTo>
                    <a:lnTo>
                      <a:pt x="366" y="423"/>
                    </a:lnTo>
                    <a:lnTo>
                      <a:pt x="353" y="443"/>
                    </a:lnTo>
                    <a:lnTo>
                      <a:pt x="339" y="461"/>
                    </a:lnTo>
                    <a:lnTo>
                      <a:pt x="331" y="471"/>
                    </a:lnTo>
                    <a:lnTo>
                      <a:pt x="324" y="481"/>
                    </a:lnTo>
                    <a:lnTo>
                      <a:pt x="307" y="499"/>
                    </a:lnTo>
                    <a:lnTo>
                      <a:pt x="291" y="518"/>
                    </a:lnTo>
                    <a:lnTo>
                      <a:pt x="259" y="547"/>
                    </a:lnTo>
                    <a:lnTo>
                      <a:pt x="250" y="552"/>
                    </a:lnTo>
                    <a:lnTo>
                      <a:pt x="242" y="559"/>
                    </a:lnTo>
                    <a:lnTo>
                      <a:pt x="226" y="573"/>
                    </a:lnTo>
                    <a:lnTo>
                      <a:pt x="192" y="595"/>
                    </a:lnTo>
                    <a:lnTo>
                      <a:pt x="174" y="605"/>
                    </a:lnTo>
                    <a:lnTo>
                      <a:pt x="165" y="610"/>
                    </a:lnTo>
                    <a:lnTo>
                      <a:pt x="160" y="612"/>
                    </a:lnTo>
                    <a:lnTo>
                      <a:pt x="158" y="613"/>
                    </a:lnTo>
                    <a:lnTo>
                      <a:pt x="157" y="616"/>
                    </a:lnTo>
                    <a:lnTo>
                      <a:pt x="154" y="616"/>
                    </a:lnTo>
                    <a:lnTo>
                      <a:pt x="151" y="617"/>
                    </a:lnTo>
                    <a:lnTo>
                      <a:pt x="147" y="619"/>
                    </a:lnTo>
                    <a:lnTo>
                      <a:pt x="138" y="624"/>
                    </a:lnTo>
                    <a:lnTo>
                      <a:pt x="120" y="632"/>
                    </a:lnTo>
                    <a:lnTo>
                      <a:pt x="81" y="644"/>
                    </a:lnTo>
                    <a:lnTo>
                      <a:pt x="61" y="649"/>
                    </a:lnTo>
                    <a:lnTo>
                      <a:pt x="41" y="653"/>
                    </a:lnTo>
                    <a:lnTo>
                      <a:pt x="0" y="660"/>
                    </a:lnTo>
                    <a:lnTo>
                      <a:pt x="27" y="668"/>
                    </a:lnTo>
                    <a:lnTo>
                      <a:pt x="56" y="675"/>
                    </a:lnTo>
                    <a:lnTo>
                      <a:pt x="90" y="664"/>
                    </a:lnTo>
                    <a:lnTo>
                      <a:pt x="124" y="653"/>
                    </a:lnTo>
                    <a:lnTo>
                      <a:pt x="156" y="638"/>
                    </a:lnTo>
                    <a:lnTo>
                      <a:pt x="172" y="630"/>
                    </a:lnTo>
                    <a:lnTo>
                      <a:pt x="189" y="624"/>
                    </a:lnTo>
                    <a:lnTo>
                      <a:pt x="218" y="604"/>
                    </a:lnTo>
                    <a:lnTo>
                      <a:pt x="233" y="593"/>
                    </a:lnTo>
                    <a:lnTo>
                      <a:pt x="249" y="583"/>
                    </a:lnTo>
                    <a:lnTo>
                      <a:pt x="263" y="570"/>
                    </a:lnTo>
                    <a:lnTo>
                      <a:pt x="277" y="559"/>
                    </a:lnTo>
                    <a:lnTo>
                      <a:pt x="291" y="545"/>
                    </a:lnTo>
                    <a:lnTo>
                      <a:pt x="298" y="539"/>
                    </a:lnTo>
                    <a:lnTo>
                      <a:pt x="299" y="536"/>
                    </a:lnTo>
                    <a:lnTo>
                      <a:pt x="301" y="535"/>
                    </a:lnTo>
                    <a:lnTo>
                      <a:pt x="306" y="533"/>
                    </a:lnTo>
                    <a:lnTo>
                      <a:pt x="323" y="513"/>
                    </a:lnTo>
                    <a:lnTo>
                      <a:pt x="324" y="509"/>
                    </a:lnTo>
                    <a:lnTo>
                      <a:pt x="326" y="507"/>
                    </a:lnTo>
                    <a:lnTo>
                      <a:pt x="331" y="502"/>
                    </a:lnTo>
                    <a:lnTo>
                      <a:pt x="340" y="493"/>
                    </a:lnTo>
                    <a:lnTo>
                      <a:pt x="356" y="473"/>
                    </a:lnTo>
                    <a:lnTo>
                      <a:pt x="362" y="463"/>
                    </a:lnTo>
                    <a:lnTo>
                      <a:pt x="370" y="454"/>
                    </a:lnTo>
                    <a:lnTo>
                      <a:pt x="376" y="442"/>
                    </a:lnTo>
                    <a:lnTo>
                      <a:pt x="383" y="432"/>
                    </a:lnTo>
                    <a:lnTo>
                      <a:pt x="395" y="412"/>
                    </a:lnTo>
                    <a:lnTo>
                      <a:pt x="418" y="369"/>
                    </a:lnTo>
                    <a:lnTo>
                      <a:pt x="419" y="362"/>
                    </a:lnTo>
                    <a:lnTo>
                      <a:pt x="422" y="356"/>
                    </a:lnTo>
                    <a:lnTo>
                      <a:pt x="426" y="345"/>
                    </a:lnTo>
                    <a:lnTo>
                      <a:pt x="434" y="322"/>
                    </a:lnTo>
                    <a:lnTo>
                      <a:pt x="441" y="297"/>
                    </a:lnTo>
                    <a:lnTo>
                      <a:pt x="446" y="274"/>
                    </a:lnTo>
                    <a:lnTo>
                      <a:pt x="453" y="225"/>
                    </a:lnTo>
                    <a:lnTo>
                      <a:pt x="456" y="198"/>
                    </a:lnTo>
                    <a:lnTo>
                      <a:pt x="457" y="174"/>
                    </a:lnTo>
                    <a:lnTo>
                      <a:pt x="456" y="137"/>
                    </a:lnTo>
                    <a:lnTo>
                      <a:pt x="452" y="103"/>
                    </a:lnTo>
                    <a:lnTo>
                      <a:pt x="446" y="69"/>
                    </a:lnTo>
                    <a:lnTo>
                      <a:pt x="440" y="39"/>
                    </a:lnTo>
                    <a:lnTo>
                      <a:pt x="424" y="19"/>
                    </a:lnTo>
                    <a:lnTo>
                      <a:pt x="409" y="2"/>
                    </a:lnTo>
                    <a:close/>
                  </a:path>
                </a:pathLst>
              </a:custGeom>
              <a:solidFill>
                <a:srgbClr val="3F3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89">
                <a:extLst>
                  <a:ext uri="{FF2B5EF4-FFF2-40B4-BE49-F238E27FC236}">
                    <a16:creationId xmlns:a16="http://schemas.microsoft.com/office/drawing/2014/main" id="{10A801DF-8085-40A8-AD48-5928F4724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6" y="1355"/>
                <a:ext cx="84" cy="128"/>
              </a:xfrm>
              <a:custGeom>
                <a:avLst/>
                <a:gdLst>
                  <a:gd name="T0" fmla="*/ 1 w 420"/>
                  <a:gd name="T1" fmla="*/ 0 h 640"/>
                  <a:gd name="T2" fmla="*/ 1 w 420"/>
                  <a:gd name="T3" fmla="*/ 0 h 640"/>
                  <a:gd name="T4" fmla="*/ 1 w 420"/>
                  <a:gd name="T5" fmla="*/ 0 h 640"/>
                  <a:gd name="T6" fmla="*/ 1 w 420"/>
                  <a:gd name="T7" fmla="*/ 0 h 640"/>
                  <a:gd name="T8" fmla="*/ 1 w 420"/>
                  <a:gd name="T9" fmla="*/ 0 h 640"/>
                  <a:gd name="T10" fmla="*/ 1 w 420"/>
                  <a:gd name="T11" fmla="*/ 0 h 640"/>
                  <a:gd name="T12" fmla="*/ 1 w 420"/>
                  <a:gd name="T13" fmla="*/ 1 h 640"/>
                  <a:gd name="T14" fmla="*/ 1 w 420"/>
                  <a:gd name="T15" fmla="*/ 1 h 640"/>
                  <a:gd name="T16" fmla="*/ 1 w 420"/>
                  <a:gd name="T17" fmla="*/ 1 h 640"/>
                  <a:gd name="T18" fmla="*/ 0 w 420"/>
                  <a:gd name="T19" fmla="*/ 1 h 640"/>
                  <a:gd name="T20" fmla="*/ 0 w 420"/>
                  <a:gd name="T21" fmla="*/ 1 h 640"/>
                  <a:gd name="T22" fmla="*/ 0 w 420"/>
                  <a:gd name="T23" fmla="*/ 1 h 640"/>
                  <a:gd name="T24" fmla="*/ 0 w 420"/>
                  <a:gd name="T25" fmla="*/ 1 h 640"/>
                  <a:gd name="T26" fmla="*/ 0 w 420"/>
                  <a:gd name="T27" fmla="*/ 1 h 640"/>
                  <a:gd name="T28" fmla="*/ 0 w 420"/>
                  <a:gd name="T29" fmla="*/ 1 h 640"/>
                  <a:gd name="T30" fmla="*/ 0 w 420"/>
                  <a:gd name="T31" fmla="*/ 1 h 640"/>
                  <a:gd name="T32" fmla="*/ 0 w 420"/>
                  <a:gd name="T33" fmla="*/ 1 h 640"/>
                  <a:gd name="T34" fmla="*/ 0 w 420"/>
                  <a:gd name="T35" fmla="*/ 1 h 640"/>
                  <a:gd name="T36" fmla="*/ 0 w 420"/>
                  <a:gd name="T37" fmla="*/ 1 h 640"/>
                  <a:gd name="T38" fmla="*/ 0 w 420"/>
                  <a:gd name="T39" fmla="*/ 1 h 640"/>
                  <a:gd name="T40" fmla="*/ 0 w 420"/>
                  <a:gd name="T41" fmla="*/ 1 h 640"/>
                  <a:gd name="T42" fmla="*/ 0 w 420"/>
                  <a:gd name="T43" fmla="*/ 1 h 640"/>
                  <a:gd name="T44" fmla="*/ 0 w 420"/>
                  <a:gd name="T45" fmla="*/ 1 h 640"/>
                  <a:gd name="T46" fmla="*/ 0 w 420"/>
                  <a:gd name="T47" fmla="*/ 1 h 640"/>
                  <a:gd name="T48" fmla="*/ 0 w 420"/>
                  <a:gd name="T49" fmla="*/ 1 h 640"/>
                  <a:gd name="T50" fmla="*/ 0 w 420"/>
                  <a:gd name="T51" fmla="*/ 1 h 640"/>
                  <a:gd name="T52" fmla="*/ 0 w 420"/>
                  <a:gd name="T53" fmla="*/ 1 h 640"/>
                  <a:gd name="T54" fmla="*/ 1 w 420"/>
                  <a:gd name="T55" fmla="*/ 1 h 640"/>
                  <a:gd name="T56" fmla="*/ 1 w 420"/>
                  <a:gd name="T57" fmla="*/ 1 h 640"/>
                  <a:gd name="T58" fmla="*/ 1 w 420"/>
                  <a:gd name="T59" fmla="*/ 1 h 640"/>
                  <a:gd name="T60" fmla="*/ 1 w 420"/>
                  <a:gd name="T61" fmla="*/ 1 h 640"/>
                  <a:gd name="T62" fmla="*/ 1 w 420"/>
                  <a:gd name="T63" fmla="*/ 0 h 640"/>
                  <a:gd name="T64" fmla="*/ 1 w 420"/>
                  <a:gd name="T65" fmla="*/ 0 h 640"/>
                  <a:gd name="T66" fmla="*/ 1 w 420"/>
                  <a:gd name="T67" fmla="*/ 0 h 640"/>
                  <a:gd name="T68" fmla="*/ 1 w 420"/>
                  <a:gd name="T69" fmla="*/ 0 h 640"/>
                  <a:gd name="T70" fmla="*/ 1 w 420"/>
                  <a:gd name="T71" fmla="*/ 0 h 640"/>
                  <a:gd name="T72" fmla="*/ 1 w 420"/>
                  <a:gd name="T73" fmla="*/ 0 h 640"/>
                  <a:gd name="T74" fmla="*/ 1 w 420"/>
                  <a:gd name="T75" fmla="*/ 0 h 64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0"/>
                  <a:gd name="T115" fmla="*/ 0 h 640"/>
                  <a:gd name="T116" fmla="*/ 420 w 420"/>
                  <a:gd name="T117" fmla="*/ 640 h 64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0" h="640">
                    <a:moveTo>
                      <a:pt x="413" y="38"/>
                    </a:moveTo>
                    <a:lnTo>
                      <a:pt x="384" y="0"/>
                    </a:lnTo>
                    <a:lnTo>
                      <a:pt x="390" y="30"/>
                    </a:lnTo>
                    <a:lnTo>
                      <a:pt x="396" y="64"/>
                    </a:lnTo>
                    <a:lnTo>
                      <a:pt x="400" y="98"/>
                    </a:lnTo>
                    <a:lnTo>
                      <a:pt x="401" y="135"/>
                    </a:lnTo>
                    <a:lnTo>
                      <a:pt x="400" y="159"/>
                    </a:lnTo>
                    <a:lnTo>
                      <a:pt x="397" y="186"/>
                    </a:lnTo>
                    <a:lnTo>
                      <a:pt x="390" y="235"/>
                    </a:lnTo>
                    <a:lnTo>
                      <a:pt x="385" y="258"/>
                    </a:lnTo>
                    <a:lnTo>
                      <a:pt x="378" y="283"/>
                    </a:lnTo>
                    <a:lnTo>
                      <a:pt x="370" y="306"/>
                    </a:lnTo>
                    <a:lnTo>
                      <a:pt x="366" y="317"/>
                    </a:lnTo>
                    <a:lnTo>
                      <a:pt x="363" y="323"/>
                    </a:lnTo>
                    <a:lnTo>
                      <a:pt x="362" y="330"/>
                    </a:lnTo>
                    <a:lnTo>
                      <a:pt x="339" y="373"/>
                    </a:lnTo>
                    <a:lnTo>
                      <a:pt x="327" y="393"/>
                    </a:lnTo>
                    <a:lnTo>
                      <a:pt x="320" y="403"/>
                    </a:lnTo>
                    <a:lnTo>
                      <a:pt x="314" y="415"/>
                    </a:lnTo>
                    <a:lnTo>
                      <a:pt x="306" y="424"/>
                    </a:lnTo>
                    <a:lnTo>
                      <a:pt x="300" y="434"/>
                    </a:lnTo>
                    <a:lnTo>
                      <a:pt x="284" y="454"/>
                    </a:lnTo>
                    <a:lnTo>
                      <a:pt x="275" y="463"/>
                    </a:lnTo>
                    <a:lnTo>
                      <a:pt x="270" y="468"/>
                    </a:lnTo>
                    <a:lnTo>
                      <a:pt x="268" y="470"/>
                    </a:lnTo>
                    <a:lnTo>
                      <a:pt x="267" y="474"/>
                    </a:lnTo>
                    <a:lnTo>
                      <a:pt x="250" y="494"/>
                    </a:lnTo>
                    <a:lnTo>
                      <a:pt x="245" y="496"/>
                    </a:lnTo>
                    <a:lnTo>
                      <a:pt x="243" y="497"/>
                    </a:lnTo>
                    <a:lnTo>
                      <a:pt x="242" y="500"/>
                    </a:lnTo>
                    <a:lnTo>
                      <a:pt x="235" y="506"/>
                    </a:lnTo>
                    <a:lnTo>
                      <a:pt x="221" y="520"/>
                    </a:lnTo>
                    <a:lnTo>
                      <a:pt x="207" y="531"/>
                    </a:lnTo>
                    <a:lnTo>
                      <a:pt x="193" y="544"/>
                    </a:lnTo>
                    <a:lnTo>
                      <a:pt x="177" y="554"/>
                    </a:lnTo>
                    <a:lnTo>
                      <a:pt x="162" y="565"/>
                    </a:lnTo>
                    <a:lnTo>
                      <a:pt x="133" y="585"/>
                    </a:lnTo>
                    <a:lnTo>
                      <a:pt x="116" y="591"/>
                    </a:lnTo>
                    <a:lnTo>
                      <a:pt x="100" y="599"/>
                    </a:lnTo>
                    <a:lnTo>
                      <a:pt x="68" y="614"/>
                    </a:lnTo>
                    <a:lnTo>
                      <a:pt x="34" y="625"/>
                    </a:lnTo>
                    <a:lnTo>
                      <a:pt x="0" y="636"/>
                    </a:lnTo>
                    <a:lnTo>
                      <a:pt x="55" y="640"/>
                    </a:lnTo>
                    <a:lnTo>
                      <a:pt x="82" y="629"/>
                    </a:lnTo>
                    <a:lnTo>
                      <a:pt x="95" y="622"/>
                    </a:lnTo>
                    <a:lnTo>
                      <a:pt x="102" y="619"/>
                    </a:lnTo>
                    <a:lnTo>
                      <a:pt x="110" y="616"/>
                    </a:lnTo>
                    <a:lnTo>
                      <a:pt x="137" y="603"/>
                    </a:lnTo>
                    <a:lnTo>
                      <a:pt x="165" y="588"/>
                    </a:lnTo>
                    <a:lnTo>
                      <a:pt x="190" y="570"/>
                    </a:lnTo>
                    <a:lnTo>
                      <a:pt x="215" y="551"/>
                    </a:lnTo>
                    <a:lnTo>
                      <a:pt x="238" y="530"/>
                    </a:lnTo>
                    <a:lnTo>
                      <a:pt x="263" y="509"/>
                    </a:lnTo>
                    <a:lnTo>
                      <a:pt x="282" y="488"/>
                    </a:lnTo>
                    <a:lnTo>
                      <a:pt x="300" y="469"/>
                    </a:lnTo>
                    <a:lnTo>
                      <a:pt x="316" y="447"/>
                    </a:lnTo>
                    <a:lnTo>
                      <a:pt x="331" y="427"/>
                    </a:lnTo>
                    <a:lnTo>
                      <a:pt x="345" y="404"/>
                    </a:lnTo>
                    <a:lnTo>
                      <a:pt x="351" y="393"/>
                    </a:lnTo>
                    <a:lnTo>
                      <a:pt x="358" y="383"/>
                    </a:lnTo>
                    <a:lnTo>
                      <a:pt x="380" y="337"/>
                    </a:lnTo>
                    <a:lnTo>
                      <a:pt x="388" y="313"/>
                    </a:lnTo>
                    <a:lnTo>
                      <a:pt x="389" y="306"/>
                    </a:lnTo>
                    <a:lnTo>
                      <a:pt x="392" y="300"/>
                    </a:lnTo>
                    <a:lnTo>
                      <a:pt x="396" y="289"/>
                    </a:lnTo>
                    <a:lnTo>
                      <a:pt x="403" y="264"/>
                    </a:lnTo>
                    <a:lnTo>
                      <a:pt x="410" y="240"/>
                    </a:lnTo>
                    <a:lnTo>
                      <a:pt x="417" y="188"/>
                    </a:lnTo>
                    <a:lnTo>
                      <a:pt x="419" y="161"/>
                    </a:lnTo>
                    <a:lnTo>
                      <a:pt x="419" y="147"/>
                    </a:lnTo>
                    <a:lnTo>
                      <a:pt x="419" y="140"/>
                    </a:lnTo>
                    <a:lnTo>
                      <a:pt x="419" y="137"/>
                    </a:lnTo>
                    <a:lnTo>
                      <a:pt x="420" y="135"/>
                    </a:lnTo>
                    <a:lnTo>
                      <a:pt x="419" y="108"/>
                    </a:lnTo>
                    <a:lnTo>
                      <a:pt x="418" y="85"/>
                    </a:lnTo>
                    <a:lnTo>
                      <a:pt x="413" y="38"/>
                    </a:lnTo>
                    <a:close/>
                  </a:path>
                </a:pathLst>
              </a:custGeom>
              <a:solidFill>
                <a:srgbClr val="373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90">
                <a:extLst>
                  <a:ext uri="{FF2B5EF4-FFF2-40B4-BE49-F238E27FC236}">
                    <a16:creationId xmlns:a16="http://schemas.microsoft.com/office/drawing/2014/main" id="{4EA76CBE-5667-4995-B9AF-530C01875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1341"/>
                <a:ext cx="95" cy="138"/>
              </a:xfrm>
              <a:custGeom>
                <a:avLst/>
                <a:gdLst>
                  <a:gd name="T0" fmla="*/ 1 w 475"/>
                  <a:gd name="T1" fmla="*/ 0 h 691"/>
                  <a:gd name="T2" fmla="*/ 1 w 475"/>
                  <a:gd name="T3" fmla="*/ 0 h 691"/>
                  <a:gd name="T4" fmla="*/ 1 w 475"/>
                  <a:gd name="T5" fmla="*/ 0 h 691"/>
                  <a:gd name="T6" fmla="*/ 1 w 475"/>
                  <a:gd name="T7" fmla="*/ 0 h 691"/>
                  <a:gd name="T8" fmla="*/ 1 w 475"/>
                  <a:gd name="T9" fmla="*/ 0 h 691"/>
                  <a:gd name="T10" fmla="*/ 1 w 475"/>
                  <a:gd name="T11" fmla="*/ 0 h 691"/>
                  <a:gd name="T12" fmla="*/ 1 w 475"/>
                  <a:gd name="T13" fmla="*/ 0 h 691"/>
                  <a:gd name="T14" fmla="*/ 1 w 475"/>
                  <a:gd name="T15" fmla="*/ 0 h 691"/>
                  <a:gd name="T16" fmla="*/ 1 w 475"/>
                  <a:gd name="T17" fmla="*/ 0 h 691"/>
                  <a:gd name="T18" fmla="*/ 1 w 475"/>
                  <a:gd name="T19" fmla="*/ 0 h 691"/>
                  <a:gd name="T20" fmla="*/ 1 w 475"/>
                  <a:gd name="T21" fmla="*/ 0 h 691"/>
                  <a:gd name="T22" fmla="*/ 1 w 475"/>
                  <a:gd name="T23" fmla="*/ 1 h 691"/>
                  <a:gd name="T24" fmla="*/ 1 w 475"/>
                  <a:gd name="T25" fmla="*/ 1 h 691"/>
                  <a:gd name="T26" fmla="*/ 1 w 475"/>
                  <a:gd name="T27" fmla="*/ 1 h 691"/>
                  <a:gd name="T28" fmla="*/ 1 w 475"/>
                  <a:gd name="T29" fmla="*/ 1 h 691"/>
                  <a:gd name="T30" fmla="*/ 1 w 475"/>
                  <a:gd name="T31" fmla="*/ 1 h 691"/>
                  <a:gd name="T32" fmla="*/ 0 w 475"/>
                  <a:gd name="T33" fmla="*/ 1 h 691"/>
                  <a:gd name="T34" fmla="*/ 0 w 475"/>
                  <a:gd name="T35" fmla="*/ 1 h 691"/>
                  <a:gd name="T36" fmla="*/ 0 w 475"/>
                  <a:gd name="T37" fmla="*/ 1 h 691"/>
                  <a:gd name="T38" fmla="*/ 0 w 475"/>
                  <a:gd name="T39" fmla="*/ 1 h 691"/>
                  <a:gd name="T40" fmla="*/ 0 w 475"/>
                  <a:gd name="T41" fmla="*/ 1 h 691"/>
                  <a:gd name="T42" fmla="*/ 0 w 475"/>
                  <a:gd name="T43" fmla="*/ 1 h 691"/>
                  <a:gd name="T44" fmla="*/ 0 w 475"/>
                  <a:gd name="T45" fmla="*/ 1 h 691"/>
                  <a:gd name="T46" fmla="*/ 0 w 475"/>
                  <a:gd name="T47" fmla="*/ 1 h 691"/>
                  <a:gd name="T48" fmla="*/ 0 w 475"/>
                  <a:gd name="T49" fmla="*/ 1 h 691"/>
                  <a:gd name="T50" fmla="*/ 0 w 475"/>
                  <a:gd name="T51" fmla="*/ 1 h 691"/>
                  <a:gd name="T52" fmla="*/ 0 w 475"/>
                  <a:gd name="T53" fmla="*/ 1 h 691"/>
                  <a:gd name="T54" fmla="*/ 0 w 475"/>
                  <a:gd name="T55" fmla="*/ 1 h 691"/>
                  <a:gd name="T56" fmla="*/ 0 w 475"/>
                  <a:gd name="T57" fmla="*/ 1 h 691"/>
                  <a:gd name="T58" fmla="*/ 0 w 475"/>
                  <a:gd name="T59" fmla="*/ 1 h 691"/>
                  <a:gd name="T60" fmla="*/ 0 w 475"/>
                  <a:gd name="T61" fmla="*/ 1 h 691"/>
                  <a:gd name="T62" fmla="*/ 0 w 475"/>
                  <a:gd name="T63" fmla="*/ 1 h 691"/>
                  <a:gd name="T64" fmla="*/ 0 w 475"/>
                  <a:gd name="T65" fmla="*/ 1 h 691"/>
                  <a:gd name="T66" fmla="*/ 0 w 475"/>
                  <a:gd name="T67" fmla="*/ 1 h 691"/>
                  <a:gd name="T68" fmla="*/ 1 w 475"/>
                  <a:gd name="T69" fmla="*/ 1 h 691"/>
                  <a:gd name="T70" fmla="*/ 1 w 475"/>
                  <a:gd name="T71" fmla="*/ 1 h 691"/>
                  <a:gd name="T72" fmla="*/ 1 w 475"/>
                  <a:gd name="T73" fmla="*/ 1 h 691"/>
                  <a:gd name="T74" fmla="*/ 1 w 475"/>
                  <a:gd name="T75" fmla="*/ 1 h 691"/>
                  <a:gd name="T76" fmla="*/ 1 w 475"/>
                  <a:gd name="T77" fmla="*/ 1 h 691"/>
                  <a:gd name="T78" fmla="*/ 1 w 475"/>
                  <a:gd name="T79" fmla="*/ 1 h 691"/>
                  <a:gd name="T80" fmla="*/ 1 w 475"/>
                  <a:gd name="T81" fmla="*/ 1 h 691"/>
                  <a:gd name="T82" fmla="*/ 1 w 475"/>
                  <a:gd name="T83" fmla="*/ 1 h 691"/>
                  <a:gd name="T84" fmla="*/ 1 w 475"/>
                  <a:gd name="T85" fmla="*/ 1 h 691"/>
                  <a:gd name="T86" fmla="*/ 1 w 475"/>
                  <a:gd name="T87" fmla="*/ 0 h 691"/>
                  <a:gd name="T88" fmla="*/ 1 w 475"/>
                  <a:gd name="T89" fmla="*/ 0 h 691"/>
                  <a:gd name="T90" fmla="*/ 1 w 475"/>
                  <a:gd name="T91" fmla="*/ 0 h 691"/>
                  <a:gd name="T92" fmla="*/ 1 w 475"/>
                  <a:gd name="T93" fmla="*/ 0 h 691"/>
                  <a:gd name="T94" fmla="*/ 1 w 475"/>
                  <a:gd name="T95" fmla="*/ 0 h 6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75"/>
                  <a:gd name="T145" fmla="*/ 0 h 691"/>
                  <a:gd name="T146" fmla="*/ 475 w 475"/>
                  <a:gd name="T147" fmla="*/ 691 h 6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75" h="691">
                    <a:moveTo>
                      <a:pt x="475" y="205"/>
                    </a:moveTo>
                    <a:lnTo>
                      <a:pt x="473" y="158"/>
                    </a:lnTo>
                    <a:lnTo>
                      <a:pt x="467" y="114"/>
                    </a:lnTo>
                    <a:lnTo>
                      <a:pt x="458" y="71"/>
                    </a:lnTo>
                    <a:lnTo>
                      <a:pt x="447" y="31"/>
                    </a:lnTo>
                    <a:lnTo>
                      <a:pt x="427" y="13"/>
                    </a:lnTo>
                    <a:lnTo>
                      <a:pt x="410" y="0"/>
                    </a:lnTo>
                    <a:lnTo>
                      <a:pt x="421" y="23"/>
                    </a:lnTo>
                    <a:lnTo>
                      <a:pt x="430" y="47"/>
                    </a:lnTo>
                    <a:lnTo>
                      <a:pt x="438" y="71"/>
                    </a:lnTo>
                    <a:lnTo>
                      <a:pt x="444" y="97"/>
                    </a:lnTo>
                    <a:lnTo>
                      <a:pt x="449" y="122"/>
                    </a:lnTo>
                    <a:lnTo>
                      <a:pt x="452" y="149"/>
                    </a:lnTo>
                    <a:lnTo>
                      <a:pt x="455" y="176"/>
                    </a:lnTo>
                    <a:lnTo>
                      <a:pt x="456" y="205"/>
                    </a:lnTo>
                    <a:lnTo>
                      <a:pt x="455" y="227"/>
                    </a:lnTo>
                    <a:lnTo>
                      <a:pt x="454" y="239"/>
                    </a:lnTo>
                    <a:lnTo>
                      <a:pt x="454" y="251"/>
                    </a:lnTo>
                    <a:lnTo>
                      <a:pt x="447" y="296"/>
                    </a:lnTo>
                    <a:lnTo>
                      <a:pt x="444" y="301"/>
                    </a:lnTo>
                    <a:lnTo>
                      <a:pt x="443" y="303"/>
                    </a:lnTo>
                    <a:lnTo>
                      <a:pt x="443" y="307"/>
                    </a:lnTo>
                    <a:lnTo>
                      <a:pt x="441" y="318"/>
                    </a:lnTo>
                    <a:lnTo>
                      <a:pt x="435" y="341"/>
                    </a:lnTo>
                    <a:lnTo>
                      <a:pt x="421" y="384"/>
                    </a:lnTo>
                    <a:lnTo>
                      <a:pt x="415" y="393"/>
                    </a:lnTo>
                    <a:lnTo>
                      <a:pt x="410" y="403"/>
                    </a:lnTo>
                    <a:lnTo>
                      <a:pt x="400" y="423"/>
                    </a:lnTo>
                    <a:lnTo>
                      <a:pt x="376" y="462"/>
                    </a:lnTo>
                    <a:lnTo>
                      <a:pt x="362" y="480"/>
                    </a:lnTo>
                    <a:lnTo>
                      <a:pt x="348" y="499"/>
                    </a:lnTo>
                    <a:lnTo>
                      <a:pt x="316" y="536"/>
                    </a:lnTo>
                    <a:lnTo>
                      <a:pt x="282" y="566"/>
                    </a:lnTo>
                    <a:lnTo>
                      <a:pt x="264" y="580"/>
                    </a:lnTo>
                    <a:lnTo>
                      <a:pt x="247" y="593"/>
                    </a:lnTo>
                    <a:lnTo>
                      <a:pt x="228" y="605"/>
                    </a:lnTo>
                    <a:lnTo>
                      <a:pt x="210" y="616"/>
                    </a:lnTo>
                    <a:lnTo>
                      <a:pt x="171" y="636"/>
                    </a:lnTo>
                    <a:lnTo>
                      <a:pt x="130" y="651"/>
                    </a:lnTo>
                    <a:lnTo>
                      <a:pt x="119" y="653"/>
                    </a:lnTo>
                    <a:lnTo>
                      <a:pt x="115" y="653"/>
                    </a:lnTo>
                    <a:lnTo>
                      <a:pt x="113" y="655"/>
                    </a:lnTo>
                    <a:lnTo>
                      <a:pt x="109" y="657"/>
                    </a:lnTo>
                    <a:lnTo>
                      <a:pt x="88" y="663"/>
                    </a:lnTo>
                    <a:lnTo>
                      <a:pt x="65" y="666"/>
                    </a:lnTo>
                    <a:lnTo>
                      <a:pt x="44" y="670"/>
                    </a:lnTo>
                    <a:lnTo>
                      <a:pt x="21" y="673"/>
                    </a:lnTo>
                    <a:lnTo>
                      <a:pt x="0" y="675"/>
                    </a:lnTo>
                    <a:lnTo>
                      <a:pt x="19" y="683"/>
                    </a:lnTo>
                    <a:lnTo>
                      <a:pt x="40" y="691"/>
                    </a:lnTo>
                    <a:lnTo>
                      <a:pt x="81" y="684"/>
                    </a:lnTo>
                    <a:lnTo>
                      <a:pt x="101" y="680"/>
                    </a:lnTo>
                    <a:lnTo>
                      <a:pt x="121" y="675"/>
                    </a:lnTo>
                    <a:lnTo>
                      <a:pt x="160" y="663"/>
                    </a:lnTo>
                    <a:lnTo>
                      <a:pt x="178" y="655"/>
                    </a:lnTo>
                    <a:lnTo>
                      <a:pt x="187" y="650"/>
                    </a:lnTo>
                    <a:lnTo>
                      <a:pt x="191" y="648"/>
                    </a:lnTo>
                    <a:lnTo>
                      <a:pt x="194" y="647"/>
                    </a:lnTo>
                    <a:lnTo>
                      <a:pt x="197" y="647"/>
                    </a:lnTo>
                    <a:lnTo>
                      <a:pt x="198" y="644"/>
                    </a:lnTo>
                    <a:lnTo>
                      <a:pt x="200" y="643"/>
                    </a:lnTo>
                    <a:lnTo>
                      <a:pt x="205" y="641"/>
                    </a:lnTo>
                    <a:lnTo>
                      <a:pt x="214" y="636"/>
                    </a:lnTo>
                    <a:lnTo>
                      <a:pt x="232" y="626"/>
                    </a:lnTo>
                    <a:lnTo>
                      <a:pt x="266" y="604"/>
                    </a:lnTo>
                    <a:lnTo>
                      <a:pt x="282" y="590"/>
                    </a:lnTo>
                    <a:lnTo>
                      <a:pt x="290" y="583"/>
                    </a:lnTo>
                    <a:lnTo>
                      <a:pt x="299" y="578"/>
                    </a:lnTo>
                    <a:lnTo>
                      <a:pt x="331" y="549"/>
                    </a:lnTo>
                    <a:lnTo>
                      <a:pt x="347" y="530"/>
                    </a:lnTo>
                    <a:lnTo>
                      <a:pt x="364" y="512"/>
                    </a:lnTo>
                    <a:lnTo>
                      <a:pt x="371" y="502"/>
                    </a:lnTo>
                    <a:lnTo>
                      <a:pt x="379" y="492"/>
                    </a:lnTo>
                    <a:lnTo>
                      <a:pt x="393" y="474"/>
                    </a:lnTo>
                    <a:lnTo>
                      <a:pt x="406" y="454"/>
                    </a:lnTo>
                    <a:lnTo>
                      <a:pt x="408" y="448"/>
                    </a:lnTo>
                    <a:lnTo>
                      <a:pt x="412" y="444"/>
                    </a:lnTo>
                    <a:lnTo>
                      <a:pt x="418" y="435"/>
                    </a:lnTo>
                    <a:lnTo>
                      <a:pt x="423" y="423"/>
                    </a:lnTo>
                    <a:lnTo>
                      <a:pt x="425" y="418"/>
                    </a:lnTo>
                    <a:lnTo>
                      <a:pt x="429" y="413"/>
                    </a:lnTo>
                    <a:lnTo>
                      <a:pt x="439" y="393"/>
                    </a:lnTo>
                    <a:lnTo>
                      <a:pt x="447" y="370"/>
                    </a:lnTo>
                    <a:lnTo>
                      <a:pt x="450" y="359"/>
                    </a:lnTo>
                    <a:lnTo>
                      <a:pt x="455" y="349"/>
                    </a:lnTo>
                    <a:lnTo>
                      <a:pt x="457" y="336"/>
                    </a:lnTo>
                    <a:lnTo>
                      <a:pt x="460" y="325"/>
                    </a:lnTo>
                    <a:lnTo>
                      <a:pt x="466" y="302"/>
                    </a:lnTo>
                    <a:lnTo>
                      <a:pt x="469" y="277"/>
                    </a:lnTo>
                    <a:lnTo>
                      <a:pt x="469" y="270"/>
                    </a:lnTo>
                    <a:lnTo>
                      <a:pt x="469" y="267"/>
                    </a:lnTo>
                    <a:lnTo>
                      <a:pt x="471" y="265"/>
                    </a:lnTo>
                    <a:lnTo>
                      <a:pt x="473" y="253"/>
                    </a:lnTo>
                    <a:lnTo>
                      <a:pt x="474" y="228"/>
                    </a:lnTo>
                    <a:lnTo>
                      <a:pt x="474" y="216"/>
                    </a:lnTo>
                    <a:lnTo>
                      <a:pt x="475" y="205"/>
                    </a:lnTo>
                    <a:close/>
                  </a:path>
                </a:pathLst>
              </a:custGeom>
              <a:solidFill>
                <a:srgbClr val="474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91">
                <a:extLst>
                  <a:ext uri="{FF2B5EF4-FFF2-40B4-BE49-F238E27FC236}">
                    <a16:creationId xmlns:a16="http://schemas.microsoft.com/office/drawing/2014/main" id="{5B96FCD1-60DF-4F0B-84BF-3E972E1F7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1363"/>
                <a:ext cx="78" cy="120"/>
              </a:xfrm>
              <a:custGeom>
                <a:avLst/>
                <a:gdLst>
                  <a:gd name="T0" fmla="*/ 1 w 387"/>
                  <a:gd name="T1" fmla="*/ 0 h 602"/>
                  <a:gd name="T2" fmla="*/ 1 w 387"/>
                  <a:gd name="T3" fmla="*/ 0 h 602"/>
                  <a:gd name="T4" fmla="*/ 1 w 387"/>
                  <a:gd name="T5" fmla="*/ 0 h 602"/>
                  <a:gd name="T6" fmla="*/ 1 w 387"/>
                  <a:gd name="T7" fmla="*/ 0 h 602"/>
                  <a:gd name="T8" fmla="*/ 1 w 387"/>
                  <a:gd name="T9" fmla="*/ 0 h 602"/>
                  <a:gd name="T10" fmla="*/ 1 w 387"/>
                  <a:gd name="T11" fmla="*/ 0 h 602"/>
                  <a:gd name="T12" fmla="*/ 1 w 387"/>
                  <a:gd name="T13" fmla="*/ 0 h 602"/>
                  <a:gd name="T14" fmla="*/ 1 w 387"/>
                  <a:gd name="T15" fmla="*/ 0 h 602"/>
                  <a:gd name="T16" fmla="*/ 0 w 387"/>
                  <a:gd name="T17" fmla="*/ 1 h 602"/>
                  <a:gd name="T18" fmla="*/ 0 w 387"/>
                  <a:gd name="T19" fmla="*/ 1 h 602"/>
                  <a:gd name="T20" fmla="*/ 0 w 387"/>
                  <a:gd name="T21" fmla="*/ 1 h 602"/>
                  <a:gd name="T22" fmla="*/ 0 w 387"/>
                  <a:gd name="T23" fmla="*/ 1 h 602"/>
                  <a:gd name="T24" fmla="*/ 0 w 387"/>
                  <a:gd name="T25" fmla="*/ 1 h 602"/>
                  <a:gd name="T26" fmla="*/ 0 w 387"/>
                  <a:gd name="T27" fmla="*/ 1 h 602"/>
                  <a:gd name="T28" fmla="*/ 0 w 387"/>
                  <a:gd name="T29" fmla="*/ 1 h 602"/>
                  <a:gd name="T30" fmla="*/ 0 w 387"/>
                  <a:gd name="T31" fmla="*/ 1 h 602"/>
                  <a:gd name="T32" fmla="*/ 0 w 387"/>
                  <a:gd name="T33" fmla="*/ 1 h 602"/>
                  <a:gd name="T34" fmla="*/ 0 w 387"/>
                  <a:gd name="T35" fmla="*/ 1 h 602"/>
                  <a:gd name="T36" fmla="*/ 0 w 387"/>
                  <a:gd name="T37" fmla="*/ 1 h 602"/>
                  <a:gd name="T38" fmla="*/ 0 w 387"/>
                  <a:gd name="T39" fmla="*/ 1 h 602"/>
                  <a:gd name="T40" fmla="*/ 0 w 387"/>
                  <a:gd name="T41" fmla="*/ 1 h 602"/>
                  <a:gd name="T42" fmla="*/ 0 w 387"/>
                  <a:gd name="T43" fmla="*/ 1 h 602"/>
                  <a:gd name="T44" fmla="*/ 0 w 387"/>
                  <a:gd name="T45" fmla="*/ 1 h 602"/>
                  <a:gd name="T46" fmla="*/ 0 w 387"/>
                  <a:gd name="T47" fmla="*/ 1 h 602"/>
                  <a:gd name="T48" fmla="*/ 1 w 387"/>
                  <a:gd name="T49" fmla="*/ 1 h 602"/>
                  <a:gd name="T50" fmla="*/ 1 w 387"/>
                  <a:gd name="T51" fmla="*/ 1 h 602"/>
                  <a:gd name="T52" fmla="*/ 1 w 387"/>
                  <a:gd name="T53" fmla="*/ 1 h 602"/>
                  <a:gd name="T54" fmla="*/ 1 w 387"/>
                  <a:gd name="T55" fmla="*/ 0 h 602"/>
                  <a:gd name="T56" fmla="*/ 1 w 387"/>
                  <a:gd name="T57" fmla="*/ 0 h 602"/>
                  <a:gd name="T58" fmla="*/ 1 w 387"/>
                  <a:gd name="T59" fmla="*/ 0 h 602"/>
                  <a:gd name="T60" fmla="*/ 1 w 387"/>
                  <a:gd name="T61" fmla="*/ 0 h 602"/>
                  <a:gd name="T62" fmla="*/ 1 w 387"/>
                  <a:gd name="T63" fmla="*/ 0 h 602"/>
                  <a:gd name="T64" fmla="*/ 1 w 387"/>
                  <a:gd name="T65" fmla="*/ 0 h 602"/>
                  <a:gd name="T66" fmla="*/ 1 w 387"/>
                  <a:gd name="T67" fmla="*/ 0 h 6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7"/>
                  <a:gd name="T103" fmla="*/ 0 h 602"/>
                  <a:gd name="T104" fmla="*/ 387 w 387"/>
                  <a:gd name="T105" fmla="*/ 602 h 6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7" h="602">
                    <a:moveTo>
                      <a:pt x="358" y="0"/>
                    </a:moveTo>
                    <a:lnTo>
                      <a:pt x="363" y="47"/>
                    </a:lnTo>
                    <a:lnTo>
                      <a:pt x="364" y="70"/>
                    </a:lnTo>
                    <a:lnTo>
                      <a:pt x="365" y="97"/>
                    </a:lnTo>
                    <a:lnTo>
                      <a:pt x="364" y="99"/>
                    </a:lnTo>
                    <a:lnTo>
                      <a:pt x="364" y="102"/>
                    </a:lnTo>
                    <a:lnTo>
                      <a:pt x="364" y="109"/>
                    </a:lnTo>
                    <a:lnTo>
                      <a:pt x="364" y="123"/>
                    </a:lnTo>
                    <a:lnTo>
                      <a:pt x="362" y="150"/>
                    </a:lnTo>
                    <a:lnTo>
                      <a:pt x="355" y="202"/>
                    </a:lnTo>
                    <a:lnTo>
                      <a:pt x="348" y="226"/>
                    </a:lnTo>
                    <a:lnTo>
                      <a:pt x="341" y="251"/>
                    </a:lnTo>
                    <a:lnTo>
                      <a:pt x="337" y="262"/>
                    </a:lnTo>
                    <a:lnTo>
                      <a:pt x="334" y="268"/>
                    </a:lnTo>
                    <a:lnTo>
                      <a:pt x="333" y="275"/>
                    </a:lnTo>
                    <a:lnTo>
                      <a:pt x="325" y="299"/>
                    </a:lnTo>
                    <a:lnTo>
                      <a:pt x="303" y="345"/>
                    </a:lnTo>
                    <a:lnTo>
                      <a:pt x="296" y="355"/>
                    </a:lnTo>
                    <a:lnTo>
                      <a:pt x="290" y="366"/>
                    </a:lnTo>
                    <a:lnTo>
                      <a:pt x="276" y="389"/>
                    </a:lnTo>
                    <a:lnTo>
                      <a:pt x="261" y="409"/>
                    </a:lnTo>
                    <a:lnTo>
                      <a:pt x="245" y="431"/>
                    </a:lnTo>
                    <a:lnTo>
                      <a:pt x="227" y="450"/>
                    </a:lnTo>
                    <a:lnTo>
                      <a:pt x="208" y="471"/>
                    </a:lnTo>
                    <a:lnTo>
                      <a:pt x="183" y="492"/>
                    </a:lnTo>
                    <a:lnTo>
                      <a:pt x="160" y="513"/>
                    </a:lnTo>
                    <a:lnTo>
                      <a:pt x="135" y="532"/>
                    </a:lnTo>
                    <a:lnTo>
                      <a:pt x="110" y="550"/>
                    </a:lnTo>
                    <a:lnTo>
                      <a:pt x="82" y="565"/>
                    </a:lnTo>
                    <a:lnTo>
                      <a:pt x="55" y="578"/>
                    </a:lnTo>
                    <a:lnTo>
                      <a:pt x="47" y="581"/>
                    </a:lnTo>
                    <a:lnTo>
                      <a:pt x="40" y="584"/>
                    </a:lnTo>
                    <a:lnTo>
                      <a:pt x="27" y="591"/>
                    </a:lnTo>
                    <a:lnTo>
                      <a:pt x="0" y="602"/>
                    </a:lnTo>
                    <a:lnTo>
                      <a:pt x="17" y="602"/>
                    </a:lnTo>
                    <a:lnTo>
                      <a:pt x="38" y="601"/>
                    </a:lnTo>
                    <a:lnTo>
                      <a:pt x="62" y="600"/>
                    </a:lnTo>
                    <a:lnTo>
                      <a:pt x="82" y="589"/>
                    </a:lnTo>
                    <a:lnTo>
                      <a:pt x="104" y="577"/>
                    </a:lnTo>
                    <a:lnTo>
                      <a:pt x="145" y="550"/>
                    </a:lnTo>
                    <a:lnTo>
                      <a:pt x="164" y="534"/>
                    </a:lnTo>
                    <a:lnTo>
                      <a:pt x="185" y="519"/>
                    </a:lnTo>
                    <a:lnTo>
                      <a:pt x="223" y="485"/>
                    </a:lnTo>
                    <a:lnTo>
                      <a:pt x="232" y="474"/>
                    </a:lnTo>
                    <a:lnTo>
                      <a:pt x="237" y="468"/>
                    </a:lnTo>
                    <a:lnTo>
                      <a:pt x="242" y="464"/>
                    </a:lnTo>
                    <a:lnTo>
                      <a:pt x="261" y="443"/>
                    </a:lnTo>
                    <a:lnTo>
                      <a:pt x="295" y="400"/>
                    </a:lnTo>
                    <a:lnTo>
                      <a:pt x="308" y="377"/>
                    </a:lnTo>
                    <a:lnTo>
                      <a:pt x="322" y="354"/>
                    </a:lnTo>
                    <a:lnTo>
                      <a:pt x="324" y="347"/>
                    </a:lnTo>
                    <a:lnTo>
                      <a:pt x="325" y="344"/>
                    </a:lnTo>
                    <a:lnTo>
                      <a:pt x="328" y="341"/>
                    </a:lnTo>
                    <a:lnTo>
                      <a:pt x="334" y="330"/>
                    </a:lnTo>
                    <a:lnTo>
                      <a:pt x="346" y="307"/>
                    </a:lnTo>
                    <a:lnTo>
                      <a:pt x="355" y="281"/>
                    </a:lnTo>
                    <a:lnTo>
                      <a:pt x="363" y="256"/>
                    </a:lnTo>
                    <a:lnTo>
                      <a:pt x="370" y="230"/>
                    </a:lnTo>
                    <a:lnTo>
                      <a:pt x="376" y="205"/>
                    </a:lnTo>
                    <a:lnTo>
                      <a:pt x="380" y="178"/>
                    </a:lnTo>
                    <a:lnTo>
                      <a:pt x="381" y="165"/>
                    </a:lnTo>
                    <a:lnTo>
                      <a:pt x="383" y="152"/>
                    </a:lnTo>
                    <a:lnTo>
                      <a:pt x="385" y="124"/>
                    </a:lnTo>
                    <a:lnTo>
                      <a:pt x="387" y="97"/>
                    </a:lnTo>
                    <a:lnTo>
                      <a:pt x="387" y="58"/>
                    </a:lnTo>
                    <a:lnTo>
                      <a:pt x="373" y="27"/>
                    </a:lnTo>
                    <a:lnTo>
                      <a:pt x="365" y="13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2F2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92">
                <a:extLst>
                  <a:ext uri="{FF2B5EF4-FFF2-40B4-BE49-F238E27FC236}">
                    <a16:creationId xmlns:a16="http://schemas.microsoft.com/office/drawing/2014/main" id="{8D48116D-27BC-468E-85A4-BC6887990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1374"/>
                <a:ext cx="68" cy="109"/>
              </a:xfrm>
              <a:custGeom>
                <a:avLst/>
                <a:gdLst>
                  <a:gd name="T0" fmla="*/ 1 w 344"/>
                  <a:gd name="T1" fmla="*/ 0 h 542"/>
                  <a:gd name="T2" fmla="*/ 1 w 344"/>
                  <a:gd name="T3" fmla="*/ 0 h 542"/>
                  <a:gd name="T4" fmla="*/ 1 w 344"/>
                  <a:gd name="T5" fmla="*/ 0 h 542"/>
                  <a:gd name="T6" fmla="*/ 0 w 344"/>
                  <a:gd name="T7" fmla="*/ 0 h 542"/>
                  <a:gd name="T8" fmla="*/ 0 w 344"/>
                  <a:gd name="T9" fmla="*/ 0 h 542"/>
                  <a:gd name="T10" fmla="*/ 0 w 344"/>
                  <a:gd name="T11" fmla="*/ 0 h 542"/>
                  <a:gd name="T12" fmla="*/ 0 w 344"/>
                  <a:gd name="T13" fmla="*/ 0 h 542"/>
                  <a:gd name="T14" fmla="*/ 0 w 344"/>
                  <a:gd name="T15" fmla="*/ 0 h 542"/>
                  <a:gd name="T16" fmla="*/ 0 w 344"/>
                  <a:gd name="T17" fmla="*/ 0 h 542"/>
                  <a:gd name="T18" fmla="*/ 0 w 344"/>
                  <a:gd name="T19" fmla="*/ 0 h 542"/>
                  <a:gd name="T20" fmla="*/ 0 w 344"/>
                  <a:gd name="T21" fmla="*/ 0 h 542"/>
                  <a:gd name="T22" fmla="*/ 0 w 344"/>
                  <a:gd name="T23" fmla="*/ 0 h 542"/>
                  <a:gd name="T24" fmla="*/ 0 w 344"/>
                  <a:gd name="T25" fmla="*/ 0 h 542"/>
                  <a:gd name="T26" fmla="*/ 0 w 344"/>
                  <a:gd name="T27" fmla="*/ 0 h 542"/>
                  <a:gd name="T28" fmla="*/ 0 w 344"/>
                  <a:gd name="T29" fmla="*/ 0 h 542"/>
                  <a:gd name="T30" fmla="*/ 0 w 344"/>
                  <a:gd name="T31" fmla="*/ 0 h 542"/>
                  <a:gd name="T32" fmla="*/ 0 w 344"/>
                  <a:gd name="T33" fmla="*/ 1 h 542"/>
                  <a:gd name="T34" fmla="*/ 0 w 344"/>
                  <a:gd name="T35" fmla="*/ 1 h 542"/>
                  <a:gd name="T36" fmla="*/ 0 w 344"/>
                  <a:gd name="T37" fmla="*/ 1 h 542"/>
                  <a:gd name="T38" fmla="*/ 0 w 344"/>
                  <a:gd name="T39" fmla="*/ 1 h 542"/>
                  <a:gd name="T40" fmla="*/ 0 w 344"/>
                  <a:gd name="T41" fmla="*/ 1 h 542"/>
                  <a:gd name="T42" fmla="*/ 0 w 344"/>
                  <a:gd name="T43" fmla="*/ 1 h 542"/>
                  <a:gd name="T44" fmla="*/ 0 w 344"/>
                  <a:gd name="T45" fmla="*/ 1 h 542"/>
                  <a:gd name="T46" fmla="*/ 0 w 344"/>
                  <a:gd name="T47" fmla="*/ 1 h 542"/>
                  <a:gd name="T48" fmla="*/ 0 w 344"/>
                  <a:gd name="T49" fmla="*/ 1 h 542"/>
                  <a:gd name="T50" fmla="*/ 0 w 344"/>
                  <a:gd name="T51" fmla="*/ 1 h 542"/>
                  <a:gd name="T52" fmla="*/ 0 w 344"/>
                  <a:gd name="T53" fmla="*/ 1 h 542"/>
                  <a:gd name="T54" fmla="*/ 0 w 344"/>
                  <a:gd name="T55" fmla="*/ 1 h 542"/>
                  <a:gd name="T56" fmla="*/ 0 w 344"/>
                  <a:gd name="T57" fmla="*/ 1 h 542"/>
                  <a:gd name="T58" fmla="*/ 0 w 344"/>
                  <a:gd name="T59" fmla="*/ 1 h 542"/>
                  <a:gd name="T60" fmla="*/ 0 w 344"/>
                  <a:gd name="T61" fmla="*/ 1 h 542"/>
                  <a:gd name="T62" fmla="*/ 0 w 344"/>
                  <a:gd name="T63" fmla="*/ 1 h 542"/>
                  <a:gd name="T64" fmla="*/ 0 w 344"/>
                  <a:gd name="T65" fmla="*/ 1 h 542"/>
                  <a:gd name="T66" fmla="*/ 0 w 344"/>
                  <a:gd name="T67" fmla="*/ 1 h 542"/>
                  <a:gd name="T68" fmla="*/ 0 w 344"/>
                  <a:gd name="T69" fmla="*/ 1 h 542"/>
                  <a:gd name="T70" fmla="*/ 0 w 344"/>
                  <a:gd name="T71" fmla="*/ 1 h 542"/>
                  <a:gd name="T72" fmla="*/ 0 w 344"/>
                  <a:gd name="T73" fmla="*/ 1 h 542"/>
                  <a:gd name="T74" fmla="*/ 0 w 344"/>
                  <a:gd name="T75" fmla="*/ 1 h 542"/>
                  <a:gd name="T76" fmla="*/ 0 w 344"/>
                  <a:gd name="T77" fmla="*/ 1 h 542"/>
                  <a:gd name="T78" fmla="*/ 0 w 344"/>
                  <a:gd name="T79" fmla="*/ 1 h 542"/>
                  <a:gd name="T80" fmla="*/ 0 w 344"/>
                  <a:gd name="T81" fmla="*/ 1 h 542"/>
                  <a:gd name="T82" fmla="*/ 0 w 344"/>
                  <a:gd name="T83" fmla="*/ 1 h 542"/>
                  <a:gd name="T84" fmla="*/ 0 w 344"/>
                  <a:gd name="T85" fmla="*/ 1 h 542"/>
                  <a:gd name="T86" fmla="*/ 0 w 344"/>
                  <a:gd name="T87" fmla="*/ 0 h 542"/>
                  <a:gd name="T88" fmla="*/ 0 w 344"/>
                  <a:gd name="T89" fmla="*/ 0 h 542"/>
                  <a:gd name="T90" fmla="*/ 0 w 344"/>
                  <a:gd name="T91" fmla="*/ 0 h 542"/>
                  <a:gd name="T92" fmla="*/ 0 w 344"/>
                  <a:gd name="T93" fmla="*/ 0 h 542"/>
                  <a:gd name="T94" fmla="*/ 1 w 344"/>
                  <a:gd name="T95" fmla="*/ 0 h 542"/>
                  <a:gd name="T96" fmla="*/ 1 w 344"/>
                  <a:gd name="T97" fmla="*/ 0 h 542"/>
                  <a:gd name="T98" fmla="*/ 1 w 344"/>
                  <a:gd name="T99" fmla="*/ 0 h 542"/>
                  <a:gd name="T100" fmla="*/ 1 w 344"/>
                  <a:gd name="T101" fmla="*/ 0 h 542"/>
                  <a:gd name="T102" fmla="*/ 1 w 344"/>
                  <a:gd name="T103" fmla="*/ 0 h 542"/>
                  <a:gd name="T104" fmla="*/ 1 w 344"/>
                  <a:gd name="T105" fmla="*/ 0 h 542"/>
                  <a:gd name="T106" fmla="*/ 1 w 344"/>
                  <a:gd name="T107" fmla="*/ 0 h 542"/>
                  <a:gd name="T108" fmla="*/ 1 w 344"/>
                  <a:gd name="T109" fmla="*/ 0 h 542"/>
                  <a:gd name="T110" fmla="*/ 1 w 344"/>
                  <a:gd name="T111" fmla="*/ 0 h 54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44"/>
                  <a:gd name="T169" fmla="*/ 0 h 542"/>
                  <a:gd name="T170" fmla="*/ 344 w 344"/>
                  <a:gd name="T171" fmla="*/ 542 h 54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44" h="542">
                    <a:moveTo>
                      <a:pt x="325" y="0"/>
                    </a:moveTo>
                    <a:lnTo>
                      <a:pt x="325" y="39"/>
                    </a:lnTo>
                    <a:lnTo>
                      <a:pt x="323" y="66"/>
                    </a:lnTo>
                    <a:lnTo>
                      <a:pt x="321" y="94"/>
                    </a:lnTo>
                    <a:lnTo>
                      <a:pt x="319" y="107"/>
                    </a:lnTo>
                    <a:lnTo>
                      <a:pt x="318" y="120"/>
                    </a:lnTo>
                    <a:lnTo>
                      <a:pt x="314" y="147"/>
                    </a:lnTo>
                    <a:lnTo>
                      <a:pt x="308" y="172"/>
                    </a:lnTo>
                    <a:lnTo>
                      <a:pt x="301" y="198"/>
                    </a:lnTo>
                    <a:lnTo>
                      <a:pt x="293" y="223"/>
                    </a:lnTo>
                    <a:lnTo>
                      <a:pt x="284" y="249"/>
                    </a:lnTo>
                    <a:lnTo>
                      <a:pt x="272" y="272"/>
                    </a:lnTo>
                    <a:lnTo>
                      <a:pt x="266" y="283"/>
                    </a:lnTo>
                    <a:lnTo>
                      <a:pt x="263" y="286"/>
                    </a:lnTo>
                    <a:lnTo>
                      <a:pt x="262" y="289"/>
                    </a:lnTo>
                    <a:lnTo>
                      <a:pt x="260" y="296"/>
                    </a:lnTo>
                    <a:lnTo>
                      <a:pt x="246" y="319"/>
                    </a:lnTo>
                    <a:lnTo>
                      <a:pt x="233" y="342"/>
                    </a:lnTo>
                    <a:lnTo>
                      <a:pt x="199" y="385"/>
                    </a:lnTo>
                    <a:lnTo>
                      <a:pt x="180" y="406"/>
                    </a:lnTo>
                    <a:lnTo>
                      <a:pt x="175" y="410"/>
                    </a:lnTo>
                    <a:lnTo>
                      <a:pt x="170" y="416"/>
                    </a:lnTo>
                    <a:lnTo>
                      <a:pt x="161" y="427"/>
                    </a:lnTo>
                    <a:lnTo>
                      <a:pt x="123" y="461"/>
                    </a:lnTo>
                    <a:lnTo>
                      <a:pt x="102" y="476"/>
                    </a:lnTo>
                    <a:lnTo>
                      <a:pt x="83" y="492"/>
                    </a:lnTo>
                    <a:lnTo>
                      <a:pt x="42" y="519"/>
                    </a:lnTo>
                    <a:lnTo>
                      <a:pt x="20" y="531"/>
                    </a:lnTo>
                    <a:lnTo>
                      <a:pt x="0" y="542"/>
                    </a:lnTo>
                    <a:lnTo>
                      <a:pt x="16" y="540"/>
                    </a:lnTo>
                    <a:lnTo>
                      <a:pt x="33" y="537"/>
                    </a:lnTo>
                    <a:lnTo>
                      <a:pt x="65" y="531"/>
                    </a:lnTo>
                    <a:lnTo>
                      <a:pt x="92" y="511"/>
                    </a:lnTo>
                    <a:lnTo>
                      <a:pt x="106" y="500"/>
                    </a:lnTo>
                    <a:lnTo>
                      <a:pt x="112" y="494"/>
                    </a:lnTo>
                    <a:lnTo>
                      <a:pt x="120" y="490"/>
                    </a:lnTo>
                    <a:lnTo>
                      <a:pt x="148" y="466"/>
                    </a:lnTo>
                    <a:lnTo>
                      <a:pt x="176" y="441"/>
                    </a:lnTo>
                    <a:lnTo>
                      <a:pt x="212" y="400"/>
                    </a:lnTo>
                    <a:lnTo>
                      <a:pt x="228" y="379"/>
                    </a:lnTo>
                    <a:lnTo>
                      <a:pt x="244" y="358"/>
                    </a:lnTo>
                    <a:lnTo>
                      <a:pt x="258" y="336"/>
                    </a:lnTo>
                    <a:lnTo>
                      <a:pt x="271" y="314"/>
                    </a:lnTo>
                    <a:lnTo>
                      <a:pt x="296" y="269"/>
                    </a:lnTo>
                    <a:lnTo>
                      <a:pt x="305" y="244"/>
                    </a:lnTo>
                    <a:lnTo>
                      <a:pt x="314" y="220"/>
                    </a:lnTo>
                    <a:lnTo>
                      <a:pt x="321" y="195"/>
                    </a:lnTo>
                    <a:lnTo>
                      <a:pt x="328" y="171"/>
                    </a:lnTo>
                    <a:lnTo>
                      <a:pt x="332" y="145"/>
                    </a:lnTo>
                    <a:lnTo>
                      <a:pt x="337" y="120"/>
                    </a:lnTo>
                    <a:lnTo>
                      <a:pt x="340" y="93"/>
                    </a:lnTo>
                    <a:lnTo>
                      <a:pt x="342" y="79"/>
                    </a:lnTo>
                    <a:lnTo>
                      <a:pt x="344" y="67"/>
                    </a:lnTo>
                    <a:lnTo>
                      <a:pt x="335" y="32"/>
                    </a:lnTo>
                    <a:lnTo>
                      <a:pt x="329" y="15"/>
                    </a:lnTo>
                    <a:lnTo>
                      <a:pt x="325" y="0"/>
                    </a:lnTo>
                    <a:close/>
                  </a:path>
                </a:pathLst>
              </a:custGeom>
              <a:solidFill>
                <a:srgbClr val="272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93">
                <a:extLst>
                  <a:ext uri="{FF2B5EF4-FFF2-40B4-BE49-F238E27FC236}">
                    <a16:creationId xmlns:a16="http://schemas.microsoft.com/office/drawing/2014/main" id="{86529A90-2DE5-40EB-8AE9-3876A5170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327"/>
                <a:ext cx="99" cy="112"/>
              </a:xfrm>
              <a:custGeom>
                <a:avLst/>
                <a:gdLst>
                  <a:gd name="T0" fmla="*/ 1 w 497"/>
                  <a:gd name="T1" fmla="*/ 0 h 560"/>
                  <a:gd name="T2" fmla="*/ 1 w 497"/>
                  <a:gd name="T3" fmla="*/ 0 h 560"/>
                  <a:gd name="T4" fmla="*/ 1 w 497"/>
                  <a:gd name="T5" fmla="*/ 0 h 560"/>
                  <a:gd name="T6" fmla="*/ 1 w 497"/>
                  <a:gd name="T7" fmla="*/ 0 h 560"/>
                  <a:gd name="T8" fmla="*/ 1 w 497"/>
                  <a:gd name="T9" fmla="*/ 0 h 560"/>
                  <a:gd name="T10" fmla="*/ 1 w 497"/>
                  <a:gd name="T11" fmla="*/ 0 h 560"/>
                  <a:gd name="T12" fmla="*/ 1 w 497"/>
                  <a:gd name="T13" fmla="*/ 1 h 560"/>
                  <a:gd name="T14" fmla="*/ 1 w 497"/>
                  <a:gd name="T15" fmla="*/ 1 h 560"/>
                  <a:gd name="T16" fmla="*/ 1 w 497"/>
                  <a:gd name="T17" fmla="*/ 1 h 560"/>
                  <a:gd name="T18" fmla="*/ 1 w 497"/>
                  <a:gd name="T19" fmla="*/ 1 h 560"/>
                  <a:gd name="T20" fmla="*/ 1 w 497"/>
                  <a:gd name="T21" fmla="*/ 1 h 560"/>
                  <a:gd name="T22" fmla="*/ 1 w 497"/>
                  <a:gd name="T23" fmla="*/ 1 h 560"/>
                  <a:gd name="T24" fmla="*/ 1 w 497"/>
                  <a:gd name="T25" fmla="*/ 1 h 560"/>
                  <a:gd name="T26" fmla="*/ 0 w 497"/>
                  <a:gd name="T27" fmla="*/ 1 h 560"/>
                  <a:gd name="T28" fmla="*/ 0 w 497"/>
                  <a:gd name="T29" fmla="*/ 1 h 560"/>
                  <a:gd name="T30" fmla="*/ 0 w 497"/>
                  <a:gd name="T31" fmla="*/ 1 h 560"/>
                  <a:gd name="T32" fmla="*/ 0 w 497"/>
                  <a:gd name="T33" fmla="*/ 1 h 560"/>
                  <a:gd name="T34" fmla="*/ 0 w 497"/>
                  <a:gd name="T35" fmla="*/ 1 h 560"/>
                  <a:gd name="T36" fmla="*/ 0 w 497"/>
                  <a:gd name="T37" fmla="*/ 1 h 560"/>
                  <a:gd name="T38" fmla="*/ 0 w 497"/>
                  <a:gd name="T39" fmla="*/ 1 h 560"/>
                  <a:gd name="T40" fmla="*/ 0 w 497"/>
                  <a:gd name="T41" fmla="*/ 1 h 560"/>
                  <a:gd name="T42" fmla="*/ 0 w 497"/>
                  <a:gd name="T43" fmla="*/ 1 h 560"/>
                  <a:gd name="T44" fmla="*/ 0 w 497"/>
                  <a:gd name="T45" fmla="*/ 1 h 560"/>
                  <a:gd name="T46" fmla="*/ 0 w 497"/>
                  <a:gd name="T47" fmla="*/ 1 h 560"/>
                  <a:gd name="T48" fmla="*/ 0 w 497"/>
                  <a:gd name="T49" fmla="*/ 1 h 560"/>
                  <a:gd name="T50" fmla="*/ 0 w 497"/>
                  <a:gd name="T51" fmla="*/ 1 h 560"/>
                  <a:gd name="T52" fmla="*/ 0 w 497"/>
                  <a:gd name="T53" fmla="*/ 1 h 560"/>
                  <a:gd name="T54" fmla="*/ 0 w 497"/>
                  <a:gd name="T55" fmla="*/ 1 h 560"/>
                  <a:gd name="T56" fmla="*/ 0 w 497"/>
                  <a:gd name="T57" fmla="*/ 1 h 560"/>
                  <a:gd name="T58" fmla="*/ 0 w 497"/>
                  <a:gd name="T59" fmla="*/ 1 h 560"/>
                  <a:gd name="T60" fmla="*/ 0 w 497"/>
                  <a:gd name="T61" fmla="*/ 1 h 560"/>
                  <a:gd name="T62" fmla="*/ 0 w 497"/>
                  <a:gd name="T63" fmla="*/ 1 h 560"/>
                  <a:gd name="T64" fmla="*/ 1 w 497"/>
                  <a:gd name="T65" fmla="*/ 1 h 560"/>
                  <a:gd name="T66" fmla="*/ 1 w 497"/>
                  <a:gd name="T67" fmla="*/ 1 h 560"/>
                  <a:gd name="T68" fmla="*/ 1 w 497"/>
                  <a:gd name="T69" fmla="*/ 1 h 560"/>
                  <a:gd name="T70" fmla="*/ 1 w 497"/>
                  <a:gd name="T71" fmla="*/ 1 h 560"/>
                  <a:gd name="T72" fmla="*/ 1 w 497"/>
                  <a:gd name="T73" fmla="*/ 1 h 560"/>
                  <a:gd name="T74" fmla="*/ 1 w 497"/>
                  <a:gd name="T75" fmla="*/ 1 h 560"/>
                  <a:gd name="T76" fmla="*/ 1 w 497"/>
                  <a:gd name="T77" fmla="*/ 1 h 560"/>
                  <a:gd name="T78" fmla="*/ 1 w 497"/>
                  <a:gd name="T79" fmla="*/ 1 h 560"/>
                  <a:gd name="T80" fmla="*/ 1 w 497"/>
                  <a:gd name="T81" fmla="*/ 1 h 560"/>
                  <a:gd name="T82" fmla="*/ 1 w 497"/>
                  <a:gd name="T83" fmla="*/ 1 h 560"/>
                  <a:gd name="T84" fmla="*/ 1 w 497"/>
                  <a:gd name="T85" fmla="*/ 1 h 560"/>
                  <a:gd name="T86" fmla="*/ 1 w 497"/>
                  <a:gd name="T87" fmla="*/ 1 h 560"/>
                  <a:gd name="T88" fmla="*/ 1 w 497"/>
                  <a:gd name="T89" fmla="*/ 0 h 560"/>
                  <a:gd name="T90" fmla="*/ 1 w 497"/>
                  <a:gd name="T91" fmla="*/ 0 h 560"/>
                  <a:gd name="T92" fmla="*/ 1 w 497"/>
                  <a:gd name="T93" fmla="*/ 0 h 560"/>
                  <a:gd name="T94" fmla="*/ 1 w 497"/>
                  <a:gd name="T95" fmla="*/ 0 h 560"/>
                  <a:gd name="T96" fmla="*/ 1 w 497"/>
                  <a:gd name="T97" fmla="*/ 0 h 560"/>
                  <a:gd name="T98" fmla="*/ 1 w 497"/>
                  <a:gd name="T99" fmla="*/ 0 h 560"/>
                  <a:gd name="T100" fmla="*/ 1 w 497"/>
                  <a:gd name="T101" fmla="*/ 0 h 560"/>
                  <a:gd name="T102" fmla="*/ 1 w 497"/>
                  <a:gd name="T103" fmla="*/ 0 h 560"/>
                  <a:gd name="T104" fmla="*/ 0 w 497"/>
                  <a:gd name="T105" fmla="*/ 0 h 560"/>
                  <a:gd name="T106" fmla="*/ 0 w 497"/>
                  <a:gd name="T107" fmla="*/ 0 h 560"/>
                  <a:gd name="T108" fmla="*/ 0 w 497"/>
                  <a:gd name="T109" fmla="*/ 0 h 560"/>
                  <a:gd name="T110" fmla="*/ 0 w 497"/>
                  <a:gd name="T111" fmla="*/ 0 h 560"/>
                  <a:gd name="T112" fmla="*/ 1 w 497"/>
                  <a:gd name="T113" fmla="*/ 0 h 560"/>
                  <a:gd name="T114" fmla="*/ 1 w 497"/>
                  <a:gd name="T115" fmla="*/ 0 h 5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97"/>
                  <a:gd name="T175" fmla="*/ 0 h 560"/>
                  <a:gd name="T176" fmla="*/ 497 w 497"/>
                  <a:gd name="T177" fmla="*/ 560 h 5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97" h="560">
                    <a:moveTo>
                      <a:pt x="398" y="87"/>
                    </a:moveTo>
                    <a:lnTo>
                      <a:pt x="415" y="106"/>
                    </a:lnTo>
                    <a:lnTo>
                      <a:pt x="432" y="126"/>
                    </a:lnTo>
                    <a:lnTo>
                      <a:pt x="445" y="148"/>
                    </a:lnTo>
                    <a:lnTo>
                      <a:pt x="457" y="171"/>
                    </a:lnTo>
                    <a:lnTo>
                      <a:pt x="465" y="195"/>
                    </a:lnTo>
                    <a:lnTo>
                      <a:pt x="472" y="220"/>
                    </a:lnTo>
                    <a:lnTo>
                      <a:pt x="475" y="246"/>
                    </a:lnTo>
                    <a:lnTo>
                      <a:pt x="478" y="275"/>
                    </a:lnTo>
                    <a:lnTo>
                      <a:pt x="476" y="277"/>
                    </a:lnTo>
                    <a:lnTo>
                      <a:pt x="476" y="280"/>
                    </a:lnTo>
                    <a:lnTo>
                      <a:pt x="476" y="287"/>
                    </a:lnTo>
                    <a:lnTo>
                      <a:pt x="475" y="301"/>
                    </a:lnTo>
                    <a:lnTo>
                      <a:pt x="473" y="313"/>
                    </a:lnTo>
                    <a:lnTo>
                      <a:pt x="472" y="327"/>
                    </a:lnTo>
                    <a:lnTo>
                      <a:pt x="468" y="338"/>
                    </a:lnTo>
                    <a:lnTo>
                      <a:pt x="466" y="344"/>
                    </a:lnTo>
                    <a:lnTo>
                      <a:pt x="465" y="350"/>
                    </a:lnTo>
                    <a:lnTo>
                      <a:pt x="457" y="375"/>
                    </a:lnTo>
                    <a:lnTo>
                      <a:pt x="445" y="398"/>
                    </a:lnTo>
                    <a:lnTo>
                      <a:pt x="432" y="421"/>
                    </a:lnTo>
                    <a:lnTo>
                      <a:pt x="415" y="441"/>
                    </a:lnTo>
                    <a:lnTo>
                      <a:pt x="398" y="462"/>
                    </a:lnTo>
                    <a:lnTo>
                      <a:pt x="378" y="479"/>
                    </a:lnTo>
                    <a:lnTo>
                      <a:pt x="357" y="496"/>
                    </a:lnTo>
                    <a:lnTo>
                      <a:pt x="335" y="508"/>
                    </a:lnTo>
                    <a:lnTo>
                      <a:pt x="323" y="514"/>
                    </a:lnTo>
                    <a:lnTo>
                      <a:pt x="313" y="521"/>
                    </a:lnTo>
                    <a:lnTo>
                      <a:pt x="288" y="528"/>
                    </a:lnTo>
                    <a:lnTo>
                      <a:pt x="263" y="535"/>
                    </a:lnTo>
                    <a:lnTo>
                      <a:pt x="249" y="536"/>
                    </a:lnTo>
                    <a:lnTo>
                      <a:pt x="237" y="539"/>
                    </a:lnTo>
                    <a:lnTo>
                      <a:pt x="223" y="540"/>
                    </a:lnTo>
                    <a:lnTo>
                      <a:pt x="217" y="540"/>
                    </a:lnTo>
                    <a:lnTo>
                      <a:pt x="213" y="540"/>
                    </a:lnTo>
                    <a:lnTo>
                      <a:pt x="211" y="541"/>
                    </a:lnTo>
                    <a:lnTo>
                      <a:pt x="182" y="539"/>
                    </a:lnTo>
                    <a:lnTo>
                      <a:pt x="156" y="535"/>
                    </a:lnTo>
                    <a:lnTo>
                      <a:pt x="131" y="528"/>
                    </a:lnTo>
                    <a:lnTo>
                      <a:pt x="109" y="521"/>
                    </a:lnTo>
                    <a:lnTo>
                      <a:pt x="85" y="508"/>
                    </a:lnTo>
                    <a:lnTo>
                      <a:pt x="63" y="496"/>
                    </a:lnTo>
                    <a:lnTo>
                      <a:pt x="43" y="479"/>
                    </a:lnTo>
                    <a:lnTo>
                      <a:pt x="24" y="462"/>
                    </a:lnTo>
                    <a:lnTo>
                      <a:pt x="0" y="434"/>
                    </a:lnTo>
                    <a:lnTo>
                      <a:pt x="7" y="473"/>
                    </a:lnTo>
                    <a:lnTo>
                      <a:pt x="9" y="475"/>
                    </a:lnTo>
                    <a:lnTo>
                      <a:pt x="29" y="494"/>
                    </a:lnTo>
                    <a:lnTo>
                      <a:pt x="52" y="511"/>
                    </a:lnTo>
                    <a:lnTo>
                      <a:pt x="76" y="526"/>
                    </a:lnTo>
                    <a:lnTo>
                      <a:pt x="101" y="539"/>
                    </a:lnTo>
                    <a:lnTo>
                      <a:pt x="126" y="547"/>
                    </a:lnTo>
                    <a:lnTo>
                      <a:pt x="153" y="555"/>
                    </a:lnTo>
                    <a:lnTo>
                      <a:pt x="181" y="558"/>
                    </a:lnTo>
                    <a:lnTo>
                      <a:pt x="211" y="560"/>
                    </a:lnTo>
                    <a:lnTo>
                      <a:pt x="224" y="559"/>
                    </a:lnTo>
                    <a:lnTo>
                      <a:pt x="231" y="558"/>
                    </a:lnTo>
                    <a:lnTo>
                      <a:pt x="239" y="558"/>
                    </a:lnTo>
                    <a:lnTo>
                      <a:pt x="253" y="556"/>
                    </a:lnTo>
                    <a:lnTo>
                      <a:pt x="260" y="555"/>
                    </a:lnTo>
                    <a:lnTo>
                      <a:pt x="268" y="555"/>
                    </a:lnTo>
                    <a:lnTo>
                      <a:pt x="280" y="550"/>
                    </a:lnTo>
                    <a:lnTo>
                      <a:pt x="294" y="547"/>
                    </a:lnTo>
                    <a:lnTo>
                      <a:pt x="306" y="542"/>
                    </a:lnTo>
                    <a:lnTo>
                      <a:pt x="320" y="539"/>
                    </a:lnTo>
                    <a:lnTo>
                      <a:pt x="331" y="532"/>
                    </a:lnTo>
                    <a:lnTo>
                      <a:pt x="333" y="530"/>
                    </a:lnTo>
                    <a:lnTo>
                      <a:pt x="335" y="528"/>
                    </a:lnTo>
                    <a:lnTo>
                      <a:pt x="337" y="528"/>
                    </a:lnTo>
                    <a:lnTo>
                      <a:pt x="344" y="526"/>
                    </a:lnTo>
                    <a:lnTo>
                      <a:pt x="355" y="518"/>
                    </a:lnTo>
                    <a:lnTo>
                      <a:pt x="367" y="511"/>
                    </a:lnTo>
                    <a:lnTo>
                      <a:pt x="390" y="494"/>
                    </a:lnTo>
                    <a:lnTo>
                      <a:pt x="413" y="475"/>
                    </a:lnTo>
                    <a:lnTo>
                      <a:pt x="432" y="453"/>
                    </a:lnTo>
                    <a:lnTo>
                      <a:pt x="449" y="430"/>
                    </a:lnTo>
                    <a:lnTo>
                      <a:pt x="456" y="417"/>
                    </a:lnTo>
                    <a:lnTo>
                      <a:pt x="463" y="406"/>
                    </a:lnTo>
                    <a:lnTo>
                      <a:pt x="465" y="399"/>
                    </a:lnTo>
                    <a:lnTo>
                      <a:pt x="465" y="397"/>
                    </a:lnTo>
                    <a:lnTo>
                      <a:pt x="466" y="396"/>
                    </a:lnTo>
                    <a:lnTo>
                      <a:pt x="468" y="394"/>
                    </a:lnTo>
                    <a:lnTo>
                      <a:pt x="475" y="382"/>
                    </a:lnTo>
                    <a:lnTo>
                      <a:pt x="479" y="369"/>
                    </a:lnTo>
                    <a:lnTo>
                      <a:pt x="483" y="356"/>
                    </a:lnTo>
                    <a:lnTo>
                      <a:pt x="487" y="343"/>
                    </a:lnTo>
                    <a:lnTo>
                      <a:pt x="491" y="330"/>
                    </a:lnTo>
                    <a:lnTo>
                      <a:pt x="491" y="322"/>
                    </a:lnTo>
                    <a:lnTo>
                      <a:pt x="492" y="315"/>
                    </a:lnTo>
                    <a:lnTo>
                      <a:pt x="495" y="302"/>
                    </a:lnTo>
                    <a:lnTo>
                      <a:pt x="497" y="275"/>
                    </a:lnTo>
                    <a:lnTo>
                      <a:pt x="495" y="245"/>
                    </a:lnTo>
                    <a:lnTo>
                      <a:pt x="491" y="217"/>
                    </a:lnTo>
                    <a:lnTo>
                      <a:pt x="483" y="190"/>
                    </a:lnTo>
                    <a:lnTo>
                      <a:pt x="475" y="165"/>
                    </a:lnTo>
                    <a:lnTo>
                      <a:pt x="463" y="140"/>
                    </a:lnTo>
                    <a:lnTo>
                      <a:pt x="449" y="116"/>
                    </a:lnTo>
                    <a:lnTo>
                      <a:pt x="432" y="93"/>
                    </a:lnTo>
                    <a:lnTo>
                      <a:pt x="413" y="73"/>
                    </a:lnTo>
                    <a:lnTo>
                      <a:pt x="398" y="59"/>
                    </a:lnTo>
                    <a:lnTo>
                      <a:pt x="384" y="48"/>
                    </a:lnTo>
                    <a:lnTo>
                      <a:pt x="370" y="36"/>
                    </a:lnTo>
                    <a:lnTo>
                      <a:pt x="356" y="27"/>
                    </a:lnTo>
                    <a:lnTo>
                      <a:pt x="340" y="18"/>
                    </a:lnTo>
                    <a:lnTo>
                      <a:pt x="325" y="12"/>
                    </a:lnTo>
                    <a:lnTo>
                      <a:pt x="310" y="5"/>
                    </a:lnTo>
                    <a:lnTo>
                      <a:pt x="295" y="0"/>
                    </a:lnTo>
                    <a:lnTo>
                      <a:pt x="271" y="6"/>
                    </a:lnTo>
                    <a:lnTo>
                      <a:pt x="252" y="13"/>
                    </a:lnTo>
                    <a:lnTo>
                      <a:pt x="271" y="15"/>
                    </a:lnTo>
                    <a:lnTo>
                      <a:pt x="291" y="21"/>
                    </a:lnTo>
                    <a:lnTo>
                      <a:pt x="311" y="27"/>
                    </a:lnTo>
                    <a:lnTo>
                      <a:pt x="330" y="36"/>
                    </a:lnTo>
                    <a:lnTo>
                      <a:pt x="347" y="46"/>
                    </a:lnTo>
                    <a:lnTo>
                      <a:pt x="365" y="58"/>
                    </a:lnTo>
                    <a:lnTo>
                      <a:pt x="381" y="72"/>
                    </a:lnTo>
                    <a:lnTo>
                      <a:pt x="398" y="87"/>
                    </a:lnTo>
                    <a:close/>
                  </a:path>
                </a:pathLst>
              </a:custGeom>
              <a:solidFill>
                <a:srgbClr val="979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94">
                <a:extLst>
                  <a:ext uri="{FF2B5EF4-FFF2-40B4-BE49-F238E27FC236}">
                    <a16:creationId xmlns:a16="http://schemas.microsoft.com/office/drawing/2014/main" id="{7F3835C7-19EE-41B8-AC79-E7BB024F7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1330"/>
                <a:ext cx="96" cy="105"/>
              </a:xfrm>
              <a:custGeom>
                <a:avLst/>
                <a:gdLst>
                  <a:gd name="T0" fmla="*/ 1 w 481"/>
                  <a:gd name="T1" fmla="*/ 0 h 528"/>
                  <a:gd name="T2" fmla="*/ 1 w 481"/>
                  <a:gd name="T3" fmla="*/ 0 h 528"/>
                  <a:gd name="T4" fmla="*/ 1 w 481"/>
                  <a:gd name="T5" fmla="*/ 0 h 528"/>
                  <a:gd name="T6" fmla="*/ 1 w 481"/>
                  <a:gd name="T7" fmla="*/ 0 h 528"/>
                  <a:gd name="T8" fmla="*/ 1 w 481"/>
                  <a:gd name="T9" fmla="*/ 0 h 528"/>
                  <a:gd name="T10" fmla="*/ 1 w 481"/>
                  <a:gd name="T11" fmla="*/ 0 h 528"/>
                  <a:gd name="T12" fmla="*/ 1 w 481"/>
                  <a:gd name="T13" fmla="*/ 0 h 528"/>
                  <a:gd name="T14" fmla="*/ 0 w 481"/>
                  <a:gd name="T15" fmla="*/ 0 h 528"/>
                  <a:gd name="T16" fmla="*/ 0 w 481"/>
                  <a:gd name="T17" fmla="*/ 0 h 528"/>
                  <a:gd name="T18" fmla="*/ 0 w 481"/>
                  <a:gd name="T19" fmla="*/ 0 h 528"/>
                  <a:gd name="T20" fmla="*/ 0 w 481"/>
                  <a:gd name="T21" fmla="*/ 0 h 528"/>
                  <a:gd name="T22" fmla="*/ 1 w 481"/>
                  <a:gd name="T23" fmla="*/ 0 h 528"/>
                  <a:gd name="T24" fmla="*/ 1 w 481"/>
                  <a:gd name="T25" fmla="*/ 0 h 528"/>
                  <a:gd name="T26" fmla="*/ 1 w 481"/>
                  <a:gd name="T27" fmla="*/ 0 h 528"/>
                  <a:gd name="T28" fmla="*/ 1 w 481"/>
                  <a:gd name="T29" fmla="*/ 0 h 528"/>
                  <a:gd name="T30" fmla="*/ 1 w 481"/>
                  <a:gd name="T31" fmla="*/ 0 h 528"/>
                  <a:gd name="T32" fmla="*/ 1 w 481"/>
                  <a:gd name="T33" fmla="*/ 0 h 528"/>
                  <a:gd name="T34" fmla="*/ 1 w 481"/>
                  <a:gd name="T35" fmla="*/ 0 h 528"/>
                  <a:gd name="T36" fmla="*/ 1 w 481"/>
                  <a:gd name="T37" fmla="*/ 0 h 528"/>
                  <a:gd name="T38" fmla="*/ 1 w 481"/>
                  <a:gd name="T39" fmla="*/ 0 h 528"/>
                  <a:gd name="T40" fmla="*/ 1 w 481"/>
                  <a:gd name="T41" fmla="*/ 1 h 528"/>
                  <a:gd name="T42" fmla="*/ 1 w 481"/>
                  <a:gd name="T43" fmla="*/ 1 h 528"/>
                  <a:gd name="T44" fmla="*/ 1 w 481"/>
                  <a:gd name="T45" fmla="*/ 1 h 528"/>
                  <a:gd name="T46" fmla="*/ 1 w 481"/>
                  <a:gd name="T47" fmla="*/ 1 h 528"/>
                  <a:gd name="T48" fmla="*/ 1 w 481"/>
                  <a:gd name="T49" fmla="*/ 1 h 528"/>
                  <a:gd name="T50" fmla="*/ 1 w 481"/>
                  <a:gd name="T51" fmla="*/ 1 h 528"/>
                  <a:gd name="T52" fmla="*/ 1 w 481"/>
                  <a:gd name="T53" fmla="*/ 1 h 528"/>
                  <a:gd name="T54" fmla="*/ 1 w 481"/>
                  <a:gd name="T55" fmla="*/ 1 h 528"/>
                  <a:gd name="T56" fmla="*/ 0 w 481"/>
                  <a:gd name="T57" fmla="*/ 1 h 528"/>
                  <a:gd name="T58" fmla="*/ 0 w 481"/>
                  <a:gd name="T59" fmla="*/ 1 h 528"/>
                  <a:gd name="T60" fmla="*/ 0 w 481"/>
                  <a:gd name="T61" fmla="*/ 1 h 528"/>
                  <a:gd name="T62" fmla="*/ 0 w 481"/>
                  <a:gd name="T63" fmla="*/ 1 h 528"/>
                  <a:gd name="T64" fmla="*/ 0 w 481"/>
                  <a:gd name="T65" fmla="*/ 1 h 528"/>
                  <a:gd name="T66" fmla="*/ 0 w 481"/>
                  <a:gd name="T67" fmla="*/ 1 h 528"/>
                  <a:gd name="T68" fmla="*/ 0 w 481"/>
                  <a:gd name="T69" fmla="*/ 1 h 528"/>
                  <a:gd name="T70" fmla="*/ 0 w 481"/>
                  <a:gd name="T71" fmla="*/ 1 h 528"/>
                  <a:gd name="T72" fmla="*/ 0 w 481"/>
                  <a:gd name="T73" fmla="*/ 1 h 528"/>
                  <a:gd name="T74" fmla="*/ 0 w 481"/>
                  <a:gd name="T75" fmla="*/ 1 h 528"/>
                  <a:gd name="T76" fmla="*/ 0 w 481"/>
                  <a:gd name="T77" fmla="*/ 1 h 528"/>
                  <a:gd name="T78" fmla="*/ 0 w 481"/>
                  <a:gd name="T79" fmla="*/ 1 h 528"/>
                  <a:gd name="T80" fmla="*/ 0 w 481"/>
                  <a:gd name="T81" fmla="*/ 1 h 528"/>
                  <a:gd name="T82" fmla="*/ 0 w 481"/>
                  <a:gd name="T83" fmla="*/ 1 h 528"/>
                  <a:gd name="T84" fmla="*/ 0 w 481"/>
                  <a:gd name="T85" fmla="*/ 1 h 528"/>
                  <a:gd name="T86" fmla="*/ 0 w 481"/>
                  <a:gd name="T87" fmla="*/ 1 h 528"/>
                  <a:gd name="T88" fmla="*/ 0 w 481"/>
                  <a:gd name="T89" fmla="*/ 1 h 528"/>
                  <a:gd name="T90" fmla="*/ 0 w 481"/>
                  <a:gd name="T91" fmla="*/ 1 h 528"/>
                  <a:gd name="T92" fmla="*/ 0 w 481"/>
                  <a:gd name="T93" fmla="*/ 1 h 528"/>
                  <a:gd name="T94" fmla="*/ 1 w 481"/>
                  <a:gd name="T95" fmla="*/ 1 h 528"/>
                  <a:gd name="T96" fmla="*/ 1 w 481"/>
                  <a:gd name="T97" fmla="*/ 1 h 528"/>
                  <a:gd name="T98" fmla="*/ 1 w 481"/>
                  <a:gd name="T99" fmla="*/ 1 h 528"/>
                  <a:gd name="T100" fmla="*/ 1 w 481"/>
                  <a:gd name="T101" fmla="*/ 1 h 528"/>
                  <a:gd name="T102" fmla="*/ 1 w 481"/>
                  <a:gd name="T103" fmla="*/ 1 h 528"/>
                  <a:gd name="T104" fmla="*/ 1 w 481"/>
                  <a:gd name="T105" fmla="*/ 1 h 528"/>
                  <a:gd name="T106" fmla="*/ 1 w 481"/>
                  <a:gd name="T107" fmla="*/ 1 h 528"/>
                  <a:gd name="T108" fmla="*/ 1 w 481"/>
                  <a:gd name="T109" fmla="*/ 0 h 528"/>
                  <a:gd name="T110" fmla="*/ 1 w 481"/>
                  <a:gd name="T111" fmla="*/ 0 h 528"/>
                  <a:gd name="T112" fmla="*/ 1 w 481"/>
                  <a:gd name="T113" fmla="*/ 0 h 5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81"/>
                  <a:gd name="T172" fmla="*/ 0 h 528"/>
                  <a:gd name="T173" fmla="*/ 481 w 481"/>
                  <a:gd name="T174" fmla="*/ 528 h 5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81" h="528">
                    <a:moveTo>
                      <a:pt x="481" y="262"/>
                    </a:moveTo>
                    <a:lnTo>
                      <a:pt x="478" y="233"/>
                    </a:lnTo>
                    <a:lnTo>
                      <a:pt x="475" y="207"/>
                    </a:lnTo>
                    <a:lnTo>
                      <a:pt x="468" y="182"/>
                    </a:lnTo>
                    <a:lnTo>
                      <a:pt x="460" y="158"/>
                    </a:lnTo>
                    <a:lnTo>
                      <a:pt x="448" y="135"/>
                    </a:lnTo>
                    <a:lnTo>
                      <a:pt x="435" y="113"/>
                    </a:lnTo>
                    <a:lnTo>
                      <a:pt x="418" y="93"/>
                    </a:lnTo>
                    <a:lnTo>
                      <a:pt x="401" y="74"/>
                    </a:lnTo>
                    <a:lnTo>
                      <a:pt x="384" y="59"/>
                    </a:lnTo>
                    <a:lnTo>
                      <a:pt x="368" y="45"/>
                    </a:lnTo>
                    <a:lnTo>
                      <a:pt x="350" y="33"/>
                    </a:lnTo>
                    <a:lnTo>
                      <a:pt x="333" y="23"/>
                    </a:lnTo>
                    <a:lnTo>
                      <a:pt x="314" y="14"/>
                    </a:lnTo>
                    <a:lnTo>
                      <a:pt x="294" y="8"/>
                    </a:lnTo>
                    <a:lnTo>
                      <a:pt x="274" y="2"/>
                    </a:lnTo>
                    <a:lnTo>
                      <a:pt x="255" y="0"/>
                    </a:lnTo>
                    <a:lnTo>
                      <a:pt x="216" y="17"/>
                    </a:lnTo>
                    <a:lnTo>
                      <a:pt x="239" y="17"/>
                    </a:lnTo>
                    <a:lnTo>
                      <a:pt x="263" y="20"/>
                    </a:lnTo>
                    <a:lnTo>
                      <a:pt x="285" y="26"/>
                    </a:lnTo>
                    <a:lnTo>
                      <a:pt x="308" y="34"/>
                    </a:lnTo>
                    <a:lnTo>
                      <a:pt x="328" y="44"/>
                    </a:lnTo>
                    <a:lnTo>
                      <a:pt x="349" y="56"/>
                    </a:lnTo>
                    <a:lnTo>
                      <a:pt x="368" y="71"/>
                    </a:lnTo>
                    <a:lnTo>
                      <a:pt x="387" y="88"/>
                    </a:lnTo>
                    <a:lnTo>
                      <a:pt x="403" y="106"/>
                    </a:lnTo>
                    <a:lnTo>
                      <a:pt x="418" y="125"/>
                    </a:lnTo>
                    <a:lnTo>
                      <a:pt x="431" y="146"/>
                    </a:lnTo>
                    <a:lnTo>
                      <a:pt x="441" y="167"/>
                    </a:lnTo>
                    <a:lnTo>
                      <a:pt x="449" y="189"/>
                    </a:lnTo>
                    <a:lnTo>
                      <a:pt x="454" y="212"/>
                    </a:lnTo>
                    <a:lnTo>
                      <a:pt x="458" y="235"/>
                    </a:lnTo>
                    <a:lnTo>
                      <a:pt x="459" y="262"/>
                    </a:lnTo>
                    <a:lnTo>
                      <a:pt x="458" y="273"/>
                    </a:lnTo>
                    <a:lnTo>
                      <a:pt x="458" y="285"/>
                    </a:lnTo>
                    <a:lnTo>
                      <a:pt x="456" y="297"/>
                    </a:lnTo>
                    <a:lnTo>
                      <a:pt x="454" y="299"/>
                    </a:lnTo>
                    <a:lnTo>
                      <a:pt x="454" y="302"/>
                    </a:lnTo>
                    <a:lnTo>
                      <a:pt x="454" y="309"/>
                    </a:lnTo>
                    <a:lnTo>
                      <a:pt x="449" y="332"/>
                    </a:lnTo>
                    <a:lnTo>
                      <a:pt x="441" y="354"/>
                    </a:lnTo>
                    <a:lnTo>
                      <a:pt x="431" y="375"/>
                    </a:lnTo>
                    <a:lnTo>
                      <a:pt x="418" y="395"/>
                    </a:lnTo>
                    <a:lnTo>
                      <a:pt x="410" y="404"/>
                    </a:lnTo>
                    <a:lnTo>
                      <a:pt x="403" y="415"/>
                    </a:lnTo>
                    <a:lnTo>
                      <a:pt x="387" y="434"/>
                    </a:lnTo>
                    <a:lnTo>
                      <a:pt x="385" y="434"/>
                    </a:lnTo>
                    <a:lnTo>
                      <a:pt x="384" y="435"/>
                    </a:lnTo>
                    <a:lnTo>
                      <a:pt x="382" y="437"/>
                    </a:lnTo>
                    <a:lnTo>
                      <a:pt x="377" y="442"/>
                    </a:lnTo>
                    <a:lnTo>
                      <a:pt x="368" y="451"/>
                    </a:lnTo>
                    <a:lnTo>
                      <a:pt x="358" y="458"/>
                    </a:lnTo>
                    <a:lnTo>
                      <a:pt x="349" y="466"/>
                    </a:lnTo>
                    <a:lnTo>
                      <a:pt x="338" y="471"/>
                    </a:lnTo>
                    <a:lnTo>
                      <a:pt x="327" y="478"/>
                    </a:lnTo>
                    <a:lnTo>
                      <a:pt x="307" y="488"/>
                    </a:lnTo>
                    <a:lnTo>
                      <a:pt x="284" y="496"/>
                    </a:lnTo>
                    <a:lnTo>
                      <a:pt x="262" y="502"/>
                    </a:lnTo>
                    <a:lnTo>
                      <a:pt x="255" y="502"/>
                    </a:lnTo>
                    <a:lnTo>
                      <a:pt x="251" y="502"/>
                    </a:lnTo>
                    <a:lnTo>
                      <a:pt x="249" y="503"/>
                    </a:lnTo>
                    <a:lnTo>
                      <a:pt x="238" y="505"/>
                    </a:lnTo>
                    <a:lnTo>
                      <a:pt x="225" y="505"/>
                    </a:lnTo>
                    <a:lnTo>
                      <a:pt x="214" y="506"/>
                    </a:lnTo>
                    <a:lnTo>
                      <a:pt x="188" y="505"/>
                    </a:lnTo>
                    <a:lnTo>
                      <a:pt x="164" y="502"/>
                    </a:lnTo>
                    <a:lnTo>
                      <a:pt x="141" y="496"/>
                    </a:lnTo>
                    <a:lnTo>
                      <a:pt x="120" y="488"/>
                    </a:lnTo>
                    <a:lnTo>
                      <a:pt x="98" y="478"/>
                    </a:lnTo>
                    <a:lnTo>
                      <a:pt x="78" y="466"/>
                    </a:lnTo>
                    <a:lnTo>
                      <a:pt x="58" y="451"/>
                    </a:lnTo>
                    <a:lnTo>
                      <a:pt x="41" y="434"/>
                    </a:lnTo>
                    <a:lnTo>
                      <a:pt x="29" y="420"/>
                    </a:lnTo>
                    <a:lnTo>
                      <a:pt x="19" y="408"/>
                    </a:lnTo>
                    <a:lnTo>
                      <a:pt x="8" y="394"/>
                    </a:lnTo>
                    <a:lnTo>
                      <a:pt x="0" y="381"/>
                    </a:lnTo>
                    <a:lnTo>
                      <a:pt x="0" y="402"/>
                    </a:lnTo>
                    <a:lnTo>
                      <a:pt x="3" y="421"/>
                    </a:lnTo>
                    <a:lnTo>
                      <a:pt x="27" y="449"/>
                    </a:lnTo>
                    <a:lnTo>
                      <a:pt x="46" y="466"/>
                    </a:lnTo>
                    <a:lnTo>
                      <a:pt x="66" y="483"/>
                    </a:lnTo>
                    <a:lnTo>
                      <a:pt x="88" y="495"/>
                    </a:lnTo>
                    <a:lnTo>
                      <a:pt x="112" y="508"/>
                    </a:lnTo>
                    <a:lnTo>
                      <a:pt x="134" y="515"/>
                    </a:lnTo>
                    <a:lnTo>
                      <a:pt x="159" y="522"/>
                    </a:lnTo>
                    <a:lnTo>
                      <a:pt x="185" y="526"/>
                    </a:lnTo>
                    <a:lnTo>
                      <a:pt x="214" y="528"/>
                    </a:lnTo>
                    <a:lnTo>
                      <a:pt x="216" y="527"/>
                    </a:lnTo>
                    <a:lnTo>
                      <a:pt x="220" y="527"/>
                    </a:lnTo>
                    <a:lnTo>
                      <a:pt x="226" y="527"/>
                    </a:lnTo>
                    <a:lnTo>
                      <a:pt x="240" y="526"/>
                    </a:lnTo>
                    <a:lnTo>
                      <a:pt x="252" y="523"/>
                    </a:lnTo>
                    <a:lnTo>
                      <a:pt x="266" y="522"/>
                    </a:lnTo>
                    <a:lnTo>
                      <a:pt x="291" y="515"/>
                    </a:lnTo>
                    <a:lnTo>
                      <a:pt x="316" y="508"/>
                    </a:lnTo>
                    <a:lnTo>
                      <a:pt x="326" y="501"/>
                    </a:lnTo>
                    <a:lnTo>
                      <a:pt x="338" y="495"/>
                    </a:lnTo>
                    <a:lnTo>
                      <a:pt x="360" y="483"/>
                    </a:lnTo>
                    <a:lnTo>
                      <a:pt x="381" y="466"/>
                    </a:lnTo>
                    <a:lnTo>
                      <a:pt x="401" y="449"/>
                    </a:lnTo>
                    <a:lnTo>
                      <a:pt x="418" y="428"/>
                    </a:lnTo>
                    <a:lnTo>
                      <a:pt x="435" y="408"/>
                    </a:lnTo>
                    <a:lnTo>
                      <a:pt x="448" y="385"/>
                    </a:lnTo>
                    <a:lnTo>
                      <a:pt x="460" y="362"/>
                    </a:lnTo>
                    <a:lnTo>
                      <a:pt x="468" y="337"/>
                    </a:lnTo>
                    <a:lnTo>
                      <a:pt x="469" y="331"/>
                    </a:lnTo>
                    <a:lnTo>
                      <a:pt x="471" y="325"/>
                    </a:lnTo>
                    <a:lnTo>
                      <a:pt x="475" y="314"/>
                    </a:lnTo>
                    <a:lnTo>
                      <a:pt x="476" y="300"/>
                    </a:lnTo>
                    <a:lnTo>
                      <a:pt x="478" y="288"/>
                    </a:lnTo>
                    <a:lnTo>
                      <a:pt x="479" y="274"/>
                    </a:lnTo>
                    <a:lnTo>
                      <a:pt x="479" y="267"/>
                    </a:lnTo>
                    <a:lnTo>
                      <a:pt x="479" y="264"/>
                    </a:lnTo>
                    <a:lnTo>
                      <a:pt x="481" y="262"/>
                    </a:lnTo>
                    <a:close/>
                  </a:path>
                </a:pathLst>
              </a:custGeom>
              <a:solidFill>
                <a:srgbClr val="9F9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95">
                <a:extLst>
                  <a:ext uri="{FF2B5EF4-FFF2-40B4-BE49-F238E27FC236}">
                    <a16:creationId xmlns:a16="http://schemas.microsoft.com/office/drawing/2014/main" id="{77AFEF17-FFC2-48DA-9255-49DCAFEE6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1326"/>
                <a:ext cx="102" cy="118"/>
              </a:xfrm>
              <a:custGeom>
                <a:avLst/>
                <a:gdLst>
                  <a:gd name="T0" fmla="*/ 1 w 511"/>
                  <a:gd name="T1" fmla="*/ 0 h 589"/>
                  <a:gd name="T2" fmla="*/ 1 w 511"/>
                  <a:gd name="T3" fmla="*/ 0 h 589"/>
                  <a:gd name="T4" fmla="*/ 1 w 511"/>
                  <a:gd name="T5" fmla="*/ 0 h 589"/>
                  <a:gd name="T6" fmla="*/ 1 w 511"/>
                  <a:gd name="T7" fmla="*/ 1 h 589"/>
                  <a:gd name="T8" fmla="*/ 1 w 511"/>
                  <a:gd name="T9" fmla="*/ 1 h 589"/>
                  <a:gd name="T10" fmla="*/ 1 w 511"/>
                  <a:gd name="T11" fmla="*/ 1 h 589"/>
                  <a:gd name="T12" fmla="*/ 1 w 511"/>
                  <a:gd name="T13" fmla="*/ 1 h 589"/>
                  <a:gd name="T14" fmla="*/ 1 w 511"/>
                  <a:gd name="T15" fmla="*/ 1 h 589"/>
                  <a:gd name="T16" fmla="*/ 1 w 511"/>
                  <a:gd name="T17" fmla="*/ 1 h 589"/>
                  <a:gd name="T18" fmla="*/ 1 w 511"/>
                  <a:gd name="T19" fmla="*/ 1 h 589"/>
                  <a:gd name="T20" fmla="*/ 1 w 511"/>
                  <a:gd name="T21" fmla="*/ 1 h 589"/>
                  <a:gd name="T22" fmla="*/ 0 w 511"/>
                  <a:gd name="T23" fmla="*/ 1 h 589"/>
                  <a:gd name="T24" fmla="*/ 0 w 511"/>
                  <a:gd name="T25" fmla="*/ 1 h 589"/>
                  <a:gd name="T26" fmla="*/ 0 w 511"/>
                  <a:gd name="T27" fmla="*/ 1 h 589"/>
                  <a:gd name="T28" fmla="*/ 0 w 511"/>
                  <a:gd name="T29" fmla="*/ 1 h 589"/>
                  <a:gd name="T30" fmla="*/ 0 w 511"/>
                  <a:gd name="T31" fmla="*/ 1 h 589"/>
                  <a:gd name="T32" fmla="*/ 0 w 511"/>
                  <a:gd name="T33" fmla="*/ 1 h 589"/>
                  <a:gd name="T34" fmla="*/ 0 w 511"/>
                  <a:gd name="T35" fmla="*/ 1 h 589"/>
                  <a:gd name="T36" fmla="*/ 0 w 511"/>
                  <a:gd name="T37" fmla="*/ 1 h 589"/>
                  <a:gd name="T38" fmla="*/ 0 w 511"/>
                  <a:gd name="T39" fmla="*/ 1 h 589"/>
                  <a:gd name="T40" fmla="*/ 0 w 511"/>
                  <a:gd name="T41" fmla="*/ 1 h 589"/>
                  <a:gd name="T42" fmla="*/ 0 w 511"/>
                  <a:gd name="T43" fmla="*/ 1 h 589"/>
                  <a:gd name="T44" fmla="*/ 0 w 511"/>
                  <a:gd name="T45" fmla="*/ 1 h 589"/>
                  <a:gd name="T46" fmla="*/ 0 w 511"/>
                  <a:gd name="T47" fmla="*/ 1 h 589"/>
                  <a:gd name="T48" fmla="*/ 1 w 511"/>
                  <a:gd name="T49" fmla="*/ 1 h 589"/>
                  <a:gd name="T50" fmla="*/ 1 w 511"/>
                  <a:gd name="T51" fmla="*/ 1 h 589"/>
                  <a:gd name="T52" fmla="*/ 1 w 511"/>
                  <a:gd name="T53" fmla="*/ 1 h 589"/>
                  <a:gd name="T54" fmla="*/ 1 w 511"/>
                  <a:gd name="T55" fmla="*/ 1 h 589"/>
                  <a:gd name="T56" fmla="*/ 1 w 511"/>
                  <a:gd name="T57" fmla="*/ 1 h 589"/>
                  <a:gd name="T58" fmla="*/ 1 w 511"/>
                  <a:gd name="T59" fmla="*/ 1 h 589"/>
                  <a:gd name="T60" fmla="*/ 1 w 511"/>
                  <a:gd name="T61" fmla="*/ 1 h 589"/>
                  <a:gd name="T62" fmla="*/ 1 w 511"/>
                  <a:gd name="T63" fmla="*/ 1 h 589"/>
                  <a:gd name="T64" fmla="*/ 1 w 511"/>
                  <a:gd name="T65" fmla="*/ 1 h 589"/>
                  <a:gd name="T66" fmla="*/ 1 w 511"/>
                  <a:gd name="T67" fmla="*/ 1 h 589"/>
                  <a:gd name="T68" fmla="*/ 1 w 511"/>
                  <a:gd name="T69" fmla="*/ 0 h 589"/>
                  <a:gd name="T70" fmla="*/ 1 w 511"/>
                  <a:gd name="T71" fmla="*/ 0 h 589"/>
                  <a:gd name="T72" fmla="*/ 1 w 511"/>
                  <a:gd name="T73" fmla="*/ 0 h 589"/>
                  <a:gd name="T74" fmla="*/ 1 w 511"/>
                  <a:gd name="T75" fmla="*/ 0 h 589"/>
                  <a:gd name="T76" fmla="*/ 1 w 511"/>
                  <a:gd name="T77" fmla="*/ 0 h 589"/>
                  <a:gd name="T78" fmla="*/ 0 w 511"/>
                  <a:gd name="T79" fmla="*/ 0 h 589"/>
                  <a:gd name="T80" fmla="*/ 1 w 511"/>
                  <a:gd name="T81" fmla="*/ 0 h 589"/>
                  <a:gd name="T82" fmla="*/ 1 w 511"/>
                  <a:gd name="T83" fmla="*/ 0 h 589"/>
                  <a:gd name="T84" fmla="*/ 1 w 511"/>
                  <a:gd name="T85" fmla="*/ 0 h 58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1"/>
                  <a:gd name="T130" fmla="*/ 0 h 589"/>
                  <a:gd name="T131" fmla="*/ 511 w 511"/>
                  <a:gd name="T132" fmla="*/ 589 h 58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1" h="589">
                    <a:moveTo>
                      <a:pt x="406" y="80"/>
                    </a:moveTo>
                    <a:lnTo>
                      <a:pt x="425" y="100"/>
                    </a:lnTo>
                    <a:lnTo>
                      <a:pt x="442" y="123"/>
                    </a:lnTo>
                    <a:lnTo>
                      <a:pt x="456" y="147"/>
                    </a:lnTo>
                    <a:lnTo>
                      <a:pt x="468" y="172"/>
                    </a:lnTo>
                    <a:lnTo>
                      <a:pt x="476" y="197"/>
                    </a:lnTo>
                    <a:lnTo>
                      <a:pt x="484" y="224"/>
                    </a:lnTo>
                    <a:lnTo>
                      <a:pt x="488" y="252"/>
                    </a:lnTo>
                    <a:lnTo>
                      <a:pt x="490" y="282"/>
                    </a:lnTo>
                    <a:lnTo>
                      <a:pt x="488" y="309"/>
                    </a:lnTo>
                    <a:lnTo>
                      <a:pt x="485" y="322"/>
                    </a:lnTo>
                    <a:lnTo>
                      <a:pt x="484" y="329"/>
                    </a:lnTo>
                    <a:lnTo>
                      <a:pt x="484" y="337"/>
                    </a:lnTo>
                    <a:lnTo>
                      <a:pt x="480" y="350"/>
                    </a:lnTo>
                    <a:lnTo>
                      <a:pt x="476" y="363"/>
                    </a:lnTo>
                    <a:lnTo>
                      <a:pt x="472" y="376"/>
                    </a:lnTo>
                    <a:lnTo>
                      <a:pt x="468" y="389"/>
                    </a:lnTo>
                    <a:lnTo>
                      <a:pt x="461" y="401"/>
                    </a:lnTo>
                    <a:lnTo>
                      <a:pt x="459" y="403"/>
                    </a:lnTo>
                    <a:lnTo>
                      <a:pt x="458" y="404"/>
                    </a:lnTo>
                    <a:lnTo>
                      <a:pt x="458" y="406"/>
                    </a:lnTo>
                    <a:lnTo>
                      <a:pt x="456" y="413"/>
                    </a:lnTo>
                    <a:lnTo>
                      <a:pt x="449" y="424"/>
                    </a:lnTo>
                    <a:lnTo>
                      <a:pt x="442" y="437"/>
                    </a:lnTo>
                    <a:lnTo>
                      <a:pt x="425" y="460"/>
                    </a:lnTo>
                    <a:lnTo>
                      <a:pt x="406" y="482"/>
                    </a:lnTo>
                    <a:lnTo>
                      <a:pt x="383" y="501"/>
                    </a:lnTo>
                    <a:lnTo>
                      <a:pt x="360" y="518"/>
                    </a:lnTo>
                    <a:lnTo>
                      <a:pt x="348" y="525"/>
                    </a:lnTo>
                    <a:lnTo>
                      <a:pt x="337" y="533"/>
                    </a:lnTo>
                    <a:lnTo>
                      <a:pt x="330" y="535"/>
                    </a:lnTo>
                    <a:lnTo>
                      <a:pt x="328" y="535"/>
                    </a:lnTo>
                    <a:lnTo>
                      <a:pt x="326" y="537"/>
                    </a:lnTo>
                    <a:lnTo>
                      <a:pt x="324" y="539"/>
                    </a:lnTo>
                    <a:lnTo>
                      <a:pt x="313" y="546"/>
                    </a:lnTo>
                    <a:lnTo>
                      <a:pt x="299" y="549"/>
                    </a:lnTo>
                    <a:lnTo>
                      <a:pt x="287" y="554"/>
                    </a:lnTo>
                    <a:lnTo>
                      <a:pt x="273" y="557"/>
                    </a:lnTo>
                    <a:lnTo>
                      <a:pt x="261" y="562"/>
                    </a:lnTo>
                    <a:lnTo>
                      <a:pt x="253" y="562"/>
                    </a:lnTo>
                    <a:lnTo>
                      <a:pt x="246" y="563"/>
                    </a:lnTo>
                    <a:lnTo>
                      <a:pt x="232" y="565"/>
                    </a:lnTo>
                    <a:lnTo>
                      <a:pt x="224" y="565"/>
                    </a:lnTo>
                    <a:lnTo>
                      <a:pt x="217" y="566"/>
                    </a:lnTo>
                    <a:lnTo>
                      <a:pt x="204" y="567"/>
                    </a:lnTo>
                    <a:lnTo>
                      <a:pt x="174" y="565"/>
                    </a:lnTo>
                    <a:lnTo>
                      <a:pt x="146" y="562"/>
                    </a:lnTo>
                    <a:lnTo>
                      <a:pt x="119" y="554"/>
                    </a:lnTo>
                    <a:lnTo>
                      <a:pt x="94" y="546"/>
                    </a:lnTo>
                    <a:lnTo>
                      <a:pt x="69" y="533"/>
                    </a:lnTo>
                    <a:lnTo>
                      <a:pt x="45" y="518"/>
                    </a:lnTo>
                    <a:lnTo>
                      <a:pt x="22" y="501"/>
                    </a:lnTo>
                    <a:lnTo>
                      <a:pt x="2" y="482"/>
                    </a:lnTo>
                    <a:lnTo>
                      <a:pt x="0" y="480"/>
                    </a:lnTo>
                    <a:lnTo>
                      <a:pt x="3" y="498"/>
                    </a:lnTo>
                    <a:lnTo>
                      <a:pt x="10" y="516"/>
                    </a:lnTo>
                    <a:lnTo>
                      <a:pt x="30" y="533"/>
                    </a:lnTo>
                    <a:lnTo>
                      <a:pt x="52" y="548"/>
                    </a:lnTo>
                    <a:lnTo>
                      <a:pt x="74" y="560"/>
                    </a:lnTo>
                    <a:lnTo>
                      <a:pt x="98" y="571"/>
                    </a:lnTo>
                    <a:lnTo>
                      <a:pt x="122" y="579"/>
                    </a:lnTo>
                    <a:lnTo>
                      <a:pt x="148" y="584"/>
                    </a:lnTo>
                    <a:lnTo>
                      <a:pt x="175" y="588"/>
                    </a:lnTo>
                    <a:lnTo>
                      <a:pt x="204" y="589"/>
                    </a:lnTo>
                    <a:lnTo>
                      <a:pt x="211" y="588"/>
                    </a:lnTo>
                    <a:lnTo>
                      <a:pt x="219" y="588"/>
                    </a:lnTo>
                    <a:lnTo>
                      <a:pt x="234" y="586"/>
                    </a:lnTo>
                    <a:lnTo>
                      <a:pt x="264" y="582"/>
                    </a:lnTo>
                    <a:lnTo>
                      <a:pt x="278" y="577"/>
                    </a:lnTo>
                    <a:lnTo>
                      <a:pt x="284" y="575"/>
                    </a:lnTo>
                    <a:lnTo>
                      <a:pt x="286" y="574"/>
                    </a:lnTo>
                    <a:lnTo>
                      <a:pt x="288" y="574"/>
                    </a:lnTo>
                    <a:lnTo>
                      <a:pt x="292" y="574"/>
                    </a:lnTo>
                    <a:lnTo>
                      <a:pt x="306" y="569"/>
                    </a:lnTo>
                    <a:lnTo>
                      <a:pt x="321" y="565"/>
                    </a:lnTo>
                    <a:lnTo>
                      <a:pt x="333" y="558"/>
                    </a:lnTo>
                    <a:lnTo>
                      <a:pt x="347" y="551"/>
                    </a:lnTo>
                    <a:lnTo>
                      <a:pt x="353" y="547"/>
                    </a:lnTo>
                    <a:lnTo>
                      <a:pt x="359" y="543"/>
                    </a:lnTo>
                    <a:lnTo>
                      <a:pt x="373" y="537"/>
                    </a:lnTo>
                    <a:lnTo>
                      <a:pt x="384" y="526"/>
                    </a:lnTo>
                    <a:lnTo>
                      <a:pt x="397" y="517"/>
                    </a:lnTo>
                    <a:lnTo>
                      <a:pt x="408" y="507"/>
                    </a:lnTo>
                    <a:lnTo>
                      <a:pt x="410" y="504"/>
                    </a:lnTo>
                    <a:lnTo>
                      <a:pt x="414" y="501"/>
                    </a:lnTo>
                    <a:lnTo>
                      <a:pt x="421" y="497"/>
                    </a:lnTo>
                    <a:lnTo>
                      <a:pt x="425" y="490"/>
                    </a:lnTo>
                    <a:lnTo>
                      <a:pt x="427" y="487"/>
                    </a:lnTo>
                    <a:lnTo>
                      <a:pt x="431" y="484"/>
                    </a:lnTo>
                    <a:lnTo>
                      <a:pt x="441" y="473"/>
                    </a:lnTo>
                    <a:lnTo>
                      <a:pt x="450" y="461"/>
                    </a:lnTo>
                    <a:lnTo>
                      <a:pt x="460" y="449"/>
                    </a:lnTo>
                    <a:lnTo>
                      <a:pt x="475" y="424"/>
                    </a:lnTo>
                    <a:lnTo>
                      <a:pt x="482" y="411"/>
                    </a:lnTo>
                    <a:lnTo>
                      <a:pt x="489" y="398"/>
                    </a:lnTo>
                    <a:lnTo>
                      <a:pt x="493" y="384"/>
                    </a:lnTo>
                    <a:lnTo>
                      <a:pt x="498" y="370"/>
                    </a:lnTo>
                    <a:lnTo>
                      <a:pt x="498" y="365"/>
                    </a:lnTo>
                    <a:lnTo>
                      <a:pt x="498" y="363"/>
                    </a:lnTo>
                    <a:lnTo>
                      <a:pt x="499" y="362"/>
                    </a:lnTo>
                    <a:lnTo>
                      <a:pt x="501" y="355"/>
                    </a:lnTo>
                    <a:lnTo>
                      <a:pt x="506" y="342"/>
                    </a:lnTo>
                    <a:lnTo>
                      <a:pt x="509" y="312"/>
                    </a:lnTo>
                    <a:lnTo>
                      <a:pt x="510" y="296"/>
                    </a:lnTo>
                    <a:lnTo>
                      <a:pt x="510" y="288"/>
                    </a:lnTo>
                    <a:lnTo>
                      <a:pt x="511" y="282"/>
                    </a:lnTo>
                    <a:lnTo>
                      <a:pt x="509" y="249"/>
                    </a:lnTo>
                    <a:lnTo>
                      <a:pt x="506" y="219"/>
                    </a:lnTo>
                    <a:lnTo>
                      <a:pt x="498" y="190"/>
                    </a:lnTo>
                    <a:lnTo>
                      <a:pt x="489" y="162"/>
                    </a:lnTo>
                    <a:lnTo>
                      <a:pt x="475" y="135"/>
                    </a:lnTo>
                    <a:lnTo>
                      <a:pt x="460" y="110"/>
                    </a:lnTo>
                    <a:lnTo>
                      <a:pt x="441" y="87"/>
                    </a:lnTo>
                    <a:lnTo>
                      <a:pt x="421" y="65"/>
                    </a:lnTo>
                    <a:lnTo>
                      <a:pt x="398" y="43"/>
                    </a:lnTo>
                    <a:lnTo>
                      <a:pt x="375" y="26"/>
                    </a:lnTo>
                    <a:lnTo>
                      <a:pt x="350" y="12"/>
                    </a:lnTo>
                    <a:lnTo>
                      <a:pt x="338" y="5"/>
                    </a:lnTo>
                    <a:lnTo>
                      <a:pt x="326" y="0"/>
                    </a:lnTo>
                    <a:lnTo>
                      <a:pt x="305" y="3"/>
                    </a:lnTo>
                    <a:lnTo>
                      <a:pt x="288" y="7"/>
                    </a:lnTo>
                    <a:lnTo>
                      <a:pt x="303" y="12"/>
                    </a:lnTo>
                    <a:lnTo>
                      <a:pt x="318" y="19"/>
                    </a:lnTo>
                    <a:lnTo>
                      <a:pt x="333" y="25"/>
                    </a:lnTo>
                    <a:lnTo>
                      <a:pt x="349" y="34"/>
                    </a:lnTo>
                    <a:lnTo>
                      <a:pt x="363" y="43"/>
                    </a:lnTo>
                    <a:lnTo>
                      <a:pt x="377" y="55"/>
                    </a:lnTo>
                    <a:lnTo>
                      <a:pt x="391" y="66"/>
                    </a:lnTo>
                    <a:lnTo>
                      <a:pt x="406" y="80"/>
                    </a:lnTo>
                    <a:close/>
                  </a:path>
                </a:pathLst>
              </a:custGeom>
              <a:solidFill>
                <a:srgbClr val="8F8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96">
                <a:extLst>
                  <a:ext uri="{FF2B5EF4-FFF2-40B4-BE49-F238E27FC236}">
                    <a16:creationId xmlns:a16="http://schemas.microsoft.com/office/drawing/2014/main" id="{6EC4E79E-8F96-4FCF-8309-66ECF3695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5" y="1325"/>
                <a:ext cx="104" cy="122"/>
              </a:xfrm>
              <a:custGeom>
                <a:avLst/>
                <a:gdLst>
                  <a:gd name="T0" fmla="*/ 1 w 521"/>
                  <a:gd name="T1" fmla="*/ 0 h 610"/>
                  <a:gd name="T2" fmla="*/ 1 w 521"/>
                  <a:gd name="T3" fmla="*/ 0 h 610"/>
                  <a:gd name="T4" fmla="*/ 1 w 521"/>
                  <a:gd name="T5" fmla="*/ 0 h 610"/>
                  <a:gd name="T6" fmla="*/ 1 w 521"/>
                  <a:gd name="T7" fmla="*/ 0 h 610"/>
                  <a:gd name="T8" fmla="*/ 1 w 521"/>
                  <a:gd name="T9" fmla="*/ 0 h 610"/>
                  <a:gd name="T10" fmla="*/ 1 w 521"/>
                  <a:gd name="T11" fmla="*/ 1 h 610"/>
                  <a:gd name="T12" fmla="*/ 1 w 521"/>
                  <a:gd name="T13" fmla="*/ 1 h 610"/>
                  <a:gd name="T14" fmla="*/ 1 w 521"/>
                  <a:gd name="T15" fmla="*/ 1 h 610"/>
                  <a:gd name="T16" fmla="*/ 1 w 521"/>
                  <a:gd name="T17" fmla="*/ 1 h 610"/>
                  <a:gd name="T18" fmla="*/ 1 w 521"/>
                  <a:gd name="T19" fmla="*/ 1 h 610"/>
                  <a:gd name="T20" fmla="*/ 1 w 521"/>
                  <a:gd name="T21" fmla="*/ 1 h 610"/>
                  <a:gd name="T22" fmla="*/ 1 w 521"/>
                  <a:gd name="T23" fmla="*/ 1 h 610"/>
                  <a:gd name="T24" fmla="*/ 1 w 521"/>
                  <a:gd name="T25" fmla="*/ 1 h 610"/>
                  <a:gd name="T26" fmla="*/ 1 w 521"/>
                  <a:gd name="T27" fmla="*/ 1 h 610"/>
                  <a:gd name="T28" fmla="*/ 1 w 521"/>
                  <a:gd name="T29" fmla="*/ 1 h 610"/>
                  <a:gd name="T30" fmla="*/ 1 w 521"/>
                  <a:gd name="T31" fmla="*/ 1 h 610"/>
                  <a:gd name="T32" fmla="*/ 1 w 521"/>
                  <a:gd name="T33" fmla="*/ 1 h 610"/>
                  <a:gd name="T34" fmla="*/ 1 w 521"/>
                  <a:gd name="T35" fmla="*/ 1 h 610"/>
                  <a:gd name="T36" fmla="*/ 1 w 521"/>
                  <a:gd name="T37" fmla="*/ 1 h 610"/>
                  <a:gd name="T38" fmla="*/ 0 w 521"/>
                  <a:gd name="T39" fmla="*/ 1 h 610"/>
                  <a:gd name="T40" fmla="*/ 0 w 521"/>
                  <a:gd name="T41" fmla="*/ 1 h 610"/>
                  <a:gd name="T42" fmla="*/ 0 w 521"/>
                  <a:gd name="T43" fmla="*/ 1 h 610"/>
                  <a:gd name="T44" fmla="*/ 0 w 521"/>
                  <a:gd name="T45" fmla="*/ 1 h 610"/>
                  <a:gd name="T46" fmla="*/ 0 w 521"/>
                  <a:gd name="T47" fmla="*/ 1 h 610"/>
                  <a:gd name="T48" fmla="*/ 0 w 521"/>
                  <a:gd name="T49" fmla="*/ 1 h 610"/>
                  <a:gd name="T50" fmla="*/ 0 w 521"/>
                  <a:gd name="T51" fmla="*/ 1 h 610"/>
                  <a:gd name="T52" fmla="*/ 0 w 521"/>
                  <a:gd name="T53" fmla="*/ 1 h 610"/>
                  <a:gd name="T54" fmla="*/ 0 w 521"/>
                  <a:gd name="T55" fmla="*/ 1 h 610"/>
                  <a:gd name="T56" fmla="*/ 0 w 521"/>
                  <a:gd name="T57" fmla="*/ 1 h 610"/>
                  <a:gd name="T58" fmla="*/ 0 w 521"/>
                  <a:gd name="T59" fmla="*/ 1 h 610"/>
                  <a:gd name="T60" fmla="*/ 0 w 521"/>
                  <a:gd name="T61" fmla="*/ 1 h 610"/>
                  <a:gd name="T62" fmla="*/ 0 w 521"/>
                  <a:gd name="T63" fmla="*/ 1 h 610"/>
                  <a:gd name="T64" fmla="*/ 0 w 521"/>
                  <a:gd name="T65" fmla="*/ 1 h 610"/>
                  <a:gd name="T66" fmla="*/ 0 w 521"/>
                  <a:gd name="T67" fmla="*/ 1 h 610"/>
                  <a:gd name="T68" fmla="*/ 0 w 521"/>
                  <a:gd name="T69" fmla="*/ 1 h 610"/>
                  <a:gd name="T70" fmla="*/ 0 w 521"/>
                  <a:gd name="T71" fmla="*/ 1 h 610"/>
                  <a:gd name="T72" fmla="*/ 0 w 521"/>
                  <a:gd name="T73" fmla="*/ 1 h 610"/>
                  <a:gd name="T74" fmla="*/ 1 w 521"/>
                  <a:gd name="T75" fmla="*/ 1 h 610"/>
                  <a:gd name="T76" fmla="*/ 1 w 521"/>
                  <a:gd name="T77" fmla="*/ 1 h 610"/>
                  <a:gd name="T78" fmla="*/ 1 w 521"/>
                  <a:gd name="T79" fmla="*/ 1 h 610"/>
                  <a:gd name="T80" fmla="*/ 1 w 521"/>
                  <a:gd name="T81" fmla="*/ 1 h 610"/>
                  <a:gd name="T82" fmla="*/ 1 w 521"/>
                  <a:gd name="T83" fmla="*/ 1 h 610"/>
                  <a:gd name="T84" fmla="*/ 1 w 521"/>
                  <a:gd name="T85" fmla="*/ 1 h 610"/>
                  <a:gd name="T86" fmla="*/ 1 w 521"/>
                  <a:gd name="T87" fmla="*/ 1 h 610"/>
                  <a:gd name="T88" fmla="*/ 1 w 521"/>
                  <a:gd name="T89" fmla="*/ 1 h 610"/>
                  <a:gd name="T90" fmla="*/ 1 w 521"/>
                  <a:gd name="T91" fmla="*/ 1 h 610"/>
                  <a:gd name="T92" fmla="*/ 1 w 521"/>
                  <a:gd name="T93" fmla="*/ 1 h 610"/>
                  <a:gd name="T94" fmla="*/ 1 w 521"/>
                  <a:gd name="T95" fmla="*/ 0 h 610"/>
                  <a:gd name="T96" fmla="*/ 1 w 521"/>
                  <a:gd name="T97" fmla="*/ 0 h 610"/>
                  <a:gd name="T98" fmla="*/ 1 w 521"/>
                  <a:gd name="T99" fmla="*/ 0 h 610"/>
                  <a:gd name="T100" fmla="*/ 1 w 521"/>
                  <a:gd name="T101" fmla="*/ 0 h 610"/>
                  <a:gd name="T102" fmla="*/ 1 w 521"/>
                  <a:gd name="T103" fmla="*/ 0 h 610"/>
                  <a:gd name="T104" fmla="*/ 1 w 521"/>
                  <a:gd name="T105" fmla="*/ 0 h 610"/>
                  <a:gd name="T106" fmla="*/ 1 w 521"/>
                  <a:gd name="T107" fmla="*/ 0 h 610"/>
                  <a:gd name="T108" fmla="*/ 1 w 521"/>
                  <a:gd name="T109" fmla="*/ 0 h 610"/>
                  <a:gd name="T110" fmla="*/ 1 w 521"/>
                  <a:gd name="T111" fmla="*/ 0 h 610"/>
                  <a:gd name="T112" fmla="*/ 1 w 521"/>
                  <a:gd name="T113" fmla="*/ 0 h 61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21"/>
                  <a:gd name="T172" fmla="*/ 0 h 610"/>
                  <a:gd name="T173" fmla="*/ 521 w 521"/>
                  <a:gd name="T174" fmla="*/ 610 h 61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21" h="610">
                    <a:moveTo>
                      <a:pt x="411" y="67"/>
                    </a:moveTo>
                    <a:lnTo>
                      <a:pt x="431" y="89"/>
                    </a:lnTo>
                    <a:lnTo>
                      <a:pt x="450" y="112"/>
                    </a:lnTo>
                    <a:lnTo>
                      <a:pt x="465" y="137"/>
                    </a:lnTo>
                    <a:lnTo>
                      <a:pt x="479" y="164"/>
                    </a:lnTo>
                    <a:lnTo>
                      <a:pt x="488" y="192"/>
                    </a:lnTo>
                    <a:lnTo>
                      <a:pt x="496" y="221"/>
                    </a:lnTo>
                    <a:lnTo>
                      <a:pt x="499" y="251"/>
                    </a:lnTo>
                    <a:lnTo>
                      <a:pt x="501" y="284"/>
                    </a:lnTo>
                    <a:lnTo>
                      <a:pt x="500" y="290"/>
                    </a:lnTo>
                    <a:lnTo>
                      <a:pt x="500" y="298"/>
                    </a:lnTo>
                    <a:lnTo>
                      <a:pt x="499" y="314"/>
                    </a:lnTo>
                    <a:lnTo>
                      <a:pt x="496" y="344"/>
                    </a:lnTo>
                    <a:lnTo>
                      <a:pt x="491" y="357"/>
                    </a:lnTo>
                    <a:lnTo>
                      <a:pt x="489" y="364"/>
                    </a:lnTo>
                    <a:lnTo>
                      <a:pt x="488" y="365"/>
                    </a:lnTo>
                    <a:lnTo>
                      <a:pt x="488" y="367"/>
                    </a:lnTo>
                    <a:lnTo>
                      <a:pt x="488" y="372"/>
                    </a:lnTo>
                    <a:lnTo>
                      <a:pt x="483" y="386"/>
                    </a:lnTo>
                    <a:lnTo>
                      <a:pt x="479" y="400"/>
                    </a:lnTo>
                    <a:lnTo>
                      <a:pt x="472" y="413"/>
                    </a:lnTo>
                    <a:lnTo>
                      <a:pt x="465" y="426"/>
                    </a:lnTo>
                    <a:lnTo>
                      <a:pt x="450" y="451"/>
                    </a:lnTo>
                    <a:lnTo>
                      <a:pt x="440" y="463"/>
                    </a:lnTo>
                    <a:lnTo>
                      <a:pt x="431" y="475"/>
                    </a:lnTo>
                    <a:lnTo>
                      <a:pt x="421" y="486"/>
                    </a:lnTo>
                    <a:lnTo>
                      <a:pt x="417" y="489"/>
                    </a:lnTo>
                    <a:lnTo>
                      <a:pt x="415" y="492"/>
                    </a:lnTo>
                    <a:lnTo>
                      <a:pt x="411" y="499"/>
                    </a:lnTo>
                    <a:lnTo>
                      <a:pt x="404" y="503"/>
                    </a:lnTo>
                    <a:lnTo>
                      <a:pt x="400" y="506"/>
                    </a:lnTo>
                    <a:lnTo>
                      <a:pt x="398" y="509"/>
                    </a:lnTo>
                    <a:lnTo>
                      <a:pt x="387" y="519"/>
                    </a:lnTo>
                    <a:lnTo>
                      <a:pt x="374" y="528"/>
                    </a:lnTo>
                    <a:lnTo>
                      <a:pt x="363" y="539"/>
                    </a:lnTo>
                    <a:lnTo>
                      <a:pt x="349" y="545"/>
                    </a:lnTo>
                    <a:lnTo>
                      <a:pt x="343" y="549"/>
                    </a:lnTo>
                    <a:lnTo>
                      <a:pt x="337" y="553"/>
                    </a:lnTo>
                    <a:lnTo>
                      <a:pt x="323" y="560"/>
                    </a:lnTo>
                    <a:lnTo>
                      <a:pt x="311" y="567"/>
                    </a:lnTo>
                    <a:lnTo>
                      <a:pt x="296" y="571"/>
                    </a:lnTo>
                    <a:lnTo>
                      <a:pt x="282" y="576"/>
                    </a:lnTo>
                    <a:lnTo>
                      <a:pt x="278" y="576"/>
                    </a:lnTo>
                    <a:lnTo>
                      <a:pt x="276" y="576"/>
                    </a:lnTo>
                    <a:lnTo>
                      <a:pt x="274" y="577"/>
                    </a:lnTo>
                    <a:lnTo>
                      <a:pt x="268" y="579"/>
                    </a:lnTo>
                    <a:lnTo>
                      <a:pt x="254" y="584"/>
                    </a:lnTo>
                    <a:lnTo>
                      <a:pt x="224" y="588"/>
                    </a:lnTo>
                    <a:lnTo>
                      <a:pt x="209" y="590"/>
                    </a:lnTo>
                    <a:lnTo>
                      <a:pt x="201" y="590"/>
                    </a:lnTo>
                    <a:lnTo>
                      <a:pt x="194" y="591"/>
                    </a:lnTo>
                    <a:lnTo>
                      <a:pt x="165" y="590"/>
                    </a:lnTo>
                    <a:lnTo>
                      <a:pt x="138" y="586"/>
                    </a:lnTo>
                    <a:lnTo>
                      <a:pt x="112" y="581"/>
                    </a:lnTo>
                    <a:lnTo>
                      <a:pt x="88" y="573"/>
                    </a:lnTo>
                    <a:lnTo>
                      <a:pt x="64" y="562"/>
                    </a:lnTo>
                    <a:lnTo>
                      <a:pt x="42" y="550"/>
                    </a:lnTo>
                    <a:lnTo>
                      <a:pt x="20" y="535"/>
                    </a:lnTo>
                    <a:lnTo>
                      <a:pt x="0" y="518"/>
                    </a:lnTo>
                    <a:lnTo>
                      <a:pt x="4" y="536"/>
                    </a:lnTo>
                    <a:lnTo>
                      <a:pt x="11" y="554"/>
                    </a:lnTo>
                    <a:lnTo>
                      <a:pt x="30" y="567"/>
                    </a:lnTo>
                    <a:lnTo>
                      <a:pt x="52" y="578"/>
                    </a:lnTo>
                    <a:lnTo>
                      <a:pt x="74" y="587"/>
                    </a:lnTo>
                    <a:lnTo>
                      <a:pt x="96" y="595"/>
                    </a:lnTo>
                    <a:lnTo>
                      <a:pt x="119" y="601"/>
                    </a:lnTo>
                    <a:lnTo>
                      <a:pt x="143" y="606"/>
                    </a:lnTo>
                    <a:lnTo>
                      <a:pt x="168" y="609"/>
                    </a:lnTo>
                    <a:lnTo>
                      <a:pt x="194" y="610"/>
                    </a:lnTo>
                    <a:lnTo>
                      <a:pt x="226" y="608"/>
                    </a:lnTo>
                    <a:lnTo>
                      <a:pt x="257" y="603"/>
                    </a:lnTo>
                    <a:lnTo>
                      <a:pt x="272" y="599"/>
                    </a:lnTo>
                    <a:lnTo>
                      <a:pt x="288" y="595"/>
                    </a:lnTo>
                    <a:lnTo>
                      <a:pt x="295" y="592"/>
                    </a:lnTo>
                    <a:lnTo>
                      <a:pt x="303" y="590"/>
                    </a:lnTo>
                    <a:lnTo>
                      <a:pt x="319" y="585"/>
                    </a:lnTo>
                    <a:lnTo>
                      <a:pt x="346" y="570"/>
                    </a:lnTo>
                    <a:lnTo>
                      <a:pt x="373" y="554"/>
                    </a:lnTo>
                    <a:lnTo>
                      <a:pt x="375" y="551"/>
                    </a:lnTo>
                    <a:lnTo>
                      <a:pt x="379" y="549"/>
                    </a:lnTo>
                    <a:lnTo>
                      <a:pt x="386" y="544"/>
                    </a:lnTo>
                    <a:lnTo>
                      <a:pt x="399" y="535"/>
                    </a:lnTo>
                    <a:lnTo>
                      <a:pt x="424" y="514"/>
                    </a:lnTo>
                    <a:lnTo>
                      <a:pt x="434" y="500"/>
                    </a:lnTo>
                    <a:lnTo>
                      <a:pt x="446" y="488"/>
                    </a:lnTo>
                    <a:lnTo>
                      <a:pt x="455" y="474"/>
                    </a:lnTo>
                    <a:lnTo>
                      <a:pt x="459" y="467"/>
                    </a:lnTo>
                    <a:lnTo>
                      <a:pt x="462" y="464"/>
                    </a:lnTo>
                    <a:lnTo>
                      <a:pt x="465" y="462"/>
                    </a:lnTo>
                    <a:lnTo>
                      <a:pt x="481" y="434"/>
                    </a:lnTo>
                    <a:lnTo>
                      <a:pt x="496" y="407"/>
                    </a:lnTo>
                    <a:lnTo>
                      <a:pt x="506" y="378"/>
                    </a:lnTo>
                    <a:lnTo>
                      <a:pt x="509" y="362"/>
                    </a:lnTo>
                    <a:lnTo>
                      <a:pt x="514" y="347"/>
                    </a:lnTo>
                    <a:lnTo>
                      <a:pt x="518" y="315"/>
                    </a:lnTo>
                    <a:lnTo>
                      <a:pt x="521" y="284"/>
                    </a:lnTo>
                    <a:lnTo>
                      <a:pt x="518" y="250"/>
                    </a:lnTo>
                    <a:lnTo>
                      <a:pt x="514" y="218"/>
                    </a:lnTo>
                    <a:lnTo>
                      <a:pt x="506" y="186"/>
                    </a:lnTo>
                    <a:lnTo>
                      <a:pt x="496" y="158"/>
                    </a:lnTo>
                    <a:lnTo>
                      <a:pt x="481" y="128"/>
                    </a:lnTo>
                    <a:lnTo>
                      <a:pt x="465" y="102"/>
                    </a:lnTo>
                    <a:lnTo>
                      <a:pt x="446" y="76"/>
                    </a:lnTo>
                    <a:lnTo>
                      <a:pt x="424" y="52"/>
                    </a:lnTo>
                    <a:lnTo>
                      <a:pt x="390" y="22"/>
                    </a:lnTo>
                    <a:lnTo>
                      <a:pt x="372" y="9"/>
                    </a:lnTo>
                    <a:lnTo>
                      <a:pt x="355" y="0"/>
                    </a:lnTo>
                    <a:lnTo>
                      <a:pt x="333" y="0"/>
                    </a:lnTo>
                    <a:lnTo>
                      <a:pt x="316" y="2"/>
                    </a:lnTo>
                    <a:lnTo>
                      <a:pt x="328" y="7"/>
                    </a:lnTo>
                    <a:lnTo>
                      <a:pt x="340" y="14"/>
                    </a:lnTo>
                    <a:lnTo>
                      <a:pt x="365" y="28"/>
                    </a:lnTo>
                    <a:lnTo>
                      <a:pt x="388" y="45"/>
                    </a:lnTo>
                    <a:lnTo>
                      <a:pt x="411" y="67"/>
                    </a:lnTo>
                    <a:close/>
                  </a:path>
                </a:pathLst>
              </a:custGeom>
              <a:solidFill>
                <a:srgbClr val="878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97">
                <a:extLst>
                  <a:ext uri="{FF2B5EF4-FFF2-40B4-BE49-F238E27FC236}">
                    <a16:creationId xmlns:a16="http://schemas.microsoft.com/office/drawing/2014/main" id="{B903DFFC-238B-415C-901A-915C86C5B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1388"/>
                <a:ext cx="57" cy="93"/>
              </a:xfrm>
              <a:custGeom>
                <a:avLst/>
                <a:gdLst>
                  <a:gd name="T0" fmla="*/ 0 w 286"/>
                  <a:gd name="T1" fmla="*/ 0 h 464"/>
                  <a:gd name="T2" fmla="*/ 0 w 286"/>
                  <a:gd name="T3" fmla="*/ 0 h 464"/>
                  <a:gd name="T4" fmla="*/ 0 w 286"/>
                  <a:gd name="T5" fmla="*/ 0 h 464"/>
                  <a:gd name="T6" fmla="*/ 0 w 286"/>
                  <a:gd name="T7" fmla="*/ 0 h 464"/>
                  <a:gd name="T8" fmla="*/ 0 w 286"/>
                  <a:gd name="T9" fmla="*/ 0 h 464"/>
                  <a:gd name="T10" fmla="*/ 0 w 286"/>
                  <a:gd name="T11" fmla="*/ 0 h 464"/>
                  <a:gd name="T12" fmla="*/ 0 w 286"/>
                  <a:gd name="T13" fmla="*/ 0 h 464"/>
                  <a:gd name="T14" fmla="*/ 0 w 286"/>
                  <a:gd name="T15" fmla="*/ 0 h 464"/>
                  <a:gd name="T16" fmla="*/ 0 w 286"/>
                  <a:gd name="T17" fmla="*/ 0 h 464"/>
                  <a:gd name="T18" fmla="*/ 0 w 286"/>
                  <a:gd name="T19" fmla="*/ 0 h 464"/>
                  <a:gd name="T20" fmla="*/ 0 w 286"/>
                  <a:gd name="T21" fmla="*/ 0 h 464"/>
                  <a:gd name="T22" fmla="*/ 0 w 286"/>
                  <a:gd name="T23" fmla="*/ 0 h 464"/>
                  <a:gd name="T24" fmla="*/ 0 w 286"/>
                  <a:gd name="T25" fmla="*/ 0 h 464"/>
                  <a:gd name="T26" fmla="*/ 0 w 286"/>
                  <a:gd name="T27" fmla="*/ 0 h 464"/>
                  <a:gd name="T28" fmla="*/ 0 w 286"/>
                  <a:gd name="T29" fmla="*/ 0 h 464"/>
                  <a:gd name="T30" fmla="*/ 0 w 286"/>
                  <a:gd name="T31" fmla="*/ 0 h 464"/>
                  <a:gd name="T32" fmla="*/ 0 w 286"/>
                  <a:gd name="T33" fmla="*/ 1 h 464"/>
                  <a:gd name="T34" fmla="*/ 0 w 286"/>
                  <a:gd name="T35" fmla="*/ 1 h 464"/>
                  <a:gd name="T36" fmla="*/ 0 w 286"/>
                  <a:gd name="T37" fmla="*/ 1 h 464"/>
                  <a:gd name="T38" fmla="*/ 0 w 286"/>
                  <a:gd name="T39" fmla="*/ 1 h 464"/>
                  <a:gd name="T40" fmla="*/ 0 w 286"/>
                  <a:gd name="T41" fmla="*/ 1 h 464"/>
                  <a:gd name="T42" fmla="*/ 0 w 286"/>
                  <a:gd name="T43" fmla="*/ 1 h 464"/>
                  <a:gd name="T44" fmla="*/ 0 w 286"/>
                  <a:gd name="T45" fmla="*/ 1 h 464"/>
                  <a:gd name="T46" fmla="*/ 0 w 286"/>
                  <a:gd name="T47" fmla="*/ 1 h 464"/>
                  <a:gd name="T48" fmla="*/ 0 w 286"/>
                  <a:gd name="T49" fmla="*/ 1 h 464"/>
                  <a:gd name="T50" fmla="*/ 0 w 286"/>
                  <a:gd name="T51" fmla="*/ 1 h 464"/>
                  <a:gd name="T52" fmla="*/ 0 w 286"/>
                  <a:gd name="T53" fmla="*/ 1 h 464"/>
                  <a:gd name="T54" fmla="*/ 0 w 286"/>
                  <a:gd name="T55" fmla="*/ 1 h 464"/>
                  <a:gd name="T56" fmla="*/ 0 w 286"/>
                  <a:gd name="T57" fmla="*/ 1 h 464"/>
                  <a:gd name="T58" fmla="*/ 0 w 286"/>
                  <a:gd name="T59" fmla="*/ 1 h 464"/>
                  <a:gd name="T60" fmla="*/ 0 w 286"/>
                  <a:gd name="T61" fmla="*/ 1 h 464"/>
                  <a:gd name="T62" fmla="*/ 0 w 286"/>
                  <a:gd name="T63" fmla="*/ 1 h 464"/>
                  <a:gd name="T64" fmla="*/ 0 w 286"/>
                  <a:gd name="T65" fmla="*/ 1 h 464"/>
                  <a:gd name="T66" fmla="*/ 0 w 286"/>
                  <a:gd name="T67" fmla="*/ 0 h 464"/>
                  <a:gd name="T68" fmla="*/ 0 w 286"/>
                  <a:gd name="T69" fmla="*/ 0 h 464"/>
                  <a:gd name="T70" fmla="*/ 0 w 286"/>
                  <a:gd name="T71" fmla="*/ 0 h 464"/>
                  <a:gd name="T72" fmla="*/ 0 w 286"/>
                  <a:gd name="T73" fmla="*/ 0 h 464"/>
                  <a:gd name="T74" fmla="*/ 0 w 286"/>
                  <a:gd name="T75" fmla="*/ 0 h 464"/>
                  <a:gd name="T76" fmla="*/ 0 w 286"/>
                  <a:gd name="T77" fmla="*/ 0 h 464"/>
                  <a:gd name="T78" fmla="*/ 0 w 286"/>
                  <a:gd name="T79" fmla="*/ 0 h 464"/>
                  <a:gd name="T80" fmla="*/ 0 w 286"/>
                  <a:gd name="T81" fmla="*/ 0 h 464"/>
                  <a:gd name="T82" fmla="*/ 0 w 286"/>
                  <a:gd name="T83" fmla="*/ 0 h 464"/>
                  <a:gd name="T84" fmla="*/ 0 w 286"/>
                  <a:gd name="T85" fmla="*/ 0 h 4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6"/>
                  <a:gd name="T130" fmla="*/ 0 h 464"/>
                  <a:gd name="T131" fmla="*/ 286 w 286"/>
                  <a:gd name="T132" fmla="*/ 464 h 4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6" h="464">
                    <a:moveTo>
                      <a:pt x="286" y="110"/>
                    </a:moveTo>
                    <a:lnTo>
                      <a:pt x="286" y="81"/>
                    </a:lnTo>
                    <a:lnTo>
                      <a:pt x="283" y="40"/>
                    </a:lnTo>
                    <a:lnTo>
                      <a:pt x="279" y="0"/>
                    </a:lnTo>
                    <a:lnTo>
                      <a:pt x="277" y="12"/>
                    </a:lnTo>
                    <a:lnTo>
                      <a:pt x="275" y="26"/>
                    </a:lnTo>
                    <a:lnTo>
                      <a:pt x="272" y="53"/>
                    </a:lnTo>
                    <a:lnTo>
                      <a:pt x="267" y="78"/>
                    </a:lnTo>
                    <a:lnTo>
                      <a:pt x="263" y="104"/>
                    </a:lnTo>
                    <a:lnTo>
                      <a:pt x="256" y="128"/>
                    </a:lnTo>
                    <a:lnTo>
                      <a:pt x="249" y="153"/>
                    </a:lnTo>
                    <a:lnTo>
                      <a:pt x="240" y="177"/>
                    </a:lnTo>
                    <a:lnTo>
                      <a:pt x="231" y="202"/>
                    </a:lnTo>
                    <a:lnTo>
                      <a:pt x="206" y="247"/>
                    </a:lnTo>
                    <a:lnTo>
                      <a:pt x="193" y="269"/>
                    </a:lnTo>
                    <a:lnTo>
                      <a:pt x="179" y="291"/>
                    </a:lnTo>
                    <a:lnTo>
                      <a:pt x="163" y="312"/>
                    </a:lnTo>
                    <a:lnTo>
                      <a:pt x="147" y="333"/>
                    </a:lnTo>
                    <a:lnTo>
                      <a:pt x="111" y="374"/>
                    </a:lnTo>
                    <a:lnTo>
                      <a:pt x="83" y="399"/>
                    </a:lnTo>
                    <a:lnTo>
                      <a:pt x="55" y="423"/>
                    </a:lnTo>
                    <a:lnTo>
                      <a:pt x="47" y="427"/>
                    </a:lnTo>
                    <a:lnTo>
                      <a:pt x="41" y="433"/>
                    </a:lnTo>
                    <a:lnTo>
                      <a:pt x="27" y="444"/>
                    </a:lnTo>
                    <a:lnTo>
                      <a:pt x="0" y="464"/>
                    </a:lnTo>
                    <a:lnTo>
                      <a:pt x="20" y="456"/>
                    </a:lnTo>
                    <a:lnTo>
                      <a:pt x="30" y="451"/>
                    </a:lnTo>
                    <a:lnTo>
                      <a:pt x="42" y="448"/>
                    </a:lnTo>
                    <a:lnTo>
                      <a:pt x="61" y="439"/>
                    </a:lnTo>
                    <a:lnTo>
                      <a:pt x="81" y="430"/>
                    </a:lnTo>
                    <a:lnTo>
                      <a:pt x="124" y="389"/>
                    </a:lnTo>
                    <a:lnTo>
                      <a:pt x="153" y="357"/>
                    </a:lnTo>
                    <a:lnTo>
                      <a:pt x="180" y="325"/>
                    </a:lnTo>
                    <a:lnTo>
                      <a:pt x="204" y="291"/>
                    </a:lnTo>
                    <a:lnTo>
                      <a:pt x="227" y="257"/>
                    </a:lnTo>
                    <a:lnTo>
                      <a:pt x="245" y="221"/>
                    </a:lnTo>
                    <a:lnTo>
                      <a:pt x="262" y="185"/>
                    </a:lnTo>
                    <a:lnTo>
                      <a:pt x="264" y="174"/>
                    </a:lnTo>
                    <a:lnTo>
                      <a:pt x="267" y="165"/>
                    </a:lnTo>
                    <a:lnTo>
                      <a:pt x="274" y="147"/>
                    </a:lnTo>
                    <a:lnTo>
                      <a:pt x="277" y="137"/>
                    </a:lnTo>
                    <a:lnTo>
                      <a:pt x="280" y="128"/>
                    </a:lnTo>
                    <a:lnTo>
                      <a:pt x="286" y="110"/>
                    </a:lnTo>
                    <a:close/>
                  </a:path>
                </a:pathLst>
              </a:custGeom>
              <a:solidFill>
                <a:srgbClr val="1F1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98">
                <a:extLst>
                  <a:ext uri="{FF2B5EF4-FFF2-40B4-BE49-F238E27FC236}">
                    <a16:creationId xmlns:a16="http://schemas.microsoft.com/office/drawing/2014/main" id="{03A283D2-3588-4509-943B-3A67C040E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1410"/>
                <a:ext cx="41" cy="64"/>
              </a:xfrm>
              <a:custGeom>
                <a:avLst/>
                <a:gdLst>
                  <a:gd name="T0" fmla="*/ 0 w 205"/>
                  <a:gd name="T1" fmla="*/ 0 h 320"/>
                  <a:gd name="T2" fmla="*/ 0 w 205"/>
                  <a:gd name="T3" fmla="*/ 0 h 320"/>
                  <a:gd name="T4" fmla="*/ 0 w 205"/>
                  <a:gd name="T5" fmla="*/ 0 h 320"/>
                  <a:gd name="T6" fmla="*/ 0 w 205"/>
                  <a:gd name="T7" fmla="*/ 0 h 320"/>
                  <a:gd name="T8" fmla="*/ 0 w 205"/>
                  <a:gd name="T9" fmla="*/ 0 h 320"/>
                  <a:gd name="T10" fmla="*/ 0 w 205"/>
                  <a:gd name="T11" fmla="*/ 0 h 320"/>
                  <a:gd name="T12" fmla="*/ 0 w 205"/>
                  <a:gd name="T13" fmla="*/ 0 h 320"/>
                  <a:gd name="T14" fmla="*/ 0 w 205"/>
                  <a:gd name="T15" fmla="*/ 0 h 320"/>
                  <a:gd name="T16" fmla="*/ 0 w 205"/>
                  <a:gd name="T17" fmla="*/ 0 h 320"/>
                  <a:gd name="T18" fmla="*/ 0 w 205"/>
                  <a:gd name="T19" fmla="*/ 0 h 320"/>
                  <a:gd name="T20" fmla="*/ 0 w 205"/>
                  <a:gd name="T21" fmla="*/ 0 h 320"/>
                  <a:gd name="T22" fmla="*/ 0 w 205"/>
                  <a:gd name="T23" fmla="*/ 0 h 320"/>
                  <a:gd name="T24" fmla="*/ 0 w 205"/>
                  <a:gd name="T25" fmla="*/ 0 h 320"/>
                  <a:gd name="T26" fmla="*/ 0 w 205"/>
                  <a:gd name="T27" fmla="*/ 0 h 320"/>
                  <a:gd name="T28" fmla="*/ 0 w 205"/>
                  <a:gd name="T29" fmla="*/ 0 h 320"/>
                  <a:gd name="T30" fmla="*/ 0 w 205"/>
                  <a:gd name="T31" fmla="*/ 0 h 320"/>
                  <a:gd name="T32" fmla="*/ 0 w 205"/>
                  <a:gd name="T33" fmla="*/ 0 h 320"/>
                  <a:gd name="T34" fmla="*/ 0 w 205"/>
                  <a:gd name="T35" fmla="*/ 0 h 320"/>
                  <a:gd name="T36" fmla="*/ 0 w 205"/>
                  <a:gd name="T37" fmla="*/ 0 h 320"/>
                  <a:gd name="T38" fmla="*/ 0 w 205"/>
                  <a:gd name="T39" fmla="*/ 0 h 320"/>
                  <a:gd name="T40" fmla="*/ 0 w 205"/>
                  <a:gd name="T41" fmla="*/ 0 h 320"/>
                  <a:gd name="T42" fmla="*/ 0 w 205"/>
                  <a:gd name="T43" fmla="*/ 0 h 320"/>
                  <a:gd name="T44" fmla="*/ 0 w 205"/>
                  <a:gd name="T45" fmla="*/ 0 h 320"/>
                  <a:gd name="T46" fmla="*/ 0 w 205"/>
                  <a:gd name="T47" fmla="*/ 0 h 320"/>
                  <a:gd name="T48" fmla="*/ 0 w 205"/>
                  <a:gd name="T49" fmla="*/ 0 h 320"/>
                  <a:gd name="T50" fmla="*/ 0 w 205"/>
                  <a:gd name="T51" fmla="*/ 0 h 320"/>
                  <a:gd name="T52" fmla="*/ 0 w 205"/>
                  <a:gd name="T53" fmla="*/ 0 h 320"/>
                  <a:gd name="T54" fmla="*/ 0 w 205"/>
                  <a:gd name="T55" fmla="*/ 0 h 320"/>
                  <a:gd name="T56" fmla="*/ 0 w 205"/>
                  <a:gd name="T57" fmla="*/ 0 h 320"/>
                  <a:gd name="T58" fmla="*/ 0 w 205"/>
                  <a:gd name="T59" fmla="*/ 0 h 320"/>
                  <a:gd name="T60" fmla="*/ 0 w 205"/>
                  <a:gd name="T61" fmla="*/ 0 h 320"/>
                  <a:gd name="T62" fmla="*/ 0 w 205"/>
                  <a:gd name="T63" fmla="*/ 0 h 320"/>
                  <a:gd name="T64" fmla="*/ 0 w 205"/>
                  <a:gd name="T65" fmla="*/ 1 h 320"/>
                  <a:gd name="T66" fmla="*/ 0 w 205"/>
                  <a:gd name="T67" fmla="*/ 0 h 320"/>
                  <a:gd name="T68" fmla="*/ 0 w 205"/>
                  <a:gd name="T69" fmla="*/ 0 h 320"/>
                  <a:gd name="T70" fmla="*/ 0 w 205"/>
                  <a:gd name="T71" fmla="*/ 0 h 320"/>
                  <a:gd name="T72" fmla="*/ 0 w 205"/>
                  <a:gd name="T73" fmla="*/ 0 h 320"/>
                  <a:gd name="T74" fmla="*/ 0 w 205"/>
                  <a:gd name="T75" fmla="*/ 0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5"/>
                  <a:gd name="T115" fmla="*/ 0 h 320"/>
                  <a:gd name="T116" fmla="*/ 205 w 205"/>
                  <a:gd name="T117" fmla="*/ 320 h 3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5" h="320">
                    <a:moveTo>
                      <a:pt x="90" y="253"/>
                    </a:moveTo>
                    <a:lnTo>
                      <a:pt x="101" y="238"/>
                    </a:lnTo>
                    <a:lnTo>
                      <a:pt x="114" y="224"/>
                    </a:lnTo>
                    <a:lnTo>
                      <a:pt x="118" y="216"/>
                    </a:lnTo>
                    <a:lnTo>
                      <a:pt x="124" y="210"/>
                    </a:lnTo>
                    <a:lnTo>
                      <a:pt x="135" y="196"/>
                    </a:lnTo>
                    <a:lnTo>
                      <a:pt x="154" y="166"/>
                    </a:lnTo>
                    <a:lnTo>
                      <a:pt x="162" y="151"/>
                    </a:lnTo>
                    <a:lnTo>
                      <a:pt x="171" y="136"/>
                    </a:lnTo>
                    <a:lnTo>
                      <a:pt x="173" y="127"/>
                    </a:lnTo>
                    <a:lnTo>
                      <a:pt x="174" y="122"/>
                    </a:lnTo>
                    <a:lnTo>
                      <a:pt x="176" y="119"/>
                    </a:lnTo>
                    <a:lnTo>
                      <a:pt x="183" y="103"/>
                    </a:lnTo>
                    <a:lnTo>
                      <a:pt x="188" y="86"/>
                    </a:lnTo>
                    <a:lnTo>
                      <a:pt x="193" y="70"/>
                    </a:lnTo>
                    <a:lnTo>
                      <a:pt x="197" y="52"/>
                    </a:lnTo>
                    <a:lnTo>
                      <a:pt x="198" y="43"/>
                    </a:lnTo>
                    <a:lnTo>
                      <a:pt x="200" y="35"/>
                    </a:lnTo>
                    <a:lnTo>
                      <a:pt x="202" y="17"/>
                    </a:lnTo>
                    <a:lnTo>
                      <a:pt x="205" y="0"/>
                    </a:lnTo>
                    <a:lnTo>
                      <a:pt x="199" y="18"/>
                    </a:lnTo>
                    <a:lnTo>
                      <a:pt x="196" y="27"/>
                    </a:lnTo>
                    <a:lnTo>
                      <a:pt x="193" y="37"/>
                    </a:lnTo>
                    <a:lnTo>
                      <a:pt x="186" y="55"/>
                    </a:lnTo>
                    <a:lnTo>
                      <a:pt x="183" y="64"/>
                    </a:lnTo>
                    <a:lnTo>
                      <a:pt x="181" y="75"/>
                    </a:lnTo>
                    <a:lnTo>
                      <a:pt x="164" y="111"/>
                    </a:lnTo>
                    <a:lnTo>
                      <a:pt x="146" y="147"/>
                    </a:lnTo>
                    <a:lnTo>
                      <a:pt x="123" y="181"/>
                    </a:lnTo>
                    <a:lnTo>
                      <a:pt x="99" y="215"/>
                    </a:lnTo>
                    <a:lnTo>
                      <a:pt x="72" y="247"/>
                    </a:lnTo>
                    <a:lnTo>
                      <a:pt x="43" y="279"/>
                    </a:lnTo>
                    <a:lnTo>
                      <a:pt x="0" y="320"/>
                    </a:lnTo>
                    <a:lnTo>
                      <a:pt x="23" y="305"/>
                    </a:lnTo>
                    <a:lnTo>
                      <a:pt x="46" y="289"/>
                    </a:lnTo>
                    <a:lnTo>
                      <a:pt x="56" y="280"/>
                    </a:lnTo>
                    <a:lnTo>
                      <a:pt x="67" y="272"/>
                    </a:lnTo>
                    <a:lnTo>
                      <a:pt x="90" y="253"/>
                    </a:lnTo>
                    <a:close/>
                  </a:path>
                </a:pathLst>
              </a:custGeom>
              <a:solidFill>
                <a:srgbClr val="1010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99">
                <a:extLst>
                  <a:ext uri="{FF2B5EF4-FFF2-40B4-BE49-F238E27FC236}">
                    <a16:creationId xmlns:a16="http://schemas.microsoft.com/office/drawing/2014/main" id="{D204D008-F741-44C0-A90C-E4DEC30AA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1333"/>
                <a:ext cx="92" cy="98"/>
              </a:xfrm>
              <a:custGeom>
                <a:avLst/>
                <a:gdLst>
                  <a:gd name="T0" fmla="*/ 0 w 459"/>
                  <a:gd name="T1" fmla="*/ 0 h 489"/>
                  <a:gd name="T2" fmla="*/ 0 w 459"/>
                  <a:gd name="T3" fmla="*/ 0 h 489"/>
                  <a:gd name="T4" fmla="*/ 0 w 459"/>
                  <a:gd name="T5" fmla="*/ 0 h 489"/>
                  <a:gd name="T6" fmla="*/ 1 w 459"/>
                  <a:gd name="T7" fmla="*/ 0 h 489"/>
                  <a:gd name="T8" fmla="*/ 1 w 459"/>
                  <a:gd name="T9" fmla="*/ 0 h 489"/>
                  <a:gd name="T10" fmla="*/ 1 w 459"/>
                  <a:gd name="T11" fmla="*/ 0 h 489"/>
                  <a:gd name="T12" fmla="*/ 1 w 459"/>
                  <a:gd name="T13" fmla="*/ 0 h 489"/>
                  <a:gd name="T14" fmla="*/ 1 w 459"/>
                  <a:gd name="T15" fmla="*/ 0 h 489"/>
                  <a:gd name="T16" fmla="*/ 1 w 459"/>
                  <a:gd name="T17" fmla="*/ 0 h 489"/>
                  <a:gd name="T18" fmla="*/ 1 w 459"/>
                  <a:gd name="T19" fmla="*/ 0 h 489"/>
                  <a:gd name="T20" fmla="*/ 1 w 459"/>
                  <a:gd name="T21" fmla="*/ 0 h 489"/>
                  <a:gd name="T22" fmla="*/ 1 w 459"/>
                  <a:gd name="T23" fmla="*/ 0 h 489"/>
                  <a:gd name="T24" fmla="*/ 1 w 459"/>
                  <a:gd name="T25" fmla="*/ 1 h 489"/>
                  <a:gd name="T26" fmla="*/ 1 w 459"/>
                  <a:gd name="T27" fmla="*/ 1 h 489"/>
                  <a:gd name="T28" fmla="*/ 1 w 459"/>
                  <a:gd name="T29" fmla="*/ 1 h 489"/>
                  <a:gd name="T30" fmla="*/ 1 w 459"/>
                  <a:gd name="T31" fmla="*/ 1 h 489"/>
                  <a:gd name="T32" fmla="*/ 1 w 459"/>
                  <a:gd name="T33" fmla="*/ 1 h 489"/>
                  <a:gd name="T34" fmla="*/ 0 w 459"/>
                  <a:gd name="T35" fmla="*/ 1 h 489"/>
                  <a:gd name="T36" fmla="*/ 0 w 459"/>
                  <a:gd name="T37" fmla="*/ 1 h 489"/>
                  <a:gd name="T38" fmla="*/ 0 w 459"/>
                  <a:gd name="T39" fmla="*/ 1 h 489"/>
                  <a:gd name="T40" fmla="*/ 0 w 459"/>
                  <a:gd name="T41" fmla="*/ 1 h 489"/>
                  <a:gd name="T42" fmla="*/ 0 w 459"/>
                  <a:gd name="T43" fmla="*/ 1 h 489"/>
                  <a:gd name="T44" fmla="*/ 0 w 459"/>
                  <a:gd name="T45" fmla="*/ 1 h 489"/>
                  <a:gd name="T46" fmla="*/ 0 w 459"/>
                  <a:gd name="T47" fmla="*/ 1 h 489"/>
                  <a:gd name="T48" fmla="*/ 0 w 459"/>
                  <a:gd name="T49" fmla="*/ 1 h 489"/>
                  <a:gd name="T50" fmla="*/ 0 w 459"/>
                  <a:gd name="T51" fmla="*/ 1 h 489"/>
                  <a:gd name="T52" fmla="*/ 0 w 459"/>
                  <a:gd name="T53" fmla="*/ 1 h 489"/>
                  <a:gd name="T54" fmla="*/ 0 w 459"/>
                  <a:gd name="T55" fmla="*/ 1 h 489"/>
                  <a:gd name="T56" fmla="*/ 0 w 459"/>
                  <a:gd name="T57" fmla="*/ 1 h 489"/>
                  <a:gd name="T58" fmla="*/ 0 w 459"/>
                  <a:gd name="T59" fmla="*/ 1 h 489"/>
                  <a:gd name="T60" fmla="*/ 0 w 459"/>
                  <a:gd name="T61" fmla="*/ 1 h 489"/>
                  <a:gd name="T62" fmla="*/ 0 w 459"/>
                  <a:gd name="T63" fmla="*/ 1 h 489"/>
                  <a:gd name="T64" fmla="*/ 0 w 459"/>
                  <a:gd name="T65" fmla="*/ 1 h 489"/>
                  <a:gd name="T66" fmla="*/ 0 w 459"/>
                  <a:gd name="T67" fmla="*/ 1 h 489"/>
                  <a:gd name="T68" fmla="*/ 0 w 459"/>
                  <a:gd name="T69" fmla="*/ 1 h 489"/>
                  <a:gd name="T70" fmla="*/ 0 w 459"/>
                  <a:gd name="T71" fmla="*/ 1 h 489"/>
                  <a:gd name="T72" fmla="*/ 0 w 459"/>
                  <a:gd name="T73" fmla="*/ 1 h 489"/>
                  <a:gd name="T74" fmla="*/ 1 w 459"/>
                  <a:gd name="T75" fmla="*/ 1 h 489"/>
                  <a:gd name="T76" fmla="*/ 1 w 459"/>
                  <a:gd name="T77" fmla="*/ 1 h 489"/>
                  <a:gd name="T78" fmla="*/ 1 w 459"/>
                  <a:gd name="T79" fmla="*/ 1 h 489"/>
                  <a:gd name="T80" fmla="*/ 1 w 459"/>
                  <a:gd name="T81" fmla="*/ 1 h 489"/>
                  <a:gd name="T82" fmla="*/ 1 w 459"/>
                  <a:gd name="T83" fmla="*/ 1 h 489"/>
                  <a:gd name="T84" fmla="*/ 1 w 459"/>
                  <a:gd name="T85" fmla="*/ 1 h 489"/>
                  <a:gd name="T86" fmla="*/ 1 w 459"/>
                  <a:gd name="T87" fmla="*/ 1 h 489"/>
                  <a:gd name="T88" fmla="*/ 1 w 459"/>
                  <a:gd name="T89" fmla="*/ 1 h 489"/>
                  <a:gd name="T90" fmla="*/ 1 w 459"/>
                  <a:gd name="T91" fmla="*/ 0 h 489"/>
                  <a:gd name="T92" fmla="*/ 1 w 459"/>
                  <a:gd name="T93" fmla="*/ 0 h 489"/>
                  <a:gd name="T94" fmla="*/ 1 w 459"/>
                  <a:gd name="T95" fmla="*/ 0 h 489"/>
                  <a:gd name="T96" fmla="*/ 1 w 459"/>
                  <a:gd name="T97" fmla="*/ 0 h 489"/>
                  <a:gd name="T98" fmla="*/ 1 w 459"/>
                  <a:gd name="T99" fmla="*/ 0 h 489"/>
                  <a:gd name="T100" fmla="*/ 1 w 459"/>
                  <a:gd name="T101" fmla="*/ 0 h 489"/>
                  <a:gd name="T102" fmla="*/ 1 w 459"/>
                  <a:gd name="T103" fmla="*/ 0 h 489"/>
                  <a:gd name="T104" fmla="*/ 1 w 459"/>
                  <a:gd name="T105" fmla="*/ 0 h 489"/>
                  <a:gd name="T106" fmla="*/ 1 w 459"/>
                  <a:gd name="T107" fmla="*/ 0 h 489"/>
                  <a:gd name="T108" fmla="*/ 0 w 459"/>
                  <a:gd name="T109" fmla="*/ 0 h 489"/>
                  <a:gd name="T110" fmla="*/ 0 w 459"/>
                  <a:gd name="T111" fmla="*/ 0 h 489"/>
                  <a:gd name="T112" fmla="*/ 0 w 459"/>
                  <a:gd name="T113" fmla="*/ 0 h 48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59"/>
                  <a:gd name="T172" fmla="*/ 0 h 489"/>
                  <a:gd name="T173" fmla="*/ 459 w 459"/>
                  <a:gd name="T174" fmla="*/ 489 h 48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59" h="489">
                    <a:moveTo>
                      <a:pt x="173" y="26"/>
                    </a:moveTo>
                    <a:lnTo>
                      <a:pt x="192" y="22"/>
                    </a:lnTo>
                    <a:lnTo>
                      <a:pt x="214" y="21"/>
                    </a:lnTo>
                    <a:lnTo>
                      <a:pt x="235" y="21"/>
                    </a:lnTo>
                    <a:lnTo>
                      <a:pt x="258" y="25"/>
                    </a:lnTo>
                    <a:lnTo>
                      <a:pt x="279" y="29"/>
                    </a:lnTo>
                    <a:lnTo>
                      <a:pt x="300" y="37"/>
                    </a:lnTo>
                    <a:lnTo>
                      <a:pt x="318" y="45"/>
                    </a:lnTo>
                    <a:lnTo>
                      <a:pt x="338" y="56"/>
                    </a:lnTo>
                    <a:lnTo>
                      <a:pt x="355" y="69"/>
                    </a:lnTo>
                    <a:lnTo>
                      <a:pt x="373" y="86"/>
                    </a:lnTo>
                    <a:lnTo>
                      <a:pt x="387" y="102"/>
                    </a:lnTo>
                    <a:lnTo>
                      <a:pt x="401" y="119"/>
                    </a:lnTo>
                    <a:lnTo>
                      <a:pt x="412" y="137"/>
                    </a:lnTo>
                    <a:lnTo>
                      <a:pt x="423" y="157"/>
                    </a:lnTo>
                    <a:lnTo>
                      <a:pt x="429" y="177"/>
                    </a:lnTo>
                    <a:lnTo>
                      <a:pt x="435" y="198"/>
                    </a:lnTo>
                    <a:lnTo>
                      <a:pt x="439" y="221"/>
                    </a:lnTo>
                    <a:lnTo>
                      <a:pt x="440" y="245"/>
                    </a:lnTo>
                    <a:lnTo>
                      <a:pt x="439" y="249"/>
                    </a:lnTo>
                    <a:lnTo>
                      <a:pt x="439" y="255"/>
                    </a:lnTo>
                    <a:lnTo>
                      <a:pt x="439" y="266"/>
                    </a:lnTo>
                    <a:lnTo>
                      <a:pt x="435" y="289"/>
                    </a:lnTo>
                    <a:lnTo>
                      <a:pt x="429" y="309"/>
                    </a:lnTo>
                    <a:lnTo>
                      <a:pt x="423" y="330"/>
                    </a:lnTo>
                    <a:lnTo>
                      <a:pt x="412" y="348"/>
                    </a:lnTo>
                    <a:lnTo>
                      <a:pt x="401" y="367"/>
                    </a:lnTo>
                    <a:lnTo>
                      <a:pt x="387" y="384"/>
                    </a:lnTo>
                    <a:lnTo>
                      <a:pt x="373" y="402"/>
                    </a:lnTo>
                    <a:lnTo>
                      <a:pt x="355" y="417"/>
                    </a:lnTo>
                    <a:lnTo>
                      <a:pt x="345" y="424"/>
                    </a:lnTo>
                    <a:lnTo>
                      <a:pt x="341" y="427"/>
                    </a:lnTo>
                    <a:lnTo>
                      <a:pt x="338" y="432"/>
                    </a:lnTo>
                    <a:lnTo>
                      <a:pt x="318" y="443"/>
                    </a:lnTo>
                    <a:lnTo>
                      <a:pt x="300" y="453"/>
                    </a:lnTo>
                    <a:lnTo>
                      <a:pt x="279" y="460"/>
                    </a:lnTo>
                    <a:lnTo>
                      <a:pt x="258" y="466"/>
                    </a:lnTo>
                    <a:lnTo>
                      <a:pt x="235" y="469"/>
                    </a:lnTo>
                    <a:lnTo>
                      <a:pt x="224" y="469"/>
                    </a:lnTo>
                    <a:lnTo>
                      <a:pt x="218" y="469"/>
                    </a:lnTo>
                    <a:lnTo>
                      <a:pt x="214" y="470"/>
                    </a:lnTo>
                    <a:lnTo>
                      <a:pt x="190" y="469"/>
                    </a:lnTo>
                    <a:lnTo>
                      <a:pt x="168" y="466"/>
                    </a:lnTo>
                    <a:lnTo>
                      <a:pt x="147" y="460"/>
                    </a:lnTo>
                    <a:lnTo>
                      <a:pt x="128" y="453"/>
                    </a:lnTo>
                    <a:lnTo>
                      <a:pt x="107" y="443"/>
                    </a:lnTo>
                    <a:lnTo>
                      <a:pt x="89" y="432"/>
                    </a:lnTo>
                    <a:lnTo>
                      <a:pt x="71" y="417"/>
                    </a:lnTo>
                    <a:lnTo>
                      <a:pt x="55" y="402"/>
                    </a:lnTo>
                    <a:lnTo>
                      <a:pt x="37" y="382"/>
                    </a:lnTo>
                    <a:lnTo>
                      <a:pt x="22" y="361"/>
                    </a:lnTo>
                    <a:lnTo>
                      <a:pt x="11" y="339"/>
                    </a:lnTo>
                    <a:lnTo>
                      <a:pt x="3" y="316"/>
                    </a:lnTo>
                    <a:lnTo>
                      <a:pt x="0" y="354"/>
                    </a:lnTo>
                    <a:lnTo>
                      <a:pt x="0" y="364"/>
                    </a:lnTo>
                    <a:lnTo>
                      <a:pt x="8" y="377"/>
                    </a:lnTo>
                    <a:lnTo>
                      <a:pt x="19" y="391"/>
                    </a:lnTo>
                    <a:lnTo>
                      <a:pt x="29" y="403"/>
                    </a:lnTo>
                    <a:lnTo>
                      <a:pt x="41" y="417"/>
                    </a:lnTo>
                    <a:lnTo>
                      <a:pt x="58" y="434"/>
                    </a:lnTo>
                    <a:lnTo>
                      <a:pt x="78" y="449"/>
                    </a:lnTo>
                    <a:lnTo>
                      <a:pt x="98" y="461"/>
                    </a:lnTo>
                    <a:lnTo>
                      <a:pt x="120" y="471"/>
                    </a:lnTo>
                    <a:lnTo>
                      <a:pt x="141" y="479"/>
                    </a:lnTo>
                    <a:lnTo>
                      <a:pt x="164" y="485"/>
                    </a:lnTo>
                    <a:lnTo>
                      <a:pt x="188" y="488"/>
                    </a:lnTo>
                    <a:lnTo>
                      <a:pt x="214" y="489"/>
                    </a:lnTo>
                    <a:lnTo>
                      <a:pt x="225" y="488"/>
                    </a:lnTo>
                    <a:lnTo>
                      <a:pt x="238" y="488"/>
                    </a:lnTo>
                    <a:lnTo>
                      <a:pt x="249" y="486"/>
                    </a:lnTo>
                    <a:lnTo>
                      <a:pt x="251" y="485"/>
                    </a:lnTo>
                    <a:lnTo>
                      <a:pt x="255" y="485"/>
                    </a:lnTo>
                    <a:lnTo>
                      <a:pt x="262" y="485"/>
                    </a:lnTo>
                    <a:lnTo>
                      <a:pt x="284" y="479"/>
                    </a:lnTo>
                    <a:lnTo>
                      <a:pt x="307" y="471"/>
                    </a:lnTo>
                    <a:lnTo>
                      <a:pt x="327" y="461"/>
                    </a:lnTo>
                    <a:lnTo>
                      <a:pt x="338" y="454"/>
                    </a:lnTo>
                    <a:lnTo>
                      <a:pt x="349" y="449"/>
                    </a:lnTo>
                    <a:lnTo>
                      <a:pt x="358" y="441"/>
                    </a:lnTo>
                    <a:lnTo>
                      <a:pt x="368" y="434"/>
                    </a:lnTo>
                    <a:lnTo>
                      <a:pt x="377" y="425"/>
                    </a:lnTo>
                    <a:lnTo>
                      <a:pt x="382" y="420"/>
                    </a:lnTo>
                    <a:lnTo>
                      <a:pt x="384" y="418"/>
                    </a:lnTo>
                    <a:lnTo>
                      <a:pt x="385" y="417"/>
                    </a:lnTo>
                    <a:lnTo>
                      <a:pt x="387" y="417"/>
                    </a:lnTo>
                    <a:lnTo>
                      <a:pt x="403" y="398"/>
                    </a:lnTo>
                    <a:lnTo>
                      <a:pt x="410" y="387"/>
                    </a:lnTo>
                    <a:lnTo>
                      <a:pt x="418" y="378"/>
                    </a:lnTo>
                    <a:lnTo>
                      <a:pt x="431" y="358"/>
                    </a:lnTo>
                    <a:lnTo>
                      <a:pt x="441" y="337"/>
                    </a:lnTo>
                    <a:lnTo>
                      <a:pt x="449" y="315"/>
                    </a:lnTo>
                    <a:lnTo>
                      <a:pt x="454" y="292"/>
                    </a:lnTo>
                    <a:lnTo>
                      <a:pt x="454" y="285"/>
                    </a:lnTo>
                    <a:lnTo>
                      <a:pt x="454" y="282"/>
                    </a:lnTo>
                    <a:lnTo>
                      <a:pt x="456" y="280"/>
                    </a:lnTo>
                    <a:lnTo>
                      <a:pt x="458" y="268"/>
                    </a:lnTo>
                    <a:lnTo>
                      <a:pt x="458" y="256"/>
                    </a:lnTo>
                    <a:lnTo>
                      <a:pt x="459" y="245"/>
                    </a:lnTo>
                    <a:lnTo>
                      <a:pt x="458" y="218"/>
                    </a:lnTo>
                    <a:lnTo>
                      <a:pt x="454" y="195"/>
                    </a:lnTo>
                    <a:lnTo>
                      <a:pt x="449" y="172"/>
                    </a:lnTo>
                    <a:lnTo>
                      <a:pt x="441" y="150"/>
                    </a:lnTo>
                    <a:lnTo>
                      <a:pt x="431" y="129"/>
                    </a:lnTo>
                    <a:lnTo>
                      <a:pt x="418" y="108"/>
                    </a:lnTo>
                    <a:lnTo>
                      <a:pt x="403" y="89"/>
                    </a:lnTo>
                    <a:lnTo>
                      <a:pt x="387" y="71"/>
                    </a:lnTo>
                    <a:lnTo>
                      <a:pt x="368" y="54"/>
                    </a:lnTo>
                    <a:lnTo>
                      <a:pt x="349" y="39"/>
                    </a:lnTo>
                    <a:lnTo>
                      <a:pt x="328" y="27"/>
                    </a:lnTo>
                    <a:lnTo>
                      <a:pt x="308" y="17"/>
                    </a:lnTo>
                    <a:lnTo>
                      <a:pt x="285" y="9"/>
                    </a:lnTo>
                    <a:lnTo>
                      <a:pt x="263" y="3"/>
                    </a:lnTo>
                    <a:lnTo>
                      <a:pt x="239" y="0"/>
                    </a:lnTo>
                    <a:lnTo>
                      <a:pt x="216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A7A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100">
                <a:extLst>
                  <a:ext uri="{FF2B5EF4-FFF2-40B4-BE49-F238E27FC236}">
                    <a16:creationId xmlns:a16="http://schemas.microsoft.com/office/drawing/2014/main" id="{A77F8765-8919-4592-AD51-F280922F2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337"/>
                <a:ext cx="87" cy="90"/>
              </a:xfrm>
              <a:custGeom>
                <a:avLst/>
                <a:gdLst>
                  <a:gd name="T0" fmla="*/ 0 w 437"/>
                  <a:gd name="T1" fmla="*/ 0 h 449"/>
                  <a:gd name="T2" fmla="*/ 0 w 437"/>
                  <a:gd name="T3" fmla="*/ 0 h 449"/>
                  <a:gd name="T4" fmla="*/ 0 w 437"/>
                  <a:gd name="T5" fmla="*/ 0 h 449"/>
                  <a:gd name="T6" fmla="*/ 0 w 437"/>
                  <a:gd name="T7" fmla="*/ 0 h 449"/>
                  <a:gd name="T8" fmla="*/ 0 w 437"/>
                  <a:gd name="T9" fmla="*/ 0 h 449"/>
                  <a:gd name="T10" fmla="*/ 0 w 437"/>
                  <a:gd name="T11" fmla="*/ 0 h 449"/>
                  <a:gd name="T12" fmla="*/ 0 w 437"/>
                  <a:gd name="T13" fmla="*/ 0 h 449"/>
                  <a:gd name="T14" fmla="*/ 1 w 437"/>
                  <a:gd name="T15" fmla="*/ 0 h 449"/>
                  <a:gd name="T16" fmla="*/ 1 w 437"/>
                  <a:gd name="T17" fmla="*/ 0 h 449"/>
                  <a:gd name="T18" fmla="*/ 1 w 437"/>
                  <a:gd name="T19" fmla="*/ 0 h 449"/>
                  <a:gd name="T20" fmla="*/ 1 w 437"/>
                  <a:gd name="T21" fmla="*/ 0 h 449"/>
                  <a:gd name="T22" fmla="*/ 1 w 437"/>
                  <a:gd name="T23" fmla="*/ 0 h 449"/>
                  <a:gd name="T24" fmla="*/ 1 w 437"/>
                  <a:gd name="T25" fmla="*/ 0 h 449"/>
                  <a:gd name="T26" fmla="*/ 1 w 437"/>
                  <a:gd name="T27" fmla="*/ 0 h 449"/>
                  <a:gd name="T28" fmla="*/ 1 w 437"/>
                  <a:gd name="T29" fmla="*/ 0 h 449"/>
                  <a:gd name="T30" fmla="*/ 1 w 437"/>
                  <a:gd name="T31" fmla="*/ 1 h 449"/>
                  <a:gd name="T32" fmla="*/ 1 w 437"/>
                  <a:gd name="T33" fmla="*/ 1 h 449"/>
                  <a:gd name="T34" fmla="*/ 1 w 437"/>
                  <a:gd name="T35" fmla="*/ 1 h 449"/>
                  <a:gd name="T36" fmla="*/ 1 w 437"/>
                  <a:gd name="T37" fmla="*/ 1 h 449"/>
                  <a:gd name="T38" fmla="*/ 1 w 437"/>
                  <a:gd name="T39" fmla="*/ 1 h 449"/>
                  <a:gd name="T40" fmla="*/ 1 w 437"/>
                  <a:gd name="T41" fmla="*/ 1 h 449"/>
                  <a:gd name="T42" fmla="*/ 0 w 437"/>
                  <a:gd name="T43" fmla="*/ 1 h 449"/>
                  <a:gd name="T44" fmla="*/ 0 w 437"/>
                  <a:gd name="T45" fmla="*/ 1 h 449"/>
                  <a:gd name="T46" fmla="*/ 0 w 437"/>
                  <a:gd name="T47" fmla="*/ 1 h 449"/>
                  <a:gd name="T48" fmla="*/ 0 w 437"/>
                  <a:gd name="T49" fmla="*/ 1 h 449"/>
                  <a:gd name="T50" fmla="*/ 0 w 437"/>
                  <a:gd name="T51" fmla="*/ 1 h 449"/>
                  <a:gd name="T52" fmla="*/ 0 w 437"/>
                  <a:gd name="T53" fmla="*/ 1 h 449"/>
                  <a:gd name="T54" fmla="*/ 0 w 437"/>
                  <a:gd name="T55" fmla="*/ 1 h 449"/>
                  <a:gd name="T56" fmla="*/ 0 w 437"/>
                  <a:gd name="T57" fmla="*/ 1 h 449"/>
                  <a:gd name="T58" fmla="*/ 0 w 437"/>
                  <a:gd name="T59" fmla="*/ 1 h 449"/>
                  <a:gd name="T60" fmla="*/ 0 w 437"/>
                  <a:gd name="T61" fmla="*/ 1 h 449"/>
                  <a:gd name="T62" fmla="*/ 0 w 437"/>
                  <a:gd name="T63" fmla="*/ 0 h 449"/>
                  <a:gd name="T64" fmla="*/ 0 w 437"/>
                  <a:gd name="T65" fmla="*/ 0 h 449"/>
                  <a:gd name="T66" fmla="*/ 0 w 437"/>
                  <a:gd name="T67" fmla="*/ 0 h 449"/>
                  <a:gd name="T68" fmla="*/ 0 w 437"/>
                  <a:gd name="T69" fmla="*/ 1 h 449"/>
                  <a:gd name="T70" fmla="*/ 0 w 437"/>
                  <a:gd name="T71" fmla="*/ 1 h 449"/>
                  <a:gd name="T72" fmla="*/ 0 w 437"/>
                  <a:gd name="T73" fmla="*/ 1 h 449"/>
                  <a:gd name="T74" fmla="*/ 0 w 437"/>
                  <a:gd name="T75" fmla="*/ 1 h 449"/>
                  <a:gd name="T76" fmla="*/ 0 w 437"/>
                  <a:gd name="T77" fmla="*/ 1 h 449"/>
                  <a:gd name="T78" fmla="*/ 0 w 437"/>
                  <a:gd name="T79" fmla="*/ 1 h 449"/>
                  <a:gd name="T80" fmla="*/ 0 w 437"/>
                  <a:gd name="T81" fmla="*/ 1 h 449"/>
                  <a:gd name="T82" fmla="*/ 0 w 437"/>
                  <a:gd name="T83" fmla="*/ 1 h 449"/>
                  <a:gd name="T84" fmla="*/ 0 w 437"/>
                  <a:gd name="T85" fmla="*/ 1 h 449"/>
                  <a:gd name="T86" fmla="*/ 1 w 437"/>
                  <a:gd name="T87" fmla="*/ 1 h 449"/>
                  <a:gd name="T88" fmla="*/ 1 w 437"/>
                  <a:gd name="T89" fmla="*/ 1 h 449"/>
                  <a:gd name="T90" fmla="*/ 1 w 437"/>
                  <a:gd name="T91" fmla="*/ 1 h 449"/>
                  <a:gd name="T92" fmla="*/ 1 w 437"/>
                  <a:gd name="T93" fmla="*/ 1 h 449"/>
                  <a:gd name="T94" fmla="*/ 1 w 437"/>
                  <a:gd name="T95" fmla="*/ 1 h 449"/>
                  <a:gd name="T96" fmla="*/ 1 w 437"/>
                  <a:gd name="T97" fmla="*/ 0 h 449"/>
                  <a:gd name="T98" fmla="*/ 1 w 437"/>
                  <a:gd name="T99" fmla="*/ 0 h 449"/>
                  <a:gd name="T100" fmla="*/ 1 w 437"/>
                  <a:gd name="T101" fmla="*/ 0 h 449"/>
                  <a:gd name="T102" fmla="*/ 1 w 437"/>
                  <a:gd name="T103" fmla="*/ 0 h 449"/>
                  <a:gd name="T104" fmla="*/ 1 w 437"/>
                  <a:gd name="T105" fmla="*/ 0 h 449"/>
                  <a:gd name="T106" fmla="*/ 1 w 437"/>
                  <a:gd name="T107" fmla="*/ 0 h 449"/>
                  <a:gd name="T108" fmla="*/ 1 w 437"/>
                  <a:gd name="T109" fmla="*/ 0 h 449"/>
                  <a:gd name="T110" fmla="*/ 1 w 437"/>
                  <a:gd name="T111" fmla="*/ 0 h 449"/>
                  <a:gd name="T112" fmla="*/ 1 w 437"/>
                  <a:gd name="T113" fmla="*/ 0 h 449"/>
                  <a:gd name="T114" fmla="*/ 0 w 437"/>
                  <a:gd name="T115" fmla="*/ 0 h 449"/>
                  <a:gd name="T116" fmla="*/ 0 w 437"/>
                  <a:gd name="T117" fmla="*/ 0 h 44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7"/>
                  <a:gd name="T178" fmla="*/ 0 h 449"/>
                  <a:gd name="T179" fmla="*/ 437 w 437"/>
                  <a:gd name="T180" fmla="*/ 449 h 44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7" h="449">
                    <a:moveTo>
                      <a:pt x="211" y="0"/>
                    </a:moveTo>
                    <a:lnTo>
                      <a:pt x="189" y="1"/>
                    </a:lnTo>
                    <a:lnTo>
                      <a:pt x="170" y="5"/>
                    </a:lnTo>
                    <a:lnTo>
                      <a:pt x="148" y="18"/>
                    </a:lnTo>
                    <a:lnTo>
                      <a:pt x="129" y="36"/>
                    </a:lnTo>
                    <a:lnTo>
                      <a:pt x="147" y="29"/>
                    </a:lnTo>
                    <a:lnTo>
                      <a:pt x="168" y="23"/>
                    </a:lnTo>
                    <a:lnTo>
                      <a:pt x="188" y="19"/>
                    </a:lnTo>
                    <a:lnTo>
                      <a:pt x="211" y="19"/>
                    </a:lnTo>
                    <a:lnTo>
                      <a:pt x="230" y="19"/>
                    </a:lnTo>
                    <a:lnTo>
                      <a:pt x="251" y="23"/>
                    </a:lnTo>
                    <a:lnTo>
                      <a:pt x="269" y="26"/>
                    </a:lnTo>
                    <a:lnTo>
                      <a:pt x="288" y="34"/>
                    </a:lnTo>
                    <a:lnTo>
                      <a:pt x="305" y="42"/>
                    </a:lnTo>
                    <a:lnTo>
                      <a:pt x="322" y="52"/>
                    </a:lnTo>
                    <a:lnTo>
                      <a:pt x="338" y="65"/>
                    </a:lnTo>
                    <a:lnTo>
                      <a:pt x="355" y="80"/>
                    </a:lnTo>
                    <a:lnTo>
                      <a:pt x="367" y="94"/>
                    </a:lnTo>
                    <a:lnTo>
                      <a:pt x="380" y="110"/>
                    </a:lnTo>
                    <a:lnTo>
                      <a:pt x="390" y="127"/>
                    </a:lnTo>
                    <a:lnTo>
                      <a:pt x="399" y="145"/>
                    </a:lnTo>
                    <a:lnTo>
                      <a:pt x="405" y="163"/>
                    </a:lnTo>
                    <a:lnTo>
                      <a:pt x="411" y="183"/>
                    </a:lnTo>
                    <a:lnTo>
                      <a:pt x="414" y="202"/>
                    </a:lnTo>
                    <a:lnTo>
                      <a:pt x="415" y="224"/>
                    </a:lnTo>
                    <a:lnTo>
                      <a:pt x="414" y="233"/>
                    </a:lnTo>
                    <a:lnTo>
                      <a:pt x="414" y="243"/>
                    </a:lnTo>
                    <a:lnTo>
                      <a:pt x="411" y="263"/>
                    </a:lnTo>
                    <a:lnTo>
                      <a:pt x="405" y="281"/>
                    </a:lnTo>
                    <a:lnTo>
                      <a:pt x="402" y="290"/>
                    </a:lnTo>
                    <a:lnTo>
                      <a:pt x="399" y="301"/>
                    </a:lnTo>
                    <a:lnTo>
                      <a:pt x="390" y="318"/>
                    </a:lnTo>
                    <a:lnTo>
                      <a:pt x="388" y="319"/>
                    </a:lnTo>
                    <a:lnTo>
                      <a:pt x="387" y="321"/>
                    </a:lnTo>
                    <a:lnTo>
                      <a:pt x="384" y="326"/>
                    </a:lnTo>
                    <a:lnTo>
                      <a:pt x="380" y="335"/>
                    </a:lnTo>
                    <a:lnTo>
                      <a:pt x="367" y="351"/>
                    </a:lnTo>
                    <a:lnTo>
                      <a:pt x="361" y="358"/>
                    </a:lnTo>
                    <a:lnTo>
                      <a:pt x="355" y="368"/>
                    </a:lnTo>
                    <a:lnTo>
                      <a:pt x="346" y="373"/>
                    </a:lnTo>
                    <a:lnTo>
                      <a:pt x="338" y="380"/>
                    </a:lnTo>
                    <a:lnTo>
                      <a:pt x="322" y="392"/>
                    </a:lnTo>
                    <a:lnTo>
                      <a:pt x="313" y="397"/>
                    </a:lnTo>
                    <a:lnTo>
                      <a:pt x="308" y="399"/>
                    </a:lnTo>
                    <a:lnTo>
                      <a:pt x="306" y="400"/>
                    </a:lnTo>
                    <a:lnTo>
                      <a:pt x="305" y="403"/>
                    </a:lnTo>
                    <a:lnTo>
                      <a:pt x="288" y="412"/>
                    </a:lnTo>
                    <a:lnTo>
                      <a:pt x="278" y="414"/>
                    </a:lnTo>
                    <a:lnTo>
                      <a:pt x="269" y="417"/>
                    </a:lnTo>
                    <a:lnTo>
                      <a:pt x="251" y="423"/>
                    </a:lnTo>
                    <a:lnTo>
                      <a:pt x="230" y="426"/>
                    </a:lnTo>
                    <a:lnTo>
                      <a:pt x="220" y="426"/>
                    </a:lnTo>
                    <a:lnTo>
                      <a:pt x="211" y="428"/>
                    </a:lnTo>
                    <a:lnTo>
                      <a:pt x="189" y="426"/>
                    </a:lnTo>
                    <a:lnTo>
                      <a:pt x="170" y="423"/>
                    </a:lnTo>
                    <a:lnTo>
                      <a:pt x="151" y="417"/>
                    </a:lnTo>
                    <a:lnTo>
                      <a:pt x="133" y="412"/>
                    </a:lnTo>
                    <a:lnTo>
                      <a:pt x="114" y="403"/>
                    </a:lnTo>
                    <a:lnTo>
                      <a:pt x="97" y="392"/>
                    </a:lnTo>
                    <a:lnTo>
                      <a:pt x="81" y="380"/>
                    </a:lnTo>
                    <a:lnTo>
                      <a:pt x="67" y="368"/>
                    </a:lnTo>
                    <a:lnTo>
                      <a:pt x="41" y="338"/>
                    </a:lnTo>
                    <a:lnTo>
                      <a:pt x="30" y="322"/>
                    </a:lnTo>
                    <a:lnTo>
                      <a:pt x="24" y="307"/>
                    </a:lnTo>
                    <a:lnTo>
                      <a:pt x="16" y="290"/>
                    </a:lnTo>
                    <a:lnTo>
                      <a:pt x="11" y="275"/>
                    </a:lnTo>
                    <a:lnTo>
                      <a:pt x="8" y="256"/>
                    </a:lnTo>
                    <a:lnTo>
                      <a:pt x="7" y="239"/>
                    </a:lnTo>
                    <a:lnTo>
                      <a:pt x="0" y="295"/>
                    </a:lnTo>
                    <a:lnTo>
                      <a:pt x="8" y="318"/>
                    </a:lnTo>
                    <a:lnTo>
                      <a:pt x="19" y="340"/>
                    </a:lnTo>
                    <a:lnTo>
                      <a:pt x="34" y="361"/>
                    </a:lnTo>
                    <a:lnTo>
                      <a:pt x="52" y="381"/>
                    </a:lnTo>
                    <a:lnTo>
                      <a:pt x="68" y="396"/>
                    </a:lnTo>
                    <a:lnTo>
                      <a:pt x="86" y="411"/>
                    </a:lnTo>
                    <a:lnTo>
                      <a:pt x="104" y="422"/>
                    </a:lnTo>
                    <a:lnTo>
                      <a:pt x="125" y="432"/>
                    </a:lnTo>
                    <a:lnTo>
                      <a:pt x="144" y="439"/>
                    </a:lnTo>
                    <a:lnTo>
                      <a:pt x="165" y="445"/>
                    </a:lnTo>
                    <a:lnTo>
                      <a:pt x="187" y="448"/>
                    </a:lnTo>
                    <a:lnTo>
                      <a:pt x="211" y="449"/>
                    </a:lnTo>
                    <a:lnTo>
                      <a:pt x="215" y="448"/>
                    </a:lnTo>
                    <a:lnTo>
                      <a:pt x="221" y="448"/>
                    </a:lnTo>
                    <a:lnTo>
                      <a:pt x="232" y="448"/>
                    </a:lnTo>
                    <a:lnTo>
                      <a:pt x="255" y="445"/>
                    </a:lnTo>
                    <a:lnTo>
                      <a:pt x="276" y="439"/>
                    </a:lnTo>
                    <a:lnTo>
                      <a:pt x="297" y="432"/>
                    </a:lnTo>
                    <a:lnTo>
                      <a:pt x="315" y="422"/>
                    </a:lnTo>
                    <a:lnTo>
                      <a:pt x="335" y="411"/>
                    </a:lnTo>
                    <a:lnTo>
                      <a:pt x="338" y="406"/>
                    </a:lnTo>
                    <a:lnTo>
                      <a:pt x="342" y="403"/>
                    </a:lnTo>
                    <a:lnTo>
                      <a:pt x="352" y="396"/>
                    </a:lnTo>
                    <a:lnTo>
                      <a:pt x="370" y="381"/>
                    </a:lnTo>
                    <a:lnTo>
                      <a:pt x="384" y="363"/>
                    </a:lnTo>
                    <a:lnTo>
                      <a:pt x="398" y="346"/>
                    </a:lnTo>
                    <a:lnTo>
                      <a:pt x="409" y="327"/>
                    </a:lnTo>
                    <a:lnTo>
                      <a:pt x="420" y="309"/>
                    </a:lnTo>
                    <a:lnTo>
                      <a:pt x="426" y="288"/>
                    </a:lnTo>
                    <a:lnTo>
                      <a:pt x="432" y="268"/>
                    </a:lnTo>
                    <a:lnTo>
                      <a:pt x="436" y="245"/>
                    </a:lnTo>
                    <a:lnTo>
                      <a:pt x="436" y="234"/>
                    </a:lnTo>
                    <a:lnTo>
                      <a:pt x="436" y="228"/>
                    </a:lnTo>
                    <a:lnTo>
                      <a:pt x="437" y="224"/>
                    </a:lnTo>
                    <a:lnTo>
                      <a:pt x="436" y="200"/>
                    </a:lnTo>
                    <a:lnTo>
                      <a:pt x="432" y="177"/>
                    </a:lnTo>
                    <a:lnTo>
                      <a:pt x="426" y="156"/>
                    </a:lnTo>
                    <a:lnTo>
                      <a:pt x="420" y="136"/>
                    </a:lnTo>
                    <a:lnTo>
                      <a:pt x="409" y="116"/>
                    </a:lnTo>
                    <a:lnTo>
                      <a:pt x="398" y="98"/>
                    </a:lnTo>
                    <a:lnTo>
                      <a:pt x="384" y="81"/>
                    </a:lnTo>
                    <a:lnTo>
                      <a:pt x="370" y="65"/>
                    </a:lnTo>
                    <a:lnTo>
                      <a:pt x="352" y="48"/>
                    </a:lnTo>
                    <a:lnTo>
                      <a:pt x="335" y="35"/>
                    </a:lnTo>
                    <a:lnTo>
                      <a:pt x="315" y="24"/>
                    </a:lnTo>
                    <a:lnTo>
                      <a:pt x="297" y="16"/>
                    </a:lnTo>
                    <a:lnTo>
                      <a:pt x="276" y="8"/>
                    </a:lnTo>
                    <a:lnTo>
                      <a:pt x="255" y="4"/>
                    </a:lnTo>
                    <a:lnTo>
                      <a:pt x="232" y="0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AFA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101">
                <a:extLst>
                  <a:ext uri="{FF2B5EF4-FFF2-40B4-BE49-F238E27FC236}">
                    <a16:creationId xmlns:a16="http://schemas.microsoft.com/office/drawing/2014/main" id="{5D951DF9-505C-4A16-8F0F-213D0BD0CB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33" y="1341"/>
                <a:ext cx="82" cy="82"/>
              </a:xfrm>
              <a:custGeom>
                <a:avLst/>
                <a:gdLst>
                  <a:gd name="T0" fmla="*/ 0 w 408"/>
                  <a:gd name="T1" fmla="*/ 0 h 409"/>
                  <a:gd name="T2" fmla="*/ 0 w 408"/>
                  <a:gd name="T3" fmla="*/ 0 h 409"/>
                  <a:gd name="T4" fmla="*/ 0 w 408"/>
                  <a:gd name="T5" fmla="*/ 0 h 409"/>
                  <a:gd name="T6" fmla="*/ 0 w 408"/>
                  <a:gd name="T7" fmla="*/ 0 h 409"/>
                  <a:gd name="T8" fmla="*/ 0 w 408"/>
                  <a:gd name="T9" fmla="*/ 1 h 409"/>
                  <a:gd name="T10" fmla="*/ 0 w 408"/>
                  <a:gd name="T11" fmla="*/ 1 h 409"/>
                  <a:gd name="T12" fmla="*/ 0 w 408"/>
                  <a:gd name="T13" fmla="*/ 1 h 409"/>
                  <a:gd name="T14" fmla="*/ 0 w 408"/>
                  <a:gd name="T15" fmla="*/ 1 h 409"/>
                  <a:gd name="T16" fmla="*/ 0 w 408"/>
                  <a:gd name="T17" fmla="*/ 1 h 409"/>
                  <a:gd name="T18" fmla="*/ 0 w 408"/>
                  <a:gd name="T19" fmla="*/ 1 h 409"/>
                  <a:gd name="T20" fmla="*/ 0 w 408"/>
                  <a:gd name="T21" fmla="*/ 1 h 409"/>
                  <a:gd name="T22" fmla="*/ 1 w 408"/>
                  <a:gd name="T23" fmla="*/ 1 h 409"/>
                  <a:gd name="T24" fmla="*/ 1 w 408"/>
                  <a:gd name="T25" fmla="*/ 1 h 409"/>
                  <a:gd name="T26" fmla="*/ 1 w 408"/>
                  <a:gd name="T27" fmla="*/ 0 h 409"/>
                  <a:gd name="T28" fmla="*/ 1 w 408"/>
                  <a:gd name="T29" fmla="*/ 0 h 409"/>
                  <a:gd name="T30" fmla="*/ 1 w 408"/>
                  <a:gd name="T31" fmla="*/ 0 h 409"/>
                  <a:gd name="T32" fmla="*/ 1 w 408"/>
                  <a:gd name="T33" fmla="*/ 0 h 409"/>
                  <a:gd name="T34" fmla="*/ 1 w 408"/>
                  <a:gd name="T35" fmla="*/ 0 h 409"/>
                  <a:gd name="T36" fmla="*/ 1 w 408"/>
                  <a:gd name="T37" fmla="*/ 0 h 409"/>
                  <a:gd name="T38" fmla="*/ 1 w 408"/>
                  <a:gd name="T39" fmla="*/ 0 h 409"/>
                  <a:gd name="T40" fmla="*/ 0 w 408"/>
                  <a:gd name="T41" fmla="*/ 0 h 409"/>
                  <a:gd name="T42" fmla="*/ 0 w 408"/>
                  <a:gd name="T43" fmla="*/ 0 h 409"/>
                  <a:gd name="T44" fmla="*/ 0 w 408"/>
                  <a:gd name="T45" fmla="*/ 0 h 409"/>
                  <a:gd name="T46" fmla="*/ 0 w 408"/>
                  <a:gd name="T47" fmla="*/ 0 h 409"/>
                  <a:gd name="T48" fmla="*/ 0 w 408"/>
                  <a:gd name="T49" fmla="*/ 0 h 409"/>
                  <a:gd name="T50" fmla="*/ 0 w 408"/>
                  <a:gd name="T51" fmla="*/ 0 h 409"/>
                  <a:gd name="T52" fmla="*/ 0 w 408"/>
                  <a:gd name="T53" fmla="*/ 0 h 409"/>
                  <a:gd name="T54" fmla="*/ 0 w 408"/>
                  <a:gd name="T55" fmla="*/ 0 h 409"/>
                  <a:gd name="T56" fmla="*/ 0 w 408"/>
                  <a:gd name="T57" fmla="*/ 0 h 409"/>
                  <a:gd name="T58" fmla="*/ 0 w 408"/>
                  <a:gd name="T59" fmla="*/ 0 h 409"/>
                  <a:gd name="T60" fmla="*/ 1 w 408"/>
                  <a:gd name="T61" fmla="*/ 0 h 409"/>
                  <a:gd name="T62" fmla="*/ 1 w 408"/>
                  <a:gd name="T63" fmla="*/ 0 h 409"/>
                  <a:gd name="T64" fmla="*/ 1 w 408"/>
                  <a:gd name="T65" fmla="*/ 0 h 409"/>
                  <a:gd name="T66" fmla="*/ 1 w 408"/>
                  <a:gd name="T67" fmla="*/ 0 h 409"/>
                  <a:gd name="T68" fmla="*/ 1 w 408"/>
                  <a:gd name="T69" fmla="*/ 0 h 409"/>
                  <a:gd name="T70" fmla="*/ 1 w 408"/>
                  <a:gd name="T71" fmla="*/ 0 h 409"/>
                  <a:gd name="T72" fmla="*/ 1 w 408"/>
                  <a:gd name="T73" fmla="*/ 0 h 409"/>
                  <a:gd name="T74" fmla="*/ 1 w 408"/>
                  <a:gd name="T75" fmla="*/ 0 h 409"/>
                  <a:gd name="T76" fmla="*/ 1 w 408"/>
                  <a:gd name="T77" fmla="*/ 1 h 409"/>
                  <a:gd name="T78" fmla="*/ 1 w 408"/>
                  <a:gd name="T79" fmla="*/ 1 h 409"/>
                  <a:gd name="T80" fmla="*/ 1 w 408"/>
                  <a:gd name="T81" fmla="*/ 1 h 409"/>
                  <a:gd name="T82" fmla="*/ 0 w 408"/>
                  <a:gd name="T83" fmla="*/ 1 h 409"/>
                  <a:gd name="T84" fmla="*/ 0 w 408"/>
                  <a:gd name="T85" fmla="*/ 1 h 409"/>
                  <a:gd name="T86" fmla="*/ 0 w 408"/>
                  <a:gd name="T87" fmla="*/ 1 h 409"/>
                  <a:gd name="T88" fmla="*/ 0 w 408"/>
                  <a:gd name="T89" fmla="*/ 1 h 409"/>
                  <a:gd name="T90" fmla="*/ 0 w 408"/>
                  <a:gd name="T91" fmla="*/ 1 h 409"/>
                  <a:gd name="T92" fmla="*/ 0 w 408"/>
                  <a:gd name="T93" fmla="*/ 1 h 409"/>
                  <a:gd name="T94" fmla="*/ 0 w 408"/>
                  <a:gd name="T95" fmla="*/ 1 h 409"/>
                  <a:gd name="T96" fmla="*/ 0 w 408"/>
                  <a:gd name="T97" fmla="*/ 0 h 409"/>
                  <a:gd name="T98" fmla="*/ 0 w 408"/>
                  <a:gd name="T99" fmla="*/ 0 h 40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08"/>
                  <a:gd name="T151" fmla="*/ 0 h 409"/>
                  <a:gd name="T152" fmla="*/ 408 w 408"/>
                  <a:gd name="T153" fmla="*/ 409 h 40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08" h="409">
                    <a:moveTo>
                      <a:pt x="105" y="33"/>
                    </a:moveTo>
                    <a:lnTo>
                      <a:pt x="68" y="75"/>
                    </a:lnTo>
                    <a:lnTo>
                      <a:pt x="51" y="97"/>
                    </a:lnTo>
                    <a:lnTo>
                      <a:pt x="37" y="121"/>
                    </a:lnTo>
                    <a:lnTo>
                      <a:pt x="25" y="143"/>
                    </a:lnTo>
                    <a:lnTo>
                      <a:pt x="14" y="168"/>
                    </a:lnTo>
                    <a:lnTo>
                      <a:pt x="5" y="193"/>
                    </a:lnTo>
                    <a:lnTo>
                      <a:pt x="0" y="220"/>
                    </a:lnTo>
                    <a:lnTo>
                      <a:pt x="1" y="237"/>
                    </a:lnTo>
                    <a:lnTo>
                      <a:pt x="4" y="256"/>
                    </a:lnTo>
                    <a:lnTo>
                      <a:pt x="9" y="271"/>
                    </a:lnTo>
                    <a:lnTo>
                      <a:pt x="17" y="288"/>
                    </a:lnTo>
                    <a:lnTo>
                      <a:pt x="23" y="303"/>
                    </a:lnTo>
                    <a:lnTo>
                      <a:pt x="34" y="319"/>
                    </a:lnTo>
                    <a:lnTo>
                      <a:pt x="60" y="349"/>
                    </a:lnTo>
                    <a:lnTo>
                      <a:pt x="74" y="361"/>
                    </a:lnTo>
                    <a:lnTo>
                      <a:pt x="90" y="373"/>
                    </a:lnTo>
                    <a:lnTo>
                      <a:pt x="107" y="384"/>
                    </a:lnTo>
                    <a:lnTo>
                      <a:pt x="126" y="393"/>
                    </a:lnTo>
                    <a:lnTo>
                      <a:pt x="144" y="398"/>
                    </a:lnTo>
                    <a:lnTo>
                      <a:pt x="163" y="404"/>
                    </a:lnTo>
                    <a:lnTo>
                      <a:pt x="182" y="407"/>
                    </a:lnTo>
                    <a:lnTo>
                      <a:pt x="204" y="409"/>
                    </a:lnTo>
                    <a:lnTo>
                      <a:pt x="213" y="407"/>
                    </a:lnTo>
                    <a:lnTo>
                      <a:pt x="223" y="407"/>
                    </a:lnTo>
                    <a:lnTo>
                      <a:pt x="244" y="404"/>
                    </a:lnTo>
                    <a:lnTo>
                      <a:pt x="262" y="398"/>
                    </a:lnTo>
                    <a:lnTo>
                      <a:pt x="271" y="395"/>
                    </a:lnTo>
                    <a:lnTo>
                      <a:pt x="281" y="393"/>
                    </a:lnTo>
                    <a:lnTo>
                      <a:pt x="298" y="384"/>
                    </a:lnTo>
                    <a:lnTo>
                      <a:pt x="299" y="381"/>
                    </a:lnTo>
                    <a:lnTo>
                      <a:pt x="301" y="380"/>
                    </a:lnTo>
                    <a:lnTo>
                      <a:pt x="306" y="378"/>
                    </a:lnTo>
                    <a:lnTo>
                      <a:pt x="315" y="373"/>
                    </a:lnTo>
                    <a:lnTo>
                      <a:pt x="331" y="361"/>
                    </a:lnTo>
                    <a:lnTo>
                      <a:pt x="339" y="354"/>
                    </a:lnTo>
                    <a:lnTo>
                      <a:pt x="348" y="349"/>
                    </a:lnTo>
                    <a:lnTo>
                      <a:pt x="354" y="339"/>
                    </a:lnTo>
                    <a:lnTo>
                      <a:pt x="360" y="332"/>
                    </a:lnTo>
                    <a:lnTo>
                      <a:pt x="373" y="316"/>
                    </a:lnTo>
                    <a:lnTo>
                      <a:pt x="377" y="307"/>
                    </a:lnTo>
                    <a:lnTo>
                      <a:pt x="380" y="302"/>
                    </a:lnTo>
                    <a:lnTo>
                      <a:pt x="381" y="300"/>
                    </a:lnTo>
                    <a:lnTo>
                      <a:pt x="383" y="299"/>
                    </a:lnTo>
                    <a:lnTo>
                      <a:pt x="392" y="282"/>
                    </a:lnTo>
                    <a:lnTo>
                      <a:pt x="395" y="271"/>
                    </a:lnTo>
                    <a:lnTo>
                      <a:pt x="398" y="262"/>
                    </a:lnTo>
                    <a:lnTo>
                      <a:pt x="404" y="244"/>
                    </a:lnTo>
                    <a:lnTo>
                      <a:pt x="407" y="224"/>
                    </a:lnTo>
                    <a:lnTo>
                      <a:pt x="407" y="214"/>
                    </a:lnTo>
                    <a:lnTo>
                      <a:pt x="408" y="205"/>
                    </a:lnTo>
                    <a:lnTo>
                      <a:pt x="407" y="183"/>
                    </a:lnTo>
                    <a:lnTo>
                      <a:pt x="404" y="164"/>
                    </a:lnTo>
                    <a:lnTo>
                      <a:pt x="398" y="144"/>
                    </a:lnTo>
                    <a:lnTo>
                      <a:pt x="392" y="126"/>
                    </a:lnTo>
                    <a:lnTo>
                      <a:pt x="383" y="108"/>
                    </a:lnTo>
                    <a:lnTo>
                      <a:pt x="373" y="91"/>
                    </a:lnTo>
                    <a:lnTo>
                      <a:pt x="360" y="75"/>
                    </a:lnTo>
                    <a:lnTo>
                      <a:pt x="348" y="61"/>
                    </a:lnTo>
                    <a:lnTo>
                      <a:pt x="331" y="46"/>
                    </a:lnTo>
                    <a:lnTo>
                      <a:pt x="315" y="33"/>
                    </a:lnTo>
                    <a:lnTo>
                      <a:pt x="298" y="23"/>
                    </a:lnTo>
                    <a:lnTo>
                      <a:pt x="281" y="15"/>
                    </a:lnTo>
                    <a:lnTo>
                      <a:pt x="262" y="7"/>
                    </a:lnTo>
                    <a:lnTo>
                      <a:pt x="244" y="4"/>
                    </a:lnTo>
                    <a:lnTo>
                      <a:pt x="223" y="0"/>
                    </a:lnTo>
                    <a:lnTo>
                      <a:pt x="204" y="0"/>
                    </a:lnTo>
                    <a:lnTo>
                      <a:pt x="181" y="0"/>
                    </a:lnTo>
                    <a:lnTo>
                      <a:pt x="161" y="4"/>
                    </a:lnTo>
                    <a:lnTo>
                      <a:pt x="140" y="10"/>
                    </a:lnTo>
                    <a:lnTo>
                      <a:pt x="122" y="17"/>
                    </a:lnTo>
                    <a:lnTo>
                      <a:pt x="105" y="33"/>
                    </a:lnTo>
                    <a:close/>
                    <a:moveTo>
                      <a:pt x="21" y="205"/>
                    </a:moveTo>
                    <a:lnTo>
                      <a:pt x="23" y="167"/>
                    </a:lnTo>
                    <a:lnTo>
                      <a:pt x="27" y="149"/>
                    </a:lnTo>
                    <a:lnTo>
                      <a:pt x="34" y="133"/>
                    </a:lnTo>
                    <a:lnTo>
                      <a:pt x="40" y="116"/>
                    </a:lnTo>
                    <a:lnTo>
                      <a:pt x="51" y="101"/>
                    </a:lnTo>
                    <a:lnTo>
                      <a:pt x="61" y="87"/>
                    </a:lnTo>
                    <a:lnTo>
                      <a:pt x="74" y="74"/>
                    </a:lnTo>
                    <a:lnTo>
                      <a:pt x="87" y="61"/>
                    </a:lnTo>
                    <a:lnTo>
                      <a:pt x="102" y="50"/>
                    </a:lnTo>
                    <a:lnTo>
                      <a:pt x="132" y="34"/>
                    </a:lnTo>
                    <a:lnTo>
                      <a:pt x="148" y="28"/>
                    </a:lnTo>
                    <a:lnTo>
                      <a:pt x="166" y="24"/>
                    </a:lnTo>
                    <a:lnTo>
                      <a:pt x="204" y="22"/>
                    </a:lnTo>
                    <a:lnTo>
                      <a:pt x="222" y="22"/>
                    </a:lnTo>
                    <a:lnTo>
                      <a:pt x="240" y="24"/>
                    </a:lnTo>
                    <a:lnTo>
                      <a:pt x="257" y="28"/>
                    </a:lnTo>
                    <a:lnTo>
                      <a:pt x="274" y="34"/>
                    </a:lnTo>
                    <a:lnTo>
                      <a:pt x="289" y="41"/>
                    </a:lnTo>
                    <a:lnTo>
                      <a:pt x="305" y="50"/>
                    </a:lnTo>
                    <a:lnTo>
                      <a:pt x="318" y="61"/>
                    </a:lnTo>
                    <a:lnTo>
                      <a:pt x="333" y="74"/>
                    </a:lnTo>
                    <a:lnTo>
                      <a:pt x="346" y="87"/>
                    </a:lnTo>
                    <a:lnTo>
                      <a:pt x="357" y="101"/>
                    </a:lnTo>
                    <a:lnTo>
                      <a:pt x="366" y="116"/>
                    </a:lnTo>
                    <a:lnTo>
                      <a:pt x="374" y="133"/>
                    </a:lnTo>
                    <a:lnTo>
                      <a:pt x="380" y="149"/>
                    </a:lnTo>
                    <a:lnTo>
                      <a:pt x="384" y="167"/>
                    </a:lnTo>
                    <a:lnTo>
                      <a:pt x="388" y="185"/>
                    </a:lnTo>
                    <a:lnTo>
                      <a:pt x="389" y="205"/>
                    </a:lnTo>
                    <a:lnTo>
                      <a:pt x="388" y="205"/>
                    </a:lnTo>
                    <a:lnTo>
                      <a:pt x="388" y="206"/>
                    </a:lnTo>
                    <a:lnTo>
                      <a:pt x="388" y="208"/>
                    </a:lnTo>
                    <a:lnTo>
                      <a:pt x="388" y="212"/>
                    </a:lnTo>
                    <a:lnTo>
                      <a:pt x="388" y="222"/>
                    </a:lnTo>
                    <a:lnTo>
                      <a:pt x="384" y="240"/>
                    </a:lnTo>
                    <a:lnTo>
                      <a:pt x="380" y="257"/>
                    </a:lnTo>
                    <a:lnTo>
                      <a:pt x="377" y="260"/>
                    </a:lnTo>
                    <a:lnTo>
                      <a:pt x="376" y="265"/>
                    </a:lnTo>
                    <a:lnTo>
                      <a:pt x="374" y="274"/>
                    </a:lnTo>
                    <a:lnTo>
                      <a:pt x="370" y="280"/>
                    </a:lnTo>
                    <a:lnTo>
                      <a:pt x="367" y="284"/>
                    </a:lnTo>
                    <a:lnTo>
                      <a:pt x="366" y="288"/>
                    </a:lnTo>
                    <a:lnTo>
                      <a:pt x="357" y="304"/>
                    </a:lnTo>
                    <a:lnTo>
                      <a:pt x="346" y="319"/>
                    </a:lnTo>
                    <a:lnTo>
                      <a:pt x="339" y="326"/>
                    </a:lnTo>
                    <a:lnTo>
                      <a:pt x="337" y="327"/>
                    </a:lnTo>
                    <a:lnTo>
                      <a:pt x="335" y="329"/>
                    </a:lnTo>
                    <a:lnTo>
                      <a:pt x="333" y="334"/>
                    </a:lnTo>
                    <a:lnTo>
                      <a:pt x="329" y="336"/>
                    </a:lnTo>
                    <a:lnTo>
                      <a:pt x="326" y="337"/>
                    </a:lnTo>
                    <a:lnTo>
                      <a:pt x="325" y="339"/>
                    </a:lnTo>
                    <a:lnTo>
                      <a:pt x="318" y="346"/>
                    </a:lnTo>
                    <a:lnTo>
                      <a:pt x="305" y="358"/>
                    </a:lnTo>
                    <a:lnTo>
                      <a:pt x="289" y="367"/>
                    </a:lnTo>
                    <a:lnTo>
                      <a:pt x="284" y="368"/>
                    </a:lnTo>
                    <a:lnTo>
                      <a:pt x="281" y="370"/>
                    </a:lnTo>
                    <a:lnTo>
                      <a:pt x="274" y="375"/>
                    </a:lnTo>
                    <a:lnTo>
                      <a:pt x="265" y="377"/>
                    </a:lnTo>
                    <a:lnTo>
                      <a:pt x="261" y="378"/>
                    </a:lnTo>
                    <a:lnTo>
                      <a:pt x="257" y="380"/>
                    </a:lnTo>
                    <a:lnTo>
                      <a:pt x="240" y="385"/>
                    </a:lnTo>
                    <a:lnTo>
                      <a:pt x="222" y="388"/>
                    </a:lnTo>
                    <a:lnTo>
                      <a:pt x="204" y="389"/>
                    </a:lnTo>
                    <a:lnTo>
                      <a:pt x="185" y="388"/>
                    </a:lnTo>
                    <a:lnTo>
                      <a:pt x="166" y="385"/>
                    </a:lnTo>
                    <a:lnTo>
                      <a:pt x="148" y="380"/>
                    </a:lnTo>
                    <a:lnTo>
                      <a:pt x="132" y="375"/>
                    </a:lnTo>
                    <a:lnTo>
                      <a:pt x="116" y="367"/>
                    </a:lnTo>
                    <a:lnTo>
                      <a:pt x="102" y="358"/>
                    </a:lnTo>
                    <a:lnTo>
                      <a:pt x="87" y="346"/>
                    </a:lnTo>
                    <a:lnTo>
                      <a:pt x="74" y="334"/>
                    </a:lnTo>
                    <a:lnTo>
                      <a:pt x="61" y="319"/>
                    </a:lnTo>
                    <a:lnTo>
                      <a:pt x="51" y="304"/>
                    </a:lnTo>
                    <a:lnTo>
                      <a:pt x="40" y="288"/>
                    </a:lnTo>
                    <a:lnTo>
                      <a:pt x="34" y="274"/>
                    </a:lnTo>
                    <a:lnTo>
                      <a:pt x="27" y="257"/>
                    </a:lnTo>
                    <a:lnTo>
                      <a:pt x="23" y="240"/>
                    </a:lnTo>
                    <a:lnTo>
                      <a:pt x="21" y="222"/>
                    </a:lnTo>
                    <a:lnTo>
                      <a:pt x="21" y="205"/>
                    </a:lnTo>
                    <a:close/>
                  </a:path>
                </a:pathLst>
              </a:custGeom>
              <a:solidFill>
                <a:srgbClr val="B7B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102">
                <a:extLst>
                  <a:ext uri="{FF2B5EF4-FFF2-40B4-BE49-F238E27FC236}">
                    <a16:creationId xmlns:a16="http://schemas.microsoft.com/office/drawing/2014/main" id="{C26E001E-D6D2-4F9F-937C-CC03E108C3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37" y="1346"/>
                <a:ext cx="74" cy="73"/>
              </a:xfrm>
              <a:custGeom>
                <a:avLst/>
                <a:gdLst>
                  <a:gd name="T0" fmla="*/ 0 w 368"/>
                  <a:gd name="T1" fmla="*/ 0 h 367"/>
                  <a:gd name="T2" fmla="*/ 0 w 368"/>
                  <a:gd name="T3" fmla="*/ 0 h 367"/>
                  <a:gd name="T4" fmla="*/ 0 w 368"/>
                  <a:gd name="T5" fmla="*/ 0 h 367"/>
                  <a:gd name="T6" fmla="*/ 0 w 368"/>
                  <a:gd name="T7" fmla="*/ 0 h 367"/>
                  <a:gd name="T8" fmla="*/ 0 w 368"/>
                  <a:gd name="T9" fmla="*/ 0 h 367"/>
                  <a:gd name="T10" fmla="*/ 0 w 368"/>
                  <a:gd name="T11" fmla="*/ 1 h 367"/>
                  <a:gd name="T12" fmla="*/ 0 w 368"/>
                  <a:gd name="T13" fmla="*/ 1 h 367"/>
                  <a:gd name="T14" fmla="*/ 0 w 368"/>
                  <a:gd name="T15" fmla="*/ 1 h 367"/>
                  <a:gd name="T16" fmla="*/ 0 w 368"/>
                  <a:gd name="T17" fmla="*/ 1 h 367"/>
                  <a:gd name="T18" fmla="*/ 0 w 368"/>
                  <a:gd name="T19" fmla="*/ 1 h 367"/>
                  <a:gd name="T20" fmla="*/ 0 w 368"/>
                  <a:gd name="T21" fmla="*/ 1 h 367"/>
                  <a:gd name="T22" fmla="*/ 0 w 368"/>
                  <a:gd name="T23" fmla="*/ 1 h 367"/>
                  <a:gd name="T24" fmla="*/ 1 w 368"/>
                  <a:gd name="T25" fmla="*/ 0 h 367"/>
                  <a:gd name="T26" fmla="*/ 1 w 368"/>
                  <a:gd name="T27" fmla="*/ 0 h 367"/>
                  <a:gd name="T28" fmla="*/ 1 w 368"/>
                  <a:gd name="T29" fmla="*/ 0 h 367"/>
                  <a:gd name="T30" fmla="*/ 1 w 368"/>
                  <a:gd name="T31" fmla="*/ 0 h 367"/>
                  <a:gd name="T32" fmla="*/ 1 w 368"/>
                  <a:gd name="T33" fmla="*/ 0 h 367"/>
                  <a:gd name="T34" fmla="*/ 1 w 368"/>
                  <a:gd name="T35" fmla="*/ 0 h 367"/>
                  <a:gd name="T36" fmla="*/ 1 w 368"/>
                  <a:gd name="T37" fmla="*/ 0 h 367"/>
                  <a:gd name="T38" fmla="*/ 1 w 368"/>
                  <a:gd name="T39" fmla="*/ 0 h 367"/>
                  <a:gd name="T40" fmla="*/ 1 w 368"/>
                  <a:gd name="T41" fmla="*/ 0 h 367"/>
                  <a:gd name="T42" fmla="*/ 1 w 368"/>
                  <a:gd name="T43" fmla="*/ 0 h 367"/>
                  <a:gd name="T44" fmla="*/ 0 w 368"/>
                  <a:gd name="T45" fmla="*/ 0 h 367"/>
                  <a:gd name="T46" fmla="*/ 0 w 368"/>
                  <a:gd name="T47" fmla="*/ 0 h 367"/>
                  <a:gd name="T48" fmla="*/ 0 w 368"/>
                  <a:gd name="T49" fmla="*/ 0 h 367"/>
                  <a:gd name="T50" fmla="*/ 0 w 368"/>
                  <a:gd name="T51" fmla="*/ 0 h 367"/>
                  <a:gd name="T52" fmla="*/ 0 w 368"/>
                  <a:gd name="T53" fmla="*/ 0 h 367"/>
                  <a:gd name="T54" fmla="*/ 0 w 368"/>
                  <a:gd name="T55" fmla="*/ 0 h 367"/>
                  <a:gd name="T56" fmla="*/ 0 w 368"/>
                  <a:gd name="T57" fmla="*/ 0 h 367"/>
                  <a:gd name="T58" fmla="*/ 0 w 368"/>
                  <a:gd name="T59" fmla="*/ 0 h 367"/>
                  <a:gd name="T60" fmla="*/ 0 w 368"/>
                  <a:gd name="T61" fmla="*/ 0 h 367"/>
                  <a:gd name="T62" fmla="*/ 0 w 368"/>
                  <a:gd name="T63" fmla="*/ 0 h 367"/>
                  <a:gd name="T64" fmla="*/ 1 w 368"/>
                  <a:gd name="T65" fmla="*/ 0 h 367"/>
                  <a:gd name="T66" fmla="*/ 1 w 368"/>
                  <a:gd name="T67" fmla="*/ 0 h 367"/>
                  <a:gd name="T68" fmla="*/ 1 w 368"/>
                  <a:gd name="T69" fmla="*/ 0 h 367"/>
                  <a:gd name="T70" fmla="*/ 1 w 368"/>
                  <a:gd name="T71" fmla="*/ 0 h 367"/>
                  <a:gd name="T72" fmla="*/ 1 w 368"/>
                  <a:gd name="T73" fmla="*/ 0 h 367"/>
                  <a:gd name="T74" fmla="*/ 0 w 368"/>
                  <a:gd name="T75" fmla="*/ 0 h 367"/>
                  <a:gd name="T76" fmla="*/ 0 w 368"/>
                  <a:gd name="T77" fmla="*/ 0 h 367"/>
                  <a:gd name="T78" fmla="*/ 0 w 368"/>
                  <a:gd name="T79" fmla="*/ 1 h 367"/>
                  <a:gd name="T80" fmla="*/ 0 w 368"/>
                  <a:gd name="T81" fmla="*/ 1 h 367"/>
                  <a:gd name="T82" fmla="*/ 0 w 368"/>
                  <a:gd name="T83" fmla="*/ 1 h 367"/>
                  <a:gd name="T84" fmla="*/ 0 w 368"/>
                  <a:gd name="T85" fmla="*/ 1 h 367"/>
                  <a:gd name="T86" fmla="*/ 0 w 368"/>
                  <a:gd name="T87" fmla="*/ 1 h 367"/>
                  <a:gd name="T88" fmla="*/ 0 w 368"/>
                  <a:gd name="T89" fmla="*/ 0 h 367"/>
                  <a:gd name="T90" fmla="*/ 0 w 368"/>
                  <a:gd name="T91" fmla="*/ 0 h 367"/>
                  <a:gd name="T92" fmla="*/ 0 w 368"/>
                  <a:gd name="T93" fmla="*/ 0 h 36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68"/>
                  <a:gd name="T142" fmla="*/ 0 h 367"/>
                  <a:gd name="T143" fmla="*/ 368 w 368"/>
                  <a:gd name="T144" fmla="*/ 367 h 36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68" h="367">
                    <a:moveTo>
                      <a:pt x="53" y="52"/>
                    </a:moveTo>
                    <a:lnTo>
                      <a:pt x="40" y="65"/>
                    </a:lnTo>
                    <a:lnTo>
                      <a:pt x="30" y="79"/>
                    </a:lnTo>
                    <a:lnTo>
                      <a:pt x="19" y="94"/>
                    </a:lnTo>
                    <a:lnTo>
                      <a:pt x="13" y="111"/>
                    </a:lnTo>
                    <a:lnTo>
                      <a:pt x="6" y="127"/>
                    </a:lnTo>
                    <a:lnTo>
                      <a:pt x="2" y="145"/>
                    </a:lnTo>
                    <a:lnTo>
                      <a:pt x="0" y="183"/>
                    </a:lnTo>
                    <a:lnTo>
                      <a:pt x="0" y="200"/>
                    </a:lnTo>
                    <a:lnTo>
                      <a:pt x="2" y="218"/>
                    </a:lnTo>
                    <a:lnTo>
                      <a:pt x="6" y="235"/>
                    </a:lnTo>
                    <a:lnTo>
                      <a:pt x="13" y="252"/>
                    </a:lnTo>
                    <a:lnTo>
                      <a:pt x="19" y="266"/>
                    </a:lnTo>
                    <a:lnTo>
                      <a:pt x="30" y="282"/>
                    </a:lnTo>
                    <a:lnTo>
                      <a:pt x="40" y="297"/>
                    </a:lnTo>
                    <a:lnTo>
                      <a:pt x="53" y="312"/>
                    </a:lnTo>
                    <a:lnTo>
                      <a:pt x="66" y="324"/>
                    </a:lnTo>
                    <a:lnTo>
                      <a:pt x="81" y="336"/>
                    </a:lnTo>
                    <a:lnTo>
                      <a:pt x="95" y="345"/>
                    </a:lnTo>
                    <a:lnTo>
                      <a:pt x="111" y="353"/>
                    </a:lnTo>
                    <a:lnTo>
                      <a:pt x="127" y="358"/>
                    </a:lnTo>
                    <a:lnTo>
                      <a:pt x="145" y="363"/>
                    </a:lnTo>
                    <a:lnTo>
                      <a:pt x="164" y="366"/>
                    </a:lnTo>
                    <a:lnTo>
                      <a:pt x="183" y="367"/>
                    </a:lnTo>
                    <a:lnTo>
                      <a:pt x="201" y="366"/>
                    </a:lnTo>
                    <a:lnTo>
                      <a:pt x="219" y="363"/>
                    </a:lnTo>
                    <a:lnTo>
                      <a:pt x="236" y="358"/>
                    </a:lnTo>
                    <a:lnTo>
                      <a:pt x="240" y="356"/>
                    </a:lnTo>
                    <a:lnTo>
                      <a:pt x="244" y="355"/>
                    </a:lnTo>
                    <a:lnTo>
                      <a:pt x="253" y="353"/>
                    </a:lnTo>
                    <a:lnTo>
                      <a:pt x="260" y="348"/>
                    </a:lnTo>
                    <a:lnTo>
                      <a:pt x="263" y="346"/>
                    </a:lnTo>
                    <a:lnTo>
                      <a:pt x="268" y="345"/>
                    </a:lnTo>
                    <a:lnTo>
                      <a:pt x="284" y="336"/>
                    </a:lnTo>
                    <a:lnTo>
                      <a:pt x="297" y="324"/>
                    </a:lnTo>
                    <a:lnTo>
                      <a:pt x="304" y="317"/>
                    </a:lnTo>
                    <a:lnTo>
                      <a:pt x="305" y="315"/>
                    </a:lnTo>
                    <a:lnTo>
                      <a:pt x="308" y="314"/>
                    </a:lnTo>
                    <a:lnTo>
                      <a:pt x="312" y="312"/>
                    </a:lnTo>
                    <a:lnTo>
                      <a:pt x="314" y="307"/>
                    </a:lnTo>
                    <a:lnTo>
                      <a:pt x="316" y="305"/>
                    </a:lnTo>
                    <a:lnTo>
                      <a:pt x="318" y="304"/>
                    </a:lnTo>
                    <a:lnTo>
                      <a:pt x="325" y="297"/>
                    </a:lnTo>
                    <a:lnTo>
                      <a:pt x="336" y="282"/>
                    </a:lnTo>
                    <a:lnTo>
                      <a:pt x="345" y="266"/>
                    </a:lnTo>
                    <a:lnTo>
                      <a:pt x="346" y="262"/>
                    </a:lnTo>
                    <a:lnTo>
                      <a:pt x="349" y="258"/>
                    </a:lnTo>
                    <a:lnTo>
                      <a:pt x="353" y="252"/>
                    </a:lnTo>
                    <a:lnTo>
                      <a:pt x="355" y="243"/>
                    </a:lnTo>
                    <a:lnTo>
                      <a:pt x="356" y="238"/>
                    </a:lnTo>
                    <a:lnTo>
                      <a:pt x="359" y="235"/>
                    </a:lnTo>
                    <a:lnTo>
                      <a:pt x="363" y="218"/>
                    </a:lnTo>
                    <a:lnTo>
                      <a:pt x="367" y="200"/>
                    </a:lnTo>
                    <a:lnTo>
                      <a:pt x="367" y="190"/>
                    </a:lnTo>
                    <a:lnTo>
                      <a:pt x="367" y="186"/>
                    </a:lnTo>
                    <a:lnTo>
                      <a:pt x="367" y="184"/>
                    </a:lnTo>
                    <a:lnTo>
                      <a:pt x="367" y="183"/>
                    </a:lnTo>
                    <a:lnTo>
                      <a:pt x="368" y="183"/>
                    </a:lnTo>
                    <a:lnTo>
                      <a:pt x="367" y="163"/>
                    </a:lnTo>
                    <a:lnTo>
                      <a:pt x="363" y="145"/>
                    </a:lnTo>
                    <a:lnTo>
                      <a:pt x="359" y="127"/>
                    </a:lnTo>
                    <a:lnTo>
                      <a:pt x="353" y="111"/>
                    </a:lnTo>
                    <a:lnTo>
                      <a:pt x="345" y="94"/>
                    </a:lnTo>
                    <a:lnTo>
                      <a:pt x="336" y="79"/>
                    </a:lnTo>
                    <a:lnTo>
                      <a:pt x="325" y="65"/>
                    </a:lnTo>
                    <a:lnTo>
                      <a:pt x="312" y="52"/>
                    </a:lnTo>
                    <a:lnTo>
                      <a:pt x="297" y="39"/>
                    </a:lnTo>
                    <a:lnTo>
                      <a:pt x="284" y="28"/>
                    </a:lnTo>
                    <a:lnTo>
                      <a:pt x="268" y="19"/>
                    </a:lnTo>
                    <a:lnTo>
                      <a:pt x="253" y="12"/>
                    </a:lnTo>
                    <a:lnTo>
                      <a:pt x="236" y="6"/>
                    </a:lnTo>
                    <a:lnTo>
                      <a:pt x="219" y="2"/>
                    </a:lnTo>
                    <a:lnTo>
                      <a:pt x="201" y="0"/>
                    </a:lnTo>
                    <a:lnTo>
                      <a:pt x="183" y="0"/>
                    </a:lnTo>
                    <a:lnTo>
                      <a:pt x="145" y="2"/>
                    </a:lnTo>
                    <a:lnTo>
                      <a:pt x="127" y="6"/>
                    </a:lnTo>
                    <a:lnTo>
                      <a:pt x="111" y="12"/>
                    </a:lnTo>
                    <a:lnTo>
                      <a:pt x="81" y="28"/>
                    </a:lnTo>
                    <a:lnTo>
                      <a:pt x="66" y="39"/>
                    </a:lnTo>
                    <a:lnTo>
                      <a:pt x="53" y="52"/>
                    </a:lnTo>
                    <a:close/>
                    <a:moveTo>
                      <a:pt x="19" y="183"/>
                    </a:moveTo>
                    <a:lnTo>
                      <a:pt x="22" y="150"/>
                    </a:lnTo>
                    <a:lnTo>
                      <a:pt x="31" y="119"/>
                    </a:lnTo>
                    <a:lnTo>
                      <a:pt x="46" y="91"/>
                    </a:lnTo>
                    <a:lnTo>
                      <a:pt x="68" y="67"/>
                    </a:lnTo>
                    <a:lnTo>
                      <a:pt x="92" y="45"/>
                    </a:lnTo>
                    <a:lnTo>
                      <a:pt x="120" y="31"/>
                    </a:lnTo>
                    <a:lnTo>
                      <a:pt x="134" y="25"/>
                    </a:lnTo>
                    <a:lnTo>
                      <a:pt x="150" y="22"/>
                    </a:lnTo>
                    <a:lnTo>
                      <a:pt x="183" y="19"/>
                    </a:lnTo>
                    <a:lnTo>
                      <a:pt x="198" y="19"/>
                    </a:lnTo>
                    <a:lnTo>
                      <a:pt x="213" y="22"/>
                    </a:lnTo>
                    <a:lnTo>
                      <a:pt x="228" y="25"/>
                    </a:lnTo>
                    <a:lnTo>
                      <a:pt x="244" y="31"/>
                    </a:lnTo>
                    <a:lnTo>
                      <a:pt x="258" y="36"/>
                    </a:lnTo>
                    <a:lnTo>
                      <a:pt x="273" y="45"/>
                    </a:lnTo>
                    <a:lnTo>
                      <a:pt x="285" y="54"/>
                    </a:lnTo>
                    <a:lnTo>
                      <a:pt x="299" y="67"/>
                    </a:lnTo>
                    <a:lnTo>
                      <a:pt x="319" y="91"/>
                    </a:lnTo>
                    <a:lnTo>
                      <a:pt x="327" y="104"/>
                    </a:lnTo>
                    <a:lnTo>
                      <a:pt x="334" y="119"/>
                    </a:lnTo>
                    <a:lnTo>
                      <a:pt x="343" y="150"/>
                    </a:lnTo>
                    <a:lnTo>
                      <a:pt x="345" y="166"/>
                    </a:lnTo>
                    <a:lnTo>
                      <a:pt x="346" y="183"/>
                    </a:lnTo>
                    <a:lnTo>
                      <a:pt x="345" y="189"/>
                    </a:lnTo>
                    <a:lnTo>
                      <a:pt x="345" y="197"/>
                    </a:lnTo>
                    <a:lnTo>
                      <a:pt x="343" y="213"/>
                    </a:lnTo>
                    <a:lnTo>
                      <a:pt x="338" y="228"/>
                    </a:lnTo>
                    <a:lnTo>
                      <a:pt x="334" y="244"/>
                    </a:lnTo>
                    <a:lnTo>
                      <a:pt x="327" y="257"/>
                    </a:lnTo>
                    <a:lnTo>
                      <a:pt x="319" y="271"/>
                    </a:lnTo>
                    <a:lnTo>
                      <a:pt x="316" y="273"/>
                    </a:lnTo>
                    <a:lnTo>
                      <a:pt x="313" y="277"/>
                    </a:lnTo>
                    <a:lnTo>
                      <a:pt x="309" y="283"/>
                    </a:lnTo>
                    <a:lnTo>
                      <a:pt x="299" y="297"/>
                    </a:lnTo>
                    <a:lnTo>
                      <a:pt x="285" y="307"/>
                    </a:lnTo>
                    <a:lnTo>
                      <a:pt x="278" y="312"/>
                    </a:lnTo>
                    <a:lnTo>
                      <a:pt x="275" y="314"/>
                    </a:lnTo>
                    <a:lnTo>
                      <a:pt x="273" y="317"/>
                    </a:lnTo>
                    <a:lnTo>
                      <a:pt x="268" y="319"/>
                    </a:lnTo>
                    <a:lnTo>
                      <a:pt x="265" y="321"/>
                    </a:lnTo>
                    <a:lnTo>
                      <a:pt x="258" y="325"/>
                    </a:lnTo>
                    <a:lnTo>
                      <a:pt x="244" y="333"/>
                    </a:lnTo>
                    <a:lnTo>
                      <a:pt x="228" y="338"/>
                    </a:lnTo>
                    <a:lnTo>
                      <a:pt x="213" y="342"/>
                    </a:lnTo>
                    <a:lnTo>
                      <a:pt x="198" y="345"/>
                    </a:lnTo>
                    <a:lnTo>
                      <a:pt x="190" y="345"/>
                    </a:lnTo>
                    <a:lnTo>
                      <a:pt x="183" y="346"/>
                    </a:lnTo>
                    <a:lnTo>
                      <a:pt x="166" y="345"/>
                    </a:lnTo>
                    <a:lnTo>
                      <a:pt x="150" y="342"/>
                    </a:lnTo>
                    <a:lnTo>
                      <a:pt x="134" y="338"/>
                    </a:lnTo>
                    <a:lnTo>
                      <a:pt x="120" y="333"/>
                    </a:lnTo>
                    <a:lnTo>
                      <a:pt x="92" y="317"/>
                    </a:lnTo>
                    <a:lnTo>
                      <a:pt x="68" y="297"/>
                    </a:lnTo>
                    <a:lnTo>
                      <a:pt x="56" y="283"/>
                    </a:lnTo>
                    <a:lnTo>
                      <a:pt x="46" y="271"/>
                    </a:lnTo>
                    <a:lnTo>
                      <a:pt x="36" y="257"/>
                    </a:lnTo>
                    <a:lnTo>
                      <a:pt x="31" y="244"/>
                    </a:lnTo>
                    <a:lnTo>
                      <a:pt x="25" y="228"/>
                    </a:lnTo>
                    <a:lnTo>
                      <a:pt x="22" y="213"/>
                    </a:lnTo>
                    <a:lnTo>
                      <a:pt x="19" y="197"/>
                    </a:lnTo>
                    <a:lnTo>
                      <a:pt x="19" y="183"/>
                    </a:lnTo>
                    <a:close/>
                  </a:path>
                </a:pathLst>
              </a:custGeom>
              <a:solidFill>
                <a:srgbClr val="BFB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103">
                <a:extLst>
                  <a:ext uri="{FF2B5EF4-FFF2-40B4-BE49-F238E27FC236}">
                    <a16:creationId xmlns:a16="http://schemas.microsoft.com/office/drawing/2014/main" id="{26DBEAD4-3D74-46EC-A2C6-0C31F83A40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1" y="1349"/>
                <a:ext cx="66" cy="66"/>
              </a:xfrm>
              <a:custGeom>
                <a:avLst/>
                <a:gdLst>
                  <a:gd name="T0" fmla="*/ 0 w 327"/>
                  <a:gd name="T1" fmla="*/ 0 h 327"/>
                  <a:gd name="T2" fmla="*/ 0 w 327"/>
                  <a:gd name="T3" fmla="*/ 0 h 327"/>
                  <a:gd name="T4" fmla="*/ 0 w 327"/>
                  <a:gd name="T5" fmla="*/ 0 h 327"/>
                  <a:gd name="T6" fmla="*/ 0 w 327"/>
                  <a:gd name="T7" fmla="*/ 0 h 327"/>
                  <a:gd name="T8" fmla="*/ 0 w 327"/>
                  <a:gd name="T9" fmla="*/ 0 h 327"/>
                  <a:gd name="T10" fmla="*/ 0 w 327"/>
                  <a:gd name="T11" fmla="*/ 0 h 327"/>
                  <a:gd name="T12" fmla="*/ 0 w 327"/>
                  <a:gd name="T13" fmla="*/ 0 h 327"/>
                  <a:gd name="T14" fmla="*/ 0 w 327"/>
                  <a:gd name="T15" fmla="*/ 1 h 327"/>
                  <a:gd name="T16" fmla="*/ 0 w 327"/>
                  <a:gd name="T17" fmla="*/ 1 h 327"/>
                  <a:gd name="T18" fmla="*/ 0 w 327"/>
                  <a:gd name="T19" fmla="*/ 1 h 327"/>
                  <a:gd name="T20" fmla="*/ 0 w 327"/>
                  <a:gd name="T21" fmla="*/ 1 h 327"/>
                  <a:gd name="T22" fmla="*/ 0 w 327"/>
                  <a:gd name="T23" fmla="*/ 1 h 327"/>
                  <a:gd name="T24" fmla="*/ 0 w 327"/>
                  <a:gd name="T25" fmla="*/ 0 h 327"/>
                  <a:gd name="T26" fmla="*/ 0 w 327"/>
                  <a:gd name="T27" fmla="*/ 0 h 327"/>
                  <a:gd name="T28" fmla="*/ 0 w 327"/>
                  <a:gd name="T29" fmla="*/ 0 h 327"/>
                  <a:gd name="T30" fmla="*/ 0 w 327"/>
                  <a:gd name="T31" fmla="*/ 0 h 327"/>
                  <a:gd name="T32" fmla="*/ 0 w 327"/>
                  <a:gd name="T33" fmla="*/ 0 h 327"/>
                  <a:gd name="T34" fmla="*/ 0 w 327"/>
                  <a:gd name="T35" fmla="*/ 0 h 327"/>
                  <a:gd name="T36" fmla="*/ 1 w 327"/>
                  <a:gd name="T37" fmla="*/ 0 h 327"/>
                  <a:gd name="T38" fmla="*/ 1 w 327"/>
                  <a:gd name="T39" fmla="*/ 0 h 327"/>
                  <a:gd name="T40" fmla="*/ 1 w 327"/>
                  <a:gd name="T41" fmla="*/ 0 h 327"/>
                  <a:gd name="T42" fmla="*/ 1 w 327"/>
                  <a:gd name="T43" fmla="*/ 0 h 327"/>
                  <a:gd name="T44" fmla="*/ 1 w 327"/>
                  <a:gd name="T45" fmla="*/ 0 h 327"/>
                  <a:gd name="T46" fmla="*/ 0 w 327"/>
                  <a:gd name="T47" fmla="*/ 0 h 327"/>
                  <a:gd name="T48" fmla="*/ 0 w 327"/>
                  <a:gd name="T49" fmla="*/ 0 h 327"/>
                  <a:gd name="T50" fmla="*/ 0 w 327"/>
                  <a:gd name="T51" fmla="*/ 0 h 327"/>
                  <a:gd name="T52" fmla="*/ 0 w 327"/>
                  <a:gd name="T53" fmla="*/ 0 h 327"/>
                  <a:gd name="T54" fmla="*/ 0 w 327"/>
                  <a:gd name="T55" fmla="*/ 0 h 327"/>
                  <a:gd name="T56" fmla="*/ 0 w 327"/>
                  <a:gd name="T57" fmla="*/ 0 h 327"/>
                  <a:gd name="T58" fmla="*/ 0 w 327"/>
                  <a:gd name="T59" fmla="*/ 0 h 327"/>
                  <a:gd name="T60" fmla="*/ 0 w 327"/>
                  <a:gd name="T61" fmla="*/ 0 h 327"/>
                  <a:gd name="T62" fmla="*/ 0 w 327"/>
                  <a:gd name="T63" fmla="*/ 0 h 327"/>
                  <a:gd name="T64" fmla="*/ 0 w 327"/>
                  <a:gd name="T65" fmla="*/ 0 h 327"/>
                  <a:gd name="T66" fmla="*/ 0 w 327"/>
                  <a:gd name="T67" fmla="*/ 0 h 327"/>
                  <a:gd name="T68" fmla="*/ 0 w 327"/>
                  <a:gd name="T69" fmla="*/ 0 h 327"/>
                  <a:gd name="T70" fmla="*/ 0 w 327"/>
                  <a:gd name="T71" fmla="*/ 0 h 327"/>
                  <a:gd name="T72" fmla="*/ 0 w 327"/>
                  <a:gd name="T73" fmla="*/ 0 h 327"/>
                  <a:gd name="T74" fmla="*/ 0 w 327"/>
                  <a:gd name="T75" fmla="*/ 0 h 327"/>
                  <a:gd name="T76" fmla="*/ 0 w 327"/>
                  <a:gd name="T77" fmla="*/ 0 h 327"/>
                  <a:gd name="T78" fmla="*/ 0 w 327"/>
                  <a:gd name="T79" fmla="*/ 0 h 327"/>
                  <a:gd name="T80" fmla="*/ 0 w 327"/>
                  <a:gd name="T81" fmla="*/ 0 h 327"/>
                  <a:gd name="T82" fmla="*/ 0 w 327"/>
                  <a:gd name="T83" fmla="*/ 0 h 327"/>
                  <a:gd name="T84" fmla="*/ 0 w 327"/>
                  <a:gd name="T85" fmla="*/ 0 h 327"/>
                  <a:gd name="T86" fmla="*/ 0 w 327"/>
                  <a:gd name="T87" fmla="*/ 0 h 327"/>
                  <a:gd name="T88" fmla="*/ 0 w 327"/>
                  <a:gd name="T89" fmla="*/ 0 h 327"/>
                  <a:gd name="T90" fmla="*/ 0 w 327"/>
                  <a:gd name="T91" fmla="*/ 0 h 327"/>
                  <a:gd name="T92" fmla="*/ 1 w 327"/>
                  <a:gd name="T93" fmla="*/ 0 h 327"/>
                  <a:gd name="T94" fmla="*/ 1 w 327"/>
                  <a:gd name="T95" fmla="*/ 0 h 327"/>
                  <a:gd name="T96" fmla="*/ 0 w 327"/>
                  <a:gd name="T97" fmla="*/ 0 h 327"/>
                  <a:gd name="T98" fmla="*/ 0 w 327"/>
                  <a:gd name="T99" fmla="*/ 0 h 327"/>
                  <a:gd name="T100" fmla="*/ 0 w 327"/>
                  <a:gd name="T101" fmla="*/ 0 h 327"/>
                  <a:gd name="T102" fmla="*/ 0 w 327"/>
                  <a:gd name="T103" fmla="*/ 0 h 327"/>
                  <a:gd name="T104" fmla="*/ 0 w 327"/>
                  <a:gd name="T105" fmla="*/ 0 h 327"/>
                  <a:gd name="T106" fmla="*/ 0 w 327"/>
                  <a:gd name="T107" fmla="*/ 0 h 327"/>
                  <a:gd name="T108" fmla="*/ 0 w 327"/>
                  <a:gd name="T109" fmla="*/ 0 h 327"/>
                  <a:gd name="T110" fmla="*/ 0 w 327"/>
                  <a:gd name="T111" fmla="*/ 1 h 327"/>
                  <a:gd name="T112" fmla="*/ 0 w 327"/>
                  <a:gd name="T113" fmla="*/ 1 h 327"/>
                  <a:gd name="T114" fmla="*/ 0 w 327"/>
                  <a:gd name="T115" fmla="*/ 0 h 327"/>
                  <a:gd name="T116" fmla="*/ 0 w 327"/>
                  <a:gd name="T117" fmla="*/ 0 h 32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7"/>
                  <a:gd name="T178" fmla="*/ 0 h 327"/>
                  <a:gd name="T179" fmla="*/ 327 w 327"/>
                  <a:gd name="T180" fmla="*/ 327 h 32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7" h="327">
                    <a:moveTo>
                      <a:pt x="49" y="48"/>
                    </a:moveTo>
                    <a:lnTo>
                      <a:pt x="27" y="72"/>
                    </a:lnTo>
                    <a:lnTo>
                      <a:pt x="12" y="100"/>
                    </a:lnTo>
                    <a:lnTo>
                      <a:pt x="3" y="131"/>
                    </a:lnTo>
                    <a:lnTo>
                      <a:pt x="0" y="164"/>
                    </a:lnTo>
                    <a:lnTo>
                      <a:pt x="0" y="178"/>
                    </a:lnTo>
                    <a:lnTo>
                      <a:pt x="3" y="194"/>
                    </a:lnTo>
                    <a:lnTo>
                      <a:pt x="6" y="209"/>
                    </a:lnTo>
                    <a:lnTo>
                      <a:pt x="12" y="225"/>
                    </a:lnTo>
                    <a:lnTo>
                      <a:pt x="17" y="238"/>
                    </a:lnTo>
                    <a:lnTo>
                      <a:pt x="27" y="252"/>
                    </a:lnTo>
                    <a:lnTo>
                      <a:pt x="37" y="264"/>
                    </a:lnTo>
                    <a:lnTo>
                      <a:pt x="49" y="278"/>
                    </a:lnTo>
                    <a:lnTo>
                      <a:pt x="73" y="298"/>
                    </a:lnTo>
                    <a:lnTo>
                      <a:pt x="101" y="314"/>
                    </a:lnTo>
                    <a:lnTo>
                      <a:pt x="115" y="319"/>
                    </a:lnTo>
                    <a:lnTo>
                      <a:pt x="131" y="323"/>
                    </a:lnTo>
                    <a:lnTo>
                      <a:pt x="147" y="326"/>
                    </a:lnTo>
                    <a:lnTo>
                      <a:pt x="164" y="327"/>
                    </a:lnTo>
                    <a:lnTo>
                      <a:pt x="171" y="326"/>
                    </a:lnTo>
                    <a:lnTo>
                      <a:pt x="179" y="326"/>
                    </a:lnTo>
                    <a:lnTo>
                      <a:pt x="194" y="323"/>
                    </a:lnTo>
                    <a:lnTo>
                      <a:pt x="209" y="319"/>
                    </a:lnTo>
                    <a:lnTo>
                      <a:pt x="225" y="314"/>
                    </a:lnTo>
                    <a:lnTo>
                      <a:pt x="239" y="306"/>
                    </a:lnTo>
                    <a:lnTo>
                      <a:pt x="246" y="302"/>
                    </a:lnTo>
                    <a:lnTo>
                      <a:pt x="249" y="300"/>
                    </a:lnTo>
                    <a:lnTo>
                      <a:pt x="254" y="298"/>
                    </a:lnTo>
                    <a:lnTo>
                      <a:pt x="256" y="295"/>
                    </a:lnTo>
                    <a:lnTo>
                      <a:pt x="259" y="293"/>
                    </a:lnTo>
                    <a:lnTo>
                      <a:pt x="266" y="288"/>
                    </a:lnTo>
                    <a:lnTo>
                      <a:pt x="280" y="278"/>
                    </a:lnTo>
                    <a:lnTo>
                      <a:pt x="290" y="264"/>
                    </a:lnTo>
                    <a:lnTo>
                      <a:pt x="294" y="258"/>
                    </a:lnTo>
                    <a:lnTo>
                      <a:pt x="297" y="254"/>
                    </a:lnTo>
                    <a:lnTo>
                      <a:pt x="300" y="252"/>
                    </a:lnTo>
                    <a:lnTo>
                      <a:pt x="308" y="238"/>
                    </a:lnTo>
                    <a:lnTo>
                      <a:pt x="315" y="225"/>
                    </a:lnTo>
                    <a:lnTo>
                      <a:pt x="319" y="209"/>
                    </a:lnTo>
                    <a:lnTo>
                      <a:pt x="324" y="194"/>
                    </a:lnTo>
                    <a:lnTo>
                      <a:pt x="326" y="178"/>
                    </a:lnTo>
                    <a:lnTo>
                      <a:pt x="326" y="170"/>
                    </a:lnTo>
                    <a:lnTo>
                      <a:pt x="327" y="164"/>
                    </a:lnTo>
                    <a:lnTo>
                      <a:pt x="326" y="147"/>
                    </a:lnTo>
                    <a:lnTo>
                      <a:pt x="324" y="131"/>
                    </a:lnTo>
                    <a:lnTo>
                      <a:pt x="315" y="100"/>
                    </a:lnTo>
                    <a:lnTo>
                      <a:pt x="308" y="85"/>
                    </a:lnTo>
                    <a:lnTo>
                      <a:pt x="300" y="72"/>
                    </a:lnTo>
                    <a:lnTo>
                      <a:pt x="280" y="48"/>
                    </a:lnTo>
                    <a:lnTo>
                      <a:pt x="266" y="35"/>
                    </a:lnTo>
                    <a:lnTo>
                      <a:pt x="254" y="26"/>
                    </a:lnTo>
                    <a:lnTo>
                      <a:pt x="239" y="17"/>
                    </a:lnTo>
                    <a:lnTo>
                      <a:pt x="225" y="12"/>
                    </a:lnTo>
                    <a:lnTo>
                      <a:pt x="209" y="6"/>
                    </a:lnTo>
                    <a:lnTo>
                      <a:pt x="194" y="3"/>
                    </a:lnTo>
                    <a:lnTo>
                      <a:pt x="179" y="0"/>
                    </a:lnTo>
                    <a:lnTo>
                      <a:pt x="164" y="0"/>
                    </a:lnTo>
                    <a:lnTo>
                      <a:pt x="131" y="3"/>
                    </a:lnTo>
                    <a:lnTo>
                      <a:pt x="115" y="6"/>
                    </a:lnTo>
                    <a:lnTo>
                      <a:pt x="101" y="12"/>
                    </a:lnTo>
                    <a:lnTo>
                      <a:pt x="73" y="26"/>
                    </a:lnTo>
                    <a:lnTo>
                      <a:pt x="49" y="48"/>
                    </a:lnTo>
                    <a:close/>
                    <a:moveTo>
                      <a:pt x="63" y="264"/>
                    </a:moveTo>
                    <a:lnTo>
                      <a:pt x="53" y="253"/>
                    </a:lnTo>
                    <a:lnTo>
                      <a:pt x="45" y="242"/>
                    </a:lnTo>
                    <a:lnTo>
                      <a:pt x="37" y="229"/>
                    </a:lnTo>
                    <a:lnTo>
                      <a:pt x="32" y="218"/>
                    </a:lnTo>
                    <a:lnTo>
                      <a:pt x="27" y="204"/>
                    </a:lnTo>
                    <a:lnTo>
                      <a:pt x="24" y="192"/>
                    </a:lnTo>
                    <a:lnTo>
                      <a:pt x="22" y="177"/>
                    </a:lnTo>
                    <a:lnTo>
                      <a:pt x="22" y="164"/>
                    </a:lnTo>
                    <a:lnTo>
                      <a:pt x="22" y="148"/>
                    </a:lnTo>
                    <a:lnTo>
                      <a:pt x="24" y="134"/>
                    </a:lnTo>
                    <a:lnTo>
                      <a:pt x="32" y="108"/>
                    </a:lnTo>
                    <a:lnTo>
                      <a:pt x="45" y="84"/>
                    </a:lnTo>
                    <a:lnTo>
                      <a:pt x="63" y="63"/>
                    </a:lnTo>
                    <a:lnTo>
                      <a:pt x="84" y="44"/>
                    </a:lnTo>
                    <a:lnTo>
                      <a:pt x="108" y="32"/>
                    </a:lnTo>
                    <a:lnTo>
                      <a:pt x="134" y="24"/>
                    </a:lnTo>
                    <a:lnTo>
                      <a:pt x="148" y="22"/>
                    </a:lnTo>
                    <a:lnTo>
                      <a:pt x="164" y="22"/>
                    </a:lnTo>
                    <a:lnTo>
                      <a:pt x="177" y="22"/>
                    </a:lnTo>
                    <a:lnTo>
                      <a:pt x="192" y="24"/>
                    </a:lnTo>
                    <a:lnTo>
                      <a:pt x="205" y="26"/>
                    </a:lnTo>
                    <a:lnTo>
                      <a:pt x="218" y="32"/>
                    </a:lnTo>
                    <a:lnTo>
                      <a:pt x="230" y="37"/>
                    </a:lnTo>
                    <a:lnTo>
                      <a:pt x="242" y="44"/>
                    </a:lnTo>
                    <a:lnTo>
                      <a:pt x="254" y="52"/>
                    </a:lnTo>
                    <a:lnTo>
                      <a:pt x="265" y="63"/>
                    </a:lnTo>
                    <a:lnTo>
                      <a:pt x="283" y="84"/>
                    </a:lnTo>
                    <a:lnTo>
                      <a:pt x="297" y="108"/>
                    </a:lnTo>
                    <a:lnTo>
                      <a:pt x="301" y="120"/>
                    </a:lnTo>
                    <a:lnTo>
                      <a:pt x="305" y="134"/>
                    </a:lnTo>
                    <a:lnTo>
                      <a:pt x="307" y="148"/>
                    </a:lnTo>
                    <a:lnTo>
                      <a:pt x="308" y="164"/>
                    </a:lnTo>
                    <a:lnTo>
                      <a:pt x="307" y="177"/>
                    </a:lnTo>
                    <a:lnTo>
                      <a:pt x="305" y="192"/>
                    </a:lnTo>
                    <a:lnTo>
                      <a:pt x="302" y="198"/>
                    </a:lnTo>
                    <a:lnTo>
                      <a:pt x="301" y="204"/>
                    </a:lnTo>
                    <a:lnTo>
                      <a:pt x="297" y="218"/>
                    </a:lnTo>
                    <a:lnTo>
                      <a:pt x="290" y="229"/>
                    </a:lnTo>
                    <a:lnTo>
                      <a:pt x="283" y="242"/>
                    </a:lnTo>
                    <a:lnTo>
                      <a:pt x="274" y="253"/>
                    </a:lnTo>
                    <a:lnTo>
                      <a:pt x="265" y="264"/>
                    </a:lnTo>
                    <a:lnTo>
                      <a:pt x="254" y="273"/>
                    </a:lnTo>
                    <a:lnTo>
                      <a:pt x="242" y="283"/>
                    </a:lnTo>
                    <a:lnTo>
                      <a:pt x="230" y="289"/>
                    </a:lnTo>
                    <a:lnTo>
                      <a:pt x="218" y="296"/>
                    </a:lnTo>
                    <a:lnTo>
                      <a:pt x="205" y="301"/>
                    </a:lnTo>
                    <a:lnTo>
                      <a:pt x="198" y="302"/>
                    </a:lnTo>
                    <a:lnTo>
                      <a:pt x="192" y="304"/>
                    </a:lnTo>
                    <a:lnTo>
                      <a:pt x="177" y="306"/>
                    </a:lnTo>
                    <a:lnTo>
                      <a:pt x="164" y="308"/>
                    </a:lnTo>
                    <a:lnTo>
                      <a:pt x="148" y="306"/>
                    </a:lnTo>
                    <a:lnTo>
                      <a:pt x="134" y="304"/>
                    </a:lnTo>
                    <a:lnTo>
                      <a:pt x="121" y="301"/>
                    </a:lnTo>
                    <a:lnTo>
                      <a:pt x="108" y="296"/>
                    </a:lnTo>
                    <a:lnTo>
                      <a:pt x="84" y="283"/>
                    </a:lnTo>
                    <a:lnTo>
                      <a:pt x="63" y="264"/>
                    </a:lnTo>
                    <a:close/>
                  </a:path>
                </a:pathLst>
              </a:custGeom>
              <a:solidFill>
                <a:srgbClr val="C7C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104">
                <a:extLst>
                  <a:ext uri="{FF2B5EF4-FFF2-40B4-BE49-F238E27FC236}">
                    <a16:creationId xmlns:a16="http://schemas.microsoft.com/office/drawing/2014/main" id="{81401A13-B70A-4738-A2FA-5AF3858C0A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6" y="1354"/>
                <a:ext cx="57" cy="57"/>
              </a:xfrm>
              <a:custGeom>
                <a:avLst/>
                <a:gdLst>
                  <a:gd name="T0" fmla="*/ 0 w 286"/>
                  <a:gd name="T1" fmla="*/ 0 h 286"/>
                  <a:gd name="T2" fmla="*/ 0 w 286"/>
                  <a:gd name="T3" fmla="*/ 0 h 286"/>
                  <a:gd name="T4" fmla="*/ 0 w 286"/>
                  <a:gd name="T5" fmla="*/ 0 h 286"/>
                  <a:gd name="T6" fmla="*/ 0 w 286"/>
                  <a:gd name="T7" fmla="*/ 0 h 286"/>
                  <a:gd name="T8" fmla="*/ 0 w 286"/>
                  <a:gd name="T9" fmla="*/ 0 h 286"/>
                  <a:gd name="T10" fmla="*/ 0 w 286"/>
                  <a:gd name="T11" fmla="*/ 0 h 286"/>
                  <a:gd name="T12" fmla="*/ 0 w 286"/>
                  <a:gd name="T13" fmla="*/ 0 h 286"/>
                  <a:gd name="T14" fmla="*/ 0 w 286"/>
                  <a:gd name="T15" fmla="*/ 0 h 286"/>
                  <a:gd name="T16" fmla="*/ 0 w 286"/>
                  <a:gd name="T17" fmla="*/ 0 h 286"/>
                  <a:gd name="T18" fmla="*/ 0 w 286"/>
                  <a:gd name="T19" fmla="*/ 0 h 286"/>
                  <a:gd name="T20" fmla="*/ 0 w 286"/>
                  <a:gd name="T21" fmla="*/ 0 h 286"/>
                  <a:gd name="T22" fmla="*/ 0 w 286"/>
                  <a:gd name="T23" fmla="*/ 0 h 286"/>
                  <a:gd name="T24" fmla="*/ 0 w 286"/>
                  <a:gd name="T25" fmla="*/ 0 h 286"/>
                  <a:gd name="T26" fmla="*/ 0 w 286"/>
                  <a:gd name="T27" fmla="*/ 0 h 286"/>
                  <a:gd name="T28" fmla="*/ 0 w 286"/>
                  <a:gd name="T29" fmla="*/ 0 h 286"/>
                  <a:gd name="T30" fmla="*/ 0 w 286"/>
                  <a:gd name="T31" fmla="*/ 0 h 286"/>
                  <a:gd name="T32" fmla="*/ 0 w 286"/>
                  <a:gd name="T33" fmla="*/ 0 h 286"/>
                  <a:gd name="T34" fmla="*/ 0 w 286"/>
                  <a:gd name="T35" fmla="*/ 0 h 286"/>
                  <a:gd name="T36" fmla="*/ 0 w 286"/>
                  <a:gd name="T37" fmla="*/ 0 h 286"/>
                  <a:gd name="T38" fmla="*/ 0 w 286"/>
                  <a:gd name="T39" fmla="*/ 0 h 286"/>
                  <a:gd name="T40" fmla="*/ 0 w 286"/>
                  <a:gd name="T41" fmla="*/ 0 h 286"/>
                  <a:gd name="T42" fmla="*/ 0 w 286"/>
                  <a:gd name="T43" fmla="*/ 0 h 286"/>
                  <a:gd name="T44" fmla="*/ 0 w 286"/>
                  <a:gd name="T45" fmla="*/ 0 h 286"/>
                  <a:gd name="T46" fmla="*/ 0 w 286"/>
                  <a:gd name="T47" fmla="*/ 0 h 286"/>
                  <a:gd name="T48" fmla="*/ 0 w 286"/>
                  <a:gd name="T49" fmla="*/ 0 h 286"/>
                  <a:gd name="T50" fmla="*/ 0 w 286"/>
                  <a:gd name="T51" fmla="*/ 0 h 286"/>
                  <a:gd name="T52" fmla="*/ 0 w 286"/>
                  <a:gd name="T53" fmla="*/ 0 h 286"/>
                  <a:gd name="T54" fmla="*/ 0 w 286"/>
                  <a:gd name="T55" fmla="*/ 0 h 286"/>
                  <a:gd name="T56" fmla="*/ 0 w 286"/>
                  <a:gd name="T57" fmla="*/ 0 h 286"/>
                  <a:gd name="T58" fmla="*/ 0 w 286"/>
                  <a:gd name="T59" fmla="*/ 0 h 286"/>
                  <a:gd name="T60" fmla="*/ 0 w 286"/>
                  <a:gd name="T61" fmla="*/ 0 h 286"/>
                  <a:gd name="T62" fmla="*/ 0 w 286"/>
                  <a:gd name="T63" fmla="*/ 0 h 286"/>
                  <a:gd name="T64" fmla="*/ 0 w 286"/>
                  <a:gd name="T65" fmla="*/ 0 h 286"/>
                  <a:gd name="T66" fmla="*/ 0 w 286"/>
                  <a:gd name="T67" fmla="*/ 0 h 286"/>
                  <a:gd name="T68" fmla="*/ 0 w 286"/>
                  <a:gd name="T69" fmla="*/ 0 h 286"/>
                  <a:gd name="T70" fmla="*/ 0 w 286"/>
                  <a:gd name="T71" fmla="*/ 0 h 286"/>
                  <a:gd name="T72" fmla="*/ 0 w 286"/>
                  <a:gd name="T73" fmla="*/ 0 h 286"/>
                  <a:gd name="T74" fmla="*/ 0 w 286"/>
                  <a:gd name="T75" fmla="*/ 0 h 286"/>
                  <a:gd name="T76" fmla="*/ 0 w 286"/>
                  <a:gd name="T77" fmla="*/ 0 h 286"/>
                  <a:gd name="T78" fmla="*/ 0 w 286"/>
                  <a:gd name="T79" fmla="*/ 0 h 286"/>
                  <a:gd name="T80" fmla="*/ 0 w 286"/>
                  <a:gd name="T81" fmla="*/ 0 h 286"/>
                  <a:gd name="T82" fmla="*/ 0 w 286"/>
                  <a:gd name="T83" fmla="*/ 0 h 286"/>
                  <a:gd name="T84" fmla="*/ 0 w 286"/>
                  <a:gd name="T85" fmla="*/ 0 h 286"/>
                  <a:gd name="T86" fmla="*/ 0 w 286"/>
                  <a:gd name="T87" fmla="*/ 0 h 286"/>
                  <a:gd name="T88" fmla="*/ 0 w 286"/>
                  <a:gd name="T89" fmla="*/ 0 h 286"/>
                  <a:gd name="T90" fmla="*/ 0 w 286"/>
                  <a:gd name="T91" fmla="*/ 0 h 286"/>
                  <a:gd name="T92" fmla="*/ 0 w 286"/>
                  <a:gd name="T93" fmla="*/ 0 h 286"/>
                  <a:gd name="T94" fmla="*/ 0 w 286"/>
                  <a:gd name="T95" fmla="*/ 0 h 286"/>
                  <a:gd name="T96" fmla="*/ 0 w 286"/>
                  <a:gd name="T97" fmla="*/ 0 h 286"/>
                  <a:gd name="T98" fmla="*/ 0 w 286"/>
                  <a:gd name="T99" fmla="*/ 0 h 286"/>
                  <a:gd name="T100" fmla="*/ 0 w 286"/>
                  <a:gd name="T101" fmla="*/ 0 h 286"/>
                  <a:gd name="T102" fmla="*/ 0 w 286"/>
                  <a:gd name="T103" fmla="*/ 0 h 286"/>
                  <a:gd name="T104" fmla="*/ 0 w 286"/>
                  <a:gd name="T105" fmla="*/ 0 h 286"/>
                  <a:gd name="T106" fmla="*/ 0 w 286"/>
                  <a:gd name="T107" fmla="*/ 0 h 2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86"/>
                  <a:gd name="T163" fmla="*/ 0 h 286"/>
                  <a:gd name="T164" fmla="*/ 286 w 286"/>
                  <a:gd name="T165" fmla="*/ 286 h 2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86" h="286">
                    <a:moveTo>
                      <a:pt x="0" y="142"/>
                    </a:moveTo>
                    <a:lnTo>
                      <a:pt x="0" y="155"/>
                    </a:lnTo>
                    <a:lnTo>
                      <a:pt x="2" y="170"/>
                    </a:lnTo>
                    <a:lnTo>
                      <a:pt x="5" y="182"/>
                    </a:lnTo>
                    <a:lnTo>
                      <a:pt x="10" y="196"/>
                    </a:lnTo>
                    <a:lnTo>
                      <a:pt x="15" y="207"/>
                    </a:lnTo>
                    <a:lnTo>
                      <a:pt x="23" y="220"/>
                    </a:lnTo>
                    <a:lnTo>
                      <a:pt x="31" y="231"/>
                    </a:lnTo>
                    <a:lnTo>
                      <a:pt x="41" y="242"/>
                    </a:lnTo>
                    <a:lnTo>
                      <a:pt x="62" y="261"/>
                    </a:lnTo>
                    <a:lnTo>
                      <a:pt x="86" y="274"/>
                    </a:lnTo>
                    <a:lnTo>
                      <a:pt x="99" y="279"/>
                    </a:lnTo>
                    <a:lnTo>
                      <a:pt x="112" y="282"/>
                    </a:lnTo>
                    <a:lnTo>
                      <a:pt x="126" y="284"/>
                    </a:lnTo>
                    <a:lnTo>
                      <a:pt x="142" y="286"/>
                    </a:lnTo>
                    <a:lnTo>
                      <a:pt x="155" y="284"/>
                    </a:lnTo>
                    <a:lnTo>
                      <a:pt x="170" y="282"/>
                    </a:lnTo>
                    <a:lnTo>
                      <a:pt x="176" y="280"/>
                    </a:lnTo>
                    <a:lnTo>
                      <a:pt x="183" y="279"/>
                    </a:lnTo>
                    <a:lnTo>
                      <a:pt x="196" y="274"/>
                    </a:lnTo>
                    <a:lnTo>
                      <a:pt x="208" y="267"/>
                    </a:lnTo>
                    <a:lnTo>
                      <a:pt x="220" y="261"/>
                    </a:lnTo>
                    <a:lnTo>
                      <a:pt x="232" y="251"/>
                    </a:lnTo>
                    <a:lnTo>
                      <a:pt x="243" y="242"/>
                    </a:lnTo>
                    <a:lnTo>
                      <a:pt x="252" y="231"/>
                    </a:lnTo>
                    <a:lnTo>
                      <a:pt x="261" y="220"/>
                    </a:lnTo>
                    <a:lnTo>
                      <a:pt x="268" y="207"/>
                    </a:lnTo>
                    <a:lnTo>
                      <a:pt x="275" y="196"/>
                    </a:lnTo>
                    <a:lnTo>
                      <a:pt x="279" y="182"/>
                    </a:lnTo>
                    <a:lnTo>
                      <a:pt x="280" y="176"/>
                    </a:lnTo>
                    <a:lnTo>
                      <a:pt x="283" y="170"/>
                    </a:lnTo>
                    <a:lnTo>
                      <a:pt x="285" y="155"/>
                    </a:lnTo>
                    <a:lnTo>
                      <a:pt x="286" y="142"/>
                    </a:lnTo>
                    <a:lnTo>
                      <a:pt x="285" y="126"/>
                    </a:lnTo>
                    <a:lnTo>
                      <a:pt x="283" y="112"/>
                    </a:lnTo>
                    <a:lnTo>
                      <a:pt x="279" y="98"/>
                    </a:lnTo>
                    <a:lnTo>
                      <a:pt x="275" y="86"/>
                    </a:lnTo>
                    <a:lnTo>
                      <a:pt x="261" y="62"/>
                    </a:lnTo>
                    <a:lnTo>
                      <a:pt x="243" y="41"/>
                    </a:lnTo>
                    <a:lnTo>
                      <a:pt x="232" y="30"/>
                    </a:lnTo>
                    <a:lnTo>
                      <a:pt x="220" y="22"/>
                    </a:lnTo>
                    <a:lnTo>
                      <a:pt x="208" y="15"/>
                    </a:lnTo>
                    <a:lnTo>
                      <a:pt x="196" y="10"/>
                    </a:lnTo>
                    <a:lnTo>
                      <a:pt x="183" y="4"/>
                    </a:lnTo>
                    <a:lnTo>
                      <a:pt x="170" y="2"/>
                    </a:lnTo>
                    <a:lnTo>
                      <a:pt x="155" y="0"/>
                    </a:lnTo>
                    <a:lnTo>
                      <a:pt x="142" y="0"/>
                    </a:lnTo>
                    <a:lnTo>
                      <a:pt x="126" y="0"/>
                    </a:lnTo>
                    <a:lnTo>
                      <a:pt x="112" y="2"/>
                    </a:lnTo>
                    <a:lnTo>
                      <a:pt x="86" y="10"/>
                    </a:lnTo>
                    <a:lnTo>
                      <a:pt x="62" y="22"/>
                    </a:lnTo>
                    <a:lnTo>
                      <a:pt x="41" y="41"/>
                    </a:lnTo>
                    <a:lnTo>
                      <a:pt x="23" y="62"/>
                    </a:lnTo>
                    <a:lnTo>
                      <a:pt x="10" y="86"/>
                    </a:lnTo>
                    <a:lnTo>
                      <a:pt x="2" y="112"/>
                    </a:lnTo>
                    <a:lnTo>
                      <a:pt x="0" y="126"/>
                    </a:lnTo>
                    <a:lnTo>
                      <a:pt x="0" y="142"/>
                    </a:lnTo>
                    <a:close/>
                    <a:moveTo>
                      <a:pt x="56" y="228"/>
                    </a:moveTo>
                    <a:lnTo>
                      <a:pt x="47" y="217"/>
                    </a:lnTo>
                    <a:lnTo>
                      <a:pt x="40" y="208"/>
                    </a:lnTo>
                    <a:lnTo>
                      <a:pt x="28" y="188"/>
                    </a:lnTo>
                    <a:lnTo>
                      <a:pt x="22" y="165"/>
                    </a:lnTo>
                    <a:lnTo>
                      <a:pt x="19" y="153"/>
                    </a:lnTo>
                    <a:lnTo>
                      <a:pt x="19" y="142"/>
                    </a:lnTo>
                    <a:lnTo>
                      <a:pt x="22" y="115"/>
                    </a:lnTo>
                    <a:lnTo>
                      <a:pt x="28" y="94"/>
                    </a:lnTo>
                    <a:lnTo>
                      <a:pt x="40" y="72"/>
                    </a:lnTo>
                    <a:lnTo>
                      <a:pt x="56" y="54"/>
                    </a:lnTo>
                    <a:lnTo>
                      <a:pt x="74" y="38"/>
                    </a:lnTo>
                    <a:lnTo>
                      <a:pt x="95" y="27"/>
                    </a:lnTo>
                    <a:lnTo>
                      <a:pt x="117" y="20"/>
                    </a:lnTo>
                    <a:lnTo>
                      <a:pt x="142" y="19"/>
                    </a:lnTo>
                    <a:lnTo>
                      <a:pt x="166" y="20"/>
                    </a:lnTo>
                    <a:lnTo>
                      <a:pt x="188" y="27"/>
                    </a:lnTo>
                    <a:lnTo>
                      <a:pt x="209" y="38"/>
                    </a:lnTo>
                    <a:lnTo>
                      <a:pt x="218" y="45"/>
                    </a:lnTo>
                    <a:lnTo>
                      <a:pt x="228" y="54"/>
                    </a:lnTo>
                    <a:lnTo>
                      <a:pt x="244" y="72"/>
                    </a:lnTo>
                    <a:lnTo>
                      <a:pt x="255" y="94"/>
                    </a:lnTo>
                    <a:lnTo>
                      <a:pt x="262" y="115"/>
                    </a:lnTo>
                    <a:lnTo>
                      <a:pt x="264" y="142"/>
                    </a:lnTo>
                    <a:lnTo>
                      <a:pt x="263" y="153"/>
                    </a:lnTo>
                    <a:lnTo>
                      <a:pt x="262" y="155"/>
                    </a:lnTo>
                    <a:lnTo>
                      <a:pt x="262" y="159"/>
                    </a:lnTo>
                    <a:lnTo>
                      <a:pt x="262" y="165"/>
                    </a:lnTo>
                    <a:lnTo>
                      <a:pt x="255" y="188"/>
                    </a:lnTo>
                    <a:lnTo>
                      <a:pt x="244" y="208"/>
                    </a:lnTo>
                    <a:lnTo>
                      <a:pt x="236" y="217"/>
                    </a:lnTo>
                    <a:lnTo>
                      <a:pt x="232" y="222"/>
                    </a:lnTo>
                    <a:lnTo>
                      <a:pt x="229" y="224"/>
                    </a:lnTo>
                    <a:lnTo>
                      <a:pt x="228" y="224"/>
                    </a:lnTo>
                    <a:lnTo>
                      <a:pt x="228" y="225"/>
                    </a:lnTo>
                    <a:lnTo>
                      <a:pt x="228" y="228"/>
                    </a:lnTo>
                    <a:lnTo>
                      <a:pt x="226" y="228"/>
                    </a:lnTo>
                    <a:lnTo>
                      <a:pt x="225" y="228"/>
                    </a:lnTo>
                    <a:lnTo>
                      <a:pt x="225" y="229"/>
                    </a:lnTo>
                    <a:lnTo>
                      <a:pt x="222" y="231"/>
                    </a:lnTo>
                    <a:lnTo>
                      <a:pt x="218" y="236"/>
                    </a:lnTo>
                    <a:lnTo>
                      <a:pt x="209" y="244"/>
                    </a:lnTo>
                    <a:lnTo>
                      <a:pt x="188" y="255"/>
                    </a:lnTo>
                    <a:lnTo>
                      <a:pt x="166" y="262"/>
                    </a:lnTo>
                    <a:lnTo>
                      <a:pt x="159" y="262"/>
                    </a:lnTo>
                    <a:lnTo>
                      <a:pt x="155" y="262"/>
                    </a:lnTo>
                    <a:lnTo>
                      <a:pt x="153" y="263"/>
                    </a:lnTo>
                    <a:lnTo>
                      <a:pt x="142" y="264"/>
                    </a:lnTo>
                    <a:lnTo>
                      <a:pt x="117" y="262"/>
                    </a:lnTo>
                    <a:lnTo>
                      <a:pt x="95" y="255"/>
                    </a:lnTo>
                    <a:lnTo>
                      <a:pt x="74" y="244"/>
                    </a:lnTo>
                    <a:lnTo>
                      <a:pt x="56" y="228"/>
                    </a:lnTo>
                    <a:close/>
                  </a:path>
                </a:pathLst>
              </a:custGeom>
              <a:solidFill>
                <a:srgbClr val="CFC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Freeform 105">
                <a:extLst>
                  <a:ext uri="{FF2B5EF4-FFF2-40B4-BE49-F238E27FC236}">
                    <a16:creationId xmlns:a16="http://schemas.microsoft.com/office/drawing/2014/main" id="{56DC5423-D6AE-4B70-874A-3A9DC2411B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9" y="1358"/>
                <a:ext cx="49" cy="49"/>
              </a:xfrm>
              <a:custGeom>
                <a:avLst/>
                <a:gdLst>
                  <a:gd name="T0" fmla="*/ 0 w 245"/>
                  <a:gd name="T1" fmla="*/ 0 h 245"/>
                  <a:gd name="T2" fmla="*/ 0 w 245"/>
                  <a:gd name="T3" fmla="*/ 0 h 245"/>
                  <a:gd name="T4" fmla="*/ 0 w 245"/>
                  <a:gd name="T5" fmla="*/ 0 h 245"/>
                  <a:gd name="T6" fmla="*/ 0 w 245"/>
                  <a:gd name="T7" fmla="*/ 0 h 245"/>
                  <a:gd name="T8" fmla="*/ 0 w 245"/>
                  <a:gd name="T9" fmla="*/ 0 h 245"/>
                  <a:gd name="T10" fmla="*/ 0 w 245"/>
                  <a:gd name="T11" fmla="*/ 0 h 245"/>
                  <a:gd name="T12" fmla="*/ 0 w 245"/>
                  <a:gd name="T13" fmla="*/ 0 h 245"/>
                  <a:gd name="T14" fmla="*/ 0 w 245"/>
                  <a:gd name="T15" fmla="*/ 0 h 245"/>
                  <a:gd name="T16" fmla="*/ 0 w 245"/>
                  <a:gd name="T17" fmla="*/ 0 h 245"/>
                  <a:gd name="T18" fmla="*/ 0 w 245"/>
                  <a:gd name="T19" fmla="*/ 0 h 245"/>
                  <a:gd name="T20" fmla="*/ 0 w 245"/>
                  <a:gd name="T21" fmla="*/ 0 h 245"/>
                  <a:gd name="T22" fmla="*/ 0 w 245"/>
                  <a:gd name="T23" fmla="*/ 0 h 245"/>
                  <a:gd name="T24" fmla="*/ 0 w 245"/>
                  <a:gd name="T25" fmla="*/ 0 h 245"/>
                  <a:gd name="T26" fmla="*/ 0 w 245"/>
                  <a:gd name="T27" fmla="*/ 0 h 245"/>
                  <a:gd name="T28" fmla="*/ 0 w 245"/>
                  <a:gd name="T29" fmla="*/ 0 h 245"/>
                  <a:gd name="T30" fmla="*/ 0 w 245"/>
                  <a:gd name="T31" fmla="*/ 0 h 245"/>
                  <a:gd name="T32" fmla="*/ 0 w 245"/>
                  <a:gd name="T33" fmla="*/ 0 h 245"/>
                  <a:gd name="T34" fmla="*/ 0 w 245"/>
                  <a:gd name="T35" fmla="*/ 0 h 245"/>
                  <a:gd name="T36" fmla="*/ 0 w 245"/>
                  <a:gd name="T37" fmla="*/ 0 h 245"/>
                  <a:gd name="T38" fmla="*/ 0 w 245"/>
                  <a:gd name="T39" fmla="*/ 0 h 245"/>
                  <a:gd name="T40" fmla="*/ 0 w 245"/>
                  <a:gd name="T41" fmla="*/ 0 h 245"/>
                  <a:gd name="T42" fmla="*/ 0 w 245"/>
                  <a:gd name="T43" fmla="*/ 0 h 245"/>
                  <a:gd name="T44" fmla="*/ 0 w 245"/>
                  <a:gd name="T45" fmla="*/ 0 h 245"/>
                  <a:gd name="T46" fmla="*/ 0 w 245"/>
                  <a:gd name="T47" fmla="*/ 0 h 245"/>
                  <a:gd name="T48" fmla="*/ 0 w 245"/>
                  <a:gd name="T49" fmla="*/ 0 h 245"/>
                  <a:gd name="T50" fmla="*/ 0 w 245"/>
                  <a:gd name="T51" fmla="*/ 0 h 245"/>
                  <a:gd name="T52" fmla="*/ 0 w 245"/>
                  <a:gd name="T53" fmla="*/ 0 h 245"/>
                  <a:gd name="T54" fmla="*/ 0 w 245"/>
                  <a:gd name="T55" fmla="*/ 0 h 245"/>
                  <a:gd name="T56" fmla="*/ 0 w 245"/>
                  <a:gd name="T57" fmla="*/ 0 h 245"/>
                  <a:gd name="T58" fmla="*/ 0 w 245"/>
                  <a:gd name="T59" fmla="*/ 0 h 245"/>
                  <a:gd name="T60" fmla="*/ 0 w 245"/>
                  <a:gd name="T61" fmla="*/ 0 h 245"/>
                  <a:gd name="T62" fmla="*/ 0 w 245"/>
                  <a:gd name="T63" fmla="*/ 0 h 245"/>
                  <a:gd name="T64" fmla="*/ 0 w 245"/>
                  <a:gd name="T65" fmla="*/ 0 h 245"/>
                  <a:gd name="T66" fmla="*/ 0 w 245"/>
                  <a:gd name="T67" fmla="*/ 0 h 245"/>
                  <a:gd name="T68" fmla="*/ 0 w 245"/>
                  <a:gd name="T69" fmla="*/ 0 h 245"/>
                  <a:gd name="T70" fmla="*/ 0 w 245"/>
                  <a:gd name="T71" fmla="*/ 0 h 245"/>
                  <a:gd name="T72" fmla="*/ 0 w 245"/>
                  <a:gd name="T73" fmla="*/ 0 h 245"/>
                  <a:gd name="T74" fmla="*/ 0 w 245"/>
                  <a:gd name="T75" fmla="*/ 0 h 245"/>
                  <a:gd name="T76" fmla="*/ 0 w 245"/>
                  <a:gd name="T77" fmla="*/ 0 h 245"/>
                  <a:gd name="T78" fmla="*/ 0 w 245"/>
                  <a:gd name="T79" fmla="*/ 0 h 245"/>
                  <a:gd name="T80" fmla="*/ 0 w 245"/>
                  <a:gd name="T81" fmla="*/ 0 h 245"/>
                  <a:gd name="T82" fmla="*/ 0 w 245"/>
                  <a:gd name="T83" fmla="*/ 0 h 245"/>
                  <a:gd name="T84" fmla="*/ 0 w 245"/>
                  <a:gd name="T85" fmla="*/ 0 h 245"/>
                  <a:gd name="T86" fmla="*/ 0 w 245"/>
                  <a:gd name="T87" fmla="*/ 0 h 245"/>
                  <a:gd name="T88" fmla="*/ 0 w 245"/>
                  <a:gd name="T89" fmla="*/ 0 h 245"/>
                  <a:gd name="T90" fmla="*/ 0 w 245"/>
                  <a:gd name="T91" fmla="*/ 0 h 245"/>
                  <a:gd name="T92" fmla="*/ 0 w 245"/>
                  <a:gd name="T93" fmla="*/ 0 h 245"/>
                  <a:gd name="T94" fmla="*/ 0 w 245"/>
                  <a:gd name="T95" fmla="*/ 0 h 24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5"/>
                  <a:gd name="T145" fmla="*/ 0 h 245"/>
                  <a:gd name="T146" fmla="*/ 245 w 245"/>
                  <a:gd name="T147" fmla="*/ 245 h 24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5" h="245">
                    <a:moveTo>
                      <a:pt x="0" y="123"/>
                    </a:moveTo>
                    <a:lnTo>
                      <a:pt x="0" y="134"/>
                    </a:lnTo>
                    <a:lnTo>
                      <a:pt x="3" y="146"/>
                    </a:lnTo>
                    <a:lnTo>
                      <a:pt x="9" y="169"/>
                    </a:lnTo>
                    <a:lnTo>
                      <a:pt x="21" y="189"/>
                    </a:lnTo>
                    <a:lnTo>
                      <a:pt x="28" y="198"/>
                    </a:lnTo>
                    <a:lnTo>
                      <a:pt x="37" y="209"/>
                    </a:lnTo>
                    <a:lnTo>
                      <a:pt x="55" y="225"/>
                    </a:lnTo>
                    <a:lnTo>
                      <a:pt x="76" y="236"/>
                    </a:lnTo>
                    <a:lnTo>
                      <a:pt x="98" y="243"/>
                    </a:lnTo>
                    <a:lnTo>
                      <a:pt x="123" y="245"/>
                    </a:lnTo>
                    <a:lnTo>
                      <a:pt x="134" y="244"/>
                    </a:lnTo>
                    <a:lnTo>
                      <a:pt x="136" y="243"/>
                    </a:lnTo>
                    <a:lnTo>
                      <a:pt x="140" y="243"/>
                    </a:lnTo>
                    <a:lnTo>
                      <a:pt x="147" y="243"/>
                    </a:lnTo>
                    <a:lnTo>
                      <a:pt x="169" y="236"/>
                    </a:lnTo>
                    <a:lnTo>
                      <a:pt x="190" y="225"/>
                    </a:lnTo>
                    <a:lnTo>
                      <a:pt x="199" y="217"/>
                    </a:lnTo>
                    <a:lnTo>
                      <a:pt x="203" y="212"/>
                    </a:lnTo>
                    <a:lnTo>
                      <a:pt x="206" y="210"/>
                    </a:lnTo>
                    <a:lnTo>
                      <a:pt x="206" y="209"/>
                    </a:lnTo>
                    <a:lnTo>
                      <a:pt x="207" y="209"/>
                    </a:lnTo>
                    <a:lnTo>
                      <a:pt x="209" y="209"/>
                    </a:lnTo>
                    <a:lnTo>
                      <a:pt x="209" y="206"/>
                    </a:lnTo>
                    <a:lnTo>
                      <a:pt x="209" y="205"/>
                    </a:lnTo>
                    <a:lnTo>
                      <a:pt x="210" y="205"/>
                    </a:lnTo>
                    <a:lnTo>
                      <a:pt x="213" y="203"/>
                    </a:lnTo>
                    <a:lnTo>
                      <a:pt x="217" y="198"/>
                    </a:lnTo>
                    <a:lnTo>
                      <a:pt x="225" y="189"/>
                    </a:lnTo>
                    <a:lnTo>
                      <a:pt x="236" y="169"/>
                    </a:lnTo>
                    <a:lnTo>
                      <a:pt x="243" y="146"/>
                    </a:lnTo>
                    <a:lnTo>
                      <a:pt x="243" y="140"/>
                    </a:lnTo>
                    <a:lnTo>
                      <a:pt x="243" y="136"/>
                    </a:lnTo>
                    <a:lnTo>
                      <a:pt x="244" y="134"/>
                    </a:lnTo>
                    <a:lnTo>
                      <a:pt x="245" y="123"/>
                    </a:lnTo>
                    <a:lnTo>
                      <a:pt x="243" y="96"/>
                    </a:lnTo>
                    <a:lnTo>
                      <a:pt x="236" y="75"/>
                    </a:lnTo>
                    <a:lnTo>
                      <a:pt x="225" y="53"/>
                    </a:lnTo>
                    <a:lnTo>
                      <a:pt x="209" y="35"/>
                    </a:lnTo>
                    <a:lnTo>
                      <a:pt x="199" y="26"/>
                    </a:lnTo>
                    <a:lnTo>
                      <a:pt x="190" y="19"/>
                    </a:lnTo>
                    <a:lnTo>
                      <a:pt x="169" y="8"/>
                    </a:lnTo>
                    <a:lnTo>
                      <a:pt x="147" y="1"/>
                    </a:lnTo>
                    <a:lnTo>
                      <a:pt x="123" y="0"/>
                    </a:lnTo>
                    <a:lnTo>
                      <a:pt x="98" y="1"/>
                    </a:lnTo>
                    <a:lnTo>
                      <a:pt x="76" y="8"/>
                    </a:lnTo>
                    <a:lnTo>
                      <a:pt x="55" y="19"/>
                    </a:lnTo>
                    <a:lnTo>
                      <a:pt x="37" y="35"/>
                    </a:lnTo>
                    <a:lnTo>
                      <a:pt x="21" y="53"/>
                    </a:lnTo>
                    <a:lnTo>
                      <a:pt x="9" y="75"/>
                    </a:lnTo>
                    <a:lnTo>
                      <a:pt x="3" y="96"/>
                    </a:lnTo>
                    <a:lnTo>
                      <a:pt x="0" y="123"/>
                    </a:lnTo>
                    <a:close/>
                    <a:moveTo>
                      <a:pt x="51" y="194"/>
                    </a:moveTo>
                    <a:lnTo>
                      <a:pt x="38" y="178"/>
                    </a:lnTo>
                    <a:lnTo>
                      <a:pt x="32" y="169"/>
                    </a:lnTo>
                    <a:lnTo>
                      <a:pt x="29" y="161"/>
                    </a:lnTo>
                    <a:lnTo>
                      <a:pt x="23" y="142"/>
                    </a:lnTo>
                    <a:lnTo>
                      <a:pt x="22" y="123"/>
                    </a:lnTo>
                    <a:lnTo>
                      <a:pt x="23" y="101"/>
                    </a:lnTo>
                    <a:lnTo>
                      <a:pt x="29" y="83"/>
                    </a:lnTo>
                    <a:lnTo>
                      <a:pt x="38" y="65"/>
                    </a:lnTo>
                    <a:lnTo>
                      <a:pt x="51" y="50"/>
                    </a:lnTo>
                    <a:lnTo>
                      <a:pt x="66" y="36"/>
                    </a:lnTo>
                    <a:lnTo>
                      <a:pt x="83" y="28"/>
                    </a:lnTo>
                    <a:lnTo>
                      <a:pt x="101" y="23"/>
                    </a:lnTo>
                    <a:lnTo>
                      <a:pt x="123" y="22"/>
                    </a:lnTo>
                    <a:lnTo>
                      <a:pt x="143" y="23"/>
                    </a:lnTo>
                    <a:lnTo>
                      <a:pt x="163" y="28"/>
                    </a:lnTo>
                    <a:lnTo>
                      <a:pt x="180" y="36"/>
                    </a:lnTo>
                    <a:lnTo>
                      <a:pt x="195" y="50"/>
                    </a:lnTo>
                    <a:lnTo>
                      <a:pt x="208" y="65"/>
                    </a:lnTo>
                    <a:lnTo>
                      <a:pt x="218" y="83"/>
                    </a:lnTo>
                    <a:lnTo>
                      <a:pt x="224" y="101"/>
                    </a:lnTo>
                    <a:lnTo>
                      <a:pt x="226" y="123"/>
                    </a:lnTo>
                    <a:lnTo>
                      <a:pt x="225" y="132"/>
                    </a:lnTo>
                    <a:lnTo>
                      <a:pt x="224" y="136"/>
                    </a:lnTo>
                    <a:lnTo>
                      <a:pt x="224" y="142"/>
                    </a:lnTo>
                    <a:lnTo>
                      <a:pt x="220" y="151"/>
                    </a:lnTo>
                    <a:lnTo>
                      <a:pt x="218" y="161"/>
                    </a:lnTo>
                    <a:lnTo>
                      <a:pt x="216" y="162"/>
                    </a:lnTo>
                    <a:lnTo>
                      <a:pt x="215" y="164"/>
                    </a:lnTo>
                    <a:lnTo>
                      <a:pt x="213" y="169"/>
                    </a:lnTo>
                    <a:lnTo>
                      <a:pt x="208" y="178"/>
                    </a:lnTo>
                    <a:lnTo>
                      <a:pt x="195" y="194"/>
                    </a:lnTo>
                    <a:lnTo>
                      <a:pt x="180" y="208"/>
                    </a:lnTo>
                    <a:lnTo>
                      <a:pt x="171" y="212"/>
                    </a:lnTo>
                    <a:lnTo>
                      <a:pt x="166" y="214"/>
                    </a:lnTo>
                    <a:lnTo>
                      <a:pt x="164" y="215"/>
                    </a:lnTo>
                    <a:lnTo>
                      <a:pt x="163" y="218"/>
                    </a:lnTo>
                    <a:lnTo>
                      <a:pt x="152" y="220"/>
                    </a:lnTo>
                    <a:lnTo>
                      <a:pt x="143" y="223"/>
                    </a:lnTo>
                    <a:lnTo>
                      <a:pt x="123" y="226"/>
                    </a:lnTo>
                    <a:lnTo>
                      <a:pt x="101" y="223"/>
                    </a:lnTo>
                    <a:lnTo>
                      <a:pt x="83" y="218"/>
                    </a:lnTo>
                    <a:lnTo>
                      <a:pt x="66" y="208"/>
                    </a:lnTo>
                    <a:lnTo>
                      <a:pt x="51" y="194"/>
                    </a:lnTo>
                    <a:close/>
                  </a:path>
                </a:pathLst>
              </a:custGeom>
              <a:solidFill>
                <a:srgbClr val="D7D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Freeform 106">
                <a:extLst>
                  <a:ext uri="{FF2B5EF4-FFF2-40B4-BE49-F238E27FC236}">
                    <a16:creationId xmlns:a16="http://schemas.microsoft.com/office/drawing/2014/main" id="{5B0087D5-8984-400F-A34C-330E0DD021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4" y="1362"/>
                <a:ext cx="41" cy="41"/>
              </a:xfrm>
              <a:custGeom>
                <a:avLst/>
                <a:gdLst>
                  <a:gd name="T0" fmla="*/ 0 w 204"/>
                  <a:gd name="T1" fmla="*/ 0 h 204"/>
                  <a:gd name="T2" fmla="*/ 0 w 204"/>
                  <a:gd name="T3" fmla="*/ 0 h 204"/>
                  <a:gd name="T4" fmla="*/ 0 w 204"/>
                  <a:gd name="T5" fmla="*/ 0 h 204"/>
                  <a:gd name="T6" fmla="*/ 0 w 204"/>
                  <a:gd name="T7" fmla="*/ 0 h 204"/>
                  <a:gd name="T8" fmla="*/ 0 w 204"/>
                  <a:gd name="T9" fmla="*/ 0 h 204"/>
                  <a:gd name="T10" fmla="*/ 0 w 204"/>
                  <a:gd name="T11" fmla="*/ 0 h 204"/>
                  <a:gd name="T12" fmla="*/ 0 w 204"/>
                  <a:gd name="T13" fmla="*/ 0 h 204"/>
                  <a:gd name="T14" fmla="*/ 0 w 204"/>
                  <a:gd name="T15" fmla="*/ 0 h 204"/>
                  <a:gd name="T16" fmla="*/ 0 w 204"/>
                  <a:gd name="T17" fmla="*/ 0 h 204"/>
                  <a:gd name="T18" fmla="*/ 0 w 204"/>
                  <a:gd name="T19" fmla="*/ 0 h 204"/>
                  <a:gd name="T20" fmla="*/ 0 w 204"/>
                  <a:gd name="T21" fmla="*/ 0 h 204"/>
                  <a:gd name="T22" fmla="*/ 0 w 204"/>
                  <a:gd name="T23" fmla="*/ 0 h 204"/>
                  <a:gd name="T24" fmla="*/ 0 w 204"/>
                  <a:gd name="T25" fmla="*/ 0 h 204"/>
                  <a:gd name="T26" fmla="*/ 0 w 204"/>
                  <a:gd name="T27" fmla="*/ 0 h 204"/>
                  <a:gd name="T28" fmla="*/ 0 w 204"/>
                  <a:gd name="T29" fmla="*/ 0 h 204"/>
                  <a:gd name="T30" fmla="*/ 0 w 204"/>
                  <a:gd name="T31" fmla="*/ 0 h 204"/>
                  <a:gd name="T32" fmla="*/ 0 w 204"/>
                  <a:gd name="T33" fmla="*/ 0 h 204"/>
                  <a:gd name="T34" fmla="*/ 0 w 204"/>
                  <a:gd name="T35" fmla="*/ 0 h 204"/>
                  <a:gd name="T36" fmla="*/ 0 w 204"/>
                  <a:gd name="T37" fmla="*/ 0 h 204"/>
                  <a:gd name="T38" fmla="*/ 0 w 204"/>
                  <a:gd name="T39" fmla="*/ 0 h 204"/>
                  <a:gd name="T40" fmla="*/ 0 w 204"/>
                  <a:gd name="T41" fmla="*/ 0 h 204"/>
                  <a:gd name="T42" fmla="*/ 0 w 204"/>
                  <a:gd name="T43" fmla="*/ 0 h 204"/>
                  <a:gd name="T44" fmla="*/ 0 w 204"/>
                  <a:gd name="T45" fmla="*/ 0 h 204"/>
                  <a:gd name="T46" fmla="*/ 0 w 204"/>
                  <a:gd name="T47" fmla="*/ 0 h 204"/>
                  <a:gd name="T48" fmla="*/ 0 w 204"/>
                  <a:gd name="T49" fmla="*/ 0 h 204"/>
                  <a:gd name="T50" fmla="*/ 0 w 204"/>
                  <a:gd name="T51" fmla="*/ 0 h 204"/>
                  <a:gd name="T52" fmla="*/ 0 w 204"/>
                  <a:gd name="T53" fmla="*/ 0 h 204"/>
                  <a:gd name="T54" fmla="*/ 0 w 204"/>
                  <a:gd name="T55" fmla="*/ 0 h 204"/>
                  <a:gd name="T56" fmla="*/ 0 w 204"/>
                  <a:gd name="T57" fmla="*/ 0 h 204"/>
                  <a:gd name="T58" fmla="*/ 0 w 204"/>
                  <a:gd name="T59" fmla="*/ 0 h 204"/>
                  <a:gd name="T60" fmla="*/ 0 w 204"/>
                  <a:gd name="T61" fmla="*/ 0 h 204"/>
                  <a:gd name="T62" fmla="*/ 0 w 204"/>
                  <a:gd name="T63" fmla="*/ 0 h 204"/>
                  <a:gd name="T64" fmla="*/ 0 w 204"/>
                  <a:gd name="T65" fmla="*/ 0 h 204"/>
                  <a:gd name="T66" fmla="*/ 0 w 204"/>
                  <a:gd name="T67" fmla="*/ 0 h 204"/>
                  <a:gd name="T68" fmla="*/ 0 w 204"/>
                  <a:gd name="T69" fmla="*/ 0 h 204"/>
                  <a:gd name="T70" fmla="*/ 0 w 204"/>
                  <a:gd name="T71" fmla="*/ 0 h 204"/>
                  <a:gd name="T72" fmla="*/ 0 w 204"/>
                  <a:gd name="T73" fmla="*/ 0 h 204"/>
                  <a:gd name="T74" fmla="*/ 0 w 204"/>
                  <a:gd name="T75" fmla="*/ 0 h 204"/>
                  <a:gd name="T76" fmla="*/ 0 w 204"/>
                  <a:gd name="T77" fmla="*/ 0 h 204"/>
                  <a:gd name="T78" fmla="*/ 0 w 204"/>
                  <a:gd name="T79" fmla="*/ 0 h 204"/>
                  <a:gd name="T80" fmla="*/ 0 w 204"/>
                  <a:gd name="T81" fmla="*/ 0 h 204"/>
                  <a:gd name="T82" fmla="*/ 0 w 204"/>
                  <a:gd name="T83" fmla="*/ 0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0" y="101"/>
                    </a:moveTo>
                    <a:lnTo>
                      <a:pt x="1" y="120"/>
                    </a:lnTo>
                    <a:lnTo>
                      <a:pt x="7" y="139"/>
                    </a:lnTo>
                    <a:lnTo>
                      <a:pt x="10" y="147"/>
                    </a:lnTo>
                    <a:lnTo>
                      <a:pt x="16" y="156"/>
                    </a:lnTo>
                    <a:lnTo>
                      <a:pt x="29" y="172"/>
                    </a:lnTo>
                    <a:lnTo>
                      <a:pt x="44" y="186"/>
                    </a:lnTo>
                    <a:lnTo>
                      <a:pt x="61" y="196"/>
                    </a:lnTo>
                    <a:lnTo>
                      <a:pt x="79" y="201"/>
                    </a:lnTo>
                    <a:lnTo>
                      <a:pt x="101" y="204"/>
                    </a:lnTo>
                    <a:lnTo>
                      <a:pt x="121" y="201"/>
                    </a:lnTo>
                    <a:lnTo>
                      <a:pt x="130" y="198"/>
                    </a:lnTo>
                    <a:lnTo>
                      <a:pt x="141" y="196"/>
                    </a:lnTo>
                    <a:lnTo>
                      <a:pt x="142" y="193"/>
                    </a:lnTo>
                    <a:lnTo>
                      <a:pt x="144" y="192"/>
                    </a:lnTo>
                    <a:lnTo>
                      <a:pt x="149" y="190"/>
                    </a:lnTo>
                    <a:lnTo>
                      <a:pt x="158" y="186"/>
                    </a:lnTo>
                    <a:lnTo>
                      <a:pt x="173" y="172"/>
                    </a:lnTo>
                    <a:lnTo>
                      <a:pt x="186" y="156"/>
                    </a:lnTo>
                    <a:lnTo>
                      <a:pt x="191" y="147"/>
                    </a:lnTo>
                    <a:lnTo>
                      <a:pt x="193" y="142"/>
                    </a:lnTo>
                    <a:lnTo>
                      <a:pt x="194" y="140"/>
                    </a:lnTo>
                    <a:lnTo>
                      <a:pt x="196" y="139"/>
                    </a:lnTo>
                    <a:lnTo>
                      <a:pt x="198" y="129"/>
                    </a:lnTo>
                    <a:lnTo>
                      <a:pt x="202" y="120"/>
                    </a:lnTo>
                    <a:lnTo>
                      <a:pt x="202" y="114"/>
                    </a:lnTo>
                    <a:lnTo>
                      <a:pt x="203" y="110"/>
                    </a:lnTo>
                    <a:lnTo>
                      <a:pt x="204" y="101"/>
                    </a:lnTo>
                    <a:lnTo>
                      <a:pt x="202" y="79"/>
                    </a:lnTo>
                    <a:lnTo>
                      <a:pt x="196" y="61"/>
                    </a:lnTo>
                    <a:lnTo>
                      <a:pt x="186" y="43"/>
                    </a:lnTo>
                    <a:lnTo>
                      <a:pt x="173" y="28"/>
                    </a:lnTo>
                    <a:lnTo>
                      <a:pt x="158" y="14"/>
                    </a:lnTo>
                    <a:lnTo>
                      <a:pt x="141" y="6"/>
                    </a:lnTo>
                    <a:lnTo>
                      <a:pt x="121" y="1"/>
                    </a:lnTo>
                    <a:lnTo>
                      <a:pt x="101" y="0"/>
                    </a:lnTo>
                    <a:lnTo>
                      <a:pt x="79" y="1"/>
                    </a:lnTo>
                    <a:lnTo>
                      <a:pt x="61" y="6"/>
                    </a:lnTo>
                    <a:lnTo>
                      <a:pt x="44" y="14"/>
                    </a:lnTo>
                    <a:lnTo>
                      <a:pt x="29" y="28"/>
                    </a:lnTo>
                    <a:lnTo>
                      <a:pt x="16" y="43"/>
                    </a:lnTo>
                    <a:lnTo>
                      <a:pt x="7" y="61"/>
                    </a:lnTo>
                    <a:lnTo>
                      <a:pt x="1" y="79"/>
                    </a:lnTo>
                    <a:lnTo>
                      <a:pt x="0" y="101"/>
                    </a:lnTo>
                    <a:close/>
                    <a:moveTo>
                      <a:pt x="101" y="19"/>
                    </a:moveTo>
                    <a:lnTo>
                      <a:pt x="117" y="20"/>
                    </a:lnTo>
                    <a:lnTo>
                      <a:pt x="124" y="21"/>
                    </a:lnTo>
                    <a:lnTo>
                      <a:pt x="131" y="25"/>
                    </a:lnTo>
                    <a:lnTo>
                      <a:pt x="145" y="31"/>
                    </a:lnTo>
                    <a:lnTo>
                      <a:pt x="159" y="43"/>
                    </a:lnTo>
                    <a:lnTo>
                      <a:pt x="168" y="54"/>
                    </a:lnTo>
                    <a:lnTo>
                      <a:pt x="176" y="69"/>
                    </a:lnTo>
                    <a:lnTo>
                      <a:pt x="180" y="84"/>
                    </a:lnTo>
                    <a:lnTo>
                      <a:pt x="183" y="101"/>
                    </a:lnTo>
                    <a:lnTo>
                      <a:pt x="181" y="107"/>
                    </a:lnTo>
                    <a:lnTo>
                      <a:pt x="180" y="107"/>
                    </a:lnTo>
                    <a:lnTo>
                      <a:pt x="180" y="108"/>
                    </a:lnTo>
                    <a:lnTo>
                      <a:pt x="180" y="111"/>
                    </a:lnTo>
                    <a:lnTo>
                      <a:pt x="180" y="115"/>
                    </a:lnTo>
                    <a:lnTo>
                      <a:pt x="178" y="122"/>
                    </a:lnTo>
                    <a:lnTo>
                      <a:pt x="176" y="130"/>
                    </a:lnTo>
                    <a:lnTo>
                      <a:pt x="168" y="144"/>
                    </a:lnTo>
                    <a:lnTo>
                      <a:pt x="159" y="157"/>
                    </a:lnTo>
                    <a:lnTo>
                      <a:pt x="145" y="167"/>
                    </a:lnTo>
                    <a:lnTo>
                      <a:pt x="131" y="175"/>
                    </a:lnTo>
                    <a:lnTo>
                      <a:pt x="124" y="178"/>
                    </a:lnTo>
                    <a:lnTo>
                      <a:pt x="117" y="180"/>
                    </a:lnTo>
                    <a:lnTo>
                      <a:pt x="101" y="182"/>
                    </a:lnTo>
                    <a:lnTo>
                      <a:pt x="84" y="180"/>
                    </a:lnTo>
                    <a:lnTo>
                      <a:pt x="69" y="175"/>
                    </a:lnTo>
                    <a:lnTo>
                      <a:pt x="55" y="167"/>
                    </a:lnTo>
                    <a:lnTo>
                      <a:pt x="43" y="157"/>
                    </a:lnTo>
                    <a:lnTo>
                      <a:pt x="32" y="144"/>
                    </a:lnTo>
                    <a:lnTo>
                      <a:pt x="25" y="130"/>
                    </a:lnTo>
                    <a:lnTo>
                      <a:pt x="21" y="122"/>
                    </a:lnTo>
                    <a:lnTo>
                      <a:pt x="20" y="115"/>
                    </a:lnTo>
                    <a:lnTo>
                      <a:pt x="19" y="101"/>
                    </a:lnTo>
                    <a:lnTo>
                      <a:pt x="20" y="84"/>
                    </a:lnTo>
                    <a:lnTo>
                      <a:pt x="25" y="69"/>
                    </a:lnTo>
                    <a:lnTo>
                      <a:pt x="32" y="54"/>
                    </a:lnTo>
                    <a:lnTo>
                      <a:pt x="43" y="43"/>
                    </a:lnTo>
                    <a:lnTo>
                      <a:pt x="55" y="31"/>
                    </a:lnTo>
                    <a:lnTo>
                      <a:pt x="69" y="25"/>
                    </a:lnTo>
                    <a:lnTo>
                      <a:pt x="84" y="20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DFD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Freeform 107">
                <a:extLst>
                  <a:ext uri="{FF2B5EF4-FFF2-40B4-BE49-F238E27FC236}">
                    <a16:creationId xmlns:a16="http://schemas.microsoft.com/office/drawing/2014/main" id="{F3B2173F-5E5F-4747-83A2-943B25D68D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8" y="1366"/>
                <a:ext cx="32" cy="32"/>
              </a:xfrm>
              <a:custGeom>
                <a:avLst/>
                <a:gdLst>
                  <a:gd name="T0" fmla="*/ 0 w 164"/>
                  <a:gd name="T1" fmla="*/ 0 h 163"/>
                  <a:gd name="T2" fmla="*/ 0 w 164"/>
                  <a:gd name="T3" fmla="*/ 0 h 163"/>
                  <a:gd name="T4" fmla="*/ 0 w 164"/>
                  <a:gd name="T5" fmla="*/ 0 h 163"/>
                  <a:gd name="T6" fmla="*/ 0 w 164"/>
                  <a:gd name="T7" fmla="*/ 0 h 163"/>
                  <a:gd name="T8" fmla="*/ 0 w 164"/>
                  <a:gd name="T9" fmla="*/ 0 h 163"/>
                  <a:gd name="T10" fmla="*/ 0 w 164"/>
                  <a:gd name="T11" fmla="*/ 0 h 163"/>
                  <a:gd name="T12" fmla="*/ 0 w 164"/>
                  <a:gd name="T13" fmla="*/ 0 h 163"/>
                  <a:gd name="T14" fmla="*/ 0 w 164"/>
                  <a:gd name="T15" fmla="*/ 0 h 163"/>
                  <a:gd name="T16" fmla="*/ 0 w 164"/>
                  <a:gd name="T17" fmla="*/ 0 h 163"/>
                  <a:gd name="T18" fmla="*/ 0 w 164"/>
                  <a:gd name="T19" fmla="*/ 0 h 163"/>
                  <a:gd name="T20" fmla="*/ 0 w 164"/>
                  <a:gd name="T21" fmla="*/ 0 h 163"/>
                  <a:gd name="T22" fmla="*/ 0 w 164"/>
                  <a:gd name="T23" fmla="*/ 0 h 163"/>
                  <a:gd name="T24" fmla="*/ 0 w 164"/>
                  <a:gd name="T25" fmla="*/ 0 h 163"/>
                  <a:gd name="T26" fmla="*/ 0 w 164"/>
                  <a:gd name="T27" fmla="*/ 0 h 163"/>
                  <a:gd name="T28" fmla="*/ 0 w 164"/>
                  <a:gd name="T29" fmla="*/ 0 h 163"/>
                  <a:gd name="T30" fmla="*/ 0 w 164"/>
                  <a:gd name="T31" fmla="*/ 0 h 163"/>
                  <a:gd name="T32" fmla="*/ 0 w 164"/>
                  <a:gd name="T33" fmla="*/ 0 h 163"/>
                  <a:gd name="T34" fmla="*/ 0 w 164"/>
                  <a:gd name="T35" fmla="*/ 0 h 163"/>
                  <a:gd name="T36" fmla="*/ 0 w 164"/>
                  <a:gd name="T37" fmla="*/ 0 h 163"/>
                  <a:gd name="T38" fmla="*/ 0 w 164"/>
                  <a:gd name="T39" fmla="*/ 0 h 163"/>
                  <a:gd name="T40" fmla="*/ 0 w 164"/>
                  <a:gd name="T41" fmla="*/ 0 h 163"/>
                  <a:gd name="T42" fmla="*/ 0 w 164"/>
                  <a:gd name="T43" fmla="*/ 0 h 163"/>
                  <a:gd name="T44" fmla="*/ 0 w 164"/>
                  <a:gd name="T45" fmla="*/ 0 h 163"/>
                  <a:gd name="T46" fmla="*/ 0 w 164"/>
                  <a:gd name="T47" fmla="*/ 0 h 163"/>
                  <a:gd name="T48" fmla="*/ 0 w 164"/>
                  <a:gd name="T49" fmla="*/ 0 h 163"/>
                  <a:gd name="T50" fmla="*/ 0 w 164"/>
                  <a:gd name="T51" fmla="*/ 0 h 163"/>
                  <a:gd name="T52" fmla="*/ 0 w 164"/>
                  <a:gd name="T53" fmla="*/ 0 h 163"/>
                  <a:gd name="T54" fmla="*/ 0 w 164"/>
                  <a:gd name="T55" fmla="*/ 0 h 163"/>
                  <a:gd name="T56" fmla="*/ 0 w 164"/>
                  <a:gd name="T57" fmla="*/ 0 h 163"/>
                  <a:gd name="T58" fmla="*/ 0 w 164"/>
                  <a:gd name="T59" fmla="*/ 0 h 163"/>
                  <a:gd name="T60" fmla="*/ 0 w 164"/>
                  <a:gd name="T61" fmla="*/ 0 h 163"/>
                  <a:gd name="T62" fmla="*/ 0 w 164"/>
                  <a:gd name="T63" fmla="*/ 0 h 163"/>
                  <a:gd name="T64" fmla="*/ 0 w 164"/>
                  <a:gd name="T65" fmla="*/ 0 h 163"/>
                  <a:gd name="T66" fmla="*/ 0 w 164"/>
                  <a:gd name="T67" fmla="*/ 0 h 163"/>
                  <a:gd name="T68" fmla="*/ 0 w 164"/>
                  <a:gd name="T69" fmla="*/ 0 h 163"/>
                  <a:gd name="T70" fmla="*/ 0 w 164"/>
                  <a:gd name="T71" fmla="*/ 0 h 163"/>
                  <a:gd name="T72" fmla="*/ 0 w 164"/>
                  <a:gd name="T73" fmla="*/ 0 h 163"/>
                  <a:gd name="T74" fmla="*/ 0 w 164"/>
                  <a:gd name="T75" fmla="*/ 0 h 163"/>
                  <a:gd name="T76" fmla="*/ 0 w 164"/>
                  <a:gd name="T77" fmla="*/ 0 h 163"/>
                  <a:gd name="T78" fmla="*/ 0 w 164"/>
                  <a:gd name="T79" fmla="*/ 0 h 163"/>
                  <a:gd name="T80" fmla="*/ 0 w 164"/>
                  <a:gd name="T81" fmla="*/ 0 h 163"/>
                  <a:gd name="T82" fmla="*/ 0 w 164"/>
                  <a:gd name="T83" fmla="*/ 0 h 1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64"/>
                  <a:gd name="T127" fmla="*/ 0 h 163"/>
                  <a:gd name="T128" fmla="*/ 164 w 164"/>
                  <a:gd name="T129" fmla="*/ 163 h 1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64" h="163">
                    <a:moveTo>
                      <a:pt x="140" y="24"/>
                    </a:moveTo>
                    <a:lnTo>
                      <a:pt x="126" y="12"/>
                    </a:lnTo>
                    <a:lnTo>
                      <a:pt x="112" y="6"/>
                    </a:lnTo>
                    <a:lnTo>
                      <a:pt x="105" y="2"/>
                    </a:lnTo>
                    <a:lnTo>
                      <a:pt x="98" y="1"/>
                    </a:lnTo>
                    <a:lnTo>
                      <a:pt x="82" y="0"/>
                    </a:lnTo>
                    <a:lnTo>
                      <a:pt x="65" y="1"/>
                    </a:lnTo>
                    <a:lnTo>
                      <a:pt x="50" y="6"/>
                    </a:lnTo>
                    <a:lnTo>
                      <a:pt x="36" y="12"/>
                    </a:lnTo>
                    <a:lnTo>
                      <a:pt x="24" y="24"/>
                    </a:lnTo>
                    <a:lnTo>
                      <a:pt x="13" y="35"/>
                    </a:lnTo>
                    <a:lnTo>
                      <a:pt x="6" y="50"/>
                    </a:lnTo>
                    <a:lnTo>
                      <a:pt x="1" y="65"/>
                    </a:lnTo>
                    <a:lnTo>
                      <a:pt x="0" y="82"/>
                    </a:lnTo>
                    <a:lnTo>
                      <a:pt x="1" y="96"/>
                    </a:lnTo>
                    <a:lnTo>
                      <a:pt x="2" y="103"/>
                    </a:lnTo>
                    <a:lnTo>
                      <a:pt x="6" y="111"/>
                    </a:lnTo>
                    <a:lnTo>
                      <a:pt x="13" y="125"/>
                    </a:lnTo>
                    <a:lnTo>
                      <a:pt x="24" y="138"/>
                    </a:lnTo>
                    <a:lnTo>
                      <a:pt x="36" y="148"/>
                    </a:lnTo>
                    <a:lnTo>
                      <a:pt x="50" y="156"/>
                    </a:lnTo>
                    <a:lnTo>
                      <a:pt x="65" y="161"/>
                    </a:lnTo>
                    <a:lnTo>
                      <a:pt x="82" y="163"/>
                    </a:lnTo>
                    <a:lnTo>
                      <a:pt x="98" y="161"/>
                    </a:lnTo>
                    <a:lnTo>
                      <a:pt x="105" y="159"/>
                    </a:lnTo>
                    <a:lnTo>
                      <a:pt x="112" y="156"/>
                    </a:lnTo>
                    <a:lnTo>
                      <a:pt x="126" y="148"/>
                    </a:lnTo>
                    <a:lnTo>
                      <a:pt x="140" y="138"/>
                    </a:lnTo>
                    <a:lnTo>
                      <a:pt x="149" y="125"/>
                    </a:lnTo>
                    <a:lnTo>
                      <a:pt x="157" y="111"/>
                    </a:lnTo>
                    <a:lnTo>
                      <a:pt x="159" y="103"/>
                    </a:lnTo>
                    <a:lnTo>
                      <a:pt x="161" y="96"/>
                    </a:lnTo>
                    <a:lnTo>
                      <a:pt x="161" y="92"/>
                    </a:lnTo>
                    <a:lnTo>
                      <a:pt x="161" y="89"/>
                    </a:lnTo>
                    <a:lnTo>
                      <a:pt x="161" y="88"/>
                    </a:lnTo>
                    <a:lnTo>
                      <a:pt x="162" y="88"/>
                    </a:lnTo>
                    <a:lnTo>
                      <a:pt x="164" y="82"/>
                    </a:lnTo>
                    <a:lnTo>
                      <a:pt x="161" y="65"/>
                    </a:lnTo>
                    <a:lnTo>
                      <a:pt x="157" y="50"/>
                    </a:lnTo>
                    <a:lnTo>
                      <a:pt x="149" y="35"/>
                    </a:lnTo>
                    <a:lnTo>
                      <a:pt x="140" y="24"/>
                    </a:lnTo>
                    <a:close/>
                    <a:moveTo>
                      <a:pt x="82" y="21"/>
                    </a:moveTo>
                    <a:lnTo>
                      <a:pt x="93" y="21"/>
                    </a:lnTo>
                    <a:lnTo>
                      <a:pt x="105" y="25"/>
                    </a:lnTo>
                    <a:lnTo>
                      <a:pt x="115" y="31"/>
                    </a:lnTo>
                    <a:lnTo>
                      <a:pt x="125" y="38"/>
                    </a:lnTo>
                    <a:lnTo>
                      <a:pt x="133" y="46"/>
                    </a:lnTo>
                    <a:lnTo>
                      <a:pt x="139" y="57"/>
                    </a:lnTo>
                    <a:lnTo>
                      <a:pt x="142" y="68"/>
                    </a:lnTo>
                    <a:lnTo>
                      <a:pt x="144" y="82"/>
                    </a:lnTo>
                    <a:lnTo>
                      <a:pt x="142" y="93"/>
                    </a:lnTo>
                    <a:lnTo>
                      <a:pt x="139" y="104"/>
                    </a:lnTo>
                    <a:lnTo>
                      <a:pt x="135" y="109"/>
                    </a:lnTo>
                    <a:lnTo>
                      <a:pt x="133" y="114"/>
                    </a:lnTo>
                    <a:lnTo>
                      <a:pt x="128" y="119"/>
                    </a:lnTo>
                    <a:lnTo>
                      <a:pt x="126" y="121"/>
                    </a:lnTo>
                    <a:lnTo>
                      <a:pt x="125" y="121"/>
                    </a:lnTo>
                    <a:lnTo>
                      <a:pt x="125" y="122"/>
                    </a:lnTo>
                    <a:lnTo>
                      <a:pt x="125" y="125"/>
                    </a:lnTo>
                    <a:lnTo>
                      <a:pt x="123" y="125"/>
                    </a:lnTo>
                    <a:lnTo>
                      <a:pt x="122" y="125"/>
                    </a:lnTo>
                    <a:lnTo>
                      <a:pt x="122" y="126"/>
                    </a:lnTo>
                    <a:lnTo>
                      <a:pt x="119" y="128"/>
                    </a:lnTo>
                    <a:lnTo>
                      <a:pt x="115" y="133"/>
                    </a:lnTo>
                    <a:lnTo>
                      <a:pt x="109" y="135"/>
                    </a:lnTo>
                    <a:lnTo>
                      <a:pt x="105" y="138"/>
                    </a:lnTo>
                    <a:lnTo>
                      <a:pt x="93" y="142"/>
                    </a:lnTo>
                    <a:lnTo>
                      <a:pt x="82" y="144"/>
                    </a:lnTo>
                    <a:lnTo>
                      <a:pt x="68" y="142"/>
                    </a:lnTo>
                    <a:lnTo>
                      <a:pt x="57" y="138"/>
                    </a:lnTo>
                    <a:lnTo>
                      <a:pt x="47" y="133"/>
                    </a:lnTo>
                    <a:lnTo>
                      <a:pt x="39" y="125"/>
                    </a:lnTo>
                    <a:lnTo>
                      <a:pt x="31" y="114"/>
                    </a:lnTo>
                    <a:lnTo>
                      <a:pt x="25" y="104"/>
                    </a:lnTo>
                    <a:lnTo>
                      <a:pt x="22" y="93"/>
                    </a:lnTo>
                    <a:lnTo>
                      <a:pt x="22" y="82"/>
                    </a:lnTo>
                    <a:lnTo>
                      <a:pt x="22" y="68"/>
                    </a:lnTo>
                    <a:lnTo>
                      <a:pt x="25" y="57"/>
                    </a:lnTo>
                    <a:lnTo>
                      <a:pt x="31" y="46"/>
                    </a:lnTo>
                    <a:lnTo>
                      <a:pt x="39" y="38"/>
                    </a:lnTo>
                    <a:lnTo>
                      <a:pt x="47" y="31"/>
                    </a:lnTo>
                    <a:lnTo>
                      <a:pt x="57" y="25"/>
                    </a:lnTo>
                    <a:lnTo>
                      <a:pt x="68" y="21"/>
                    </a:lnTo>
                    <a:lnTo>
                      <a:pt x="82" y="21"/>
                    </a:lnTo>
                    <a:close/>
                  </a:path>
                </a:pathLst>
              </a:custGeom>
              <a:solidFill>
                <a:srgbClr val="E7E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Freeform 108">
                <a:extLst>
                  <a:ext uri="{FF2B5EF4-FFF2-40B4-BE49-F238E27FC236}">
                    <a16:creationId xmlns:a16="http://schemas.microsoft.com/office/drawing/2014/main" id="{4CA18FD7-19B9-4B7F-9BC3-77D5783E1F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2" y="1370"/>
                <a:ext cx="24" cy="25"/>
              </a:xfrm>
              <a:custGeom>
                <a:avLst/>
                <a:gdLst>
                  <a:gd name="T0" fmla="*/ 0 w 122"/>
                  <a:gd name="T1" fmla="*/ 0 h 123"/>
                  <a:gd name="T2" fmla="*/ 0 w 122"/>
                  <a:gd name="T3" fmla="*/ 0 h 123"/>
                  <a:gd name="T4" fmla="*/ 0 w 122"/>
                  <a:gd name="T5" fmla="*/ 0 h 123"/>
                  <a:gd name="T6" fmla="*/ 0 w 122"/>
                  <a:gd name="T7" fmla="*/ 0 h 123"/>
                  <a:gd name="T8" fmla="*/ 0 w 122"/>
                  <a:gd name="T9" fmla="*/ 0 h 123"/>
                  <a:gd name="T10" fmla="*/ 0 w 122"/>
                  <a:gd name="T11" fmla="*/ 0 h 123"/>
                  <a:gd name="T12" fmla="*/ 0 w 122"/>
                  <a:gd name="T13" fmla="*/ 0 h 123"/>
                  <a:gd name="T14" fmla="*/ 0 w 122"/>
                  <a:gd name="T15" fmla="*/ 0 h 123"/>
                  <a:gd name="T16" fmla="*/ 0 w 122"/>
                  <a:gd name="T17" fmla="*/ 0 h 123"/>
                  <a:gd name="T18" fmla="*/ 0 w 122"/>
                  <a:gd name="T19" fmla="*/ 0 h 123"/>
                  <a:gd name="T20" fmla="*/ 0 w 122"/>
                  <a:gd name="T21" fmla="*/ 0 h 123"/>
                  <a:gd name="T22" fmla="*/ 0 w 122"/>
                  <a:gd name="T23" fmla="*/ 0 h 123"/>
                  <a:gd name="T24" fmla="*/ 0 w 122"/>
                  <a:gd name="T25" fmla="*/ 0 h 123"/>
                  <a:gd name="T26" fmla="*/ 0 w 122"/>
                  <a:gd name="T27" fmla="*/ 0 h 123"/>
                  <a:gd name="T28" fmla="*/ 0 w 122"/>
                  <a:gd name="T29" fmla="*/ 0 h 123"/>
                  <a:gd name="T30" fmla="*/ 0 w 122"/>
                  <a:gd name="T31" fmla="*/ 0 h 123"/>
                  <a:gd name="T32" fmla="*/ 0 w 122"/>
                  <a:gd name="T33" fmla="*/ 0 h 123"/>
                  <a:gd name="T34" fmla="*/ 0 w 122"/>
                  <a:gd name="T35" fmla="*/ 0 h 123"/>
                  <a:gd name="T36" fmla="*/ 0 w 122"/>
                  <a:gd name="T37" fmla="*/ 0 h 123"/>
                  <a:gd name="T38" fmla="*/ 0 w 122"/>
                  <a:gd name="T39" fmla="*/ 0 h 123"/>
                  <a:gd name="T40" fmla="*/ 0 w 122"/>
                  <a:gd name="T41" fmla="*/ 0 h 123"/>
                  <a:gd name="T42" fmla="*/ 0 w 122"/>
                  <a:gd name="T43" fmla="*/ 0 h 123"/>
                  <a:gd name="T44" fmla="*/ 0 w 122"/>
                  <a:gd name="T45" fmla="*/ 0 h 123"/>
                  <a:gd name="T46" fmla="*/ 0 w 122"/>
                  <a:gd name="T47" fmla="*/ 0 h 123"/>
                  <a:gd name="T48" fmla="*/ 0 w 122"/>
                  <a:gd name="T49" fmla="*/ 0 h 123"/>
                  <a:gd name="T50" fmla="*/ 0 w 122"/>
                  <a:gd name="T51" fmla="*/ 0 h 123"/>
                  <a:gd name="T52" fmla="*/ 0 w 122"/>
                  <a:gd name="T53" fmla="*/ 0 h 123"/>
                  <a:gd name="T54" fmla="*/ 0 w 122"/>
                  <a:gd name="T55" fmla="*/ 0 h 123"/>
                  <a:gd name="T56" fmla="*/ 0 w 122"/>
                  <a:gd name="T57" fmla="*/ 0 h 123"/>
                  <a:gd name="T58" fmla="*/ 0 w 122"/>
                  <a:gd name="T59" fmla="*/ 0 h 123"/>
                  <a:gd name="T60" fmla="*/ 0 w 122"/>
                  <a:gd name="T61" fmla="*/ 0 h 123"/>
                  <a:gd name="T62" fmla="*/ 0 w 122"/>
                  <a:gd name="T63" fmla="*/ 0 h 123"/>
                  <a:gd name="T64" fmla="*/ 0 w 122"/>
                  <a:gd name="T65" fmla="*/ 0 h 123"/>
                  <a:gd name="T66" fmla="*/ 0 w 122"/>
                  <a:gd name="T67" fmla="*/ 0 h 123"/>
                  <a:gd name="T68" fmla="*/ 0 w 122"/>
                  <a:gd name="T69" fmla="*/ 0 h 12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2"/>
                  <a:gd name="T106" fmla="*/ 0 h 123"/>
                  <a:gd name="T107" fmla="*/ 122 w 122"/>
                  <a:gd name="T108" fmla="*/ 123 h 12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2" h="123">
                    <a:moveTo>
                      <a:pt x="103" y="17"/>
                    </a:moveTo>
                    <a:lnTo>
                      <a:pt x="93" y="10"/>
                    </a:lnTo>
                    <a:lnTo>
                      <a:pt x="83" y="4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46" y="0"/>
                    </a:lnTo>
                    <a:lnTo>
                      <a:pt x="35" y="4"/>
                    </a:lnTo>
                    <a:lnTo>
                      <a:pt x="25" y="10"/>
                    </a:lnTo>
                    <a:lnTo>
                      <a:pt x="17" y="17"/>
                    </a:lnTo>
                    <a:lnTo>
                      <a:pt x="9" y="25"/>
                    </a:lnTo>
                    <a:lnTo>
                      <a:pt x="3" y="36"/>
                    </a:lnTo>
                    <a:lnTo>
                      <a:pt x="0" y="47"/>
                    </a:lnTo>
                    <a:lnTo>
                      <a:pt x="0" y="61"/>
                    </a:lnTo>
                    <a:lnTo>
                      <a:pt x="0" y="72"/>
                    </a:lnTo>
                    <a:lnTo>
                      <a:pt x="3" y="83"/>
                    </a:lnTo>
                    <a:lnTo>
                      <a:pt x="9" y="93"/>
                    </a:lnTo>
                    <a:lnTo>
                      <a:pt x="17" y="104"/>
                    </a:lnTo>
                    <a:lnTo>
                      <a:pt x="25" y="112"/>
                    </a:lnTo>
                    <a:lnTo>
                      <a:pt x="35" y="117"/>
                    </a:lnTo>
                    <a:lnTo>
                      <a:pt x="46" y="121"/>
                    </a:lnTo>
                    <a:lnTo>
                      <a:pt x="60" y="123"/>
                    </a:lnTo>
                    <a:lnTo>
                      <a:pt x="71" y="121"/>
                    </a:lnTo>
                    <a:lnTo>
                      <a:pt x="83" y="117"/>
                    </a:lnTo>
                    <a:lnTo>
                      <a:pt x="87" y="114"/>
                    </a:lnTo>
                    <a:lnTo>
                      <a:pt x="93" y="112"/>
                    </a:lnTo>
                    <a:lnTo>
                      <a:pt x="97" y="107"/>
                    </a:lnTo>
                    <a:lnTo>
                      <a:pt x="100" y="105"/>
                    </a:lnTo>
                    <a:lnTo>
                      <a:pt x="100" y="104"/>
                    </a:lnTo>
                    <a:lnTo>
                      <a:pt x="101" y="104"/>
                    </a:lnTo>
                    <a:lnTo>
                      <a:pt x="103" y="104"/>
                    </a:lnTo>
                    <a:lnTo>
                      <a:pt x="103" y="101"/>
                    </a:lnTo>
                    <a:lnTo>
                      <a:pt x="103" y="100"/>
                    </a:lnTo>
                    <a:lnTo>
                      <a:pt x="104" y="100"/>
                    </a:lnTo>
                    <a:lnTo>
                      <a:pt x="106" y="98"/>
                    </a:lnTo>
                    <a:lnTo>
                      <a:pt x="111" y="93"/>
                    </a:lnTo>
                    <a:lnTo>
                      <a:pt x="113" y="88"/>
                    </a:lnTo>
                    <a:lnTo>
                      <a:pt x="117" y="83"/>
                    </a:lnTo>
                    <a:lnTo>
                      <a:pt x="120" y="72"/>
                    </a:lnTo>
                    <a:lnTo>
                      <a:pt x="122" y="61"/>
                    </a:lnTo>
                    <a:lnTo>
                      <a:pt x="120" y="47"/>
                    </a:lnTo>
                    <a:lnTo>
                      <a:pt x="117" y="36"/>
                    </a:lnTo>
                    <a:lnTo>
                      <a:pt x="111" y="25"/>
                    </a:lnTo>
                    <a:lnTo>
                      <a:pt x="103" y="17"/>
                    </a:lnTo>
                    <a:close/>
                    <a:moveTo>
                      <a:pt x="89" y="31"/>
                    </a:moveTo>
                    <a:lnTo>
                      <a:pt x="94" y="37"/>
                    </a:lnTo>
                    <a:lnTo>
                      <a:pt x="97" y="44"/>
                    </a:lnTo>
                    <a:lnTo>
                      <a:pt x="100" y="51"/>
                    </a:lnTo>
                    <a:lnTo>
                      <a:pt x="101" y="61"/>
                    </a:lnTo>
                    <a:lnTo>
                      <a:pt x="100" y="67"/>
                    </a:lnTo>
                    <a:lnTo>
                      <a:pt x="97" y="75"/>
                    </a:lnTo>
                    <a:lnTo>
                      <a:pt x="94" y="82"/>
                    </a:lnTo>
                    <a:lnTo>
                      <a:pt x="89" y="89"/>
                    </a:lnTo>
                    <a:lnTo>
                      <a:pt x="81" y="93"/>
                    </a:lnTo>
                    <a:lnTo>
                      <a:pt x="75" y="98"/>
                    </a:lnTo>
                    <a:lnTo>
                      <a:pt x="67" y="100"/>
                    </a:lnTo>
                    <a:lnTo>
                      <a:pt x="60" y="101"/>
                    </a:lnTo>
                    <a:lnTo>
                      <a:pt x="51" y="100"/>
                    </a:lnTo>
                    <a:lnTo>
                      <a:pt x="44" y="98"/>
                    </a:lnTo>
                    <a:lnTo>
                      <a:pt x="31" y="89"/>
                    </a:lnTo>
                    <a:lnTo>
                      <a:pt x="21" y="75"/>
                    </a:lnTo>
                    <a:lnTo>
                      <a:pt x="19" y="67"/>
                    </a:lnTo>
                    <a:lnTo>
                      <a:pt x="19" y="61"/>
                    </a:lnTo>
                    <a:lnTo>
                      <a:pt x="21" y="44"/>
                    </a:lnTo>
                    <a:lnTo>
                      <a:pt x="31" y="31"/>
                    </a:lnTo>
                    <a:lnTo>
                      <a:pt x="44" y="22"/>
                    </a:lnTo>
                    <a:lnTo>
                      <a:pt x="51" y="20"/>
                    </a:lnTo>
                    <a:lnTo>
                      <a:pt x="60" y="20"/>
                    </a:lnTo>
                    <a:lnTo>
                      <a:pt x="67" y="20"/>
                    </a:lnTo>
                    <a:lnTo>
                      <a:pt x="75" y="22"/>
                    </a:lnTo>
                    <a:lnTo>
                      <a:pt x="81" y="25"/>
                    </a:lnTo>
                    <a:lnTo>
                      <a:pt x="89" y="31"/>
                    </a:lnTo>
                    <a:close/>
                  </a:path>
                </a:pathLst>
              </a:custGeom>
              <a:solidFill>
                <a:srgbClr val="EFE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Freeform 109">
                <a:extLst>
                  <a:ext uri="{FF2B5EF4-FFF2-40B4-BE49-F238E27FC236}">
                    <a16:creationId xmlns:a16="http://schemas.microsoft.com/office/drawing/2014/main" id="{EF9E31C6-C91D-4742-A632-6DD1FE553C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6" y="1374"/>
                <a:ext cx="16" cy="16"/>
              </a:xfrm>
              <a:custGeom>
                <a:avLst/>
                <a:gdLst>
                  <a:gd name="T0" fmla="*/ 0 w 82"/>
                  <a:gd name="T1" fmla="*/ 0 h 81"/>
                  <a:gd name="T2" fmla="*/ 0 w 82"/>
                  <a:gd name="T3" fmla="*/ 0 h 81"/>
                  <a:gd name="T4" fmla="*/ 0 w 82"/>
                  <a:gd name="T5" fmla="*/ 0 h 81"/>
                  <a:gd name="T6" fmla="*/ 0 w 82"/>
                  <a:gd name="T7" fmla="*/ 0 h 81"/>
                  <a:gd name="T8" fmla="*/ 0 w 82"/>
                  <a:gd name="T9" fmla="*/ 0 h 81"/>
                  <a:gd name="T10" fmla="*/ 0 w 82"/>
                  <a:gd name="T11" fmla="*/ 0 h 81"/>
                  <a:gd name="T12" fmla="*/ 0 w 82"/>
                  <a:gd name="T13" fmla="*/ 0 h 81"/>
                  <a:gd name="T14" fmla="*/ 0 w 82"/>
                  <a:gd name="T15" fmla="*/ 0 h 81"/>
                  <a:gd name="T16" fmla="*/ 0 w 82"/>
                  <a:gd name="T17" fmla="*/ 0 h 81"/>
                  <a:gd name="T18" fmla="*/ 0 w 82"/>
                  <a:gd name="T19" fmla="*/ 0 h 81"/>
                  <a:gd name="T20" fmla="*/ 0 w 82"/>
                  <a:gd name="T21" fmla="*/ 0 h 81"/>
                  <a:gd name="T22" fmla="*/ 0 w 82"/>
                  <a:gd name="T23" fmla="*/ 0 h 81"/>
                  <a:gd name="T24" fmla="*/ 0 w 82"/>
                  <a:gd name="T25" fmla="*/ 0 h 81"/>
                  <a:gd name="T26" fmla="*/ 0 w 82"/>
                  <a:gd name="T27" fmla="*/ 0 h 81"/>
                  <a:gd name="T28" fmla="*/ 0 w 82"/>
                  <a:gd name="T29" fmla="*/ 0 h 81"/>
                  <a:gd name="T30" fmla="*/ 0 w 82"/>
                  <a:gd name="T31" fmla="*/ 0 h 81"/>
                  <a:gd name="T32" fmla="*/ 0 w 82"/>
                  <a:gd name="T33" fmla="*/ 0 h 81"/>
                  <a:gd name="T34" fmla="*/ 0 w 82"/>
                  <a:gd name="T35" fmla="*/ 0 h 81"/>
                  <a:gd name="T36" fmla="*/ 0 w 82"/>
                  <a:gd name="T37" fmla="*/ 0 h 81"/>
                  <a:gd name="T38" fmla="*/ 0 w 82"/>
                  <a:gd name="T39" fmla="*/ 0 h 81"/>
                  <a:gd name="T40" fmla="*/ 0 w 82"/>
                  <a:gd name="T41" fmla="*/ 0 h 81"/>
                  <a:gd name="T42" fmla="*/ 0 w 82"/>
                  <a:gd name="T43" fmla="*/ 0 h 81"/>
                  <a:gd name="T44" fmla="*/ 0 w 82"/>
                  <a:gd name="T45" fmla="*/ 0 h 81"/>
                  <a:gd name="T46" fmla="*/ 0 w 82"/>
                  <a:gd name="T47" fmla="*/ 0 h 81"/>
                  <a:gd name="T48" fmla="*/ 0 w 82"/>
                  <a:gd name="T49" fmla="*/ 0 h 81"/>
                  <a:gd name="T50" fmla="*/ 0 w 82"/>
                  <a:gd name="T51" fmla="*/ 0 h 81"/>
                  <a:gd name="T52" fmla="*/ 0 w 82"/>
                  <a:gd name="T53" fmla="*/ 0 h 81"/>
                  <a:gd name="T54" fmla="*/ 0 w 82"/>
                  <a:gd name="T55" fmla="*/ 0 h 81"/>
                  <a:gd name="T56" fmla="*/ 0 w 82"/>
                  <a:gd name="T57" fmla="*/ 0 h 81"/>
                  <a:gd name="T58" fmla="*/ 0 w 82"/>
                  <a:gd name="T59" fmla="*/ 0 h 81"/>
                  <a:gd name="T60" fmla="*/ 0 w 82"/>
                  <a:gd name="T61" fmla="*/ 0 h 81"/>
                  <a:gd name="T62" fmla="*/ 0 w 82"/>
                  <a:gd name="T63" fmla="*/ 0 h 81"/>
                  <a:gd name="T64" fmla="*/ 0 w 82"/>
                  <a:gd name="T65" fmla="*/ 0 h 81"/>
                  <a:gd name="T66" fmla="*/ 0 w 82"/>
                  <a:gd name="T67" fmla="*/ 0 h 81"/>
                  <a:gd name="T68" fmla="*/ 0 w 82"/>
                  <a:gd name="T69" fmla="*/ 0 h 81"/>
                  <a:gd name="T70" fmla="*/ 0 w 82"/>
                  <a:gd name="T71" fmla="*/ 0 h 81"/>
                  <a:gd name="T72" fmla="*/ 0 w 82"/>
                  <a:gd name="T73" fmla="*/ 0 h 81"/>
                  <a:gd name="T74" fmla="*/ 0 w 82"/>
                  <a:gd name="T75" fmla="*/ 0 h 81"/>
                  <a:gd name="T76" fmla="*/ 0 w 82"/>
                  <a:gd name="T77" fmla="*/ 0 h 81"/>
                  <a:gd name="T78" fmla="*/ 0 w 82"/>
                  <a:gd name="T79" fmla="*/ 0 h 81"/>
                  <a:gd name="T80" fmla="*/ 0 w 82"/>
                  <a:gd name="T81" fmla="*/ 0 h 81"/>
                  <a:gd name="T82" fmla="*/ 0 w 82"/>
                  <a:gd name="T83" fmla="*/ 0 h 81"/>
                  <a:gd name="T84" fmla="*/ 0 w 82"/>
                  <a:gd name="T85" fmla="*/ 0 h 81"/>
                  <a:gd name="T86" fmla="*/ 0 w 82"/>
                  <a:gd name="T87" fmla="*/ 0 h 81"/>
                  <a:gd name="T88" fmla="*/ 0 w 82"/>
                  <a:gd name="T89" fmla="*/ 0 h 81"/>
                  <a:gd name="T90" fmla="*/ 0 w 82"/>
                  <a:gd name="T91" fmla="*/ 0 h 81"/>
                  <a:gd name="T92" fmla="*/ 0 w 82"/>
                  <a:gd name="T93" fmla="*/ 0 h 81"/>
                  <a:gd name="T94" fmla="*/ 0 w 82"/>
                  <a:gd name="T95" fmla="*/ 0 h 81"/>
                  <a:gd name="T96" fmla="*/ 0 w 82"/>
                  <a:gd name="T97" fmla="*/ 0 h 81"/>
                  <a:gd name="T98" fmla="*/ 0 w 82"/>
                  <a:gd name="T99" fmla="*/ 0 h 81"/>
                  <a:gd name="T100" fmla="*/ 0 w 82"/>
                  <a:gd name="T101" fmla="*/ 0 h 81"/>
                  <a:gd name="T102" fmla="*/ 0 w 82"/>
                  <a:gd name="T103" fmla="*/ 0 h 81"/>
                  <a:gd name="T104" fmla="*/ 0 w 82"/>
                  <a:gd name="T105" fmla="*/ 0 h 81"/>
                  <a:gd name="T106" fmla="*/ 0 w 82"/>
                  <a:gd name="T107" fmla="*/ 0 h 81"/>
                  <a:gd name="T108" fmla="*/ 0 w 82"/>
                  <a:gd name="T109" fmla="*/ 0 h 8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2"/>
                  <a:gd name="T166" fmla="*/ 0 h 81"/>
                  <a:gd name="T167" fmla="*/ 82 w 82"/>
                  <a:gd name="T168" fmla="*/ 81 h 8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2" h="81">
                    <a:moveTo>
                      <a:pt x="82" y="41"/>
                    </a:moveTo>
                    <a:lnTo>
                      <a:pt x="81" y="31"/>
                    </a:lnTo>
                    <a:lnTo>
                      <a:pt x="78" y="24"/>
                    </a:lnTo>
                    <a:lnTo>
                      <a:pt x="75" y="17"/>
                    </a:lnTo>
                    <a:lnTo>
                      <a:pt x="70" y="11"/>
                    </a:lnTo>
                    <a:lnTo>
                      <a:pt x="62" y="5"/>
                    </a:lnTo>
                    <a:lnTo>
                      <a:pt x="56" y="2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5" y="2"/>
                    </a:lnTo>
                    <a:lnTo>
                      <a:pt x="12" y="11"/>
                    </a:lnTo>
                    <a:lnTo>
                      <a:pt x="2" y="2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2" y="55"/>
                    </a:lnTo>
                    <a:lnTo>
                      <a:pt x="12" y="69"/>
                    </a:lnTo>
                    <a:lnTo>
                      <a:pt x="25" y="78"/>
                    </a:lnTo>
                    <a:lnTo>
                      <a:pt x="32" y="80"/>
                    </a:lnTo>
                    <a:lnTo>
                      <a:pt x="41" y="81"/>
                    </a:lnTo>
                    <a:lnTo>
                      <a:pt x="48" y="80"/>
                    </a:lnTo>
                    <a:lnTo>
                      <a:pt x="56" y="78"/>
                    </a:lnTo>
                    <a:lnTo>
                      <a:pt x="62" y="73"/>
                    </a:lnTo>
                    <a:lnTo>
                      <a:pt x="70" y="69"/>
                    </a:lnTo>
                    <a:lnTo>
                      <a:pt x="75" y="62"/>
                    </a:lnTo>
                    <a:lnTo>
                      <a:pt x="78" y="55"/>
                    </a:lnTo>
                    <a:lnTo>
                      <a:pt x="81" y="47"/>
                    </a:lnTo>
                    <a:lnTo>
                      <a:pt x="82" y="41"/>
                    </a:lnTo>
                    <a:close/>
                    <a:moveTo>
                      <a:pt x="62" y="41"/>
                    </a:moveTo>
                    <a:lnTo>
                      <a:pt x="61" y="41"/>
                    </a:lnTo>
                    <a:lnTo>
                      <a:pt x="61" y="42"/>
                    </a:lnTo>
                    <a:lnTo>
                      <a:pt x="61" y="44"/>
                    </a:lnTo>
                    <a:lnTo>
                      <a:pt x="60" y="48"/>
                    </a:lnTo>
                    <a:lnTo>
                      <a:pt x="58" y="51"/>
                    </a:lnTo>
                    <a:lnTo>
                      <a:pt x="56" y="54"/>
                    </a:lnTo>
                    <a:lnTo>
                      <a:pt x="52" y="56"/>
                    </a:lnTo>
                    <a:lnTo>
                      <a:pt x="50" y="58"/>
                    </a:lnTo>
                    <a:lnTo>
                      <a:pt x="49" y="60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1" y="61"/>
                    </a:lnTo>
                    <a:lnTo>
                      <a:pt x="41" y="62"/>
                    </a:lnTo>
                    <a:lnTo>
                      <a:pt x="32" y="60"/>
                    </a:lnTo>
                    <a:lnTo>
                      <a:pt x="26" y="54"/>
                    </a:lnTo>
                    <a:lnTo>
                      <a:pt x="23" y="48"/>
                    </a:lnTo>
                    <a:lnTo>
                      <a:pt x="22" y="41"/>
                    </a:lnTo>
                    <a:lnTo>
                      <a:pt x="23" y="31"/>
                    </a:lnTo>
                    <a:lnTo>
                      <a:pt x="26" y="26"/>
                    </a:lnTo>
                    <a:lnTo>
                      <a:pt x="32" y="22"/>
                    </a:lnTo>
                    <a:lnTo>
                      <a:pt x="41" y="21"/>
                    </a:lnTo>
                    <a:lnTo>
                      <a:pt x="49" y="22"/>
                    </a:lnTo>
                    <a:lnTo>
                      <a:pt x="56" y="26"/>
                    </a:lnTo>
                    <a:lnTo>
                      <a:pt x="60" y="31"/>
                    </a:lnTo>
                    <a:lnTo>
                      <a:pt x="61" y="35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F7F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110">
                <a:extLst>
                  <a:ext uri="{FF2B5EF4-FFF2-40B4-BE49-F238E27FC236}">
                    <a16:creationId xmlns:a16="http://schemas.microsoft.com/office/drawing/2014/main" id="{FD2449AB-7D97-442C-A7EB-415D19893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1378"/>
                <a:ext cx="8" cy="8"/>
              </a:xfrm>
              <a:custGeom>
                <a:avLst/>
                <a:gdLst>
                  <a:gd name="T0" fmla="*/ 0 w 40"/>
                  <a:gd name="T1" fmla="*/ 0 h 41"/>
                  <a:gd name="T2" fmla="*/ 0 w 40"/>
                  <a:gd name="T3" fmla="*/ 0 h 41"/>
                  <a:gd name="T4" fmla="*/ 0 w 40"/>
                  <a:gd name="T5" fmla="*/ 0 h 41"/>
                  <a:gd name="T6" fmla="*/ 0 w 40"/>
                  <a:gd name="T7" fmla="*/ 0 h 41"/>
                  <a:gd name="T8" fmla="*/ 0 w 40"/>
                  <a:gd name="T9" fmla="*/ 0 h 41"/>
                  <a:gd name="T10" fmla="*/ 0 w 40"/>
                  <a:gd name="T11" fmla="*/ 0 h 41"/>
                  <a:gd name="T12" fmla="*/ 0 w 40"/>
                  <a:gd name="T13" fmla="*/ 0 h 41"/>
                  <a:gd name="T14" fmla="*/ 0 w 40"/>
                  <a:gd name="T15" fmla="*/ 0 h 41"/>
                  <a:gd name="T16" fmla="*/ 0 w 40"/>
                  <a:gd name="T17" fmla="*/ 0 h 41"/>
                  <a:gd name="T18" fmla="*/ 0 w 40"/>
                  <a:gd name="T19" fmla="*/ 0 h 41"/>
                  <a:gd name="T20" fmla="*/ 0 w 40"/>
                  <a:gd name="T21" fmla="*/ 0 h 41"/>
                  <a:gd name="T22" fmla="*/ 0 w 40"/>
                  <a:gd name="T23" fmla="*/ 0 h 41"/>
                  <a:gd name="T24" fmla="*/ 0 w 40"/>
                  <a:gd name="T25" fmla="*/ 0 h 41"/>
                  <a:gd name="T26" fmla="*/ 0 w 40"/>
                  <a:gd name="T27" fmla="*/ 0 h 41"/>
                  <a:gd name="T28" fmla="*/ 0 w 40"/>
                  <a:gd name="T29" fmla="*/ 0 h 41"/>
                  <a:gd name="T30" fmla="*/ 0 w 40"/>
                  <a:gd name="T31" fmla="*/ 0 h 41"/>
                  <a:gd name="T32" fmla="*/ 0 w 40"/>
                  <a:gd name="T33" fmla="*/ 0 h 41"/>
                  <a:gd name="T34" fmla="*/ 0 w 40"/>
                  <a:gd name="T35" fmla="*/ 0 h 41"/>
                  <a:gd name="T36" fmla="*/ 0 w 40"/>
                  <a:gd name="T37" fmla="*/ 0 h 41"/>
                  <a:gd name="T38" fmla="*/ 0 w 40"/>
                  <a:gd name="T39" fmla="*/ 0 h 41"/>
                  <a:gd name="T40" fmla="*/ 0 w 40"/>
                  <a:gd name="T41" fmla="*/ 0 h 41"/>
                  <a:gd name="T42" fmla="*/ 0 w 40"/>
                  <a:gd name="T43" fmla="*/ 0 h 41"/>
                  <a:gd name="T44" fmla="*/ 0 w 40"/>
                  <a:gd name="T45" fmla="*/ 0 h 41"/>
                  <a:gd name="T46" fmla="*/ 0 w 40"/>
                  <a:gd name="T47" fmla="*/ 0 h 41"/>
                  <a:gd name="T48" fmla="*/ 0 w 40"/>
                  <a:gd name="T49" fmla="*/ 0 h 41"/>
                  <a:gd name="T50" fmla="*/ 0 w 40"/>
                  <a:gd name="T51" fmla="*/ 0 h 41"/>
                  <a:gd name="T52" fmla="*/ 0 w 40"/>
                  <a:gd name="T53" fmla="*/ 0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0"/>
                  <a:gd name="T82" fmla="*/ 0 h 41"/>
                  <a:gd name="T83" fmla="*/ 40 w 4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0" h="41">
                    <a:moveTo>
                      <a:pt x="34" y="33"/>
                    </a:moveTo>
                    <a:lnTo>
                      <a:pt x="36" y="30"/>
                    </a:lnTo>
                    <a:lnTo>
                      <a:pt x="38" y="27"/>
                    </a:lnTo>
                    <a:lnTo>
                      <a:pt x="39" y="23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40" y="20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4" y="5"/>
                    </a:lnTo>
                    <a:lnTo>
                      <a:pt x="27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20"/>
                    </a:lnTo>
                    <a:lnTo>
                      <a:pt x="1" y="27"/>
                    </a:lnTo>
                    <a:lnTo>
                      <a:pt x="4" y="33"/>
                    </a:lnTo>
                    <a:lnTo>
                      <a:pt x="10" y="39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7" y="39"/>
                    </a:lnTo>
                    <a:lnTo>
                      <a:pt x="28" y="37"/>
                    </a:lnTo>
                    <a:lnTo>
                      <a:pt x="30" y="35"/>
                    </a:lnTo>
                    <a:lnTo>
                      <a:pt x="34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Rectangle 111">
                <a:extLst>
                  <a:ext uri="{FF2B5EF4-FFF2-40B4-BE49-F238E27FC236}">
                    <a16:creationId xmlns:a16="http://schemas.microsoft.com/office/drawing/2014/main" id="{FDB49057-2793-4A9D-84BA-30AA8AA7E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3" y="1349"/>
                <a:ext cx="53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 b="0">
                    <a:solidFill>
                      <a:srgbClr val="000000"/>
                    </a:solidFill>
                  </a:rPr>
                  <a:t>u</a:t>
                </a:r>
                <a:endParaRPr lang="en-US" sz="2400" b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211" name="Rectangle 112">
                <a:extLst>
                  <a:ext uri="{FF2B5EF4-FFF2-40B4-BE49-F238E27FC236}">
                    <a16:creationId xmlns:a16="http://schemas.microsoft.com/office/drawing/2014/main" id="{F978B5B6-E6A7-4F0B-9C09-04779DA32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" y="1267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endParaRPr lang="en-US" sz="2400" b="0" dirty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212" name="Rectangle 113">
                <a:extLst>
                  <a:ext uri="{FF2B5EF4-FFF2-40B4-BE49-F238E27FC236}">
                    <a16:creationId xmlns:a16="http://schemas.microsoft.com/office/drawing/2014/main" id="{F3CFDA0E-45A0-42B1-8560-0E72E2975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1" y="1177"/>
                <a:ext cx="53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 b="0">
                    <a:solidFill>
                      <a:srgbClr val="000000"/>
                    </a:solidFill>
                  </a:rPr>
                  <a:t>d</a:t>
                </a:r>
                <a:endParaRPr lang="en-US" sz="2400" b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22" name="Group 114">
              <a:extLst>
                <a:ext uri="{FF2B5EF4-FFF2-40B4-BE49-F238E27FC236}">
                  <a16:creationId xmlns:a16="http://schemas.microsoft.com/office/drawing/2014/main" id="{F748A4E1-AF36-4E55-815D-EB9D3D7DC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0" y="1248"/>
              <a:ext cx="428" cy="428"/>
              <a:chOff x="3840" y="1104"/>
              <a:chExt cx="428" cy="428"/>
            </a:xfrm>
          </p:grpSpPr>
          <p:graphicFrame>
            <p:nvGraphicFramePr>
              <p:cNvPr id="25" name="Object 2">
                <a:extLst>
                  <a:ext uri="{FF2B5EF4-FFF2-40B4-BE49-F238E27FC236}">
                    <a16:creationId xmlns:a16="http://schemas.microsoft.com/office/drawing/2014/main" id="{17EC11F1-23F8-4F56-AB67-D8A7AA492DD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840" y="1104"/>
              <a:ext cx="428" cy="4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Flash Movie" r:id="rId9" imgW="679680" imgH="679680" progId="Flash.Movie">
                      <p:embed/>
                    </p:oleObj>
                  </mc:Choice>
                  <mc:Fallback>
                    <p:oleObj name="Flash Movie" r:id="rId9" imgW="679680" imgH="679680" progId="Flash.Movie">
                      <p:embed/>
                      <p:pic>
                        <p:nvPicPr>
                          <p:cNvPr id="25" name="Object 2">
                            <a:extLst>
                              <a:ext uri="{FF2B5EF4-FFF2-40B4-BE49-F238E27FC236}">
                                <a16:creationId xmlns:a16="http://schemas.microsoft.com/office/drawing/2014/main" id="{17EC11F1-23F8-4F56-AB67-D8A7AA492DD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40" y="1104"/>
                            <a:ext cx="428" cy="4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Freeform 116">
                <a:extLst>
                  <a:ext uri="{FF2B5EF4-FFF2-40B4-BE49-F238E27FC236}">
                    <a16:creationId xmlns:a16="http://schemas.microsoft.com/office/drawing/2014/main" id="{B3B4353A-781D-46D9-A494-1C3BC2646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1153"/>
                <a:ext cx="106" cy="130"/>
              </a:xfrm>
              <a:custGeom>
                <a:avLst/>
                <a:gdLst>
                  <a:gd name="T0" fmla="*/ 1 w 531"/>
                  <a:gd name="T1" fmla="*/ 0 h 652"/>
                  <a:gd name="T2" fmla="*/ 1 w 531"/>
                  <a:gd name="T3" fmla="*/ 0 h 652"/>
                  <a:gd name="T4" fmla="*/ 1 w 531"/>
                  <a:gd name="T5" fmla="*/ 0 h 652"/>
                  <a:gd name="T6" fmla="*/ 1 w 531"/>
                  <a:gd name="T7" fmla="*/ 0 h 652"/>
                  <a:gd name="T8" fmla="*/ 1 w 531"/>
                  <a:gd name="T9" fmla="*/ 0 h 652"/>
                  <a:gd name="T10" fmla="*/ 1 w 531"/>
                  <a:gd name="T11" fmla="*/ 0 h 652"/>
                  <a:gd name="T12" fmla="*/ 1 w 531"/>
                  <a:gd name="T13" fmla="*/ 1 h 652"/>
                  <a:gd name="T14" fmla="*/ 1 w 531"/>
                  <a:gd name="T15" fmla="*/ 1 h 652"/>
                  <a:gd name="T16" fmla="*/ 1 w 531"/>
                  <a:gd name="T17" fmla="*/ 1 h 652"/>
                  <a:gd name="T18" fmla="*/ 1 w 531"/>
                  <a:gd name="T19" fmla="*/ 1 h 652"/>
                  <a:gd name="T20" fmla="*/ 1 w 531"/>
                  <a:gd name="T21" fmla="*/ 1 h 652"/>
                  <a:gd name="T22" fmla="*/ 1 w 531"/>
                  <a:gd name="T23" fmla="*/ 1 h 652"/>
                  <a:gd name="T24" fmla="*/ 1 w 531"/>
                  <a:gd name="T25" fmla="*/ 1 h 652"/>
                  <a:gd name="T26" fmla="*/ 1 w 531"/>
                  <a:gd name="T27" fmla="*/ 1 h 652"/>
                  <a:gd name="T28" fmla="*/ 1 w 531"/>
                  <a:gd name="T29" fmla="*/ 1 h 652"/>
                  <a:gd name="T30" fmla="*/ 0 w 531"/>
                  <a:gd name="T31" fmla="*/ 1 h 652"/>
                  <a:gd name="T32" fmla="*/ 0 w 531"/>
                  <a:gd name="T33" fmla="*/ 1 h 652"/>
                  <a:gd name="T34" fmla="*/ 0 w 531"/>
                  <a:gd name="T35" fmla="*/ 1 h 652"/>
                  <a:gd name="T36" fmla="*/ 0 w 531"/>
                  <a:gd name="T37" fmla="*/ 1 h 652"/>
                  <a:gd name="T38" fmla="*/ 0 w 531"/>
                  <a:gd name="T39" fmla="*/ 1 h 652"/>
                  <a:gd name="T40" fmla="*/ 0 w 531"/>
                  <a:gd name="T41" fmla="*/ 1 h 652"/>
                  <a:gd name="T42" fmla="*/ 0 w 531"/>
                  <a:gd name="T43" fmla="*/ 1 h 652"/>
                  <a:gd name="T44" fmla="*/ 0 w 531"/>
                  <a:gd name="T45" fmla="*/ 1 h 652"/>
                  <a:gd name="T46" fmla="*/ 0 w 531"/>
                  <a:gd name="T47" fmla="*/ 1 h 652"/>
                  <a:gd name="T48" fmla="*/ 0 w 531"/>
                  <a:gd name="T49" fmla="*/ 1 h 652"/>
                  <a:gd name="T50" fmla="*/ 0 w 531"/>
                  <a:gd name="T51" fmla="*/ 1 h 652"/>
                  <a:gd name="T52" fmla="*/ 1 w 531"/>
                  <a:gd name="T53" fmla="*/ 1 h 652"/>
                  <a:gd name="T54" fmla="*/ 1 w 531"/>
                  <a:gd name="T55" fmla="*/ 1 h 652"/>
                  <a:gd name="T56" fmla="*/ 1 w 531"/>
                  <a:gd name="T57" fmla="*/ 1 h 652"/>
                  <a:gd name="T58" fmla="*/ 1 w 531"/>
                  <a:gd name="T59" fmla="*/ 1 h 652"/>
                  <a:gd name="T60" fmla="*/ 1 w 531"/>
                  <a:gd name="T61" fmla="*/ 1 h 652"/>
                  <a:gd name="T62" fmla="*/ 1 w 531"/>
                  <a:gd name="T63" fmla="*/ 1 h 652"/>
                  <a:gd name="T64" fmla="*/ 1 w 531"/>
                  <a:gd name="T65" fmla="*/ 1 h 652"/>
                  <a:gd name="T66" fmla="*/ 1 w 531"/>
                  <a:gd name="T67" fmla="*/ 1 h 652"/>
                  <a:gd name="T68" fmla="*/ 1 w 531"/>
                  <a:gd name="T69" fmla="*/ 1 h 652"/>
                  <a:gd name="T70" fmla="*/ 1 w 531"/>
                  <a:gd name="T71" fmla="*/ 0 h 652"/>
                  <a:gd name="T72" fmla="*/ 1 w 531"/>
                  <a:gd name="T73" fmla="*/ 0 h 652"/>
                  <a:gd name="T74" fmla="*/ 1 w 531"/>
                  <a:gd name="T75" fmla="*/ 0 h 652"/>
                  <a:gd name="T76" fmla="*/ 1 w 531"/>
                  <a:gd name="T77" fmla="*/ 0 h 652"/>
                  <a:gd name="T78" fmla="*/ 1 w 531"/>
                  <a:gd name="T79" fmla="*/ 0 h 6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31"/>
                  <a:gd name="T121" fmla="*/ 0 h 652"/>
                  <a:gd name="T122" fmla="*/ 531 w 531"/>
                  <a:gd name="T123" fmla="*/ 652 h 6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31" h="652">
                    <a:moveTo>
                      <a:pt x="400" y="3"/>
                    </a:moveTo>
                    <a:lnTo>
                      <a:pt x="361" y="0"/>
                    </a:lnTo>
                    <a:lnTo>
                      <a:pt x="384" y="18"/>
                    </a:lnTo>
                    <a:lnTo>
                      <a:pt x="409" y="41"/>
                    </a:lnTo>
                    <a:lnTo>
                      <a:pt x="431" y="66"/>
                    </a:lnTo>
                    <a:lnTo>
                      <a:pt x="453" y="93"/>
                    </a:lnTo>
                    <a:lnTo>
                      <a:pt x="470" y="122"/>
                    </a:lnTo>
                    <a:lnTo>
                      <a:pt x="486" y="152"/>
                    </a:lnTo>
                    <a:lnTo>
                      <a:pt x="496" y="183"/>
                    </a:lnTo>
                    <a:lnTo>
                      <a:pt x="505" y="216"/>
                    </a:lnTo>
                    <a:lnTo>
                      <a:pt x="510" y="250"/>
                    </a:lnTo>
                    <a:lnTo>
                      <a:pt x="512" y="286"/>
                    </a:lnTo>
                    <a:lnTo>
                      <a:pt x="510" y="320"/>
                    </a:lnTo>
                    <a:lnTo>
                      <a:pt x="505" y="354"/>
                    </a:lnTo>
                    <a:lnTo>
                      <a:pt x="501" y="370"/>
                    </a:lnTo>
                    <a:lnTo>
                      <a:pt x="496" y="387"/>
                    </a:lnTo>
                    <a:lnTo>
                      <a:pt x="486" y="419"/>
                    </a:lnTo>
                    <a:lnTo>
                      <a:pt x="470" y="448"/>
                    </a:lnTo>
                    <a:lnTo>
                      <a:pt x="461" y="462"/>
                    </a:lnTo>
                    <a:lnTo>
                      <a:pt x="456" y="469"/>
                    </a:lnTo>
                    <a:lnTo>
                      <a:pt x="454" y="472"/>
                    </a:lnTo>
                    <a:lnTo>
                      <a:pt x="453" y="477"/>
                    </a:lnTo>
                    <a:lnTo>
                      <a:pt x="431" y="504"/>
                    </a:lnTo>
                    <a:lnTo>
                      <a:pt x="409" y="531"/>
                    </a:lnTo>
                    <a:lnTo>
                      <a:pt x="381" y="554"/>
                    </a:lnTo>
                    <a:lnTo>
                      <a:pt x="354" y="575"/>
                    </a:lnTo>
                    <a:lnTo>
                      <a:pt x="350" y="576"/>
                    </a:lnTo>
                    <a:lnTo>
                      <a:pt x="346" y="579"/>
                    </a:lnTo>
                    <a:lnTo>
                      <a:pt x="339" y="583"/>
                    </a:lnTo>
                    <a:lnTo>
                      <a:pt x="326" y="592"/>
                    </a:lnTo>
                    <a:lnTo>
                      <a:pt x="296" y="608"/>
                    </a:lnTo>
                    <a:lnTo>
                      <a:pt x="265" y="618"/>
                    </a:lnTo>
                    <a:lnTo>
                      <a:pt x="248" y="623"/>
                    </a:lnTo>
                    <a:lnTo>
                      <a:pt x="232" y="627"/>
                    </a:lnTo>
                    <a:lnTo>
                      <a:pt x="198" y="632"/>
                    </a:lnTo>
                    <a:lnTo>
                      <a:pt x="164" y="634"/>
                    </a:lnTo>
                    <a:lnTo>
                      <a:pt x="141" y="633"/>
                    </a:lnTo>
                    <a:lnTo>
                      <a:pt x="119" y="631"/>
                    </a:lnTo>
                    <a:lnTo>
                      <a:pt x="77" y="624"/>
                    </a:lnTo>
                    <a:lnTo>
                      <a:pt x="38" y="610"/>
                    </a:lnTo>
                    <a:lnTo>
                      <a:pt x="18" y="602"/>
                    </a:lnTo>
                    <a:lnTo>
                      <a:pt x="0" y="593"/>
                    </a:lnTo>
                    <a:lnTo>
                      <a:pt x="22" y="626"/>
                    </a:lnTo>
                    <a:lnTo>
                      <a:pt x="53" y="636"/>
                    </a:lnTo>
                    <a:lnTo>
                      <a:pt x="89" y="645"/>
                    </a:lnTo>
                    <a:lnTo>
                      <a:pt x="125" y="650"/>
                    </a:lnTo>
                    <a:lnTo>
                      <a:pt x="164" y="652"/>
                    </a:lnTo>
                    <a:lnTo>
                      <a:pt x="200" y="650"/>
                    </a:lnTo>
                    <a:lnTo>
                      <a:pt x="217" y="648"/>
                    </a:lnTo>
                    <a:lnTo>
                      <a:pt x="235" y="645"/>
                    </a:lnTo>
                    <a:lnTo>
                      <a:pt x="269" y="636"/>
                    </a:lnTo>
                    <a:lnTo>
                      <a:pt x="303" y="625"/>
                    </a:lnTo>
                    <a:lnTo>
                      <a:pt x="335" y="609"/>
                    </a:lnTo>
                    <a:lnTo>
                      <a:pt x="350" y="600"/>
                    </a:lnTo>
                    <a:lnTo>
                      <a:pt x="366" y="591"/>
                    </a:lnTo>
                    <a:lnTo>
                      <a:pt x="395" y="568"/>
                    </a:lnTo>
                    <a:lnTo>
                      <a:pt x="409" y="556"/>
                    </a:lnTo>
                    <a:lnTo>
                      <a:pt x="423" y="545"/>
                    </a:lnTo>
                    <a:lnTo>
                      <a:pt x="435" y="530"/>
                    </a:lnTo>
                    <a:lnTo>
                      <a:pt x="447" y="516"/>
                    </a:lnTo>
                    <a:lnTo>
                      <a:pt x="470" y="487"/>
                    </a:lnTo>
                    <a:lnTo>
                      <a:pt x="479" y="471"/>
                    </a:lnTo>
                    <a:lnTo>
                      <a:pt x="488" y="456"/>
                    </a:lnTo>
                    <a:lnTo>
                      <a:pt x="496" y="440"/>
                    </a:lnTo>
                    <a:lnTo>
                      <a:pt x="497" y="436"/>
                    </a:lnTo>
                    <a:lnTo>
                      <a:pt x="500" y="432"/>
                    </a:lnTo>
                    <a:lnTo>
                      <a:pt x="504" y="425"/>
                    </a:lnTo>
                    <a:lnTo>
                      <a:pt x="515" y="391"/>
                    </a:lnTo>
                    <a:lnTo>
                      <a:pt x="524" y="357"/>
                    </a:lnTo>
                    <a:lnTo>
                      <a:pt x="527" y="339"/>
                    </a:lnTo>
                    <a:lnTo>
                      <a:pt x="529" y="322"/>
                    </a:lnTo>
                    <a:lnTo>
                      <a:pt x="531" y="286"/>
                    </a:lnTo>
                    <a:lnTo>
                      <a:pt x="529" y="248"/>
                    </a:lnTo>
                    <a:lnTo>
                      <a:pt x="524" y="212"/>
                    </a:lnTo>
                    <a:lnTo>
                      <a:pt x="515" y="177"/>
                    </a:lnTo>
                    <a:lnTo>
                      <a:pt x="504" y="144"/>
                    </a:lnTo>
                    <a:lnTo>
                      <a:pt x="488" y="111"/>
                    </a:lnTo>
                    <a:lnTo>
                      <a:pt x="470" y="82"/>
                    </a:lnTo>
                    <a:lnTo>
                      <a:pt x="447" y="53"/>
                    </a:lnTo>
                    <a:lnTo>
                      <a:pt x="423" y="26"/>
                    </a:lnTo>
                    <a:lnTo>
                      <a:pt x="400" y="3"/>
                    </a:lnTo>
                    <a:close/>
                  </a:path>
                </a:pathLst>
              </a:custGeom>
              <a:solidFill>
                <a:srgbClr val="77FF7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17">
                <a:extLst>
                  <a:ext uri="{FF2B5EF4-FFF2-40B4-BE49-F238E27FC236}">
                    <a16:creationId xmlns:a16="http://schemas.microsoft.com/office/drawing/2014/main" id="{CFAA78CE-2D18-437E-8AE5-EB595AAC3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5" y="1153"/>
                <a:ext cx="107" cy="127"/>
              </a:xfrm>
              <a:custGeom>
                <a:avLst/>
                <a:gdLst>
                  <a:gd name="T0" fmla="*/ 1 w 531"/>
                  <a:gd name="T1" fmla="*/ 0 h 634"/>
                  <a:gd name="T2" fmla="*/ 1 w 531"/>
                  <a:gd name="T3" fmla="*/ 0 h 634"/>
                  <a:gd name="T4" fmla="*/ 1 w 531"/>
                  <a:gd name="T5" fmla="*/ 0 h 634"/>
                  <a:gd name="T6" fmla="*/ 1 w 531"/>
                  <a:gd name="T7" fmla="*/ 0 h 634"/>
                  <a:gd name="T8" fmla="*/ 1 w 531"/>
                  <a:gd name="T9" fmla="*/ 0 h 634"/>
                  <a:gd name="T10" fmla="*/ 1 w 531"/>
                  <a:gd name="T11" fmla="*/ 0 h 634"/>
                  <a:gd name="T12" fmla="*/ 1 w 531"/>
                  <a:gd name="T13" fmla="*/ 0 h 634"/>
                  <a:gd name="T14" fmla="*/ 1 w 531"/>
                  <a:gd name="T15" fmla="*/ 0 h 634"/>
                  <a:gd name="T16" fmla="*/ 1 w 531"/>
                  <a:gd name="T17" fmla="*/ 1 h 634"/>
                  <a:gd name="T18" fmla="*/ 1 w 531"/>
                  <a:gd name="T19" fmla="*/ 1 h 634"/>
                  <a:gd name="T20" fmla="*/ 1 w 531"/>
                  <a:gd name="T21" fmla="*/ 1 h 634"/>
                  <a:gd name="T22" fmla="*/ 1 w 531"/>
                  <a:gd name="T23" fmla="*/ 1 h 634"/>
                  <a:gd name="T24" fmla="*/ 1 w 531"/>
                  <a:gd name="T25" fmla="*/ 1 h 634"/>
                  <a:gd name="T26" fmla="*/ 1 w 531"/>
                  <a:gd name="T27" fmla="*/ 1 h 634"/>
                  <a:gd name="T28" fmla="*/ 1 w 531"/>
                  <a:gd name="T29" fmla="*/ 1 h 634"/>
                  <a:gd name="T30" fmla="*/ 1 w 531"/>
                  <a:gd name="T31" fmla="*/ 1 h 634"/>
                  <a:gd name="T32" fmla="*/ 1 w 531"/>
                  <a:gd name="T33" fmla="*/ 1 h 634"/>
                  <a:gd name="T34" fmla="*/ 1 w 531"/>
                  <a:gd name="T35" fmla="*/ 1 h 634"/>
                  <a:gd name="T36" fmla="*/ 0 w 531"/>
                  <a:gd name="T37" fmla="*/ 1 h 634"/>
                  <a:gd name="T38" fmla="*/ 0 w 531"/>
                  <a:gd name="T39" fmla="*/ 1 h 634"/>
                  <a:gd name="T40" fmla="*/ 0 w 531"/>
                  <a:gd name="T41" fmla="*/ 1 h 634"/>
                  <a:gd name="T42" fmla="*/ 0 w 531"/>
                  <a:gd name="T43" fmla="*/ 1 h 634"/>
                  <a:gd name="T44" fmla="*/ 0 w 531"/>
                  <a:gd name="T45" fmla="*/ 1 h 634"/>
                  <a:gd name="T46" fmla="*/ 0 w 531"/>
                  <a:gd name="T47" fmla="*/ 1 h 634"/>
                  <a:gd name="T48" fmla="*/ 0 w 531"/>
                  <a:gd name="T49" fmla="*/ 1 h 634"/>
                  <a:gd name="T50" fmla="*/ 0 w 531"/>
                  <a:gd name="T51" fmla="*/ 1 h 634"/>
                  <a:gd name="T52" fmla="*/ 0 w 531"/>
                  <a:gd name="T53" fmla="*/ 1 h 634"/>
                  <a:gd name="T54" fmla="*/ 0 w 531"/>
                  <a:gd name="T55" fmla="*/ 1 h 634"/>
                  <a:gd name="T56" fmla="*/ 0 w 531"/>
                  <a:gd name="T57" fmla="*/ 1 h 634"/>
                  <a:gd name="T58" fmla="*/ 0 w 531"/>
                  <a:gd name="T59" fmla="*/ 1 h 634"/>
                  <a:gd name="T60" fmla="*/ 0 w 531"/>
                  <a:gd name="T61" fmla="*/ 1 h 634"/>
                  <a:gd name="T62" fmla="*/ 0 w 531"/>
                  <a:gd name="T63" fmla="*/ 1 h 634"/>
                  <a:gd name="T64" fmla="*/ 1 w 531"/>
                  <a:gd name="T65" fmla="*/ 1 h 634"/>
                  <a:gd name="T66" fmla="*/ 1 w 531"/>
                  <a:gd name="T67" fmla="*/ 1 h 634"/>
                  <a:gd name="T68" fmla="*/ 1 w 531"/>
                  <a:gd name="T69" fmla="*/ 1 h 634"/>
                  <a:gd name="T70" fmla="*/ 1 w 531"/>
                  <a:gd name="T71" fmla="*/ 1 h 634"/>
                  <a:gd name="T72" fmla="*/ 1 w 531"/>
                  <a:gd name="T73" fmla="*/ 1 h 634"/>
                  <a:gd name="T74" fmla="*/ 1 w 531"/>
                  <a:gd name="T75" fmla="*/ 1 h 634"/>
                  <a:gd name="T76" fmla="*/ 1 w 531"/>
                  <a:gd name="T77" fmla="*/ 1 h 634"/>
                  <a:gd name="T78" fmla="*/ 1 w 531"/>
                  <a:gd name="T79" fmla="*/ 1 h 634"/>
                  <a:gd name="T80" fmla="*/ 1 w 531"/>
                  <a:gd name="T81" fmla="*/ 1 h 634"/>
                  <a:gd name="T82" fmla="*/ 1 w 531"/>
                  <a:gd name="T83" fmla="*/ 0 h 634"/>
                  <a:gd name="T84" fmla="*/ 1 w 531"/>
                  <a:gd name="T85" fmla="*/ 0 h 634"/>
                  <a:gd name="T86" fmla="*/ 1 w 531"/>
                  <a:gd name="T87" fmla="*/ 0 h 634"/>
                  <a:gd name="T88" fmla="*/ 1 w 531"/>
                  <a:gd name="T89" fmla="*/ 0 h 634"/>
                  <a:gd name="T90" fmla="*/ 1 w 531"/>
                  <a:gd name="T91" fmla="*/ 0 h 6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31"/>
                  <a:gd name="T139" fmla="*/ 0 h 634"/>
                  <a:gd name="T140" fmla="*/ 531 w 531"/>
                  <a:gd name="T141" fmla="*/ 634 h 6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31" h="634">
                    <a:moveTo>
                      <a:pt x="428" y="41"/>
                    </a:moveTo>
                    <a:lnTo>
                      <a:pt x="403" y="18"/>
                    </a:lnTo>
                    <a:lnTo>
                      <a:pt x="380" y="0"/>
                    </a:lnTo>
                    <a:lnTo>
                      <a:pt x="365" y="0"/>
                    </a:lnTo>
                    <a:lnTo>
                      <a:pt x="353" y="0"/>
                    </a:lnTo>
                    <a:lnTo>
                      <a:pt x="344" y="3"/>
                    </a:lnTo>
                    <a:lnTo>
                      <a:pt x="361" y="12"/>
                    </a:lnTo>
                    <a:lnTo>
                      <a:pt x="379" y="24"/>
                    </a:lnTo>
                    <a:lnTo>
                      <a:pt x="413" y="55"/>
                    </a:lnTo>
                    <a:lnTo>
                      <a:pt x="435" y="79"/>
                    </a:lnTo>
                    <a:lnTo>
                      <a:pt x="454" y="105"/>
                    </a:lnTo>
                    <a:lnTo>
                      <a:pt x="470" y="131"/>
                    </a:lnTo>
                    <a:lnTo>
                      <a:pt x="484" y="160"/>
                    </a:lnTo>
                    <a:lnTo>
                      <a:pt x="495" y="189"/>
                    </a:lnTo>
                    <a:lnTo>
                      <a:pt x="503" y="220"/>
                    </a:lnTo>
                    <a:lnTo>
                      <a:pt x="507" y="252"/>
                    </a:lnTo>
                    <a:lnTo>
                      <a:pt x="509" y="286"/>
                    </a:lnTo>
                    <a:lnTo>
                      <a:pt x="507" y="318"/>
                    </a:lnTo>
                    <a:lnTo>
                      <a:pt x="503" y="350"/>
                    </a:lnTo>
                    <a:lnTo>
                      <a:pt x="498" y="364"/>
                    </a:lnTo>
                    <a:lnTo>
                      <a:pt x="495" y="380"/>
                    </a:lnTo>
                    <a:lnTo>
                      <a:pt x="484" y="410"/>
                    </a:lnTo>
                    <a:lnTo>
                      <a:pt x="470" y="437"/>
                    </a:lnTo>
                    <a:lnTo>
                      <a:pt x="454" y="464"/>
                    </a:lnTo>
                    <a:lnTo>
                      <a:pt x="450" y="466"/>
                    </a:lnTo>
                    <a:lnTo>
                      <a:pt x="448" y="470"/>
                    </a:lnTo>
                    <a:lnTo>
                      <a:pt x="444" y="477"/>
                    </a:lnTo>
                    <a:lnTo>
                      <a:pt x="435" y="490"/>
                    </a:lnTo>
                    <a:lnTo>
                      <a:pt x="423" y="503"/>
                    </a:lnTo>
                    <a:lnTo>
                      <a:pt x="413" y="516"/>
                    </a:lnTo>
                    <a:lnTo>
                      <a:pt x="388" y="538"/>
                    </a:lnTo>
                    <a:lnTo>
                      <a:pt x="374" y="547"/>
                    </a:lnTo>
                    <a:lnTo>
                      <a:pt x="368" y="551"/>
                    </a:lnTo>
                    <a:lnTo>
                      <a:pt x="364" y="554"/>
                    </a:lnTo>
                    <a:lnTo>
                      <a:pt x="362" y="557"/>
                    </a:lnTo>
                    <a:lnTo>
                      <a:pt x="335" y="573"/>
                    </a:lnTo>
                    <a:lnTo>
                      <a:pt x="307" y="588"/>
                    </a:lnTo>
                    <a:lnTo>
                      <a:pt x="292" y="592"/>
                    </a:lnTo>
                    <a:lnTo>
                      <a:pt x="284" y="594"/>
                    </a:lnTo>
                    <a:lnTo>
                      <a:pt x="277" y="598"/>
                    </a:lnTo>
                    <a:lnTo>
                      <a:pt x="261" y="601"/>
                    </a:lnTo>
                    <a:lnTo>
                      <a:pt x="246" y="606"/>
                    </a:lnTo>
                    <a:lnTo>
                      <a:pt x="214" y="610"/>
                    </a:lnTo>
                    <a:lnTo>
                      <a:pt x="183" y="613"/>
                    </a:lnTo>
                    <a:lnTo>
                      <a:pt x="156" y="611"/>
                    </a:lnTo>
                    <a:lnTo>
                      <a:pt x="131" y="608"/>
                    </a:lnTo>
                    <a:lnTo>
                      <a:pt x="108" y="603"/>
                    </a:lnTo>
                    <a:lnTo>
                      <a:pt x="85" y="598"/>
                    </a:lnTo>
                    <a:lnTo>
                      <a:pt x="62" y="590"/>
                    </a:lnTo>
                    <a:lnTo>
                      <a:pt x="41" y="581"/>
                    </a:lnTo>
                    <a:lnTo>
                      <a:pt x="19" y="569"/>
                    </a:lnTo>
                    <a:lnTo>
                      <a:pt x="0" y="557"/>
                    </a:lnTo>
                    <a:lnTo>
                      <a:pt x="8" y="575"/>
                    </a:lnTo>
                    <a:lnTo>
                      <a:pt x="19" y="593"/>
                    </a:lnTo>
                    <a:lnTo>
                      <a:pt x="37" y="602"/>
                    </a:lnTo>
                    <a:lnTo>
                      <a:pt x="57" y="610"/>
                    </a:lnTo>
                    <a:lnTo>
                      <a:pt x="96" y="624"/>
                    </a:lnTo>
                    <a:lnTo>
                      <a:pt x="138" y="631"/>
                    </a:lnTo>
                    <a:lnTo>
                      <a:pt x="160" y="633"/>
                    </a:lnTo>
                    <a:lnTo>
                      <a:pt x="183" y="634"/>
                    </a:lnTo>
                    <a:lnTo>
                      <a:pt x="217" y="632"/>
                    </a:lnTo>
                    <a:lnTo>
                      <a:pt x="251" y="627"/>
                    </a:lnTo>
                    <a:lnTo>
                      <a:pt x="267" y="623"/>
                    </a:lnTo>
                    <a:lnTo>
                      <a:pt x="284" y="618"/>
                    </a:lnTo>
                    <a:lnTo>
                      <a:pt x="315" y="608"/>
                    </a:lnTo>
                    <a:lnTo>
                      <a:pt x="345" y="592"/>
                    </a:lnTo>
                    <a:lnTo>
                      <a:pt x="358" y="583"/>
                    </a:lnTo>
                    <a:lnTo>
                      <a:pt x="365" y="579"/>
                    </a:lnTo>
                    <a:lnTo>
                      <a:pt x="369" y="576"/>
                    </a:lnTo>
                    <a:lnTo>
                      <a:pt x="373" y="575"/>
                    </a:lnTo>
                    <a:lnTo>
                      <a:pt x="400" y="554"/>
                    </a:lnTo>
                    <a:lnTo>
                      <a:pt x="428" y="531"/>
                    </a:lnTo>
                    <a:lnTo>
                      <a:pt x="450" y="504"/>
                    </a:lnTo>
                    <a:lnTo>
                      <a:pt x="472" y="477"/>
                    </a:lnTo>
                    <a:lnTo>
                      <a:pt x="473" y="472"/>
                    </a:lnTo>
                    <a:lnTo>
                      <a:pt x="475" y="469"/>
                    </a:lnTo>
                    <a:lnTo>
                      <a:pt x="480" y="462"/>
                    </a:lnTo>
                    <a:lnTo>
                      <a:pt x="489" y="448"/>
                    </a:lnTo>
                    <a:lnTo>
                      <a:pt x="505" y="419"/>
                    </a:lnTo>
                    <a:lnTo>
                      <a:pt x="515" y="387"/>
                    </a:lnTo>
                    <a:lnTo>
                      <a:pt x="520" y="370"/>
                    </a:lnTo>
                    <a:lnTo>
                      <a:pt x="524" y="354"/>
                    </a:lnTo>
                    <a:lnTo>
                      <a:pt x="529" y="320"/>
                    </a:lnTo>
                    <a:lnTo>
                      <a:pt x="531" y="286"/>
                    </a:lnTo>
                    <a:lnTo>
                      <a:pt x="529" y="250"/>
                    </a:lnTo>
                    <a:lnTo>
                      <a:pt x="524" y="216"/>
                    </a:lnTo>
                    <a:lnTo>
                      <a:pt x="515" y="183"/>
                    </a:lnTo>
                    <a:lnTo>
                      <a:pt x="505" y="152"/>
                    </a:lnTo>
                    <a:lnTo>
                      <a:pt x="489" y="122"/>
                    </a:lnTo>
                    <a:lnTo>
                      <a:pt x="472" y="93"/>
                    </a:lnTo>
                    <a:lnTo>
                      <a:pt x="450" y="66"/>
                    </a:lnTo>
                    <a:lnTo>
                      <a:pt x="428" y="41"/>
                    </a:lnTo>
                    <a:close/>
                  </a:path>
                </a:pathLst>
              </a:custGeom>
              <a:solidFill>
                <a:srgbClr val="7FFF7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18">
                <a:extLst>
                  <a:ext uri="{FF2B5EF4-FFF2-40B4-BE49-F238E27FC236}">
                    <a16:creationId xmlns:a16="http://schemas.microsoft.com/office/drawing/2014/main" id="{C36905E8-21A4-4496-BB81-AA92ED805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4" y="1153"/>
                <a:ext cx="106" cy="135"/>
              </a:xfrm>
              <a:custGeom>
                <a:avLst/>
                <a:gdLst>
                  <a:gd name="T0" fmla="*/ 1 w 531"/>
                  <a:gd name="T1" fmla="*/ 0 h 672"/>
                  <a:gd name="T2" fmla="*/ 1 w 531"/>
                  <a:gd name="T3" fmla="*/ 0 h 672"/>
                  <a:gd name="T4" fmla="*/ 1 w 531"/>
                  <a:gd name="T5" fmla="*/ 0 h 672"/>
                  <a:gd name="T6" fmla="*/ 1 w 531"/>
                  <a:gd name="T7" fmla="*/ 0 h 672"/>
                  <a:gd name="T8" fmla="*/ 1 w 531"/>
                  <a:gd name="T9" fmla="*/ 0 h 672"/>
                  <a:gd name="T10" fmla="*/ 1 w 531"/>
                  <a:gd name="T11" fmla="*/ 1 h 672"/>
                  <a:gd name="T12" fmla="*/ 1 w 531"/>
                  <a:gd name="T13" fmla="*/ 1 h 672"/>
                  <a:gd name="T14" fmla="*/ 1 w 531"/>
                  <a:gd name="T15" fmla="*/ 1 h 672"/>
                  <a:gd name="T16" fmla="*/ 1 w 531"/>
                  <a:gd name="T17" fmla="*/ 1 h 672"/>
                  <a:gd name="T18" fmla="*/ 1 w 531"/>
                  <a:gd name="T19" fmla="*/ 1 h 672"/>
                  <a:gd name="T20" fmla="*/ 1 w 531"/>
                  <a:gd name="T21" fmla="*/ 1 h 672"/>
                  <a:gd name="T22" fmla="*/ 1 w 531"/>
                  <a:gd name="T23" fmla="*/ 1 h 672"/>
                  <a:gd name="T24" fmla="*/ 1 w 531"/>
                  <a:gd name="T25" fmla="*/ 1 h 672"/>
                  <a:gd name="T26" fmla="*/ 1 w 531"/>
                  <a:gd name="T27" fmla="*/ 1 h 672"/>
                  <a:gd name="T28" fmla="*/ 0 w 531"/>
                  <a:gd name="T29" fmla="*/ 1 h 672"/>
                  <a:gd name="T30" fmla="*/ 0 w 531"/>
                  <a:gd name="T31" fmla="*/ 1 h 672"/>
                  <a:gd name="T32" fmla="*/ 0 w 531"/>
                  <a:gd name="T33" fmla="*/ 1 h 672"/>
                  <a:gd name="T34" fmla="*/ 0 w 531"/>
                  <a:gd name="T35" fmla="*/ 1 h 672"/>
                  <a:gd name="T36" fmla="*/ 0 w 531"/>
                  <a:gd name="T37" fmla="*/ 1 h 672"/>
                  <a:gd name="T38" fmla="*/ 0 w 531"/>
                  <a:gd name="T39" fmla="*/ 1 h 672"/>
                  <a:gd name="T40" fmla="*/ 0 w 531"/>
                  <a:gd name="T41" fmla="*/ 1 h 672"/>
                  <a:gd name="T42" fmla="*/ 0 w 531"/>
                  <a:gd name="T43" fmla="*/ 1 h 672"/>
                  <a:gd name="T44" fmla="*/ 0 w 531"/>
                  <a:gd name="T45" fmla="*/ 1 h 672"/>
                  <a:gd name="T46" fmla="*/ 0 w 531"/>
                  <a:gd name="T47" fmla="*/ 1 h 672"/>
                  <a:gd name="T48" fmla="*/ 0 w 531"/>
                  <a:gd name="T49" fmla="*/ 1 h 672"/>
                  <a:gd name="T50" fmla="*/ 1 w 531"/>
                  <a:gd name="T51" fmla="*/ 1 h 672"/>
                  <a:gd name="T52" fmla="*/ 1 w 531"/>
                  <a:gd name="T53" fmla="*/ 1 h 672"/>
                  <a:gd name="T54" fmla="*/ 1 w 531"/>
                  <a:gd name="T55" fmla="*/ 1 h 672"/>
                  <a:gd name="T56" fmla="*/ 1 w 531"/>
                  <a:gd name="T57" fmla="*/ 1 h 672"/>
                  <a:gd name="T58" fmla="*/ 1 w 531"/>
                  <a:gd name="T59" fmla="*/ 1 h 672"/>
                  <a:gd name="T60" fmla="*/ 1 w 531"/>
                  <a:gd name="T61" fmla="*/ 1 h 672"/>
                  <a:gd name="T62" fmla="*/ 1 w 531"/>
                  <a:gd name="T63" fmla="*/ 1 h 672"/>
                  <a:gd name="T64" fmla="*/ 1 w 531"/>
                  <a:gd name="T65" fmla="*/ 1 h 672"/>
                  <a:gd name="T66" fmla="*/ 1 w 531"/>
                  <a:gd name="T67" fmla="*/ 1 h 672"/>
                  <a:gd name="T68" fmla="*/ 1 w 531"/>
                  <a:gd name="T69" fmla="*/ 1 h 672"/>
                  <a:gd name="T70" fmla="*/ 1 w 531"/>
                  <a:gd name="T71" fmla="*/ 1 h 672"/>
                  <a:gd name="T72" fmla="*/ 1 w 531"/>
                  <a:gd name="T73" fmla="*/ 1 h 672"/>
                  <a:gd name="T74" fmla="*/ 1 w 531"/>
                  <a:gd name="T75" fmla="*/ 1 h 672"/>
                  <a:gd name="T76" fmla="*/ 1 w 531"/>
                  <a:gd name="T77" fmla="*/ 0 h 672"/>
                  <a:gd name="T78" fmla="*/ 1 w 531"/>
                  <a:gd name="T79" fmla="*/ 0 h 672"/>
                  <a:gd name="T80" fmla="*/ 1 w 531"/>
                  <a:gd name="T81" fmla="*/ 0 h 672"/>
                  <a:gd name="T82" fmla="*/ 1 w 531"/>
                  <a:gd name="T83" fmla="*/ 0 h 672"/>
                  <a:gd name="T84" fmla="*/ 1 w 531"/>
                  <a:gd name="T85" fmla="*/ 0 h 672"/>
                  <a:gd name="T86" fmla="*/ 1 w 531"/>
                  <a:gd name="T87" fmla="*/ 0 h 67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31"/>
                  <a:gd name="T133" fmla="*/ 0 h 672"/>
                  <a:gd name="T134" fmla="*/ 531 w 531"/>
                  <a:gd name="T135" fmla="*/ 672 h 67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31" h="672">
                    <a:moveTo>
                      <a:pt x="378" y="0"/>
                    </a:moveTo>
                    <a:lnTo>
                      <a:pt x="401" y="23"/>
                    </a:lnTo>
                    <a:lnTo>
                      <a:pt x="425" y="50"/>
                    </a:lnTo>
                    <a:lnTo>
                      <a:pt x="448" y="79"/>
                    </a:lnTo>
                    <a:lnTo>
                      <a:pt x="466" y="108"/>
                    </a:lnTo>
                    <a:lnTo>
                      <a:pt x="482" y="141"/>
                    </a:lnTo>
                    <a:lnTo>
                      <a:pt x="493" y="174"/>
                    </a:lnTo>
                    <a:lnTo>
                      <a:pt x="502" y="209"/>
                    </a:lnTo>
                    <a:lnTo>
                      <a:pt x="507" y="245"/>
                    </a:lnTo>
                    <a:lnTo>
                      <a:pt x="509" y="283"/>
                    </a:lnTo>
                    <a:lnTo>
                      <a:pt x="507" y="319"/>
                    </a:lnTo>
                    <a:lnTo>
                      <a:pt x="505" y="336"/>
                    </a:lnTo>
                    <a:lnTo>
                      <a:pt x="502" y="354"/>
                    </a:lnTo>
                    <a:lnTo>
                      <a:pt x="493" y="388"/>
                    </a:lnTo>
                    <a:lnTo>
                      <a:pt x="482" y="422"/>
                    </a:lnTo>
                    <a:lnTo>
                      <a:pt x="478" y="429"/>
                    </a:lnTo>
                    <a:lnTo>
                      <a:pt x="475" y="433"/>
                    </a:lnTo>
                    <a:lnTo>
                      <a:pt x="474" y="437"/>
                    </a:lnTo>
                    <a:lnTo>
                      <a:pt x="466" y="453"/>
                    </a:lnTo>
                    <a:lnTo>
                      <a:pt x="457" y="468"/>
                    </a:lnTo>
                    <a:lnTo>
                      <a:pt x="448" y="484"/>
                    </a:lnTo>
                    <a:lnTo>
                      <a:pt x="425" y="513"/>
                    </a:lnTo>
                    <a:lnTo>
                      <a:pt x="413" y="527"/>
                    </a:lnTo>
                    <a:lnTo>
                      <a:pt x="401" y="542"/>
                    </a:lnTo>
                    <a:lnTo>
                      <a:pt x="387" y="553"/>
                    </a:lnTo>
                    <a:lnTo>
                      <a:pt x="373" y="565"/>
                    </a:lnTo>
                    <a:lnTo>
                      <a:pt x="344" y="588"/>
                    </a:lnTo>
                    <a:lnTo>
                      <a:pt x="328" y="597"/>
                    </a:lnTo>
                    <a:lnTo>
                      <a:pt x="313" y="606"/>
                    </a:lnTo>
                    <a:lnTo>
                      <a:pt x="281" y="622"/>
                    </a:lnTo>
                    <a:lnTo>
                      <a:pt x="247" y="633"/>
                    </a:lnTo>
                    <a:lnTo>
                      <a:pt x="213" y="642"/>
                    </a:lnTo>
                    <a:lnTo>
                      <a:pt x="195" y="645"/>
                    </a:lnTo>
                    <a:lnTo>
                      <a:pt x="178" y="647"/>
                    </a:lnTo>
                    <a:lnTo>
                      <a:pt x="142" y="649"/>
                    </a:lnTo>
                    <a:lnTo>
                      <a:pt x="103" y="647"/>
                    </a:lnTo>
                    <a:lnTo>
                      <a:pt x="67" y="642"/>
                    </a:lnTo>
                    <a:lnTo>
                      <a:pt x="31" y="633"/>
                    </a:lnTo>
                    <a:lnTo>
                      <a:pt x="0" y="623"/>
                    </a:lnTo>
                    <a:lnTo>
                      <a:pt x="11" y="638"/>
                    </a:lnTo>
                    <a:lnTo>
                      <a:pt x="27" y="655"/>
                    </a:lnTo>
                    <a:lnTo>
                      <a:pt x="53" y="662"/>
                    </a:lnTo>
                    <a:lnTo>
                      <a:pt x="81" y="667"/>
                    </a:lnTo>
                    <a:lnTo>
                      <a:pt x="110" y="671"/>
                    </a:lnTo>
                    <a:lnTo>
                      <a:pt x="142" y="672"/>
                    </a:lnTo>
                    <a:lnTo>
                      <a:pt x="180" y="670"/>
                    </a:lnTo>
                    <a:lnTo>
                      <a:pt x="219" y="664"/>
                    </a:lnTo>
                    <a:lnTo>
                      <a:pt x="255" y="655"/>
                    </a:lnTo>
                    <a:lnTo>
                      <a:pt x="272" y="648"/>
                    </a:lnTo>
                    <a:lnTo>
                      <a:pt x="290" y="642"/>
                    </a:lnTo>
                    <a:lnTo>
                      <a:pt x="306" y="633"/>
                    </a:lnTo>
                    <a:lnTo>
                      <a:pt x="314" y="629"/>
                    </a:lnTo>
                    <a:lnTo>
                      <a:pt x="323" y="625"/>
                    </a:lnTo>
                    <a:lnTo>
                      <a:pt x="355" y="606"/>
                    </a:lnTo>
                    <a:lnTo>
                      <a:pt x="362" y="599"/>
                    </a:lnTo>
                    <a:lnTo>
                      <a:pt x="363" y="597"/>
                    </a:lnTo>
                    <a:lnTo>
                      <a:pt x="365" y="596"/>
                    </a:lnTo>
                    <a:lnTo>
                      <a:pt x="370" y="594"/>
                    </a:lnTo>
                    <a:lnTo>
                      <a:pt x="386" y="582"/>
                    </a:lnTo>
                    <a:lnTo>
                      <a:pt x="415" y="556"/>
                    </a:lnTo>
                    <a:lnTo>
                      <a:pt x="441" y="527"/>
                    </a:lnTo>
                    <a:lnTo>
                      <a:pt x="453" y="511"/>
                    </a:lnTo>
                    <a:lnTo>
                      <a:pt x="455" y="506"/>
                    </a:lnTo>
                    <a:lnTo>
                      <a:pt x="456" y="504"/>
                    </a:lnTo>
                    <a:lnTo>
                      <a:pt x="458" y="503"/>
                    </a:lnTo>
                    <a:lnTo>
                      <a:pt x="465" y="496"/>
                    </a:lnTo>
                    <a:lnTo>
                      <a:pt x="474" y="479"/>
                    </a:lnTo>
                    <a:lnTo>
                      <a:pt x="484" y="463"/>
                    </a:lnTo>
                    <a:lnTo>
                      <a:pt x="488" y="454"/>
                    </a:lnTo>
                    <a:lnTo>
                      <a:pt x="492" y="446"/>
                    </a:lnTo>
                    <a:lnTo>
                      <a:pt x="501" y="430"/>
                    </a:lnTo>
                    <a:lnTo>
                      <a:pt x="507" y="412"/>
                    </a:lnTo>
                    <a:lnTo>
                      <a:pt x="514" y="395"/>
                    </a:lnTo>
                    <a:lnTo>
                      <a:pt x="523" y="359"/>
                    </a:lnTo>
                    <a:lnTo>
                      <a:pt x="525" y="340"/>
                    </a:lnTo>
                    <a:lnTo>
                      <a:pt x="529" y="322"/>
                    </a:lnTo>
                    <a:lnTo>
                      <a:pt x="531" y="283"/>
                    </a:lnTo>
                    <a:lnTo>
                      <a:pt x="529" y="242"/>
                    </a:lnTo>
                    <a:lnTo>
                      <a:pt x="523" y="205"/>
                    </a:lnTo>
                    <a:lnTo>
                      <a:pt x="514" y="167"/>
                    </a:lnTo>
                    <a:lnTo>
                      <a:pt x="501" y="133"/>
                    </a:lnTo>
                    <a:lnTo>
                      <a:pt x="484" y="99"/>
                    </a:lnTo>
                    <a:lnTo>
                      <a:pt x="465" y="68"/>
                    </a:lnTo>
                    <a:lnTo>
                      <a:pt x="441" y="37"/>
                    </a:lnTo>
                    <a:lnTo>
                      <a:pt x="415" y="9"/>
                    </a:lnTo>
                    <a:lnTo>
                      <a:pt x="413" y="6"/>
                    </a:lnTo>
                    <a:lnTo>
                      <a:pt x="394" y="2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6FFF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19">
                <a:extLst>
                  <a:ext uri="{FF2B5EF4-FFF2-40B4-BE49-F238E27FC236}">
                    <a16:creationId xmlns:a16="http://schemas.microsoft.com/office/drawing/2014/main" id="{84FA2967-C181-46CE-AAAB-0D6146D24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1155"/>
                <a:ext cx="105" cy="136"/>
              </a:xfrm>
              <a:custGeom>
                <a:avLst/>
                <a:gdLst>
                  <a:gd name="T0" fmla="*/ 1 w 523"/>
                  <a:gd name="T1" fmla="*/ 0 h 684"/>
                  <a:gd name="T2" fmla="*/ 1 w 523"/>
                  <a:gd name="T3" fmla="*/ 0 h 684"/>
                  <a:gd name="T4" fmla="*/ 1 w 523"/>
                  <a:gd name="T5" fmla="*/ 0 h 684"/>
                  <a:gd name="T6" fmla="*/ 1 w 523"/>
                  <a:gd name="T7" fmla="*/ 0 h 684"/>
                  <a:gd name="T8" fmla="*/ 1 w 523"/>
                  <a:gd name="T9" fmla="*/ 0 h 684"/>
                  <a:gd name="T10" fmla="*/ 1 w 523"/>
                  <a:gd name="T11" fmla="*/ 1 h 684"/>
                  <a:gd name="T12" fmla="*/ 1 w 523"/>
                  <a:gd name="T13" fmla="*/ 1 h 684"/>
                  <a:gd name="T14" fmla="*/ 1 w 523"/>
                  <a:gd name="T15" fmla="*/ 1 h 684"/>
                  <a:gd name="T16" fmla="*/ 1 w 523"/>
                  <a:gd name="T17" fmla="*/ 1 h 684"/>
                  <a:gd name="T18" fmla="*/ 1 w 523"/>
                  <a:gd name="T19" fmla="*/ 1 h 684"/>
                  <a:gd name="T20" fmla="*/ 1 w 523"/>
                  <a:gd name="T21" fmla="*/ 1 h 684"/>
                  <a:gd name="T22" fmla="*/ 1 w 523"/>
                  <a:gd name="T23" fmla="*/ 1 h 684"/>
                  <a:gd name="T24" fmla="*/ 1 w 523"/>
                  <a:gd name="T25" fmla="*/ 1 h 684"/>
                  <a:gd name="T26" fmla="*/ 1 w 523"/>
                  <a:gd name="T27" fmla="*/ 1 h 684"/>
                  <a:gd name="T28" fmla="*/ 1 w 523"/>
                  <a:gd name="T29" fmla="*/ 1 h 684"/>
                  <a:gd name="T30" fmla="*/ 1 w 523"/>
                  <a:gd name="T31" fmla="*/ 1 h 684"/>
                  <a:gd name="T32" fmla="*/ 0 w 523"/>
                  <a:gd name="T33" fmla="*/ 1 h 684"/>
                  <a:gd name="T34" fmla="*/ 0 w 523"/>
                  <a:gd name="T35" fmla="*/ 1 h 684"/>
                  <a:gd name="T36" fmla="*/ 0 w 523"/>
                  <a:gd name="T37" fmla="*/ 1 h 684"/>
                  <a:gd name="T38" fmla="*/ 0 w 523"/>
                  <a:gd name="T39" fmla="*/ 1 h 684"/>
                  <a:gd name="T40" fmla="*/ 0 w 523"/>
                  <a:gd name="T41" fmla="*/ 1 h 684"/>
                  <a:gd name="T42" fmla="*/ 0 w 523"/>
                  <a:gd name="T43" fmla="*/ 1 h 684"/>
                  <a:gd name="T44" fmla="*/ 0 w 523"/>
                  <a:gd name="T45" fmla="*/ 1 h 684"/>
                  <a:gd name="T46" fmla="*/ 0 w 523"/>
                  <a:gd name="T47" fmla="*/ 1 h 684"/>
                  <a:gd name="T48" fmla="*/ 0 w 523"/>
                  <a:gd name="T49" fmla="*/ 1 h 684"/>
                  <a:gd name="T50" fmla="*/ 0 w 523"/>
                  <a:gd name="T51" fmla="*/ 1 h 684"/>
                  <a:gd name="T52" fmla="*/ 0 w 523"/>
                  <a:gd name="T53" fmla="*/ 1 h 684"/>
                  <a:gd name="T54" fmla="*/ 0 w 523"/>
                  <a:gd name="T55" fmla="*/ 1 h 684"/>
                  <a:gd name="T56" fmla="*/ 0 w 523"/>
                  <a:gd name="T57" fmla="*/ 1 h 684"/>
                  <a:gd name="T58" fmla="*/ 0 w 523"/>
                  <a:gd name="T59" fmla="*/ 1 h 684"/>
                  <a:gd name="T60" fmla="*/ 0 w 523"/>
                  <a:gd name="T61" fmla="*/ 1 h 684"/>
                  <a:gd name="T62" fmla="*/ 1 w 523"/>
                  <a:gd name="T63" fmla="*/ 1 h 684"/>
                  <a:gd name="T64" fmla="*/ 1 w 523"/>
                  <a:gd name="T65" fmla="*/ 1 h 684"/>
                  <a:gd name="T66" fmla="*/ 1 w 523"/>
                  <a:gd name="T67" fmla="*/ 1 h 684"/>
                  <a:gd name="T68" fmla="*/ 1 w 523"/>
                  <a:gd name="T69" fmla="*/ 1 h 684"/>
                  <a:gd name="T70" fmla="*/ 1 w 523"/>
                  <a:gd name="T71" fmla="*/ 1 h 684"/>
                  <a:gd name="T72" fmla="*/ 1 w 523"/>
                  <a:gd name="T73" fmla="*/ 1 h 684"/>
                  <a:gd name="T74" fmla="*/ 1 w 523"/>
                  <a:gd name="T75" fmla="*/ 1 h 684"/>
                  <a:gd name="T76" fmla="*/ 1 w 523"/>
                  <a:gd name="T77" fmla="*/ 1 h 684"/>
                  <a:gd name="T78" fmla="*/ 1 w 523"/>
                  <a:gd name="T79" fmla="*/ 1 h 684"/>
                  <a:gd name="T80" fmla="*/ 1 w 523"/>
                  <a:gd name="T81" fmla="*/ 0 h 684"/>
                  <a:gd name="T82" fmla="*/ 1 w 523"/>
                  <a:gd name="T83" fmla="*/ 0 h 684"/>
                  <a:gd name="T84" fmla="*/ 1 w 523"/>
                  <a:gd name="T85" fmla="*/ 0 h 684"/>
                  <a:gd name="T86" fmla="*/ 1 w 523"/>
                  <a:gd name="T87" fmla="*/ 0 h 684"/>
                  <a:gd name="T88" fmla="*/ 1 w 523"/>
                  <a:gd name="T89" fmla="*/ 0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23"/>
                  <a:gd name="T136" fmla="*/ 0 h 684"/>
                  <a:gd name="T137" fmla="*/ 523 w 523"/>
                  <a:gd name="T138" fmla="*/ 684 h 68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23" h="684">
                    <a:moveTo>
                      <a:pt x="386" y="0"/>
                    </a:moveTo>
                    <a:lnTo>
                      <a:pt x="388" y="3"/>
                    </a:lnTo>
                    <a:lnTo>
                      <a:pt x="414" y="31"/>
                    </a:lnTo>
                    <a:lnTo>
                      <a:pt x="438" y="62"/>
                    </a:lnTo>
                    <a:lnTo>
                      <a:pt x="457" y="93"/>
                    </a:lnTo>
                    <a:lnTo>
                      <a:pt x="474" y="127"/>
                    </a:lnTo>
                    <a:lnTo>
                      <a:pt x="487" y="161"/>
                    </a:lnTo>
                    <a:lnTo>
                      <a:pt x="496" y="199"/>
                    </a:lnTo>
                    <a:lnTo>
                      <a:pt x="502" y="236"/>
                    </a:lnTo>
                    <a:lnTo>
                      <a:pt x="504" y="277"/>
                    </a:lnTo>
                    <a:lnTo>
                      <a:pt x="502" y="316"/>
                    </a:lnTo>
                    <a:lnTo>
                      <a:pt x="498" y="334"/>
                    </a:lnTo>
                    <a:lnTo>
                      <a:pt x="496" y="353"/>
                    </a:lnTo>
                    <a:lnTo>
                      <a:pt x="487" y="389"/>
                    </a:lnTo>
                    <a:lnTo>
                      <a:pt x="480" y="406"/>
                    </a:lnTo>
                    <a:lnTo>
                      <a:pt x="474" y="424"/>
                    </a:lnTo>
                    <a:lnTo>
                      <a:pt x="465" y="440"/>
                    </a:lnTo>
                    <a:lnTo>
                      <a:pt x="461" y="448"/>
                    </a:lnTo>
                    <a:lnTo>
                      <a:pt x="457" y="457"/>
                    </a:lnTo>
                    <a:lnTo>
                      <a:pt x="447" y="473"/>
                    </a:lnTo>
                    <a:lnTo>
                      <a:pt x="438" y="490"/>
                    </a:lnTo>
                    <a:lnTo>
                      <a:pt x="431" y="497"/>
                    </a:lnTo>
                    <a:lnTo>
                      <a:pt x="429" y="498"/>
                    </a:lnTo>
                    <a:lnTo>
                      <a:pt x="428" y="500"/>
                    </a:lnTo>
                    <a:lnTo>
                      <a:pt x="426" y="505"/>
                    </a:lnTo>
                    <a:lnTo>
                      <a:pt x="414" y="521"/>
                    </a:lnTo>
                    <a:lnTo>
                      <a:pt x="388" y="550"/>
                    </a:lnTo>
                    <a:lnTo>
                      <a:pt x="359" y="576"/>
                    </a:lnTo>
                    <a:lnTo>
                      <a:pt x="343" y="588"/>
                    </a:lnTo>
                    <a:lnTo>
                      <a:pt x="338" y="590"/>
                    </a:lnTo>
                    <a:lnTo>
                      <a:pt x="336" y="591"/>
                    </a:lnTo>
                    <a:lnTo>
                      <a:pt x="335" y="593"/>
                    </a:lnTo>
                    <a:lnTo>
                      <a:pt x="328" y="600"/>
                    </a:lnTo>
                    <a:lnTo>
                      <a:pt x="296" y="619"/>
                    </a:lnTo>
                    <a:lnTo>
                      <a:pt x="287" y="623"/>
                    </a:lnTo>
                    <a:lnTo>
                      <a:pt x="279" y="627"/>
                    </a:lnTo>
                    <a:lnTo>
                      <a:pt x="263" y="636"/>
                    </a:lnTo>
                    <a:lnTo>
                      <a:pt x="245" y="642"/>
                    </a:lnTo>
                    <a:lnTo>
                      <a:pt x="228" y="649"/>
                    </a:lnTo>
                    <a:lnTo>
                      <a:pt x="192" y="658"/>
                    </a:lnTo>
                    <a:lnTo>
                      <a:pt x="153" y="664"/>
                    </a:lnTo>
                    <a:lnTo>
                      <a:pt x="115" y="666"/>
                    </a:lnTo>
                    <a:lnTo>
                      <a:pt x="83" y="665"/>
                    </a:lnTo>
                    <a:lnTo>
                      <a:pt x="54" y="661"/>
                    </a:lnTo>
                    <a:lnTo>
                      <a:pt x="26" y="656"/>
                    </a:lnTo>
                    <a:lnTo>
                      <a:pt x="0" y="649"/>
                    </a:lnTo>
                    <a:lnTo>
                      <a:pt x="16" y="668"/>
                    </a:lnTo>
                    <a:lnTo>
                      <a:pt x="18" y="670"/>
                    </a:lnTo>
                    <a:lnTo>
                      <a:pt x="24" y="675"/>
                    </a:lnTo>
                    <a:lnTo>
                      <a:pt x="68" y="682"/>
                    </a:lnTo>
                    <a:lnTo>
                      <a:pt x="115" y="684"/>
                    </a:lnTo>
                    <a:lnTo>
                      <a:pt x="155" y="682"/>
                    </a:lnTo>
                    <a:lnTo>
                      <a:pt x="165" y="680"/>
                    </a:lnTo>
                    <a:lnTo>
                      <a:pt x="169" y="678"/>
                    </a:lnTo>
                    <a:lnTo>
                      <a:pt x="175" y="678"/>
                    </a:lnTo>
                    <a:lnTo>
                      <a:pt x="195" y="676"/>
                    </a:lnTo>
                    <a:lnTo>
                      <a:pt x="213" y="670"/>
                    </a:lnTo>
                    <a:lnTo>
                      <a:pt x="233" y="666"/>
                    </a:lnTo>
                    <a:lnTo>
                      <a:pt x="251" y="659"/>
                    </a:lnTo>
                    <a:lnTo>
                      <a:pt x="260" y="656"/>
                    </a:lnTo>
                    <a:lnTo>
                      <a:pt x="270" y="653"/>
                    </a:lnTo>
                    <a:lnTo>
                      <a:pt x="287" y="644"/>
                    </a:lnTo>
                    <a:lnTo>
                      <a:pt x="305" y="636"/>
                    </a:lnTo>
                    <a:lnTo>
                      <a:pt x="339" y="616"/>
                    </a:lnTo>
                    <a:lnTo>
                      <a:pt x="371" y="592"/>
                    </a:lnTo>
                    <a:lnTo>
                      <a:pt x="403" y="565"/>
                    </a:lnTo>
                    <a:lnTo>
                      <a:pt x="430" y="533"/>
                    </a:lnTo>
                    <a:lnTo>
                      <a:pt x="455" y="502"/>
                    </a:lnTo>
                    <a:lnTo>
                      <a:pt x="475" y="468"/>
                    </a:lnTo>
                    <a:lnTo>
                      <a:pt x="483" y="449"/>
                    </a:lnTo>
                    <a:lnTo>
                      <a:pt x="492" y="432"/>
                    </a:lnTo>
                    <a:lnTo>
                      <a:pt x="495" y="422"/>
                    </a:lnTo>
                    <a:lnTo>
                      <a:pt x="498" y="413"/>
                    </a:lnTo>
                    <a:lnTo>
                      <a:pt x="505" y="395"/>
                    </a:lnTo>
                    <a:lnTo>
                      <a:pt x="510" y="376"/>
                    </a:lnTo>
                    <a:lnTo>
                      <a:pt x="515" y="358"/>
                    </a:lnTo>
                    <a:lnTo>
                      <a:pt x="517" y="337"/>
                    </a:lnTo>
                    <a:lnTo>
                      <a:pt x="517" y="331"/>
                    </a:lnTo>
                    <a:lnTo>
                      <a:pt x="519" y="327"/>
                    </a:lnTo>
                    <a:lnTo>
                      <a:pt x="521" y="318"/>
                    </a:lnTo>
                    <a:lnTo>
                      <a:pt x="523" y="277"/>
                    </a:lnTo>
                    <a:lnTo>
                      <a:pt x="521" y="239"/>
                    </a:lnTo>
                    <a:lnTo>
                      <a:pt x="516" y="202"/>
                    </a:lnTo>
                    <a:lnTo>
                      <a:pt x="507" y="166"/>
                    </a:lnTo>
                    <a:lnTo>
                      <a:pt x="497" y="133"/>
                    </a:lnTo>
                    <a:lnTo>
                      <a:pt x="482" y="99"/>
                    </a:lnTo>
                    <a:lnTo>
                      <a:pt x="465" y="68"/>
                    </a:lnTo>
                    <a:lnTo>
                      <a:pt x="445" y="38"/>
                    </a:lnTo>
                    <a:lnTo>
                      <a:pt x="422" y="11"/>
                    </a:lnTo>
                    <a:lnTo>
                      <a:pt x="403" y="4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67FF6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20">
                <a:extLst>
                  <a:ext uri="{FF2B5EF4-FFF2-40B4-BE49-F238E27FC236}">
                    <a16:creationId xmlns:a16="http://schemas.microsoft.com/office/drawing/2014/main" id="{688E1855-46A9-4373-A8A9-F4C47C7D7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1163"/>
                <a:ext cx="99" cy="141"/>
              </a:xfrm>
              <a:custGeom>
                <a:avLst/>
                <a:gdLst>
                  <a:gd name="T0" fmla="*/ 1 w 498"/>
                  <a:gd name="T1" fmla="*/ 0 h 704"/>
                  <a:gd name="T2" fmla="*/ 1 w 498"/>
                  <a:gd name="T3" fmla="*/ 0 h 704"/>
                  <a:gd name="T4" fmla="*/ 1 w 498"/>
                  <a:gd name="T5" fmla="*/ 0 h 704"/>
                  <a:gd name="T6" fmla="*/ 1 w 498"/>
                  <a:gd name="T7" fmla="*/ 0 h 704"/>
                  <a:gd name="T8" fmla="*/ 1 w 498"/>
                  <a:gd name="T9" fmla="*/ 0 h 704"/>
                  <a:gd name="T10" fmla="*/ 1 w 498"/>
                  <a:gd name="T11" fmla="*/ 0 h 704"/>
                  <a:gd name="T12" fmla="*/ 1 w 498"/>
                  <a:gd name="T13" fmla="*/ 0 h 704"/>
                  <a:gd name="T14" fmla="*/ 1 w 498"/>
                  <a:gd name="T15" fmla="*/ 0 h 704"/>
                  <a:gd name="T16" fmla="*/ 1 w 498"/>
                  <a:gd name="T17" fmla="*/ 1 h 704"/>
                  <a:gd name="T18" fmla="*/ 1 w 498"/>
                  <a:gd name="T19" fmla="*/ 1 h 704"/>
                  <a:gd name="T20" fmla="*/ 1 w 498"/>
                  <a:gd name="T21" fmla="*/ 1 h 704"/>
                  <a:gd name="T22" fmla="*/ 1 w 498"/>
                  <a:gd name="T23" fmla="*/ 1 h 704"/>
                  <a:gd name="T24" fmla="*/ 1 w 498"/>
                  <a:gd name="T25" fmla="*/ 1 h 704"/>
                  <a:gd name="T26" fmla="*/ 1 w 498"/>
                  <a:gd name="T27" fmla="*/ 1 h 704"/>
                  <a:gd name="T28" fmla="*/ 0 w 498"/>
                  <a:gd name="T29" fmla="*/ 1 h 704"/>
                  <a:gd name="T30" fmla="*/ 0 w 498"/>
                  <a:gd name="T31" fmla="*/ 1 h 704"/>
                  <a:gd name="T32" fmla="*/ 0 w 498"/>
                  <a:gd name="T33" fmla="*/ 1 h 704"/>
                  <a:gd name="T34" fmla="*/ 0 w 498"/>
                  <a:gd name="T35" fmla="*/ 1 h 704"/>
                  <a:gd name="T36" fmla="*/ 0 w 498"/>
                  <a:gd name="T37" fmla="*/ 1 h 704"/>
                  <a:gd name="T38" fmla="*/ 0 w 498"/>
                  <a:gd name="T39" fmla="*/ 1 h 704"/>
                  <a:gd name="T40" fmla="*/ 0 w 498"/>
                  <a:gd name="T41" fmla="*/ 1 h 704"/>
                  <a:gd name="T42" fmla="*/ 0 w 498"/>
                  <a:gd name="T43" fmla="*/ 1 h 704"/>
                  <a:gd name="T44" fmla="*/ 0 w 498"/>
                  <a:gd name="T45" fmla="*/ 1 h 704"/>
                  <a:gd name="T46" fmla="*/ 0 w 498"/>
                  <a:gd name="T47" fmla="*/ 1 h 704"/>
                  <a:gd name="T48" fmla="*/ 0 w 498"/>
                  <a:gd name="T49" fmla="*/ 1 h 704"/>
                  <a:gd name="T50" fmla="*/ 0 w 498"/>
                  <a:gd name="T51" fmla="*/ 1 h 704"/>
                  <a:gd name="T52" fmla="*/ 0 w 498"/>
                  <a:gd name="T53" fmla="*/ 1 h 704"/>
                  <a:gd name="T54" fmla="*/ 0 w 498"/>
                  <a:gd name="T55" fmla="*/ 1 h 704"/>
                  <a:gd name="T56" fmla="*/ 0 w 498"/>
                  <a:gd name="T57" fmla="*/ 1 h 704"/>
                  <a:gd name="T58" fmla="*/ 0 w 498"/>
                  <a:gd name="T59" fmla="*/ 1 h 704"/>
                  <a:gd name="T60" fmla="*/ 0 w 498"/>
                  <a:gd name="T61" fmla="*/ 1 h 704"/>
                  <a:gd name="T62" fmla="*/ 1 w 498"/>
                  <a:gd name="T63" fmla="*/ 1 h 704"/>
                  <a:gd name="T64" fmla="*/ 1 w 498"/>
                  <a:gd name="T65" fmla="*/ 1 h 704"/>
                  <a:gd name="T66" fmla="*/ 1 w 498"/>
                  <a:gd name="T67" fmla="*/ 1 h 704"/>
                  <a:gd name="T68" fmla="*/ 1 w 498"/>
                  <a:gd name="T69" fmla="*/ 1 h 704"/>
                  <a:gd name="T70" fmla="*/ 1 w 498"/>
                  <a:gd name="T71" fmla="*/ 1 h 704"/>
                  <a:gd name="T72" fmla="*/ 1 w 498"/>
                  <a:gd name="T73" fmla="*/ 1 h 704"/>
                  <a:gd name="T74" fmla="*/ 1 w 498"/>
                  <a:gd name="T75" fmla="*/ 1 h 704"/>
                  <a:gd name="T76" fmla="*/ 1 w 498"/>
                  <a:gd name="T77" fmla="*/ 1 h 704"/>
                  <a:gd name="T78" fmla="*/ 1 w 498"/>
                  <a:gd name="T79" fmla="*/ 0 h 704"/>
                  <a:gd name="T80" fmla="*/ 1 w 498"/>
                  <a:gd name="T81" fmla="*/ 0 h 704"/>
                  <a:gd name="T82" fmla="*/ 1 w 498"/>
                  <a:gd name="T83" fmla="*/ 0 h 704"/>
                  <a:gd name="T84" fmla="*/ 1 w 498"/>
                  <a:gd name="T85" fmla="*/ 0 h 704"/>
                  <a:gd name="T86" fmla="*/ 1 w 498"/>
                  <a:gd name="T87" fmla="*/ 0 h 704"/>
                  <a:gd name="T88" fmla="*/ 1 w 498"/>
                  <a:gd name="T89" fmla="*/ 0 h 70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98"/>
                  <a:gd name="T136" fmla="*/ 0 h 704"/>
                  <a:gd name="T137" fmla="*/ 498 w 498"/>
                  <a:gd name="T138" fmla="*/ 704 h 70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98" h="704">
                    <a:moveTo>
                      <a:pt x="452" y="29"/>
                    </a:moveTo>
                    <a:lnTo>
                      <a:pt x="432" y="12"/>
                    </a:lnTo>
                    <a:lnTo>
                      <a:pt x="411" y="0"/>
                    </a:lnTo>
                    <a:lnTo>
                      <a:pt x="426" y="24"/>
                    </a:lnTo>
                    <a:lnTo>
                      <a:pt x="439" y="52"/>
                    </a:lnTo>
                    <a:lnTo>
                      <a:pt x="449" y="79"/>
                    </a:lnTo>
                    <a:lnTo>
                      <a:pt x="459" y="108"/>
                    </a:lnTo>
                    <a:lnTo>
                      <a:pt x="466" y="138"/>
                    </a:lnTo>
                    <a:lnTo>
                      <a:pt x="471" y="168"/>
                    </a:lnTo>
                    <a:lnTo>
                      <a:pt x="475" y="200"/>
                    </a:lnTo>
                    <a:lnTo>
                      <a:pt x="476" y="233"/>
                    </a:lnTo>
                    <a:lnTo>
                      <a:pt x="475" y="238"/>
                    </a:lnTo>
                    <a:lnTo>
                      <a:pt x="475" y="243"/>
                    </a:lnTo>
                    <a:lnTo>
                      <a:pt x="475" y="255"/>
                    </a:lnTo>
                    <a:lnTo>
                      <a:pt x="474" y="277"/>
                    </a:lnTo>
                    <a:lnTo>
                      <a:pt x="471" y="287"/>
                    </a:lnTo>
                    <a:lnTo>
                      <a:pt x="470" y="299"/>
                    </a:lnTo>
                    <a:lnTo>
                      <a:pt x="467" y="321"/>
                    </a:lnTo>
                    <a:lnTo>
                      <a:pt x="461" y="342"/>
                    </a:lnTo>
                    <a:lnTo>
                      <a:pt x="457" y="363"/>
                    </a:lnTo>
                    <a:lnTo>
                      <a:pt x="443" y="404"/>
                    </a:lnTo>
                    <a:lnTo>
                      <a:pt x="424" y="443"/>
                    </a:lnTo>
                    <a:lnTo>
                      <a:pt x="412" y="461"/>
                    </a:lnTo>
                    <a:lnTo>
                      <a:pt x="401" y="480"/>
                    </a:lnTo>
                    <a:lnTo>
                      <a:pt x="387" y="497"/>
                    </a:lnTo>
                    <a:lnTo>
                      <a:pt x="374" y="515"/>
                    </a:lnTo>
                    <a:lnTo>
                      <a:pt x="344" y="549"/>
                    </a:lnTo>
                    <a:lnTo>
                      <a:pt x="326" y="564"/>
                    </a:lnTo>
                    <a:lnTo>
                      <a:pt x="317" y="571"/>
                    </a:lnTo>
                    <a:lnTo>
                      <a:pt x="313" y="574"/>
                    </a:lnTo>
                    <a:lnTo>
                      <a:pt x="309" y="579"/>
                    </a:lnTo>
                    <a:lnTo>
                      <a:pt x="291" y="592"/>
                    </a:lnTo>
                    <a:lnTo>
                      <a:pt x="274" y="606"/>
                    </a:lnTo>
                    <a:lnTo>
                      <a:pt x="255" y="617"/>
                    </a:lnTo>
                    <a:lnTo>
                      <a:pt x="237" y="629"/>
                    </a:lnTo>
                    <a:lnTo>
                      <a:pt x="198" y="648"/>
                    </a:lnTo>
                    <a:lnTo>
                      <a:pt x="157" y="662"/>
                    </a:lnTo>
                    <a:lnTo>
                      <a:pt x="136" y="666"/>
                    </a:lnTo>
                    <a:lnTo>
                      <a:pt x="115" y="672"/>
                    </a:lnTo>
                    <a:lnTo>
                      <a:pt x="92" y="675"/>
                    </a:lnTo>
                    <a:lnTo>
                      <a:pt x="81" y="676"/>
                    </a:lnTo>
                    <a:lnTo>
                      <a:pt x="71" y="679"/>
                    </a:lnTo>
                    <a:lnTo>
                      <a:pt x="48" y="680"/>
                    </a:lnTo>
                    <a:lnTo>
                      <a:pt x="37" y="680"/>
                    </a:lnTo>
                    <a:lnTo>
                      <a:pt x="31" y="680"/>
                    </a:lnTo>
                    <a:lnTo>
                      <a:pt x="27" y="681"/>
                    </a:lnTo>
                    <a:lnTo>
                      <a:pt x="0" y="681"/>
                    </a:lnTo>
                    <a:lnTo>
                      <a:pt x="20" y="692"/>
                    </a:lnTo>
                    <a:lnTo>
                      <a:pt x="41" y="704"/>
                    </a:lnTo>
                    <a:lnTo>
                      <a:pt x="63" y="701"/>
                    </a:lnTo>
                    <a:lnTo>
                      <a:pt x="86" y="699"/>
                    </a:lnTo>
                    <a:lnTo>
                      <a:pt x="107" y="694"/>
                    </a:lnTo>
                    <a:lnTo>
                      <a:pt x="130" y="691"/>
                    </a:lnTo>
                    <a:lnTo>
                      <a:pt x="150" y="685"/>
                    </a:lnTo>
                    <a:lnTo>
                      <a:pt x="155" y="683"/>
                    </a:lnTo>
                    <a:lnTo>
                      <a:pt x="157" y="682"/>
                    </a:lnTo>
                    <a:lnTo>
                      <a:pt x="160" y="682"/>
                    </a:lnTo>
                    <a:lnTo>
                      <a:pt x="172" y="680"/>
                    </a:lnTo>
                    <a:lnTo>
                      <a:pt x="213" y="665"/>
                    </a:lnTo>
                    <a:lnTo>
                      <a:pt x="251" y="645"/>
                    </a:lnTo>
                    <a:lnTo>
                      <a:pt x="269" y="633"/>
                    </a:lnTo>
                    <a:lnTo>
                      <a:pt x="289" y="622"/>
                    </a:lnTo>
                    <a:lnTo>
                      <a:pt x="306" y="608"/>
                    </a:lnTo>
                    <a:lnTo>
                      <a:pt x="324" y="595"/>
                    </a:lnTo>
                    <a:lnTo>
                      <a:pt x="358" y="564"/>
                    </a:lnTo>
                    <a:lnTo>
                      <a:pt x="390" y="528"/>
                    </a:lnTo>
                    <a:lnTo>
                      <a:pt x="403" y="509"/>
                    </a:lnTo>
                    <a:lnTo>
                      <a:pt x="418" y="490"/>
                    </a:lnTo>
                    <a:lnTo>
                      <a:pt x="442" y="452"/>
                    </a:lnTo>
                    <a:lnTo>
                      <a:pt x="452" y="431"/>
                    </a:lnTo>
                    <a:lnTo>
                      <a:pt x="457" y="421"/>
                    </a:lnTo>
                    <a:lnTo>
                      <a:pt x="462" y="412"/>
                    </a:lnTo>
                    <a:lnTo>
                      <a:pt x="477" y="369"/>
                    </a:lnTo>
                    <a:lnTo>
                      <a:pt x="483" y="346"/>
                    </a:lnTo>
                    <a:lnTo>
                      <a:pt x="485" y="335"/>
                    </a:lnTo>
                    <a:lnTo>
                      <a:pt x="485" y="332"/>
                    </a:lnTo>
                    <a:lnTo>
                      <a:pt x="486" y="329"/>
                    </a:lnTo>
                    <a:lnTo>
                      <a:pt x="488" y="325"/>
                    </a:lnTo>
                    <a:lnTo>
                      <a:pt x="495" y="280"/>
                    </a:lnTo>
                    <a:lnTo>
                      <a:pt x="495" y="267"/>
                    </a:lnTo>
                    <a:lnTo>
                      <a:pt x="496" y="256"/>
                    </a:lnTo>
                    <a:lnTo>
                      <a:pt x="498" y="233"/>
                    </a:lnTo>
                    <a:lnTo>
                      <a:pt x="496" y="205"/>
                    </a:lnTo>
                    <a:lnTo>
                      <a:pt x="494" y="178"/>
                    </a:lnTo>
                    <a:lnTo>
                      <a:pt x="491" y="150"/>
                    </a:lnTo>
                    <a:lnTo>
                      <a:pt x="486" y="125"/>
                    </a:lnTo>
                    <a:lnTo>
                      <a:pt x="479" y="99"/>
                    </a:lnTo>
                    <a:lnTo>
                      <a:pt x="471" y="75"/>
                    </a:lnTo>
                    <a:lnTo>
                      <a:pt x="462" y="52"/>
                    </a:lnTo>
                    <a:lnTo>
                      <a:pt x="452" y="29"/>
                    </a:lnTo>
                    <a:close/>
                  </a:path>
                </a:pathLst>
              </a:custGeom>
              <a:solidFill>
                <a:srgbClr val="4FFF4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121">
                <a:extLst>
                  <a:ext uri="{FF2B5EF4-FFF2-40B4-BE49-F238E27FC236}">
                    <a16:creationId xmlns:a16="http://schemas.microsoft.com/office/drawing/2014/main" id="{8ECDC25D-9606-403A-B560-6FDA6C4E8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1159"/>
                <a:ext cx="102" cy="141"/>
              </a:xfrm>
              <a:custGeom>
                <a:avLst/>
                <a:gdLst>
                  <a:gd name="T0" fmla="*/ 1 w 507"/>
                  <a:gd name="T1" fmla="*/ 0 h 701"/>
                  <a:gd name="T2" fmla="*/ 1 w 507"/>
                  <a:gd name="T3" fmla="*/ 0 h 701"/>
                  <a:gd name="T4" fmla="*/ 1 w 507"/>
                  <a:gd name="T5" fmla="*/ 0 h 701"/>
                  <a:gd name="T6" fmla="*/ 1 w 507"/>
                  <a:gd name="T7" fmla="*/ 0 h 701"/>
                  <a:gd name="T8" fmla="*/ 1 w 507"/>
                  <a:gd name="T9" fmla="*/ 0 h 701"/>
                  <a:gd name="T10" fmla="*/ 1 w 507"/>
                  <a:gd name="T11" fmla="*/ 0 h 701"/>
                  <a:gd name="T12" fmla="*/ 1 w 507"/>
                  <a:gd name="T13" fmla="*/ 1 h 701"/>
                  <a:gd name="T14" fmla="*/ 1 w 507"/>
                  <a:gd name="T15" fmla="*/ 1 h 701"/>
                  <a:gd name="T16" fmla="*/ 1 w 507"/>
                  <a:gd name="T17" fmla="*/ 1 h 701"/>
                  <a:gd name="T18" fmla="*/ 1 w 507"/>
                  <a:gd name="T19" fmla="*/ 1 h 701"/>
                  <a:gd name="T20" fmla="*/ 1 w 507"/>
                  <a:gd name="T21" fmla="*/ 1 h 701"/>
                  <a:gd name="T22" fmla="*/ 1 w 507"/>
                  <a:gd name="T23" fmla="*/ 1 h 701"/>
                  <a:gd name="T24" fmla="*/ 1 w 507"/>
                  <a:gd name="T25" fmla="*/ 1 h 701"/>
                  <a:gd name="T26" fmla="*/ 1 w 507"/>
                  <a:gd name="T27" fmla="*/ 1 h 701"/>
                  <a:gd name="T28" fmla="*/ 1 w 507"/>
                  <a:gd name="T29" fmla="*/ 1 h 701"/>
                  <a:gd name="T30" fmla="*/ 0 w 507"/>
                  <a:gd name="T31" fmla="*/ 1 h 701"/>
                  <a:gd name="T32" fmla="*/ 0 w 507"/>
                  <a:gd name="T33" fmla="*/ 1 h 701"/>
                  <a:gd name="T34" fmla="*/ 0 w 507"/>
                  <a:gd name="T35" fmla="*/ 1 h 701"/>
                  <a:gd name="T36" fmla="*/ 0 w 507"/>
                  <a:gd name="T37" fmla="*/ 1 h 701"/>
                  <a:gd name="T38" fmla="*/ 0 w 507"/>
                  <a:gd name="T39" fmla="*/ 1 h 701"/>
                  <a:gd name="T40" fmla="*/ 0 w 507"/>
                  <a:gd name="T41" fmla="*/ 1 h 701"/>
                  <a:gd name="T42" fmla="*/ 0 w 507"/>
                  <a:gd name="T43" fmla="*/ 1 h 701"/>
                  <a:gd name="T44" fmla="*/ 0 w 507"/>
                  <a:gd name="T45" fmla="*/ 1 h 701"/>
                  <a:gd name="T46" fmla="*/ 0 w 507"/>
                  <a:gd name="T47" fmla="*/ 1 h 701"/>
                  <a:gd name="T48" fmla="*/ 0 w 507"/>
                  <a:gd name="T49" fmla="*/ 1 h 701"/>
                  <a:gd name="T50" fmla="*/ 0 w 507"/>
                  <a:gd name="T51" fmla="*/ 1 h 701"/>
                  <a:gd name="T52" fmla="*/ 0 w 507"/>
                  <a:gd name="T53" fmla="*/ 1 h 701"/>
                  <a:gd name="T54" fmla="*/ 0 w 507"/>
                  <a:gd name="T55" fmla="*/ 1 h 701"/>
                  <a:gd name="T56" fmla="*/ 0 w 507"/>
                  <a:gd name="T57" fmla="*/ 1 h 701"/>
                  <a:gd name="T58" fmla="*/ 0 w 507"/>
                  <a:gd name="T59" fmla="*/ 1 h 701"/>
                  <a:gd name="T60" fmla="*/ 1 w 507"/>
                  <a:gd name="T61" fmla="*/ 1 h 701"/>
                  <a:gd name="T62" fmla="*/ 1 w 507"/>
                  <a:gd name="T63" fmla="*/ 1 h 701"/>
                  <a:gd name="T64" fmla="*/ 1 w 507"/>
                  <a:gd name="T65" fmla="*/ 1 h 701"/>
                  <a:gd name="T66" fmla="*/ 1 w 507"/>
                  <a:gd name="T67" fmla="*/ 1 h 701"/>
                  <a:gd name="T68" fmla="*/ 1 w 507"/>
                  <a:gd name="T69" fmla="*/ 1 h 701"/>
                  <a:gd name="T70" fmla="*/ 1 w 507"/>
                  <a:gd name="T71" fmla="*/ 1 h 701"/>
                  <a:gd name="T72" fmla="*/ 1 w 507"/>
                  <a:gd name="T73" fmla="*/ 1 h 701"/>
                  <a:gd name="T74" fmla="*/ 1 w 507"/>
                  <a:gd name="T75" fmla="*/ 1 h 701"/>
                  <a:gd name="T76" fmla="*/ 1 w 507"/>
                  <a:gd name="T77" fmla="*/ 0 h 701"/>
                  <a:gd name="T78" fmla="*/ 1 w 507"/>
                  <a:gd name="T79" fmla="*/ 0 h 701"/>
                  <a:gd name="T80" fmla="*/ 1 w 507"/>
                  <a:gd name="T81" fmla="*/ 0 h 701"/>
                  <a:gd name="T82" fmla="*/ 1 w 507"/>
                  <a:gd name="T83" fmla="*/ 0 h 701"/>
                  <a:gd name="T84" fmla="*/ 1 w 507"/>
                  <a:gd name="T85" fmla="*/ 0 h 701"/>
                  <a:gd name="T86" fmla="*/ 1 w 507"/>
                  <a:gd name="T87" fmla="*/ 0 h 701"/>
                  <a:gd name="T88" fmla="*/ 1 w 507"/>
                  <a:gd name="T89" fmla="*/ 0 h 70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07"/>
                  <a:gd name="T136" fmla="*/ 0 h 701"/>
                  <a:gd name="T137" fmla="*/ 507 w 507"/>
                  <a:gd name="T138" fmla="*/ 701 h 70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07" h="701">
                    <a:moveTo>
                      <a:pt x="442" y="20"/>
                    </a:moveTo>
                    <a:lnTo>
                      <a:pt x="424" y="9"/>
                    </a:lnTo>
                    <a:lnTo>
                      <a:pt x="406" y="0"/>
                    </a:lnTo>
                    <a:lnTo>
                      <a:pt x="424" y="27"/>
                    </a:lnTo>
                    <a:lnTo>
                      <a:pt x="441" y="56"/>
                    </a:lnTo>
                    <a:lnTo>
                      <a:pt x="455" y="85"/>
                    </a:lnTo>
                    <a:lnTo>
                      <a:pt x="467" y="117"/>
                    </a:lnTo>
                    <a:lnTo>
                      <a:pt x="475" y="149"/>
                    </a:lnTo>
                    <a:lnTo>
                      <a:pt x="482" y="183"/>
                    </a:lnTo>
                    <a:lnTo>
                      <a:pt x="485" y="217"/>
                    </a:lnTo>
                    <a:lnTo>
                      <a:pt x="488" y="253"/>
                    </a:lnTo>
                    <a:lnTo>
                      <a:pt x="485" y="296"/>
                    </a:lnTo>
                    <a:lnTo>
                      <a:pt x="482" y="317"/>
                    </a:lnTo>
                    <a:lnTo>
                      <a:pt x="480" y="338"/>
                    </a:lnTo>
                    <a:lnTo>
                      <a:pt x="476" y="347"/>
                    </a:lnTo>
                    <a:lnTo>
                      <a:pt x="474" y="357"/>
                    </a:lnTo>
                    <a:lnTo>
                      <a:pt x="470" y="378"/>
                    </a:lnTo>
                    <a:lnTo>
                      <a:pt x="456" y="416"/>
                    </a:lnTo>
                    <a:lnTo>
                      <a:pt x="438" y="453"/>
                    </a:lnTo>
                    <a:lnTo>
                      <a:pt x="426" y="470"/>
                    </a:lnTo>
                    <a:lnTo>
                      <a:pt x="416" y="488"/>
                    </a:lnTo>
                    <a:lnTo>
                      <a:pt x="390" y="522"/>
                    </a:lnTo>
                    <a:lnTo>
                      <a:pt x="375" y="538"/>
                    </a:lnTo>
                    <a:lnTo>
                      <a:pt x="371" y="541"/>
                    </a:lnTo>
                    <a:lnTo>
                      <a:pt x="367" y="546"/>
                    </a:lnTo>
                    <a:lnTo>
                      <a:pt x="361" y="555"/>
                    </a:lnTo>
                    <a:lnTo>
                      <a:pt x="352" y="561"/>
                    </a:lnTo>
                    <a:lnTo>
                      <a:pt x="347" y="565"/>
                    </a:lnTo>
                    <a:lnTo>
                      <a:pt x="344" y="569"/>
                    </a:lnTo>
                    <a:lnTo>
                      <a:pt x="328" y="584"/>
                    </a:lnTo>
                    <a:lnTo>
                      <a:pt x="294" y="610"/>
                    </a:lnTo>
                    <a:lnTo>
                      <a:pt x="275" y="620"/>
                    </a:lnTo>
                    <a:lnTo>
                      <a:pt x="258" y="632"/>
                    </a:lnTo>
                    <a:lnTo>
                      <a:pt x="222" y="650"/>
                    </a:lnTo>
                    <a:lnTo>
                      <a:pt x="202" y="657"/>
                    </a:lnTo>
                    <a:lnTo>
                      <a:pt x="182" y="663"/>
                    </a:lnTo>
                    <a:lnTo>
                      <a:pt x="162" y="668"/>
                    </a:lnTo>
                    <a:lnTo>
                      <a:pt x="152" y="670"/>
                    </a:lnTo>
                    <a:lnTo>
                      <a:pt x="143" y="674"/>
                    </a:lnTo>
                    <a:lnTo>
                      <a:pt x="131" y="675"/>
                    </a:lnTo>
                    <a:lnTo>
                      <a:pt x="121" y="677"/>
                    </a:lnTo>
                    <a:lnTo>
                      <a:pt x="101" y="680"/>
                    </a:lnTo>
                    <a:lnTo>
                      <a:pt x="58" y="683"/>
                    </a:lnTo>
                    <a:lnTo>
                      <a:pt x="27" y="682"/>
                    </a:lnTo>
                    <a:lnTo>
                      <a:pt x="0" y="679"/>
                    </a:lnTo>
                    <a:lnTo>
                      <a:pt x="31" y="701"/>
                    </a:lnTo>
                    <a:lnTo>
                      <a:pt x="58" y="701"/>
                    </a:lnTo>
                    <a:lnTo>
                      <a:pt x="62" y="700"/>
                    </a:lnTo>
                    <a:lnTo>
                      <a:pt x="68" y="700"/>
                    </a:lnTo>
                    <a:lnTo>
                      <a:pt x="79" y="700"/>
                    </a:lnTo>
                    <a:lnTo>
                      <a:pt x="102" y="699"/>
                    </a:lnTo>
                    <a:lnTo>
                      <a:pt x="112" y="696"/>
                    </a:lnTo>
                    <a:lnTo>
                      <a:pt x="123" y="695"/>
                    </a:lnTo>
                    <a:lnTo>
                      <a:pt x="146" y="692"/>
                    </a:lnTo>
                    <a:lnTo>
                      <a:pt x="167" y="686"/>
                    </a:lnTo>
                    <a:lnTo>
                      <a:pt x="188" y="682"/>
                    </a:lnTo>
                    <a:lnTo>
                      <a:pt x="229" y="668"/>
                    </a:lnTo>
                    <a:lnTo>
                      <a:pt x="268" y="649"/>
                    </a:lnTo>
                    <a:lnTo>
                      <a:pt x="286" y="637"/>
                    </a:lnTo>
                    <a:lnTo>
                      <a:pt x="305" y="626"/>
                    </a:lnTo>
                    <a:lnTo>
                      <a:pt x="322" y="612"/>
                    </a:lnTo>
                    <a:lnTo>
                      <a:pt x="340" y="599"/>
                    </a:lnTo>
                    <a:lnTo>
                      <a:pt x="344" y="594"/>
                    </a:lnTo>
                    <a:lnTo>
                      <a:pt x="348" y="591"/>
                    </a:lnTo>
                    <a:lnTo>
                      <a:pt x="357" y="584"/>
                    </a:lnTo>
                    <a:lnTo>
                      <a:pt x="375" y="569"/>
                    </a:lnTo>
                    <a:lnTo>
                      <a:pt x="405" y="535"/>
                    </a:lnTo>
                    <a:lnTo>
                      <a:pt x="418" y="517"/>
                    </a:lnTo>
                    <a:lnTo>
                      <a:pt x="432" y="500"/>
                    </a:lnTo>
                    <a:lnTo>
                      <a:pt x="443" y="481"/>
                    </a:lnTo>
                    <a:lnTo>
                      <a:pt x="455" y="463"/>
                    </a:lnTo>
                    <a:lnTo>
                      <a:pt x="474" y="424"/>
                    </a:lnTo>
                    <a:lnTo>
                      <a:pt x="488" y="383"/>
                    </a:lnTo>
                    <a:lnTo>
                      <a:pt x="492" y="362"/>
                    </a:lnTo>
                    <a:lnTo>
                      <a:pt x="498" y="341"/>
                    </a:lnTo>
                    <a:lnTo>
                      <a:pt x="501" y="319"/>
                    </a:lnTo>
                    <a:lnTo>
                      <a:pt x="502" y="307"/>
                    </a:lnTo>
                    <a:lnTo>
                      <a:pt x="505" y="297"/>
                    </a:lnTo>
                    <a:lnTo>
                      <a:pt x="506" y="275"/>
                    </a:lnTo>
                    <a:lnTo>
                      <a:pt x="506" y="263"/>
                    </a:lnTo>
                    <a:lnTo>
                      <a:pt x="506" y="258"/>
                    </a:lnTo>
                    <a:lnTo>
                      <a:pt x="507" y="253"/>
                    </a:lnTo>
                    <a:lnTo>
                      <a:pt x="506" y="220"/>
                    </a:lnTo>
                    <a:lnTo>
                      <a:pt x="502" y="188"/>
                    </a:lnTo>
                    <a:lnTo>
                      <a:pt x="497" y="158"/>
                    </a:lnTo>
                    <a:lnTo>
                      <a:pt x="490" y="128"/>
                    </a:lnTo>
                    <a:lnTo>
                      <a:pt x="480" y="99"/>
                    </a:lnTo>
                    <a:lnTo>
                      <a:pt x="470" y="72"/>
                    </a:lnTo>
                    <a:lnTo>
                      <a:pt x="457" y="44"/>
                    </a:lnTo>
                    <a:lnTo>
                      <a:pt x="442" y="20"/>
                    </a:lnTo>
                    <a:close/>
                  </a:path>
                </a:pathLst>
              </a:custGeom>
              <a:solidFill>
                <a:srgbClr val="57FF5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122">
                <a:extLst>
                  <a:ext uri="{FF2B5EF4-FFF2-40B4-BE49-F238E27FC236}">
                    <a16:creationId xmlns:a16="http://schemas.microsoft.com/office/drawing/2014/main" id="{29164668-7C4C-4DA5-989F-CF8291908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4" y="1157"/>
                <a:ext cx="104" cy="139"/>
              </a:xfrm>
              <a:custGeom>
                <a:avLst/>
                <a:gdLst>
                  <a:gd name="T0" fmla="*/ 1 w 521"/>
                  <a:gd name="T1" fmla="*/ 0 h 696"/>
                  <a:gd name="T2" fmla="*/ 1 w 521"/>
                  <a:gd name="T3" fmla="*/ 0 h 696"/>
                  <a:gd name="T4" fmla="*/ 1 w 521"/>
                  <a:gd name="T5" fmla="*/ 0 h 696"/>
                  <a:gd name="T6" fmla="*/ 1 w 521"/>
                  <a:gd name="T7" fmla="*/ 0 h 696"/>
                  <a:gd name="T8" fmla="*/ 1 w 521"/>
                  <a:gd name="T9" fmla="*/ 0 h 696"/>
                  <a:gd name="T10" fmla="*/ 1 w 521"/>
                  <a:gd name="T11" fmla="*/ 0 h 696"/>
                  <a:gd name="T12" fmla="*/ 1 w 521"/>
                  <a:gd name="T13" fmla="*/ 1 h 696"/>
                  <a:gd name="T14" fmla="*/ 1 w 521"/>
                  <a:gd name="T15" fmla="*/ 1 h 696"/>
                  <a:gd name="T16" fmla="*/ 1 w 521"/>
                  <a:gd name="T17" fmla="*/ 1 h 696"/>
                  <a:gd name="T18" fmla="*/ 1 w 521"/>
                  <a:gd name="T19" fmla="*/ 1 h 696"/>
                  <a:gd name="T20" fmla="*/ 1 w 521"/>
                  <a:gd name="T21" fmla="*/ 1 h 696"/>
                  <a:gd name="T22" fmla="*/ 1 w 521"/>
                  <a:gd name="T23" fmla="*/ 1 h 696"/>
                  <a:gd name="T24" fmla="*/ 1 w 521"/>
                  <a:gd name="T25" fmla="*/ 1 h 696"/>
                  <a:gd name="T26" fmla="*/ 1 w 521"/>
                  <a:gd name="T27" fmla="*/ 1 h 696"/>
                  <a:gd name="T28" fmla="*/ 0 w 521"/>
                  <a:gd name="T29" fmla="*/ 1 h 696"/>
                  <a:gd name="T30" fmla="*/ 0 w 521"/>
                  <a:gd name="T31" fmla="*/ 1 h 696"/>
                  <a:gd name="T32" fmla="*/ 0 w 521"/>
                  <a:gd name="T33" fmla="*/ 1 h 696"/>
                  <a:gd name="T34" fmla="*/ 0 w 521"/>
                  <a:gd name="T35" fmla="*/ 1 h 696"/>
                  <a:gd name="T36" fmla="*/ 0 w 521"/>
                  <a:gd name="T37" fmla="*/ 1 h 696"/>
                  <a:gd name="T38" fmla="*/ 0 w 521"/>
                  <a:gd name="T39" fmla="*/ 1 h 696"/>
                  <a:gd name="T40" fmla="*/ 0 w 521"/>
                  <a:gd name="T41" fmla="*/ 1 h 696"/>
                  <a:gd name="T42" fmla="*/ 0 w 521"/>
                  <a:gd name="T43" fmla="*/ 1 h 696"/>
                  <a:gd name="T44" fmla="*/ 0 w 521"/>
                  <a:gd name="T45" fmla="*/ 1 h 696"/>
                  <a:gd name="T46" fmla="*/ 0 w 521"/>
                  <a:gd name="T47" fmla="*/ 1 h 696"/>
                  <a:gd name="T48" fmla="*/ 0 w 521"/>
                  <a:gd name="T49" fmla="*/ 1 h 696"/>
                  <a:gd name="T50" fmla="*/ 0 w 521"/>
                  <a:gd name="T51" fmla="*/ 1 h 696"/>
                  <a:gd name="T52" fmla="*/ 0 w 521"/>
                  <a:gd name="T53" fmla="*/ 1 h 696"/>
                  <a:gd name="T54" fmla="*/ 0 w 521"/>
                  <a:gd name="T55" fmla="*/ 1 h 696"/>
                  <a:gd name="T56" fmla="*/ 0 w 521"/>
                  <a:gd name="T57" fmla="*/ 1 h 696"/>
                  <a:gd name="T58" fmla="*/ 1 w 521"/>
                  <a:gd name="T59" fmla="*/ 1 h 696"/>
                  <a:gd name="T60" fmla="*/ 1 w 521"/>
                  <a:gd name="T61" fmla="*/ 1 h 696"/>
                  <a:gd name="T62" fmla="*/ 1 w 521"/>
                  <a:gd name="T63" fmla="*/ 1 h 696"/>
                  <a:gd name="T64" fmla="*/ 1 w 521"/>
                  <a:gd name="T65" fmla="*/ 1 h 696"/>
                  <a:gd name="T66" fmla="*/ 1 w 521"/>
                  <a:gd name="T67" fmla="*/ 1 h 696"/>
                  <a:gd name="T68" fmla="*/ 1 w 521"/>
                  <a:gd name="T69" fmla="*/ 1 h 696"/>
                  <a:gd name="T70" fmla="*/ 1 w 521"/>
                  <a:gd name="T71" fmla="*/ 1 h 696"/>
                  <a:gd name="T72" fmla="*/ 1 w 521"/>
                  <a:gd name="T73" fmla="*/ 1 h 696"/>
                  <a:gd name="T74" fmla="*/ 1 w 521"/>
                  <a:gd name="T75" fmla="*/ 1 h 696"/>
                  <a:gd name="T76" fmla="*/ 1 w 521"/>
                  <a:gd name="T77" fmla="*/ 1 h 696"/>
                  <a:gd name="T78" fmla="*/ 1 w 521"/>
                  <a:gd name="T79" fmla="*/ 0 h 696"/>
                  <a:gd name="T80" fmla="*/ 1 w 521"/>
                  <a:gd name="T81" fmla="*/ 0 h 696"/>
                  <a:gd name="T82" fmla="*/ 1 w 521"/>
                  <a:gd name="T83" fmla="*/ 0 h 696"/>
                  <a:gd name="T84" fmla="*/ 1 w 521"/>
                  <a:gd name="T85" fmla="*/ 0 h 696"/>
                  <a:gd name="T86" fmla="*/ 1 w 521"/>
                  <a:gd name="T87" fmla="*/ 0 h 6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1"/>
                  <a:gd name="T133" fmla="*/ 0 h 696"/>
                  <a:gd name="T134" fmla="*/ 521 w 521"/>
                  <a:gd name="T135" fmla="*/ 696 h 69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1" h="696">
                    <a:moveTo>
                      <a:pt x="439" y="13"/>
                    </a:moveTo>
                    <a:lnTo>
                      <a:pt x="417" y="5"/>
                    </a:lnTo>
                    <a:lnTo>
                      <a:pt x="398" y="0"/>
                    </a:lnTo>
                    <a:lnTo>
                      <a:pt x="421" y="27"/>
                    </a:lnTo>
                    <a:lnTo>
                      <a:pt x="441" y="57"/>
                    </a:lnTo>
                    <a:lnTo>
                      <a:pt x="458" y="88"/>
                    </a:lnTo>
                    <a:lnTo>
                      <a:pt x="473" y="122"/>
                    </a:lnTo>
                    <a:lnTo>
                      <a:pt x="483" y="155"/>
                    </a:lnTo>
                    <a:lnTo>
                      <a:pt x="492" y="191"/>
                    </a:lnTo>
                    <a:lnTo>
                      <a:pt x="497" y="228"/>
                    </a:lnTo>
                    <a:lnTo>
                      <a:pt x="499" y="266"/>
                    </a:lnTo>
                    <a:lnTo>
                      <a:pt x="497" y="307"/>
                    </a:lnTo>
                    <a:lnTo>
                      <a:pt x="495" y="316"/>
                    </a:lnTo>
                    <a:lnTo>
                      <a:pt x="493" y="320"/>
                    </a:lnTo>
                    <a:lnTo>
                      <a:pt x="493" y="326"/>
                    </a:lnTo>
                    <a:lnTo>
                      <a:pt x="491" y="347"/>
                    </a:lnTo>
                    <a:lnTo>
                      <a:pt x="486" y="365"/>
                    </a:lnTo>
                    <a:lnTo>
                      <a:pt x="481" y="384"/>
                    </a:lnTo>
                    <a:lnTo>
                      <a:pt x="474" y="402"/>
                    </a:lnTo>
                    <a:lnTo>
                      <a:pt x="471" y="411"/>
                    </a:lnTo>
                    <a:lnTo>
                      <a:pt x="468" y="421"/>
                    </a:lnTo>
                    <a:lnTo>
                      <a:pt x="459" y="438"/>
                    </a:lnTo>
                    <a:lnTo>
                      <a:pt x="451" y="457"/>
                    </a:lnTo>
                    <a:lnTo>
                      <a:pt x="431" y="491"/>
                    </a:lnTo>
                    <a:lnTo>
                      <a:pt x="406" y="522"/>
                    </a:lnTo>
                    <a:lnTo>
                      <a:pt x="379" y="554"/>
                    </a:lnTo>
                    <a:lnTo>
                      <a:pt x="347" y="581"/>
                    </a:lnTo>
                    <a:lnTo>
                      <a:pt x="315" y="605"/>
                    </a:lnTo>
                    <a:lnTo>
                      <a:pt x="281" y="625"/>
                    </a:lnTo>
                    <a:lnTo>
                      <a:pt x="263" y="633"/>
                    </a:lnTo>
                    <a:lnTo>
                      <a:pt x="246" y="642"/>
                    </a:lnTo>
                    <a:lnTo>
                      <a:pt x="236" y="645"/>
                    </a:lnTo>
                    <a:lnTo>
                      <a:pt x="227" y="648"/>
                    </a:lnTo>
                    <a:lnTo>
                      <a:pt x="209" y="655"/>
                    </a:lnTo>
                    <a:lnTo>
                      <a:pt x="189" y="659"/>
                    </a:lnTo>
                    <a:lnTo>
                      <a:pt x="171" y="665"/>
                    </a:lnTo>
                    <a:lnTo>
                      <a:pt x="151" y="667"/>
                    </a:lnTo>
                    <a:lnTo>
                      <a:pt x="145" y="667"/>
                    </a:lnTo>
                    <a:lnTo>
                      <a:pt x="141" y="669"/>
                    </a:lnTo>
                    <a:lnTo>
                      <a:pt x="131" y="671"/>
                    </a:lnTo>
                    <a:lnTo>
                      <a:pt x="91" y="673"/>
                    </a:lnTo>
                    <a:lnTo>
                      <a:pt x="44" y="671"/>
                    </a:lnTo>
                    <a:lnTo>
                      <a:pt x="0" y="664"/>
                    </a:lnTo>
                    <a:lnTo>
                      <a:pt x="16" y="678"/>
                    </a:lnTo>
                    <a:lnTo>
                      <a:pt x="24" y="684"/>
                    </a:lnTo>
                    <a:lnTo>
                      <a:pt x="33" y="692"/>
                    </a:lnTo>
                    <a:lnTo>
                      <a:pt x="60" y="695"/>
                    </a:lnTo>
                    <a:lnTo>
                      <a:pt x="91" y="696"/>
                    </a:lnTo>
                    <a:lnTo>
                      <a:pt x="134" y="693"/>
                    </a:lnTo>
                    <a:lnTo>
                      <a:pt x="154" y="690"/>
                    </a:lnTo>
                    <a:lnTo>
                      <a:pt x="164" y="688"/>
                    </a:lnTo>
                    <a:lnTo>
                      <a:pt x="176" y="687"/>
                    </a:lnTo>
                    <a:lnTo>
                      <a:pt x="185" y="683"/>
                    </a:lnTo>
                    <a:lnTo>
                      <a:pt x="195" y="681"/>
                    </a:lnTo>
                    <a:lnTo>
                      <a:pt x="215" y="676"/>
                    </a:lnTo>
                    <a:lnTo>
                      <a:pt x="235" y="670"/>
                    </a:lnTo>
                    <a:lnTo>
                      <a:pt x="255" y="663"/>
                    </a:lnTo>
                    <a:lnTo>
                      <a:pt x="291" y="645"/>
                    </a:lnTo>
                    <a:lnTo>
                      <a:pt x="308" y="633"/>
                    </a:lnTo>
                    <a:lnTo>
                      <a:pt x="327" y="623"/>
                    </a:lnTo>
                    <a:lnTo>
                      <a:pt x="361" y="597"/>
                    </a:lnTo>
                    <a:lnTo>
                      <a:pt x="377" y="582"/>
                    </a:lnTo>
                    <a:lnTo>
                      <a:pt x="380" y="578"/>
                    </a:lnTo>
                    <a:lnTo>
                      <a:pt x="385" y="574"/>
                    </a:lnTo>
                    <a:lnTo>
                      <a:pt x="394" y="568"/>
                    </a:lnTo>
                    <a:lnTo>
                      <a:pt x="400" y="559"/>
                    </a:lnTo>
                    <a:lnTo>
                      <a:pt x="404" y="554"/>
                    </a:lnTo>
                    <a:lnTo>
                      <a:pt x="408" y="551"/>
                    </a:lnTo>
                    <a:lnTo>
                      <a:pt x="423" y="535"/>
                    </a:lnTo>
                    <a:lnTo>
                      <a:pt x="449" y="501"/>
                    </a:lnTo>
                    <a:lnTo>
                      <a:pt x="459" y="483"/>
                    </a:lnTo>
                    <a:lnTo>
                      <a:pt x="471" y="466"/>
                    </a:lnTo>
                    <a:lnTo>
                      <a:pt x="489" y="429"/>
                    </a:lnTo>
                    <a:lnTo>
                      <a:pt x="503" y="391"/>
                    </a:lnTo>
                    <a:lnTo>
                      <a:pt x="507" y="370"/>
                    </a:lnTo>
                    <a:lnTo>
                      <a:pt x="509" y="360"/>
                    </a:lnTo>
                    <a:lnTo>
                      <a:pt x="513" y="351"/>
                    </a:lnTo>
                    <a:lnTo>
                      <a:pt x="515" y="330"/>
                    </a:lnTo>
                    <a:lnTo>
                      <a:pt x="518" y="309"/>
                    </a:lnTo>
                    <a:lnTo>
                      <a:pt x="521" y="266"/>
                    </a:lnTo>
                    <a:lnTo>
                      <a:pt x="518" y="230"/>
                    </a:lnTo>
                    <a:lnTo>
                      <a:pt x="515" y="196"/>
                    </a:lnTo>
                    <a:lnTo>
                      <a:pt x="508" y="162"/>
                    </a:lnTo>
                    <a:lnTo>
                      <a:pt x="500" y="130"/>
                    </a:lnTo>
                    <a:lnTo>
                      <a:pt x="488" y="98"/>
                    </a:lnTo>
                    <a:lnTo>
                      <a:pt x="474" y="69"/>
                    </a:lnTo>
                    <a:lnTo>
                      <a:pt x="457" y="40"/>
                    </a:lnTo>
                    <a:lnTo>
                      <a:pt x="439" y="13"/>
                    </a:lnTo>
                    <a:close/>
                  </a:path>
                </a:pathLst>
              </a:custGeom>
              <a:solidFill>
                <a:srgbClr val="5FFF5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23">
                <a:extLst>
                  <a:ext uri="{FF2B5EF4-FFF2-40B4-BE49-F238E27FC236}">
                    <a16:creationId xmlns:a16="http://schemas.microsoft.com/office/drawing/2014/main" id="{BE6EC465-98D4-43C5-8AE1-F31847E52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3" y="1175"/>
                <a:ext cx="91" cy="135"/>
              </a:xfrm>
              <a:custGeom>
                <a:avLst/>
                <a:gdLst>
                  <a:gd name="T0" fmla="*/ 1 w 456"/>
                  <a:gd name="T1" fmla="*/ 0 h 674"/>
                  <a:gd name="T2" fmla="*/ 1 w 456"/>
                  <a:gd name="T3" fmla="*/ 0 h 674"/>
                  <a:gd name="T4" fmla="*/ 1 w 456"/>
                  <a:gd name="T5" fmla="*/ 0 h 674"/>
                  <a:gd name="T6" fmla="*/ 1 w 456"/>
                  <a:gd name="T7" fmla="*/ 0 h 674"/>
                  <a:gd name="T8" fmla="*/ 1 w 456"/>
                  <a:gd name="T9" fmla="*/ 0 h 674"/>
                  <a:gd name="T10" fmla="*/ 1 w 456"/>
                  <a:gd name="T11" fmla="*/ 0 h 674"/>
                  <a:gd name="T12" fmla="*/ 1 w 456"/>
                  <a:gd name="T13" fmla="*/ 0 h 674"/>
                  <a:gd name="T14" fmla="*/ 1 w 456"/>
                  <a:gd name="T15" fmla="*/ 0 h 674"/>
                  <a:gd name="T16" fmla="*/ 1 w 456"/>
                  <a:gd name="T17" fmla="*/ 1 h 674"/>
                  <a:gd name="T18" fmla="*/ 1 w 456"/>
                  <a:gd name="T19" fmla="*/ 1 h 674"/>
                  <a:gd name="T20" fmla="*/ 1 w 456"/>
                  <a:gd name="T21" fmla="*/ 1 h 674"/>
                  <a:gd name="T22" fmla="*/ 1 w 456"/>
                  <a:gd name="T23" fmla="*/ 1 h 674"/>
                  <a:gd name="T24" fmla="*/ 1 w 456"/>
                  <a:gd name="T25" fmla="*/ 1 h 674"/>
                  <a:gd name="T26" fmla="*/ 1 w 456"/>
                  <a:gd name="T27" fmla="*/ 1 h 674"/>
                  <a:gd name="T28" fmla="*/ 1 w 456"/>
                  <a:gd name="T29" fmla="*/ 1 h 674"/>
                  <a:gd name="T30" fmla="*/ 0 w 456"/>
                  <a:gd name="T31" fmla="*/ 1 h 674"/>
                  <a:gd name="T32" fmla="*/ 0 w 456"/>
                  <a:gd name="T33" fmla="*/ 1 h 674"/>
                  <a:gd name="T34" fmla="*/ 0 w 456"/>
                  <a:gd name="T35" fmla="*/ 1 h 674"/>
                  <a:gd name="T36" fmla="*/ 0 w 456"/>
                  <a:gd name="T37" fmla="*/ 1 h 674"/>
                  <a:gd name="T38" fmla="*/ 0 w 456"/>
                  <a:gd name="T39" fmla="*/ 1 h 674"/>
                  <a:gd name="T40" fmla="*/ 0 w 456"/>
                  <a:gd name="T41" fmla="*/ 1 h 674"/>
                  <a:gd name="T42" fmla="*/ 0 w 456"/>
                  <a:gd name="T43" fmla="*/ 1 h 674"/>
                  <a:gd name="T44" fmla="*/ 0 w 456"/>
                  <a:gd name="T45" fmla="*/ 1 h 674"/>
                  <a:gd name="T46" fmla="*/ 0 w 456"/>
                  <a:gd name="T47" fmla="*/ 1 h 674"/>
                  <a:gd name="T48" fmla="*/ 0 w 456"/>
                  <a:gd name="T49" fmla="*/ 1 h 674"/>
                  <a:gd name="T50" fmla="*/ 0 w 456"/>
                  <a:gd name="T51" fmla="*/ 1 h 674"/>
                  <a:gd name="T52" fmla="*/ 0 w 456"/>
                  <a:gd name="T53" fmla="*/ 1 h 674"/>
                  <a:gd name="T54" fmla="*/ 0 w 456"/>
                  <a:gd name="T55" fmla="*/ 1 h 674"/>
                  <a:gd name="T56" fmla="*/ 0 w 456"/>
                  <a:gd name="T57" fmla="*/ 1 h 674"/>
                  <a:gd name="T58" fmla="*/ 0 w 456"/>
                  <a:gd name="T59" fmla="*/ 1 h 674"/>
                  <a:gd name="T60" fmla="*/ 0 w 456"/>
                  <a:gd name="T61" fmla="*/ 1 h 674"/>
                  <a:gd name="T62" fmla="*/ 0 w 456"/>
                  <a:gd name="T63" fmla="*/ 1 h 674"/>
                  <a:gd name="T64" fmla="*/ 0 w 456"/>
                  <a:gd name="T65" fmla="*/ 1 h 674"/>
                  <a:gd name="T66" fmla="*/ 0 w 456"/>
                  <a:gd name="T67" fmla="*/ 1 h 674"/>
                  <a:gd name="T68" fmla="*/ 1 w 456"/>
                  <a:gd name="T69" fmla="*/ 1 h 674"/>
                  <a:gd name="T70" fmla="*/ 1 w 456"/>
                  <a:gd name="T71" fmla="*/ 1 h 674"/>
                  <a:gd name="T72" fmla="*/ 1 w 456"/>
                  <a:gd name="T73" fmla="*/ 1 h 674"/>
                  <a:gd name="T74" fmla="*/ 1 w 456"/>
                  <a:gd name="T75" fmla="*/ 1 h 674"/>
                  <a:gd name="T76" fmla="*/ 1 w 456"/>
                  <a:gd name="T77" fmla="*/ 1 h 674"/>
                  <a:gd name="T78" fmla="*/ 1 w 456"/>
                  <a:gd name="T79" fmla="*/ 1 h 674"/>
                  <a:gd name="T80" fmla="*/ 1 w 456"/>
                  <a:gd name="T81" fmla="*/ 1 h 674"/>
                  <a:gd name="T82" fmla="*/ 1 w 456"/>
                  <a:gd name="T83" fmla="*/ 1 h 674"/>
                  <a:gd name="T84" fmla="*/ 1 w 456"/>
                  <a:gd name="T85" fmla="*/ 0 h 674"/>
                  <a:gd name="T86" fmla="*/ 1 w 456"/>
                  <a:gd name="T87" fmla="*/ 0 h 674"/>
                  <a:gd name="T88" fmla="*/ 1 w 456"/>
                  <a:gd name="T89" fmla="*/ 0 h 674"/>
                  <a:gd name="T90" fmla="*/ 1 w 456"/>
                  <a:gd name="T91" fmla="*/ 0 h 674"/>
                  <a:gd name="T92" fmla="*/ 1 w 456"/>
                  <a:gd name="T93" fmla="*/ 0 h 674"/>
                  <a:gd name="T94" fmla="*/ 1 w 456"/>
                  <a:gd name="T95" fmla="*/ 0 h 67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56"/>
                  <a:gd name="T145" fmla="*/ 0 h 674"/>
                  <a:gd name="T146" fmla="*/ 456 w 456"/>
                  <a:gd name="T147" fmla="*/ 674 h 67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56" h="674">
                    <a:moveTo>
                      <a:pt x="409" y="2"/>
                    </a:moveTo>
                    <a:lnTo>
                      <a:pt x="406" y="0"/>
                    </a:lnTo>
                    <a:lnTo>
                      <a:pt x="418" y="39"/>
                    </a:lnTo>
                    <a:lnTo>
                      <a:pt x="427" y="82"/>
                    </a:lnTo>
                    <a:lnTo>
                      <a:pt x="433" y="127"/>
                    </a:lnTo>
                    <a:lnTo>
                      <a:pt x="435" y="173"/>
                    </a:lnTo>
                    <a:lnTo>
                      <a:pt x="434" y="184"/>
                    </a:lnTo>
                    <a:lnTo>
                      <a:pt x="434" y="197"/>
                    </a:lnTo>
                    <a:lnTo>
                      <a:pt x="433" y="222"/>
                    </a:lnTo>
                    <a:lnTo>
                      <a:pt x="430" y="233"/>
                    </a:lnTo>
                    <a:lnTo>
                      <a:pt x="429" y="235"/>
                    </a:lnTo>
                    <a:lnTo>
                      <a:pt x="429" y="239"/>
                    </a:lnTo>
                    <a:lnTo>
                      <a:pt x="429" y="246"/>
                    </a:lnTo>
                    <a:lnTo>
                      <a:pt x="426" y="271"/>
                    </a:lnTo>
                    <a:lnTo>
                      <a:pt x="420" y="293"/>
                    </a:lnTo>
                    <a:lnTo>
                      <a:pt x="417" y="305"/>
                    </a:lnTo>
                    <a:lnTo>
                      <a:pt x="414" y="317"/>
                    </a:lnTo>
                    <a:lnTo>
                      <a:pt x="410" y="327"/>
                    </a:lnTo>
                    <a:lnTo>
                      <a:pt x="406" y="339"/>
                    </a:lnTo>
                    <a:lnTo>
                      <a:pt x="399" y="361"/>
                    </a:lnTo>
                    <a:lnTo>
                      <a:pt x="388" y="382"/>
                    </a:lnTo>
                    <a:lnTo>
                      <a:pt x="385" y="386"/>
                    </a:lnTo>
                    <a:lnTo>
                      <a:pt x="383" y="392"/>
                    </a:lnTo>
                    <a:lnTo>
                      <a:pt x="378" y="403"/>
                    </a:lnTo>
                    <a:lnTo>
                      <a:pt x="371" y="412"/>
                    </a:lnTo>
                    <a:lnTo>
                      <a:pt x="368" y="417"/>
                    </a:lnTo>
                    <a:lnTo>
                      <a:pt x="366" y="422"/>
                    </a:lnTo>
                    <a:lnTo>
                      <a:pt x="353" y="443"/>
                    </a:lnTo>
                    <a:lnTo>
                      <a:pt x="338" y="461"/>
                    </a:lnTo>
                    <a:lnTo>
                      <a:pt x="330" y="470"/>
                    </a:lnTo>
                    <a:lnTo>
                      <a:pt x="324" y="480"/>
                    </a:lnTo>
                    <a:lnTo>
                      <a:pt x="307" y="498"/>
                    </a:lnTo>
                    <a:lnTo>
                      <a:pt x="291" y="518"/>
                    </a:lnTo>
                    <a:lnTo>
                      <a:pt x="259" y="546"/>
                    </a:lnTo>
                    <a:lnTo>
                      <a:pt x="250" y="552"/>
                    </a:lnTo>
                    <a:lnTo>
                      <a:pt x="242" y="559"/>
                    </a:lnTo>
                    <a:lnTo>
                      <a:pt x="226" y="572"/>
                    </a:lnTo>
                    <a:lnTo>
                      <a:pt x="192" y="595"/>
                    </a:lnTo>
                    <a:lnTo>
                      <a:pt x="174" y="605"/>
                    </a:lnTo>
                    <a:lnTo>
                      <a:pt x="165" y="610"/>
                    </a:lnTo>
                    <a:lnTo>
                      <a:pt x="160" y="612"/>
                    </a:lnTo>
                    <a:lnTo>
                      <a:pt x="158" y="613"/>
                    </a:lnTo>
                    <a:lnTo>
                      <a:pt x="157" y="615"/>
                    </a:lnTo>
                    <a:lnTo>
                      <a:pt x="153" y="615"/>
                    </a:lnTo>
                    <a:lnTo>
                      <a:pt x="151" y="616"/>
                    </a:lnTo>
                    <a:lnTo>
                      <a:pt x="147" y="619"/>
                    </a:lnTo>
                    <a:lnTo>
                      <a:pt x="138" y="623"/>
                    </a:lnTo>
                    <a:lnTo>
                      <a:pt x="119" y="631"/>
                    </a:lnTo>
                    <a:lnTo>
                      <a:pt x="81" y="644"/>
                    </a:lnTo>
                    <a:lnTo>
                      <a:pt x="60" y="648"/>
                    </a:lnTo>
                    <a:lnTo>
                      <a:pt x="41" y="653"/>
                    </a:lnTo>
                    <a:lnTo>
                      <a:pt x="0" y="659"/>
                    </a:lnTo>
                    <a:lnTo>
                      <a:pt x="26" y="667"/>
                    </a:lnTo>
                    <a:lnTo>
                      <a:pt x="56" y="674"/>
                    </a:lnTo>
                    <a:lnTo>
                      <a:pt x="90" y="664"/>
                    </a:lnTo>
                    <a:lnTo>
                      <a:pt x="124" y="653"/>
                    </a:lnTo>
                    <a:lnTo>
                      <a:pt x="156" y="638"/>
                    </a:lnTo>
                    <a:lnTo>
                      <a:pt x="172" y="630"/>
                    </a:lnTo>
                    <a:lnTo>
                      <a:pt x="189" y="623"/>
                    </a:lnTo>
                    <a:lnTo>
                      <a:pt x="218" y="604"/>
                    </a:lnTo>
                    <a:lnTo>
                      <a:pt x="233" y="593"/>
                    </a:lnTo>
                    <a:lnTo>
                      <a:pt x="249" y="582"/>
                    </a:lnTo>
                    <a:lnTo>
                      <a:pt x="262" y="570"/>
                    </a:lnTo>
                    <a:lnTo>
                      <a:pt x="277" y="559"/>
                    </a:lnTo>
                    <a:lnTo>
                      <a:pt x="291" y="545"/>
                    </a:lnTo>
                    <a:lnTo>
                      <a:pt x="298" y="538"/>
                    </a:lnTo>
                    <a:lnTo>
                      <a:pt x="299" y="536"/>
                    </a:lnTo>
                    <a:lnTo>
                      <a:pt x="301" y="535"/>
                    </a:lnTo>
                    <a:lnTo>
                      <a:pt x="305" y="532"/>
                    </a:lnTo>
                    <a:lnTo>
                      <a:pt x="322" y="512"/>
                    </a:lnTo>
                    <a:lnTo>
                      <a:pt x="324" y="509"/>
                    </a:lnTo>
                    <a:lnTo>
                      <a:pt x="326" y="506"/>
                    </a:lnTo>
                    <a:lnTo>
                      <a:pt x="330" y="502"/>
                    </a:lnTo>
                    <a:lnTo>
                      <a:pt x="340" y="493"/>
                    </a:lnTo>
                    <a:lnTo>
                      <a:pt x="355" y="472"/>
                    </a:lnTo>
                    <a:lnTo>
                      <a:pt x="362" y="462"/>
                    </a:lnTo>
                    <a:lnTo>
                      <a:pt x="370" y="453"/>
                    </a:lnTo>
                    <a:lnTo>
                      <a:pt x="376" y="442"/>
                    </a:lnTo>
                    <a:lnTo>
                      <a:pt x="383" y="432"/>
                    </a:lnTo>
                    <a:lnTo>
                      <a:pt x="395" y="411"/>
                    </a:lnTo>
                    <a:lnTo>
                      <a:pt x="418" y="368"/>
                    </a:lnTo>
                    <a:lnTo>
                      <a:pt x="419" y="361"/>
                    </a:lnTo>
                    <a:lnTo>
                      <a:pt x="421" y="356"/>
                    </a:lnTo>
                    <a:lnTo>
                      <a:pt x="426" y="344"/>
                    </a:lnTo>
                    <a:lnTo>
                      <a:pt x="434" y="322"/>
                    </a:lnTo>
                    <a:lnTo>
                      <a:pt x="441" y="297"/>
                    </a:lnTo>
                    <a:lnTo>
                      <a:pt x="446" y="274"/>
                    </a:lnTo>
                    <a:lnTo>
                      <a:pt x="453" y="224"/>
                    </a:lnTo>
                    <a:lnTo>
                      <a:pt x="455" y="198"/>
                    </a:lnTo>
                    <a:lnTo>
                      <a:pt x="456" y="173"/>
                    </a:lnTo>
                    <a:lnTo>
                      <a:pt x="455" y="137"/>
                    </a:lnTo>
                    <a:lnTo>
                      <a:pt x="452" y="103"/>
                    </a:lnTo>
                    <a:lnTo>
                      <a:pt x="446" y="69"/>
                    </a:lnTo>
                    <a:lnTo>
                      <a:pt x="439" y="38"/>
                    </a:lnTo>
                    <a:lnTo>
                      <a:pt x="424" y="19"/>
                    </a:lnTo>
                    <a:lnTo>
                      <a:pt x="409" y="2"/>
                    </a:lnTo>
                    <a:close/>
                  </a:path>
                </a:pathLst>
              </a:custGeom>
              <a:solidFill>
                <a:srgbClr val="3FFF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24">
                <a:extLst>
                  <a:ext uri="{FF2B5EF4-FFF2-40B4-BE49-F238E27FC236}">
                    <a16:creationId xmlns:a16="http://schemas.microsoft.com/office/drawing/2014/main" id="{C3F92580-A6FE-4B33-9EC2-C1CC959D7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1183"/>
                <a:ext cx="84" cy="128"/>
              </a:xfrm>
              <a:custGeom>
                <a:avLst/>
                <a:gdLst>
                  <a:gd name="T0" fmla="*/ 1 w 420"/>
                  <a:gd name="T1" fmla="*/ 0 h 641"/>
                  <a:gd name="T2" fmla="*/ 1 w 420"/>
                  <a:gd name="T3" fmla="*/ 0 h 641"/>
                  <a:gd name="T4" fmla="*/ 1 w 420"/>
                  <a:gd name="T5" fmla="*/ 0 h 641"/>
                  <a:gd name="T6" fmla="*/ 1 w 420"/>
                  <a:gd name="T7" fmla="*/ 0 h 641"/>
                  <a:gd name="T8" fmla="*/ 1 w 420"/>
                  <a:gd name="T9" fmla="*/ 0 h 641"/>
                  <a:gd name="T10" fmla="*/ 1 w 420"/>
                  <a:gd name="T11" fmla="*/ 0 h 641"/>
                  <a:gd name="T12" fmla="*/ 1 w 420"/>
                  <a:gd name="T13" fmla="*/ 1 h 641"/>
                  <a:gd name="T14" fmla="*/ 1 w 420"/>
                  <a:gd name="T15" fmla="*/ 1 h 641"/>
                  <a:gd name="T16" fmla="*/ 1 w 420"/>
                  <a:gd name="T17" fmla="*/ 1 h 641"/>
                  <a:gd name="T18" fmla="*/ 0 w 420"/>
                  <a:gd name="T19" fmla="*/ 1 h 641"/>
                  <a:gd name="T20" fmla="*/ 0 w 420"/>
                  <a:gd name="T21" fmla="*/ 1 h 641"/>
                  <a:gd name="T22" fmla="*/ 0 w 420"/>
                  <a:gd name="T23" fmla="*/ 1 h 641"/>
                  <a:gd name="T24" fmla="*/ 0 w 420"/>
                  <a:gd name="T25" fmla="*/ 1 h 641"/>
                  <a:gd name="T26" fmla="*/ 0 w 420"/>
                  <a:gd name="T27" fmla="*/ 1 h 641"/>
                  <a:gd name="T28" fmla="*/ 0 w 420"/>
                  <a:gd name="T29" fmla="*/ 1 h 641"/>
                  <a:gd name="T30" fmla="*/ 0 w 420"/>
                  <a:gd name="T31" fmla="*/ 1 h 641"/>
                  <a:gd name="T32" fmla="*/ 0 w 420"/>
                  <a:gd name="T33" fmla="*/ 1 h 641"/>
                  <a:gd name="T34" fmla="*/ 0 w 420"/>
                  <a:gd name="T35" fmla="*/ 1 h 641"/>
                  <a:gd name="T36" fmla="*/ 0 w 420"/>
                  <a:gd name="T37" fmla="*/ 1 h 641"/>
                  <a:gd name="T38" fmla="*/ 0 w 420"/>
                  <a:gd name="T39" fmla="*/ 1 h 641"/>
                  <a:gd name="T40" fmla="*/ 0 w 420"/>
                  <a:gd name="T41" fmla="*/ 1 h 641"/>
                  <a:gd name="T42" fmla="*/ 0 w 420"/>
                  <a:gd name="T43" fmla="*/ 1 h 641"/>
                  <a:gd name="T44" fmla="*/ 0 w 420"/>
                  <a:gd name="T45" fmla="*/ 1 h 641"/>
                  <a:gd name="T46" fmla="*/ 0 w 420"/>
                  <a:gd name="T47" fmla="*/ 1 h 641"/>
                  <a:gd name="T48" fmla="*/ 0 w 420"/>
                  <a:gd name="T49" fmla="*/ 1 h 641"/>
                  <a:gd name="T50" fmla="*/ 0 w 420"/>
                  <a:gd name="T51" fmla="*/ 1 h 641"/>
                  <a:gd name="T52" fmla="*/ 0 w 420"/>
                  <a:gd name="T53" fmla="*/ 1 h 641"/>
                  <a:gd name="T54" fmla="*/ 1 w 420"/>
                  <a:gd name="T55" fmla="*/ 1 h 641"/>
                  <a:gd name="T56" fmla="*/ 1 w 420"/>
                  <a:gd name="T57" fmla="*/ 1 h 641"/>
                  <a:gd name="T58" fmla="*/ 1 w 420"/>
                  <a:gd name="T59" fmla="*/ 1 h 641"/>
                  <a:gd name="T60" fmla="*/ 1 w 420"/>
                  <a:gd name="T61" fmla="*/ 1 h 641"/>
                  <a:gd name="T62" fmla="*/ 1 w 420"/>
                  <a:gd name="T63" fmla="*/ 0 h 641"/>
                  <a:gd name="T64" fmla="*/ 1 w 420"/>
                  <a:gd name="T65" fmla="*/ 0 h 641"/>
                  <a:gd name="T66" fmla="*/ 1 w 420"/>
                  <a:gd name="T67" fmla="*/ 0 h 641"/>
                  <a:gd name="T68" fmla="*/ 1 w 420"/>
                  <a:gd name="T69" fmla="*/ 0 h 641"/>
                  <a:gd name="T70" fmla="*/ 1 w 420"/>
                  <a:gd name="T71" fmla="*/ 0 h 641"/>
                  <a:gd name="T72" fmla="*/ 1 w 420"/>
                  <a:gd name="T73" fmla="*/ 0 h 641"/>
                  <a:gd name="T74" fmla="*/ 1 w 420"/>
                  <a:gd name="T75" fmla="*/ 0 h 64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0"/>
                  <a:gd name="T115" fmla="*/ 0 h 641"/>
                  <a:gd name="T116" fmla="*/ 420 w 420"/>
                  <a:gd name="T117" fmla="*/ 641 h 64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0" h="641">
                    <a:moveTo>
                      <a:pt x="413" y="39"/>
                    </a:moveTo>
                    <a:lnTo>
                      <a:pt x="383" y="0"/>
                    </a:lnTo>
                    <a:lnTo>
                      <a:pt x="390" y="31"/>
                    </a:lnTo>
                    <a:lnTo>
                      <a:pt x="396" y="65"/>
                    </a:lnTo>
                    <a:lnTo>
                      <a:pt x="399" y="99"/>
                    </a:lnTo>
                    <a:lnTo>
                      <a:pt x="400" y="135"/>
                    </a:lnTo>
                    <a:lnTo>
                      <a:pt x="399" y="160"/>
                    </a:lnTo>
                    <a:lnTo>
                      <a:pt x="397" y="186"/>
                    </a:lnTo>
                    <a:lnTo>
                      <a:pt x="390" y="236"/>
                    </a:lnTo>
                    <a:lnTo>
                      <a:pt x="385" y="259"/>
                    </a:lnTo>
                    <a:lnTo>
                      <a:pt x="378" y="284"/>
                    </a:lnTo>
                    <a:lnTo>
                      <a:pt x="370" y="306"/>
                    </a:lnTo>
                    <a:lnTo>
                      <a:pt x="365" y="318"/>
                    </a:lnTo>
                    <a:lnTo>
                      <a:pt x="363" y="323"/>
                    </a:lnTo>
                    <a:lnTo>
                      <a:pt x="362" y="330"/>
                    </a:lnTo>
                    <a:lnTo>
                      <a:pt x="339" y="373"/>
                    </a:lnTo>
                    <a:lnTo>
                      <a:pt x="327" y="394"/>
                    </a:lnTo>
                    <a:lnTo>
                      <a:pt x="320" y="404"/>
                    </a:lnTo>
                    <a:lnTo>
                      <a:pt x="314" y="415"/>
                    </a:lnTo>
                    <a:lnTo>
                      <a:pt x="306" y="424"/>
                    </a:lnTo>
                    <a:lnTo>
                      <a:pt x="299" y="434"/>
                    </a:lnTo>
                    <a:lnTo>
                      <a:pt x="284" y="455"/>
                    </a:lnTo>
                    <a:lnTo>
                      <a:pt x="274" y="464"/>
                    </a:lnTo>
                    <a:lnTo>
                      <a:pt x="270" y="468"/>
                    </a:lnTo>
                    <a:lnTo>
                      <a:pt x="268" y="471"/>
                    </a:lnTo>
                    <a:lnTo>
                      <a:pt x="266" y="474"/>
                    </a:lnTo>
                    <a:lnTo>
                      <a:pt x="249" y="494"/>
                    </a:lnTo>
                    <a:lnTo>
                      <a:pt x="245" y="497"/>
                    </a:lnTo>
                    <a:lnTo>
                      <a:pt x="243" y="498"/>
                    </a:lnTo>
                    <a:lnTo>
                      <a:pt x="242" y="500"/>
                    </a:lnTo>
                    <a:lnTo>
                      <a:pt x="235" y="507"/>
                    </a:lnTo>
                    <a:lnTo>
                      <a:pt x="221" y="521"/>
                    </a:lnTo>
                    <a:lnTo>
                      <a:pt x="206" y="532"/>
                    </a:lnTo>
                    <a:lnTo>
                      <a:pt x="193" y="544"/>
                    </a:lnTo>
                    <a:lnTo>
                      <a:pt x="177" y="555"/>
                    </a:lnTo>
                    <a:lnTo>
                      <a:pt x="162" y="566"/>
                    </a:lnTo>
                    <a:lnTo>
                      <a:pt x="133" y="585"/>
                    </a:lnTo>
                    <a:lnTo>
                      <a:pt x="116" y="592"/>
                    </a:lnTo>
                    <a:lnTo>
                      <a:pt x="100" y="600"/>
                    </a:lnTo>
                    <a:lnTo>
                      <a:pt x="68" y="615"/>
                    </a:lnTo>
                    <a:lnTo>
                      <a:pt x="34" y="626"/>
                    </a:lnTo>
                    <a:lnTo>
                      <a:pt x="0" y="636"/>
                    </a:lnTo>
                    <a:lnTo>
                      <a:pt x="54" y="641"/>
                    </a:lnTo>
                    <a:lnTo>
                      <a:pt x="82" y="629"/>
                    </a:lnTo>
                    <a:lnTo>
                      <a:pt x="95" y="623"/>
                    </a:lnTo>
                    <a:lnTo>
                      <a:pt x="102" y="619"/>
                    </a:lnTo>
                    <a:lnTo>
                      <a:pt x="110" y="617"/>
                    </a:lnTo>
                    <a:lnTo>
                      <a:pt x="137" y="603"/>
                    </a:lnTo>
                    <a:lnTo>
                      <a:pt x="164" y="589"/>
                    </a:lnTo>
                    <a:lnTo>
                      <a:pt x="189" y="570"/>
                    </a:lnTo>
                    <a:lnTo>
                      <a:pt x="214" y="551"/>
                    </a:lnTo>
                    <a:lnTo>
                      <a:pt x="238" y="531"/>
                    </a:lnTo>
                    <a:lnTo>
                      <a:pt x="263" y="509"/>
                    </a:lnTo>
                    <a:lnTo>
                      <a:pt x="281" y="489"/>
                    </a:lnTo>
                    <a:lnTo>
                      <a:pt x="299" y="469"/>
                    </a:lnTo>
                    <a:lnTo>
                      <a:pt x="315" y="448"/>
                    </a:lnTo>
                    <a:lnTo>
                      <a:pt x="331" y="428"/>
                    </a:lnTo>
                    <a:lnTo>
                      <a:pt x="345" y="405"/>
                    </a:lnTo>
                    <a:lnTo>
                      <a:pt x="350" y="394"/>
                    </a:lnTo>
                    <a:lnTo>
                      <a:pt x="357" y="383"/>
                    </a:lnTo>
                    <a:lnTo>
                      <a:pt x="380" y="338"/>
                    </a:lnTo>
                    <a:lnTo>
                      <a:pt x="388" y="313"/>
                    </a:lnTo>
                    <a:lnTo>
                      <a:pt x="389" y="306"/>
                    </a:lnTo>
                    <a:lnTo>
                      <a:pt x="391" y="301"/>
                    </a:lnTo>
                    <a:lnTo>
                      <a:pt x="396" y="289"/>
                    </a:lnTo>
                    <a:lnTo>
                      <a:pt x="403" y="264"/>
                    </a:lnTo>
                    <a:lnTo>
                      <a:pt x="409" y="240"/>
                    </a:lnTo>
                    <a:lnTo>
                      <a:pt x="416" y="188"/>
                    </a:lnTo>
                    <a:lnTo>
                      <a:pt x="419" y="161"/>
                    </a:lnTo>
                    <a:lnTo>
                      <a:pt x="419" y="148"/>
                    </a:lnTo>
                    <a:lnTo>
                      <a:pt x="419" y="141"/>
                    </a:lnTo>
                    <a:lnTo>
                      <a:pt x="419" y="137"/>
                    </a:lnTo>
                    <a:lnTo>
                      <a:pt x="420" y="135"/>
                    </a:lnTo>
                    <a:lnTo>
                      <a:pt x="419" y="109"/>
                    </a:lnTo>
                    <a:lnTo>
                      <a:pt x="417" y="85"/>
                    </a:lnTo>
                    <a:lnTo>
                      <a:pt x="413" y="39"/>
                    </a:lnTo>
                    <a:close/>
                  </a:path>
                </a:pathLst>
              </a:custGeom>
              <a:solidFill>
                <a:srgbClr val="37FF3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25">
                <a:extLst>
                  <a:ext uri="{FF2B5EF4-FFF2-40B4-BE49-F238E27FC236}">
                    <a16:creationId xmlns:a16="http://schemas.microsoft.com/office/drawing/2014/main" id="{DDC52942-4EF0-443B-9585-AD43ACC4A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5" y="1169"/>
                <a:ext cx="95" cy="138"/>
              </a:xfrm>
              <a:custGeom>
                <a:avLst/>
                <a:gdLst>
                  <a:gd name="T0" fmla="*/ 1 w 476"/>
                  <a:gd name="T1" fmla="*/ 0 h 690"/>
                  <a:gd name="T2" fmla="*/ 1 w 476"/>
                  <a:gd name="T3" fmla="*/ 0 h 690"/>
                  <a:gd name="T4" fmla="*/ 1 w 476"/>
                  <a:gd name="T5" fmla="*/ 0 h 690"/>
                  <a:gd name="T6" fmla="*/ 1 w 476"/>
                  <a:gd name="T7" fmla="*/ 0 h 690"/>
                  <a:gd name="T8" fmla="*/ 1 w 476"/>
                  <a:gd name="T9" fmla="*/ 0 h 690"/>
                  <a:gd name="T10" fmla="*/ 1 w 476"/>
                  <a:gd name="T11" fmla="*/ 0 h 690"/>
                  <a:gd name="T12" fmla="*/ 1 w 476"/>
                  <a:gd name="T13" fmla="*/ 0 h 690"/>
                  <a:gd name="T14" fmla="*/ 1 w 476"/>
                  <a:gd name="T15" fmla="*/ 0 h 690"/>
                  <a:gd name="T16" fmla="*/ 1 w 476"/>
                  <a:gd name="T17" fmla="*/ 0 h 690"/>
                  <a:gd name="T18" fmla="*/ 1 w 476"/>
                  <a:gd name="T19" fmla="*/ 0 h 690"/>
                  <a:gd name="T20" fmla="*/ 1 w 476"/>
                  <a:gd name="T21" fmla="*/ 0 h 690"/>
                  <a:gd name="T22" fmla="*/ 1 w 476"/>
                  <a:gd name="T23" fmla="*/ 1 h 690"/>
                  <a:gd name="T24" fmla="*/ 1 w 476"/>
                  <a:gd name="T25" fmla="*/ 1 h 690"/>
                  <a:gd name="T26" fmla="*/ 1 w 476"/>
                  <a:gd name="T27" fmla="*/ 1 h 690"/>
                  <a:gd name="T28" fmla="*/ 1 w 476"/>
                  <a:gd name="T29" fmla="*/ 1 h 690"/>
                  <a:gd name="T30" fmla="*/ 1 w 476"/>
                  <a:gd name="T31" fmla="*/ 1 h 690"/>
                  <a:gd name="T32" fmla="*/ 0 w 476"/>
                  <a:gd name="T33" fmla="*/ 1 h 690"/>
                  <a:gd name="T34" fmla="*/ 0 w 476"/>
                  <a:gd name="T35" fmla="*/ 1 h 690"/>
                  <a:gd name="T36" fmla="*/ 0 w 476"/>
                  <a:gd name="T37" fmla="*/ 1 h 690"/>
                  <a:gd name="T38" fmla="*/ 0 w 476"/>
                  <a:gd name="T39" fmla="*/ 1 h 690"/>
                  <a:gd name="T40" fmla="*/ 0 w 476"/>
                  <a:gd name="T41" fmla="*/ 1 h 690"/>
                  <a:gd name="T42" fmla="*/ 0 w 476"/>
                  <a:gd name="T43" fmla="*/ 1 h 690"/>
                  <a:gd name="T44" fmla="*/ 0 w 476"/>
                  <a:gd name="T45" fmla="*/ 1 h 690"/>
                  <a:gd name="T46" fmla="*/ 0 w 476"/>
                  <a:gd name="T47" fmla="*/ 1 h 690"/>
                  <a:gd name="T48" fmla="*/ 0 w 476"/>
                  <a:gd name="T49" fmla="*/ 1 h 690"/>
                  <a:gd name="T50" fmla="*/ 0 w 476"/>
                  <a:gd name="T51" fmla="*/ 1 h 690"/>
                  <a:gd name="T52" fmla="*/ 0 w 476"/>
                  <a:gd name="T53" fmla="*/ 1 h 690"/>
                  <a:gd name="T54" fmla="*/ 0 w 476"/>
                  <a:gd name="T55" fmla="*/ 1 h 690"/>
                  <a:gd name="T56" fmla="*/ 0 w 476"/>
                  <a:gd name="T57" fmla="*/ 1 h 690"/>
                  <a:gd name="T58" fmla="*/ 0 w 476"/>
                  <a:gd name="T59" fmla="*/ 1 h 690"/>
                  <a:gd name="T60" fmla="*/ 0 w 476"/>
                  <a:gd name="T61" fmla="*/ 1 h 690"/>
                  <a:gd name="T62" fmla="*/ 0 w 476"/>
                  <a:gd name="T63" fmla="*/ 1 h 690"/>
                  <a:gd name="T64" fmla="*/ 0 w 476"/>
                  <a:gd name="T65" fmla="*/ 1 h 690"/>
                  <a:gd name="T66" fmla="*/ 0 w 476"/>
                  <a:gd name="T67" fmla="*/ 1 h 690"/>
                  <a:gd name="T68" fmla="*/ 1 w 476"/>
                  <a:gd name="T69" fmla="*/ 1 h 690"/>
                  <a:gd name="T70" fmla="*/ 1 w 476"/>
                  <a:gd name="T71" fmla="*/ 1 h 690"/>
                  <a:gd name="T72" fmla="*/ 1 w 476"/>
                  <a:gd name="T73" fmla="*/ 1 h 690"/>
                  <a:gd name="T74" fmla="*/ 1 w 476"/>
                  <a:gd name="T75" fmla="*/ 1 h 690"/>
                  <a:gd name="T76" fmla="*/ 1 w 476"/>
                  <a:gd name="T77" fmla="*/ 1 h 690"/>
                  <a:gd name="T78" fmla="*/ 1 w 476"/>
                  <a:gd name="T79" fmla="*/ 1 h 690"/>
                  <a:gd name="T80" fmla="*/ 1 w 476"/>
                  <a:gd name="T81" fmla="*/ 1 h 690"/>
                  <a:gd name="T82" fmla="*/ 1 w 476"/>
                  <a:gd name="T83" fmla="*/ 1 h 690"/>
                  <a:gd name="T84" fmla="*/ 1 w 476"/>
                  <a:gd name="T85" fmla="*/ 1 h 690"/>
                  <a:gd name="T86" fmla="*/ 1 w 476"/>
                  <a:gd name="T87" fmla="*/ 0 h 690"/>
                  <a:gd name="T88" fmla="*/ 1 w 476"/>
                  <a:gd name="T89" fmla="*/ 0 h 690"/>
                  <a:gd name="T90" fmla="*/ 1 w 476"/>
                  <a:gd name="T91" fmla="*/ 0 h 690"/>
                  <a:gd name="T92" fmla="*/ 1 w 476"/>
                  <a:gd name="T93" fmla="*/ 0 h 690"/>
                  <a:gd name="T94" fmla="*/ 1 w 476"/>
                  <a:gd name="T95" fmla="*/ 0 h 69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76"/>
                  <a:gd name="T145" fmla="*/ 0 h 690"/>
                  <a:gd name="T146" fmla="*/ 476 w 476"/>
                  <a:gd name="T147" fmla="*/ 690 h 69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76" h="690">
                    <a:moveTo>
                      <a:pt x="476" y="204"/>
                    </a:moveTo>
                    <a:lnTo>
                      <a:pt x="474" y="158"/>
                    </a:lnTo>
                    <a:lnTo>
                      <a:pt x="468" y="113"/>
                    </a:lnTo>
                    <a:lnTo>
                      <a:pt x="459" y="70"/>
                    </a:lnTo>
                    <a:lnTo>
                      <a:pt x="447" y="31"/>
                    </a:lnTo>
                    <a:lnTo>
                      <a:pt x="428" y="12"/>
                    </a:lnTo>
                    <a:lnTo>
                      <a:pt x="411" y="0"/>
                    </a:lnTo>
                    <a:lnTo>
                      <a:pt x="421" y="23"/>
                    </a:lnTo>
                    <a:lnTo>
                      <a:pt x="430" y="46"/>
                    </a:lnTo>
                    <a:lnTo>
                      <a:pt x="438" y="70"/>
                    </a:lnTo>
                    <a:lnTo>
                      <a:pt x="445" y="96"/>
                    </a:lnTo>
                    <a:lnTo>
                      <a:pt x="450" y="121"/>
                    </a:lnTo>
                    <a:lnTo>
                      <a:pt x="453" y="149"/>
                    </a:lnTo>
                    <a:lnTo>
                      <a:pt x="455" y="176"/>
                    </a:lnTo>
                    <a:lnTo>
                      <a:pt x="457" y="204"/>
                    </a:lnTo>
                    <a:lnTo>
                      <a:pt x="455" y="227"/>
                    </a:lnTo>
                    <a:lnTo>
                      <a:pt x="454" y="238"/>
                    </a:lnTo>
                    <a:lnTo>
                      <a:pt x="454" y="251"/>
                    </a:lnTo>
                    <a:lnTo>
                      <a:pt x="447" y="296"/>
                    </a:lnTo>
                    <a:lnTo>
                      <a:pt x="445" y="300"/>
                    </a:lnTo>
                    <a:lnTo>
                      <a:pt x="444" y="303"/>
                    </a:lnTo>
                    <a:lnTo>
                      <a:pt x="444" y="306"/>
                    </a:lnTo>
                    <a:lnTo>
                      <a:pt x="442" y="317"/>
                    </a:lnTo>
                    <a:lnTo>
                      <a:pt x="436" y="340"/>
                    </a:lnTo>
                    <a:lnTo>
                      <a:pt x="421" y="383"/>
                    </a:lnTo>
                    <a:lnTo>
                      <a:pt x="416" y="392"/>
                    </a:lnTo>
                    <a:lnTo>
                      <a:pt x="411" y="402"/>
                    </a:lnTo>
                    <a:lnTo>
                      <a:pt x="401" y="423"/>
                    </a:lnTo>
                    <a:lnTo>
                      <a:pt x="377" y="461"/>
                    </a:lnTo>
                    <a:lnTo>
                      <a:pt x="362" y="480"/>
                    </a:lnTo>
                    <a:lnTo>
                      <a:pt x="349" y="499"/>
                    </a:lnTo>
                    <a:lnTo>
                      <a:pt x="317" y="535"/>
                    </a:lnTo>
                    <a:lnTo>
                      <a:pt x="283" y="566"/>
                    </a:lnTo>
                    <a:lnTo>
                      <a:pt x="265" y="579"/>
                    </a:lnTo>
                    <a:lnTo>
                      <a:pt x="248" y="593"/>
                    </a:lnTo>
                    <a:lnTo>
                      <a:pt x="228" y="604"/>
                    </a:lnTo>
                    <a:lnTo>
                      <a:pt x="210" y="616"/>
                    </a:lnTo>
                    <a:lnTo>
                      <a:pt x="172" y="636"/>
                    </a:lnTo>
                    <a:lnTo>
                      <a:pt x="131" y="651"/>
                    </a:lnTo>
                    <a:lnTo>
                      <a:pt x="119" y="653"/>
                    </a:lnTo>
                    <a:lnTo>
                      <a:pt x="116" y="653"/>
                    </a:lnTo>
                    <a:lnTo>
                      <a:pt x="114" y="654"/>
                    </a:lnTo>
                    <a:lnTo>
                      <a:pt x="109" y="656"/>
                    </a:lnTo>
                    <a:lnTo>
                      <a:pt x="89" y="662"/>
                    </a:lnTo>
                    <a:lnTo>
                      <a:pt x="66" y="665"/>
                    </a:lnTo>
                    <a:lnTo>
                      <a:pt x="45" y="670"/>
                    </a:lnTo>
                    <a:lnTo>
                      <a:pt x="22" y="672"/>
                    </a:lnTo>
                    <a:lnTo>
                      <a:pt x="0" y="675"/>
                    </a:lnTo>
                    <a:lnTo>
                      <a:pt x="20" y="682"/>
                    </a:lnTo>
                    <a:lnTo>
                      <a:pt x="41" y="690"/>
                    </a:lnTo>
                    <a:lnTo>
                      <a:pt x="82" y="684"/>
                    </a:lnTo>
                    <a:lnTo>
                      <a:pt x="101" y="679"/>
                    </a:lnTo>
                    <a:lnTo>
                      <a:pt x="122" y="675"/>
                    </a:lnTo>
                    <a:lnTo>
                      <a:pt x="160" y="662"/>
                    </a:lnTo>
                    <a:lnTo>
                      <a:pt x="179" y="654"/>
                    </a:lnTo>
                    <a:lnTo>
                      <a:pt x="188" y="650"/>
                    </a:lnTo>
                    <a:lnTo>
                      <a:pt x="192" y="647"/>
                    </a:lnTo>
                    <a:lnTo>
                      <a:pt x="194" y="646"/>
                    </a:lnTo>
                    <a:lnTo>
                      <a:pt x="198" y="646"/>
                    </a:lnTo>
                    <a:lnTo>
                      <a:pt x="199" y="644"/>
                    </a:lnTo>
                    <a:lnTo>
                      <a:pt x="201" y="643"/>
                    </a:lnTo>
                    <a:lnTo>
                      <a:pt x="206" y="641"/>
                    </a:lnTo>
                    <a:lnTo>
                      <a:pt x="215" y="636"/>
                    </a:lnTo>
                    <a:lnTo>
                      <a:pt x="233" y="626"/>
                    </a:lnTo>
                    <a:lnTo>
                      <a:pt x="267" y="603"/>
                    </a:lnTo>
                    <a:lnTo>
                      <a:pt x="283" y="590"/>
                    </a:lnTo>
                    <a:lnTo>
                      <a:pt x="291" y="583"/>
                    </a:lnTo>
                    <a:lnTo>
                      <a:pt x="300" y="577"/>
                    </a:lnTo>
                    <a:lnTo>
                      <a:pt x="332" y="549"/>
                    </a:lnTo>
                    <a:lnTo>
                      <a:pt x="348" y="529"/>
                    </a:lnTo>
                    <a:lnTo>
                      <a:pt x="365" y="511"/>
                    </a:lnTo>
                    <a:lnTo>
                      <a:pt x="371" y="501"/>
                    </a:lnTo>
                    <a:lnTo>
                      <a:pt x="379" y="492"/>
                    </a:lnTo>
                    <a:lnTo>
                      <a:pt x="394" y="474"/>
                    </a:lnTo>
                    <a:lnTo>
                      <a:pt x="407" y="453"/>
                    </a:lnTo>
                    <a:lnTo>
                      <a:pt x="409" y="448"/>
                    </a:lnTo>
                    <a:lnTo>
                      <a:pt x="412" y="443"/>
                    </a:lnTo>
                    <a:lnTo>
                      <a:pt x="419" y="434"/>
                    </a:lnTo>
                    <a:lnTo>
                      <a:pt x="424" y="423"/>
                    </a:lnTo>
                    <a:lnTo>
                      <a:pt x="426" y="417"/>
                    </a:lnTo>
                    <a:lnTo>
                      <a:pt x="429" y="413"/>
                    </a:lnTo>
                    <a:lnTo>
                      <a:pt x="440" y="392"/>
                    </a:lnTo>
                    <a:lnTo>
                      <a:pt x="447" y="370"/>
                    </a:lnTo>
                    <a:lnTo>
                      <a:pt x="451" y="358"/>
                    </a:lnTo>
                    <a:lnTo>
                      <a:pt x="455" y="348"/>
                    </a:lnTo>
                    <a:lnTo>
                      <a:pt x="458" y="336"/>
                    </a:lnTo>
                    <a:lnTo>
                      <a:pt x="461" y="324"/>
                    </a:lnTo>
                    <a:lnTo>
                      <a:pt x="467" y="302"/>
                    </a:lnTo>
                    <a:lnTo>
                      <a:pt x="470" y="277"/>
                    </a:lnTo>
                    <a:lnTo>
                      <a:pt x="470" y="270"/>
                    </a:lnTo>
                    <a:lnTo>
                      <a:pt x="470" y="266"/>
                    </a:lnTo>
                    <a:lnTo>
                      <a:pt x="471" y="264"/>
                    </a:lnTo>
                    <a:lnTo>
                      <a:pt x="474" y="253"/>
                    </a:lnTo>
                    <a:lnTo>
                      <a:pt x="475" y="228"/>
                    </a:lnTo>
                    <a:lnTo>
                      <a:pt x="475" y="215"/>
                    </a:lnTo>
                    <a:lnTo>
                      <a:pt x="476" y="204"/>
                    </a:lnTo>
                    <a:close/>
                  </a:path>
                </a:pathLst>
              </a:custGeom>
              <a:solidFill>
                <a:srgbClr val="47FF4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126">
                <a:extLst>
                  <a:ext uri="{FF2B5EF4-FFF2-40B4-BE49-F238E27FC236}">
                    <a16:creationId xmlns:a16="http://schemas.microsoft.com/office/drawing/2014/main" id="{1CC5715C-7F6A-430F-99C4-2F066CE2C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5" y="1191"/>
                <a:ext cx="77" cy="120"/>
              </a:xfrm>
              <a:custGeom>
                <a:avLst/>
                <a:gdLst>
                  <a:gd name="T0" fmla="*/ 1 w 387"/>
                  <a:gd name="T1" fmla="*/ 0 h 602"/>
                  <a:gd name="T2" fmla="*/ 1 w 387"/>
                  <a:gd name="T3" fmla="*/ 0 h 602"/>
                  <a:gd name="T4" fmla="*/ 1 w 387"/>
                  <a:gd name="T5" fmla="*/ 0 h 602"/>
                  <a:gd name="T6" fmla="*/ 1 w 387"/>
                  <a:gd name="T7" fmla="*/ 0 h 602"/>
                  <a:gd name="T8" fmla="*/ 1 w 387"/>
                  <a:gd name="T9" fmla="*/ 0 h 602"/>
                  <a:gd name="T10" fmla="*/ 1 w 387"/>
                  <a:gd name="T11" fmla="*/ 0 h 602"/>
                  <a:gd name="T12" fmla="*/ 1 w 387"/>
                  <a:gd name="T13" fmla="*/ 0 h 602"/>
                  <a:gd name="T14" fmla="*/ 1 w 387"/>
                  <a:gd name="T15" fmla="*/ 0 h 602"/>
                  <a:gd name="T16" fmla="*/ 0 w 387"/>
                  <a:gd name="T17" fmla="*/ 1 h 602"/>
                  <a:gd name="T18" fmla="*/ 0 w 387"/>
                  <a:gd name="T19" fmla="*/ 1 h 602"/>
                  <a:gd name="T20" fmla="*/ 0 w 387"/>
                  <a:gd name="T21" fmla="*/ 1 h 602"/>
                  <a:gd name="T22" fmla="*/ 0 w 387"/>
                  <a:gd name="T23" fmla="*/ 1 h 602"/>
                  <a:gd name="T24" fmla="*/ 0 w 387"/>
                  <a:gd name="T25" fmla="*/ 1 h 602"/>
                  <a:gd name="T26" fmla="*/ 0 w 387"/>
                  <a:gd name="T27" fmla="*/ 1 h 602"/>
                  <a:gd name="T28" fmla="*/ 0 w 387"/>
                  <a:gd name="T29" fmla="*/ 1 h 602"/>
                  <a:gd name="T30" fmla="*/ 0 w 387"/>
                  <a:gd name="T31" fmla="*/ 1 h 602"/>
                  <a:gd name="T32" fmla="*/ 0 w 387"/>
                  <a:gd name="T33" fmla="*/ 1 h 602"/>
                  <a:gd name="T34" fmla="*/ 0 w 387"/>
                  <a:gd name="T35" fmla="*/ 1 h 602"/>
                  <a:gd name="T36" fmla="*/ 0 w 387"/>
                  <a:gd name="T37" fmla="*/ 1 h 602"/>
                  <a:gd name="T38" fmla="*/ 0 w 387"/>
                  <a:gd name="T39" fmla="*/ 1 h 602"/>
                  <a:gd name="T40" fmla="*/ 0 w 387"/>
                  <a:gd name="T41" fmla="*/ 1 h 602"/>
                  <a:gd name="T42" fmla="*/ 0 w 387"/>
                  <a:gd name="T43" fmla="*/ 1 h 602"/>
                  <a:gd name="T44" fmla="*/ 0 w 387"/>
                  <a:gd name="T45" fmla="*/ 1 h 602"/>
                  <a:gd name="T46" fmla="*/ 0 w 387"/>
                  <a:gd name="T47" fmla="*/ 1 h 602"/>
                  <a:gd name="T48" fmla="*/ 1 w 387"/>
                  <a:gd name="T49" fmla="*/ 1 h 602"/>
                  <a:gd name="T50" fmla="*/ 1 w 387"/>
                  <a:gd name="T51" fmla="*/ 1 h 602"/>
                  <a:gd name="T52" fmla="*/ 1 w 387"/>
                  <a:gd name="T53" fmla="*/ 1 h 602"/>
                  <a:gd name="T54" fmla="*/ 1 w 387"/>
                  <a:gd name="T55" fmla="*/ 0 h 602"/>
                  <a:gd name="T56" fmla="*/ 1 w 387"/>
                  <a:gd name="T57" fmla="*/ 0 h 602"/>
                  <a:gd name="T58" fmla="*/ 1 w 387"/>
                  <a:gd name="T59" fmla="*/ 0 h 602"/>
                  <a:gd name="T60" fmla="*/ 1 w 387"/>
                  <a:gd name="T61" fmla="*/ 0 h 602"/>
                  <a:gd name="T62" fmla="*/ 1 w 387"/>
                  <a:gd name="T63" fmla="*/ 0 h 602"/>
                  <a:gd name="T64" fmla="*/ 1 w 387"/>
                  <a:gd name="T65" fmla="*/ 0 h 602"/>
                  <a:gd name="T66" fmla="*/ 1 w 387"/>
                  <a:gd name="T67" fmla="*/ 0 h 6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7"/>
                  <a:gd name="T103" fmla="*/ 0 h 602"/>
                  <a:gd name="T104" fmla="*/ 387 w 387"/>
                  <a:gd name="T105" fmla="*/ 602 h 6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7" h="602">
                    <a:moveTo>
                      <a:pt x="359" y="0"/>
                    </a:moveTo>
                    <a:lnTo>
                      <a:pt x="363" y="46"/>
                    </a:lnTo>
                    <a:lnTo>
                      <a:pt x="365" y="70"/>
                    </a:lnTo>
                    <a:lnTo>
                      <a:pt x="366" y="96"/>
                    </a:lnTo>
                    <a:lnTo>
                      <a:pt x="365" y="98"/>
                    </a:lnTo>
                    <a:lnTo>
                      <a:pt x="365" y="102"/>
                    </a:lnTo>
                    <a:lnTo>
                      <a:pt x="365" y="109"/>
                    </a:lnTo>
                    <a:lnTo>
                      <a:pt x="365" y="122"/>
                    </a:lnTo>
                    <a:lnTo>
                      <a:pt x="362" y="149"/>
                    </a:lnTo>
                    <a:lnTo>
                      <a:pt x="355" y="201"/>
                    </a:lnTo>
                    <a:lnTo>
                      <a:pt x="349" y="225"/>
                    </a:lnTo>
                    <a:lnTo>
                      <a:pt x="342" y="250"/>
                    </a:lnTo>
                    <a:lnTo>
                      <a:pt x="337" y="262"/>
                    </a:lnTo>
                    <a:lnTo>
                      <a:pt x="335" y="267"/>
                    </a:lnTo>
                    <a:lnTo>
                      <a:pt x="334" y="274"/>
                    </a:lnTo>
                    <a:lnTo>
                      <a:pt x="326" y="299"/>
                    </a:lnTo>
                    <a:lnTo>
                      <a:pt x="303" y="344"/>
                    </a:lnTo>
                    <a:lnTo>
                      <a:pt x="296" y="355"/>
                    </a:lnTo>
                    <a:lnTo>
                      <a:pt x="291" y="366"/>
                    </a:lnTo>
                    <a:lnTo>
                      <a:pt x="277" y="389"/>
                    </a:lnTo>
                    <a:lnTo>
                      <a:pt x="261" y="409"/>
                    </a:lnTo>
                    <a:lnTo>
                      <a:pt x="245" y="430"/>
                    </a:lnTo>
                    <a:lnTo>
                      <a:pt x="227" y="450"/>
                    </a:lnTo>
                    <a:lnTo>
                      <a:pt x="209" y="470"/>
                    </a:lnTo>
                    <a:lnTo>
                      <a:pt x="184" y="492"/>
                    </a:lnTo>
                    <a:lnTo>
                      <a:pt x="160" y="512"/>
                    </a:lnTo>
                    <a:lnTo>
                      <a:pt x="135" y="531"/>
                    </a:lnTo>
                    <a:lnTo>
                      <a:pt x="110" y="550"/>
                    </a:lnTo>
                    <a:lnTo>
                      <a:pt x="83" y="564"/>
                    </a:lnTo>
                    <a:lnTo>
                      <a:pt x="56" y="578"/>
                    </a:lnTo>
                    <a:lnTo>
                      <a:pt x="48" y="580"/>
                    </a:lnTo>
                    <a:lnTo>
                      <a:pt x="41" y="584"/>
                    </a:lnTo>
                    <a:lnTo>
                      <a:pt x="28" y="590"/>
                    </a:lnTo>
                    <a:lnTo>
                      <a:pt x="0" y="602"/>
                    </a:lnTo>
                    <a:lnTo>
                      <a:pt x="17" y="602"/>
                    </a:lnTo>
                    <a:lnTo>
                      <a:pt x="39" y="601"/>
                    </a:lnTo>
                    <a:lnTo>
                      <a:pt x="63" y="599"/>
                    </a:lnTo>
                    <a:lnTo>
                      <a:pt x="83" y="588"/>
                    </a:lnTo>
                    <a:lnTo>
                      <a:pt x="105" y="577"/>
                    </a:lnTo>
                    <a:lnTo>
                      <a:pt x="146" y="550"/>
                    </a:lnTo>
                    <a:lnTo>
                      <a:pt x="165" y="534"/>
                    </a:lnTo>
                    <a:lnTo>
                      <a:pt x="185" y="519"/>
                    </a:lnTo>
                    <a:lnTo>
                      <a:pt x="224" y="485"/>
                    </a:lnTo>
                    <a:lnTo>
                      <a:pt x="233" y="474"/>
                    </a:lnTo>
                    <a:lnTo>
                      <a:pt x="237" y="468"/>
                    </a:lnTo>
                    <a:lnTo>
                      <a:pt x="243" y="463"/>
                    </a:lnTo>
                    <a:lnTo>
                      <a:pt x="261" y="443"/>
                    </a:lnTo>
                    <a:lnTo>
                      <a:pt x="295" y="400"/>
                    </a:lnTo>
                    <a:lnTo>
                      <a:pt x="309" y="376"/>
                    </a:lnTo>
                    <a:lnTo>
                      <a:pt x="323" y="353"/>
                    </a:lnTo>
                    <a:lnTo>
                      <a:pt x="325" y="347"/>
                    </a:lnTo>
                    <a:lnTo>
                      <a:pt x="326" y="343"/>
                    </a:lnTo>
                    <a:lnTo>
                      <a:pt x="328" y="341"/>
                    </a:lnTo>
                    <a:lnTo>
                      <a:pt x="335" y="330"/>
                    </a:lnTo>
                    <a:lnTo>
                      <a:pt x="346" y="307"/>
                    </a:lnTo>
                    <a:lnTo>
                      <a:pt x="355" y="281"/>
                    </a:lnTo>
                    <a:lnTo>
                      <a:pt x="363" y="256"/>
                    </a:lnTo>
                    <a:lnTo>
                      <a:pt x="370" y="230"/>
                    </a:lnTo>
                    <a:lnTo>
                      <a:pt x="377" y="205"/>
                    </a:lnTo>
                    <a:lnTo>
                      <a:pt x="380" y="178"/>
                    </a:lnTo>
                    <a:lnTo>
                      <a:pt x="382" y="164"/>
                    </a:lnTo>
                    <a:lnTo>
                      <a:pt x="384" y="152"/>
                    </a:lnTo>
                    <a:lnTo>
                      <a:pt x="386" y="123"/>
                    </a:lnTo>
                    <a:lnTo>
                      <a:pt x="387" y="96"/>
                    </a:lnTo>
                    <a:lnTo>
                      <a:pt x="387" y="58"/>
                    </a:lnTo>
                    <a:lnTo>
                      <a:pt x="374" y="27"/>
                    </a:lnTo>
                    <a:lnTo>
                      <a:pt x="366" y="12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2FFF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27">
                <a:extLst>
                  <a:ext uri="{FF2B5EF4-FFF2-40B4-BE49-F238E27FC236}">
                    <a16:creationId xmlns:a16="http://schemas.microsoft.com/office/drawing/2014/main" id="{D471DA04-076C-4C17-B4CF-BF441FCB3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1202"/>
                <a:ext cx="68" cy="109"/>
              </a:xfrm>
              <a:custGeom>
                <a:avLst/>
                <a:gdLst>
                  <a:gd name="T0" fmla="*/ 1 w 344"/>
                  <a:gd name="T1" fmla="*/ 0 h 541"/>
                  <a:gd name="T2" fmla="*/ 1 w 344"/>
                  <a:gd name="T3" fmla="*/ 0 h 541"/>
                  <a:gd name="T4" fmla="*/ 1 w 344"/>
                  <a:gd name="T5" fmla="*/ 0 h 541"/>
                  <a:gd name="T6" fmla="*/ 0 w 344"/>
                  <a:gd name="T7" fmla="*/ 0 h 541"/>
                  <a:gd name="T8" fmla="*/ 0 w 344"/>
                  <a:gd name="T9" fmla="*/ 0 h 541"/>
                  <a:gd name="T10" fmla="*/ 0 w 344"/>
                  <a:gd name="T11" fmla="*/ 0 h 541"/>
                  <a:gd name="T12" fmla="*/ 0 w 344"/>
                  <a:gd name="T13" fmla="*/ 0 h 541"/>
                  <a:gd name="T14" fmla="*/ 0 w 344"/>
                  <a:gd name="T15" fmla="*/ 0 h 541"/>
                  <a:gd name="T16" fmla="*/ 0 w 344"/>
                  <a:gd name="T17" fmla="*/ 0 h 541"/>
                  <a:gd name="T18" fmla="*/ 0 w 344"/>
                  <a:gd name="T19" fmla="*/ 0 h 541"/>
                  <a:gd name="T20" fmla="*/ 0 w 344"/>
                  <a:gd name="T21" fmla="*/ 0 h 541"/>
                  <a:gd name="T22" fmla="*/ 0 w 344"/>
                  <a:gd name="T23" fmla="*/ 0 h 541"/>
                  <a:gd name="T24" fmla="*/ 0 w 344"/>
                  <a:gd name="T25" fmla="*/ 0 h 541"/>
                  <a:gd name="T26" fmla="*/ 0 w 344"/>
                  <a:gd name="T27" fmla="*/ 0 h 541"/>
                  <a:gd name="T28" fmla="*/ 0 w 344"/>
                  <a:gd name="T29" fmla="*/ 0 h 541"/>
                  <a:gd name="T30" fmla="*/ 0 w 344"/>
                  <a:gd name="T31" fmla="*/ 0 h 541"/>
                  <a:gd name="T32" fmla="*/ 0 w 344"/>
                  <a:gd name="T33" fmla="*/ 1 h 541"/>
                  <a:gd name="T34" fmla="*/ 0 w 344"/>
                  <a:gd name="T35" fmla="*/ 1 h 541"/>
                  <a:gd name="T36" fmla="*/ 0 w 344"/>
                  <a:gd name="T37" fmla="*/ 1 h 541"/>
                  <a:gd name="T38" fmla="*/ 0 w 344"/>
                  <a:gd name="T39" fmla="*/ 1 h 541"/>
                  <a:gd name="T40" fmla="*/ 0 w 344"/>
                  <a:gd name="T41" fmla="*/ 1 h 541"/>
                  <a:gd name="T42" fmla="*/ 0 w 344"/>
                  <a:gd name="T43" fmla="*/ 1 h 541"/>
                  <a:gd name="T44" fmla="*/ 0 w 344"/>
                  <a:gd name="T45" fmla="*/ 1 h 541"/>
                  <a:gd name="T46" fmla="*/ 0 w 344"/>
                  <a:gd name="T47" fmla="*/ 1 h 541"/>
                  <a:gd name="T48" fmla="*/ 0 w 344"/>
                  <a:gd name="T49" fmla="*/ 1 h 541"/>
                  <a:gd name="T50" fmla="*/ 0 w 344"/>
                  <a:gd name="T51" fmla="*/ 1 h 541"/>
                  <a:gd name="T52" fmla="*/ 0 w 344"/>
                  <a:gd name="T53" fmla="*/ 1 h 541"/>
                  <a:gd name="T54" fmla="*/ 0 w 344"/>
                  <a:gd name="T55" fmla="*/ 1 h 541"/>
                  <a:gd name="T56" fmla="*/ 0 w 344"/>
                  <a:gd name="T57" fmla="*/ 1 h 541"/>
                  <a:gd name="T58" fmla="*/ 0 w 344"/>
                  <a:gd name="T59" fmla="*/ 1 h 541"/>
                  <a:gd name="T60" fmla="*/ 0 w 344"/>
                  <a:gd name="T61" fmla="*/ 1 h 541"/>
                  <a:gd name="T62" fmla="*/ 0 w 344"/>
                  <a:gd name="T63" fmla="*/ 1 h 541"/>
                  <a:gd name="T64" fmla="*/ 0 w 344"/>
                  <a:gd name="T65" fmla="*/ 1 h 541"/>
                  <a:gd name="T66" fmla="*/ 0 w 344"/>
                  <a:gd name="T67" fmla="*/ 1 h 541"/>
                  <a:gd name="T68" fmla="*/ 0 w 344"/>
                  <a:gd name="T69" fmla="*/ 1 h 541"/>
                  <a:gd name="T70" fmla="*/ 0 w 344"/>
                  <a:gd name="T71" fmla="*/ 1 h 541"/>
                  <a:gd name="T72" fmla="*/ 0 w 344"/>
                  <a:gd name="T73" fmla="*/ 1 h 541"/>
                  <a:gd name="T74" fmla="*/ 0 w 344"/>
                  <a:gd name="T75" fmla="*/ 1 h 541"/>
                  <a:gd name="T76" fmla="*/ 0 w 344"/>
                  <a:gd name="T77" fmla="*/ 1 h 541"/>
                  <a:gd name="T78" fmla="*/ 0 w 344"/>
                  <a:gd name="T79" fmla="*/ 1 h 541"/>
                  <a:gd name="T80" fmla="*/ 0 w 344"/>
                  <a:gd name="T81" fmla="*/ 1 h 541"/>
                  <a:gd name="T82" fmla="*/ 0 w 344"/>
                  <a:gd name="T83" fmla="*/ 1 h 541"/>
                  <a:gd name="T84" fmla="*/ 0 w 344"/>
                  <a:gd name="T85" fmla="*/ 1 h 541"/>
                  <a:gd name="T86" fmla="*/ 0 w 344"/>
                  <a:gd name="T87" fmla="*/ 0 h 541"/>
                  <a:gd name="T88" fmla="*/ 0 w 344"/>
                  <a:gd name="T89" fmla="*/ 0 h 541"/>
                  <a:gd name="T90" fmla="*/ 0 w 344"/>
                  <a:gd name="T91" fmla="*/ 0 h 541"/>
                  <a:gd name="T92" fmla="*/ 0 w 344"/>
                  <a:gd name="T93" fmla="*/ 0 h 541"/>
                  <a:gd name="T94" fmla="*/ 1 w 344"/>
                  <a:gd name="T95" fmla="*/ 0 h 541"/>
                  <a:gd name="T96" fmla="*/ 1 w 344"/>
                  <a:gd name="T97" fmla="*/ 0 h 541"/>
                  <a:gd name="T98" fmla="*/ 1 w 344"/>
                  <a:gd name="T99" fmla="*/ 0 h 541"/>
                  <a:gd name="T100" fmla="*/ 1 w 344"/>
                  <a:gd name="T101" fmla="*/ 0 h 541"/>
                  <a:gd name="T102" fmla="*/ 1 w 344"/>
                  <a:gd name="T103" fmla="*/ 0 h 541"/>
                  <a:gd name="T104" fmla="*/ 1 w 344"/>
                  <a:gd name="T105" fmla="*/ 0 h 541"/>
                  <a:gd name="T106" fmla="*/ 1 w 344"/>
                  <a:gd name="T107" fmla="*/ 0 h 541"/>
                  <a:gd name="T108" fmla="*/ 1 w 344"/>
                  <a:gd name="T109" fmla="*/ 0 h 541"/>
                  <a:gd name="T110" fmla="*/ 1 w 344"/>
                  <a:gd name="T111" fmla="*/ 0 h 54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44"/>
                  <a:gd name="T169" fmla="*/ 0 h 541"/>
                  <a:gd name="T170" fmla="*/ 344 w 344"/>
                  <a:gd name="T171" fmla="*/ 541 h 54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44" h="541">
                    <a:moveTo>
                      <a:pt x="324" y="0"/>
                    </a:moveTo>
                    <a:lnTo>
                      <a:pt x="324" y="38"/>
                    </a:lnTo>
                    <a:lnTo>
                      <a:pt x="323" y="65"/>
                    </a:lnTo>
                    <a:lnTo>
                      <a:pt x="321" y="94"/>
                    </a:lnTo>
                    <a:lnTo>
                      <a:pt x="319" y="106"/>
                    </a:lnTo>
                    <a:lnTo>
                      <a:pt x="317" y="120"/>
                    </a:lnTo>
                    <a:lnTo>
                      <a:pt x="314" y="147"/>
                    </a:lnTo>
                    <a:lnTo>
                      <a:pt x="307" y="172"/>
                    </a:lnTo>
                    <a:lnTo>
                      <a:pt x="300" y="198"/>
                    </a:lnTo>
                    <a:lnTo>
                      <a:pt x="292" y="223"/>
                    </a:lnTo>
                    <a:lnTo>
                      <a:pt x="283" y="249"/>
                    </a:lnTo>
                    <a:lnTo>
                      <a:pt x="272" y="272"/>
                    </a:lnTo>
                    <a:lnTo>
                      <a:pt x="265" y="283"/>
                    </a:lnTo>
                    <a:lnTo>
                      <a:pt x="263" y="285"/>
                    </a:lnTo>
                    <a:lnTo>
                      <a:pt x="262" y="289"/>
                    </a:lnTo>
                    <a:lnTo>
                      <a:pt x="260" y="295"/>
                    </a:lnTo>
                    <a:lnTo>
                      <a:pt x="246" y="318"/>
                    </a:lnTo>
                    <a:lnTo>
                      <a:pt x="232" y="342"/>
                    </a:lnTo>
                    <a:lnTo>
                      <a:pt x="198" y="385"/>
                    </a:lnTo>
                    <a:lnTo>
                      <a:pt x="180" y="405"/>
                    </a:lnTo>
                    <a:lnTo>
                      <a:pt x="174" y="410"/>
                    </a:lnTo>
                    <a:lnTo>
                      <a:pt x="170" y="416"/>
                    </a:lnTo>
                    <a:lnTo>
                      <a:pt x="161" y="427"/>
                    </a:lnTo>
                    <a:lnTo>
                      <a:pt x="122" y="461"/>
                    </a:lnTo>
                    <a:lnTo>
                      <a:pt x="102" y="476"/>
                    </a:lnTo>
                    <a:lnTo>
                      <a:pt x="83" y="492"/>
                    </a:lnTo>
                    <a:lnTo>
                      <a:pt x="42" y="519"/>
                    </a:lnTo>
                    <a:lnTo>
                      <a:pt x="20" y="530"/>
                    </a:lnTo>
                    <a:lnTo>
                      <a:pt x="0" y="541"/>
                    </a:lnTo>
                    <a:lnTo>
                      <a:pt x="16" y="539"/>
                    </a:lnTo>
                    <a:lnTo>
                      <a:pt x="33" y="537"/>
                    </a:lnTo>
                    <a:lnTo>
                      <a:pt x="64" y="530"/>
                    </a:lnTo>
                    <a:lnTo>
                      <a:pt x="92" y="511"/>
                    </a:lnTo>
                    <a:lnTo>
                      <a:pt x="105" y="499"/>
                    </a:lnTo>
                    <a:lnTo>
                      <a:pt x="112" y="494"/>
                    </a:lnTo>
                    <a:lnTo>
                      <a:pt x="120" y="489"/>
                    </a:lnTo>
                    <a:lnTo>
                      <a:pt x="147" y="465"/>
                    </a:lnTo>
                    <a:lnTo>
                      <a:pt x="176" y="441"/>
                    </a:lnTo>
                    <a:lnTo>
                      <a:pt x="212" y="400"/>
                    </a:lnTo>
                    <a:lnTo>
                      <a:pt x="228" y="378"/>
                    </a:lnTo>
                    <a:lnTo>
                      <a:pt x="244" y="358"/>
                    </a:lnTo>
                    <a:lnTo>
                      <a:pt x="257" y="335"/>
                    </a:lnTo>
                    <a:lnTo>
                      <a:pt x="271" y="314"/>
                    </a:lnTo>
                    <a:lnTo>
                      <a:pt x="296" y="268"/>
                    </a:lnTo>
                    <a:lnTo>
                      <a:pt x="305" y="243"/>
                    </a:lnTo>
                    <a:lnTo>
                      <a:pt x="314" y="219"/>
                    </a:lnTo>
                    <a:lnTo>
                      <a:pt x="321" y="195"/>
                    </a:lnTo>
                    <a:lnTo>
                      <a:pt x="328" y="171"/>
                    </a:lnTo>
                    <a:lnTo>
                      <a:pt x="332" y="145"/>
                    </a:lnTo>
                    <a:lnTo>
                      <a:pt x="337" y="120"/>
                    </a:lnTo>
                    <a:lnTo>
                      <a:pt x="340" y="92"/>
                    </a:lnTo>
                    <a:lnTo>
                      <a:pt x="341" y="79"/>
                    </a:lnTo>
                    <a:lnTo>
                      <a:pt x="344" y="66"/>
                    </a:lnTo>
                    <a:lnTo>
                      <a:pt x="334" y="31"/>
                    </a:lnTo>
                    <a:lnTo>
                      <a:pt x="329" y="14"/>
                    </a:lnTo>
                    <a:lnTo>
                      <a:pt x="324" y="0"/>
                    </a:lnTo>
                    <a:close/>
                  </a:path>
                </a:pathLst>
              </a:custGeom>
              <a:solidFill>
                <a:srgbClr val="27FF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128">
                <a:extLst>
                  <a:ext uri="{FF2B5EF4-FFF2-40B4-BE49-F238E27FC236}">
                    <a16:creationId xmlns:a16="http://schemas.microsoft.com/office/drawing/2014/main" id="{3F8FEA63-8A72-4C68-938C-40B77104C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1155"/>
                <a:ext cx="99" cy="112"/>
              </a:xfrm>
              <a:custGeom>
                <a:avLst/>
                <a:gdLst>
                  <a:gd name="T0" fmla="*/ 1 w 498"/>
                  <a:gd name="T1" fmla="*/ 0 h 560"/>
                  <a:gd name="T2" fmla="*/ 1 w 498"/>
                  <a:gd name="T3" fmla="*/ 0 h 560"/>
                  <a:gd name="T4" fmla="*/ 1 w 498"/>
                  <a:gd name="T5" fmla="*/ 0 h 560"/>
                  <a:gd name="T6" fmla="*/ 1 w 498"/>
                  <a:gd name="T7" fmla="*/ 0 h 560"/>
                  <a:gd name="T8" fmla="*/ 1 w 498"/>
                  <a:gd name="T9" fmla="*/ 0 h 560"/>
                  <a:gd name="T10" fmla="*/ 1 w 498"/>
                  <a:gd name="T11" fmla="*/ 0 h 560"/>
                  <a:gd name="T12" fmla="*/ 1 w 498"/>
                  <a:gd name="T13" fmla="*/ 1 h 560"/>
                  <a:gd name="T14" fmla="*/ 1 w 498"/>
                  <a:gd name="T15" fmla="*/ 1 h 560"/>
                  <a:gd name="T16" fmla="*/ 1 w 498"/>
                  <a:gd name="T17" fmla="*/ 1 h 560"/>
                  <a:gd name="T18" fmla="*/ 1 w 498"/>
                  <a:gd name="T19" fmla="*/ 1 h 560"/>
                  <a:gd name="T20" fmla="*/ 1 w 498"/>
                  <a:gd name="T21" fmla="*/ 1 h 560"/>
                  <a:gd name="T22" fmla="*/ 1 w 498"/>
                  <a:gd name="T23" fmla="*/ 1 h 560"/>
                  <a:gd name="T24" fmla="*/ 1 w 498"/>
                  <a:gd name="T25" fmla="*/ 1 h 560"/>
                  <a:gd name="T26" fmla="*/ 0 w 498"/>
                  <a:gd name="T27" fmla="*/ 1 h 560"/>
                  <a:gd name="T28" fmla="*/ 0 w 498"/>
                  <a:gd name="T29" fmla="*/ 1 h 560"/>
                  <a:gd name="T30" fmla="*/ 0 w 498"/>
                  <a:gd name="T31" fmla="*/ 1 h 560"/>
                  <a:gd name="T32" fmla="*/ 0 w 498"/>
                  <a:gd name="T33" fmla="*/ 1 h 560"/>
                  <a:gd name="T34" fmla="*/ 0 w 498"/>
                  <a:gd name="T35" fmla="*/ 1 h 560"/>
                  <a:gd name="T36" fmla="*/ 0 w 498"/>
                  <a:gd name="T37" fmla="*/ 1 h 560"/>
                  <a:gd name="T38" fmla="*/ 0 w 498"/>
                  <a:gd name="T39" fmla="*/ 1 h 560"/>
                  <a:gd name="T40" fmla="*/ 0 w 498"/>
                  <a:gd name="T41" fmla="*/ 1 h 560"/>
                  <a:gd name="T42" fmla="*/ 0 w 498"/>
                  <a:gd name="T43" fmla="*/ 1 h 560"/>
                  <a:gd name="T44" fmla="*/ 0 w 498"/>
                  <a:gd name="T45" fmla="*/ 1 h 560"/>
                  <a:gd name="T46" fmla="*/ 0 w 498"/>
                  <a:gd name="T47" fmla="*/ 1 h 560"/>
                  <a:gd name="T48" fmla="*/ 0 w 498"/>
                  <a:gd name="T49" fmla="*/ 1 h 560"/>
                  <a:gd name="T50" fmla="*/ 0 w 498"/>
                  <a:gd name="T51" fmla="*/ 1 h 560"/>
                  <a:gd name="T52" fmla="*/ 0 w 498"/>
                  <a:gd name="T53" fmla="*/ 1 h 560"/>
                  <a:gd name="T54" fmla="*/ 0 w 498"/>
                  <a:gd name="T55" fmla="*/ 1 h 560"/>
                  <a:gd name="T56" fmla="*/ 0 w 498"/>
                  <a:gd name="T57" fmla="*/ 1 h 560"/>
                  <a:gd name="T58" fmla="*/ 0 w 498"/>
                  <a:gd name="T59" fmla="*/ 1 h 560"/>
                  <a:gd name="T60" fmla="*/ 0 w 498"/>
                  <a:gd name="T61" fmla="*/ 1 h 560"/>
                  <a:gd name="T62" fmla="*/ 0 w 498"/>
                  <a:gd name="T63" fmla="*/ 1 h 560"/>
                  <a:gd name="T64" fmla="*/ 1 w 498"/>
                  <a:gd name="T65" fmla="*/ 1 h 560"/>
                  <a:gd name="T66" fmla="*/ 1 w 498"/>
                  <a:gd name="T67" fmla="*/ 1 h 560"/>
                  <a:gd name="T68" fmla="*/ 1 w 498"/>
                  <a:gd name="T69" fmla="*/ 1 h 560"/>
                  <a:gd name="T70" fmla="*/ 1 w 498"/>
                  <a:gd name="T71" fmla="*/ 1 h 560"/>
                  <a:gd name="T72" fmla="*/ 1 w 498"/>
                  <a:gd name="T73" fmla="*/ 1 h 560"/>
                  <a:gd name="T74" fmla="*/ 1 w 498"/>
                  <a:gd name="T75" fmla="*/ 1 h 560"/>
                  <a:gd name="T76" fmla="*/ 1 w 498"/>
                  <a:gd name="T77" fmla="*/ 1 h 560"/>
                  <a:gd name="T78" fmla="*/ 1 w 498"/>
                  <a:gd name="T79" fmla="*/ 1 h 560"/>
                  <a:gd name="T80" fmla="*/ 1 w 498"/>
                  <a:gd name="T81" fmla="*/ 1 h 560"/>
                  <a:gd name="T82" fmla="*/ 1 w 498"/>
                  <a:gd name="T83" fmla="*/ 1 h 560"/>
                  <a:gd name="T84" fmla="*/ 1 w 498"/>
                  <a:gd name="T85" fmla="*/ 1 h 560"/>
                  <a:gd name="T86" fmla="*/ 1 w 498"/>
                  <a:gd name="T87" fmla="*/ 1 h 560"/>
                  <a:gd name="T88" fmla="*/ 1 w 498"/>
                  <a:gd name="T89" fmla="*/ 0 h 560"/>
                  <a:gd name="T90" fmla="*/ 1 w 498"/>
                  <a:gd name="T91" fmla="*/ 0 h 560"/>
                  <a:gd name="T92" fmla="*/ 1 w 498"/>
                  <a:gd name="T93" fmla="*/ 0 h 560"/>
                  <a:gd name="T94" fmla="*/ 1 w 498"/>
                  <a:gd name="T95" fmla="*/ 0 h 560"/>
                  <a:gd name="T96" fmla="*/ 1 w 498"/>
                  <a:gd name="T97" fmla="*/ 0 h 560"/>
                  <a:gd name="T98" fmla="*/ 1 w 498"/>
                  <a:gd name="T99" fmla="*/ 0 h 560"/>
                  <a:gd name="T100" fmla="*/ 1 w 498"/>
                  <a:gd name="T101" fmla="*/ 0 h 560"/>
                  <a:gd name="T102" fmla="*/ 1 w 498"/>
                  <a:gd name="T103" fmla="*/ 0 h 560"/>
                  <a:gd name="T104" fmla="*/ 0 w 498"/>
                  <a:gd name="T105" fmla="*/ 0 h 560"/>
                  <a:gd name="T106" fmla="*/ 0 w 498"/>
                  <a:gd name="T107" fmla="*/ 0 h 560"/>
                  <a:gd name="T108" fmla="*/ 0 w 498"/>
                  <a:gd name="T109" fmla="*/ 0 h 560"/>
                  <a:gd name="T110" fmla="*/ 0 w 498"/>
                  <a:gd name="T111" fmla="*/ 0 h 560"/>
                  <a:gd name="T112" fmla="*/ 1 w 498"/>
                  <a:gd name="T113" fmla="*/ 0 h 560"/>
                  <a:gd name="T114" fmla="*/ 1 w 498"/>
                  <a:gd name="T115" fmla="*/ 0 h 5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98"/>
                  <a:gd name="T175" fmla="*/ 0 h 560"/>
                  <a:gd name="T176" fmla="*/ 498 w 498"/>
                  <a:gd name="T177" fmla="*/ 560 h 5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98" h="560">
                    <a:moveTo>
                      <a:pt x="399" y="87"/>
                    </a:moveTo>
                    <a:lnTo>
                      <a:pt x="416" y="105"/>
                    </a:lnTo>
                    <a:lnTo>
                      <a:pt x="433" y="126"/>
                    </a:lnTo>
                    <a:lnTo>
                      <a:pt x="445" y="147"/>
                    </a:lnTo>
                    <a:lnTo>
                      <a:pt x="458" y="171"/>
                    </a:lnTo>
                    <a:lnTo>
                      <a:pt x="466" y="195"/>
                    </a:lnTo>
                    <a:lnTo>
                      <a:pt x="473" y="220"/>
                    </a:lnTo>
                    <a:lnTo>
                      <a:pt x="476" y="246"/>
                    </a:lnTo>
                    <a:lnTo>
                      <a:pt x="478" y="274"/>
                    </a:lnTo>
                    <a:lnTo>
                      <a:pt x="477" y="276"/>
                    </a:lnTo>
                    <a:lnTo>
                      <a:pt x="477" y="280"/>
                    </a:lnTo>
                    <a:lnTo>
                      <a:pt x="477" y="287"/>
                    </a:lnTo>
                    <a:lnTo>
                      <a:pt x="476" y="300"/>
                    </a:lnTo>
                    <a:lnTo>
                      <a:pt x="474" y="313"/>
                    </a:lnTo>
                    <a:lnTo>
                      <a:pt x="473" y="326"/>
                    </a:lnTo>
                    <a:lnTo>
                      <a:pt x="469" y="338"/>
                    </a:lnTo>
                    <a:lnTo>
                      <a:pt x="467" y="343"/>
                    </a:lnTo>
                    <a:lnTo>
                      <a:pt x="466" y="350"/>
                    </a:lnTo>
                    <a:lnTo>
                      <a:pt x="458" y="375"/>
                    </a:lnTo>
                    <a:lnTo>
                      <a:pt x="445" y="398"/>
                    </a:lnTo>
                    <a:lnTo>
                      <a:pt x="433" y="420"/>
                    </a:lnTo>
                    <a:lnTo>
                      <a:pt x="416" y="441"/>
                    </a:lnTo>
                    <a:lnTo>
                      <a:pt x="399" y="461"/>
                    </a:lnTo>
                    <a:lnTo>
                      <a:pt x="378" y="478"/>
                    </a:lnTo>
                    <a:lnTo>
                      <a:pt x="358" y="495"/>
                    </a:lnTo>
                    <a:lnTo>
                      <a:pt x="335" y="508"/>
                    </a:lnTo>
                    <a:lnTo>
                      <a:pt x="324" y="513"/>
                    </a:lnTo>
                    <a:lnTo>
                      <a:pt x="314" y="520"/>
                    </a:lnTo>
                    <a:lnTo>
                      <a:pt x="289" y="528"/>
                    </a:lnTo>
                    <a:lnTo>
                      <a:pt x="264" y="535"/>
                    </a:lnTo>
                    <a:lnTo>
                      <a:pt x="250" y="536"/>
                    </a:lnTo>
                    <a:lnTo>
                      <a:pt x="238" y="538"/>
                    </a:lnTo>
                    <a:lnTo>
                      <a:pt x="224" y="539"/>
                    </a:lnTo>
                    <a:lnTo>
                      <a:pt x="217" y="539"/>
                    </a:lnTo>
                    <a:lnTo>
                      <a:pt x="214" y="539"/>
                    </a:lnTo>
                    <a:lnTo>
                      <a:pt x="212" y="540"/>
                    </a:lnTo>
                    <a:lnTo>
                      <a:pt x="183" y="538"/>
                    </a:lnTo>
                    <a:lnTo>
                      <a:pt x="157" y="535"/>
                    </a:lnTo>
                    <a:lnTo>
                      <a:pt x="132" y="528"/>
                    </a:lnTo>
                    <a:lnTo>
                      <a:pt x="109" y="520"/>
                    </a:lnTo>
                    <a:lnTo>
                      <a:pt x="86" y="508"/>
                    </a:lnTo>
                    <a:lnTo>
                      <a:pt x="64" y="495"/>
                    </a:lnTo>
                    <a:lnTo>
                      <a:pt x="44" y="478"/>
                    </a:lnTo>
                    <a:lnTo>
                      <a:pt x="24" y="461"/>
                    </a:lnTo>
                    <a:lnTo>
                      <a:pt x="0" y="434"/>
                    </a:lnTo>
                    <a:lnTo>
                      <a:pt x="7" y="472"/>
                    </a:lnTo>
                    <a:lnTo>
                      <a:pt x="10" y="475"/>
                    </a:lnTo>
                    <a:lnTo>
                      <a:pt x="30" y="494"/>
                    </a:lnTo>
                    <a:lnTo>
                      <a:pt x="53" y="511"/>
                    </a:lnTo>
                    <a:lnTo>
                      <a:pt x="77" y="526"/>
                    </a:lnTo>
                    <a:lnTo>
                      <a:pt x="101" y="538"/>
                    </a:lnTo>
                    <a:lnTo>
                      <a:pt x="126" y="546"/>
                    </a:lnTo>
                    <a:lnTo>
                      <a:pt x="154" y="554"/>
                    </a:lnTo>
                    <a:lnTo>
                      <a:pt x="182" y="557"/>
                    </a:lnTo>
                    <a:lnTo>
                      <a:pt x="212" y="560"/>
                    </a:lnTo>
                    <a:lnTo>
                      <a:pt x="225" y="559"/>
                    </a:lnTo>
                    <a:lnTo>
                      <a:pt x="232" y="557"/>
                    </a:lnTo>
                    <a:lnTo>
                      <a:pt x="240" y="557"/>
                    </a:lnTo>
                    <a:lnTo>
                      <a:pt x="254" y="555"/>
                    </a:lnTo>
                    <a:lnTo>
                      <a:pt x="260" y="554"/>
                    </a:lnTo>
                    <a:lnTo>
                      <a:pt x="268" y="554"/>
                    </a:lnTo>
                    <a:lnTo>
                      <a:pt x="281" y="550"/>
                    </a:lnTo>
                    <a:lnTo>
                      <a:pt x="294" y="546"/>
                    </a:lnTo>
                    <a:lnTo>
                      <a:pt x="307" y="542"/>
                    </a:lnTo>
                    <a:lnTo>
                      <a:pt x="321" y="538"/>
                    </a:lnTo>
                    <a:lnTo>
                      <a:pt x="332" y="531"/>
                    </a:lnTo>
                    <a:lnTo>
                      <a:pt x="334" y="529"/>
                    </a:lnTo>
                    <a:lnTo>
                      <a:pt x="335" y="528"/>
                    </a:lnTo>
                    <a:lnTo>
                      <a:pt x="338" y="528"/>
                    </a:lnTo>
                    <a:lnTo>
                      <a:pt x="344" y="526"/>
                    </a:lnTo>
                    <a:lnTo>
                      <a:pt x="356" y="518"/>
                    </a:lnTo>
                    <a:lnTo>
                      <a:pt x="368" y="511"/>
                    </a:lnTo>
                    <a:lnTo>
                      <a:pt x="391" y="494"/>
                    </a:lnTo>
                    <a:lnTo>
                      <a:pt x="414" y="475"/>
                    </a:lnTo>
                    <a:lnTo>
                      <a:pt x="433" y="452"/>
                    </a:lnTo>
                    <a:lnTo>
                      <a:pt x="450" y="429"/>
                    </a:lnTo>
                    <a:lnTo>
                      <a:pt x="457" y="417"/>
                    </a:lnTo>
                    <a:lnTo>
                      <a:pt x="464" y="406"/>
                    </a:lnTo>
                    <a:lnTo>
                      <a:pt x="466" y="399"/>
                    </a:lnTo>
                    <a:lnTo>
                      <a:pt x="466" y="396"/>
                    </a:lnTo>
                    <a:lnTo>
                      <a:pt x="467" y="395"/>
                    </a:lnTo>
                    <a:lnTo>
                      <a:pt x="469" y="393"/>
                    </a:lnTo>
                    <a:lnTo>
                      <a:pt x="476" y="382"/>
                    </a:lnTo>
                    <a:lnTo>
                      <a:pt x="479" y="368"/>
                    </a:lnTo>
                    <a:lnTo>
                      <a:pt x="484" y="356"/>
                    </a:lnTo>
                    <a:lnTo>
                      <a:pt x="487" y="342"/>
                    </a:lnTo>
                    <a:lnTo>
                      <a:pt x="492" y="330"/>
                    </a:lnTo>
                    <a:lnTo>
                      <a:pt x="492" y="322"/>
                    </a:lnTo>
                    <a:lnTo>
                      <a:pt x="493" y="315"/>
                    </a:lnTo>
                    <a:lnTo>
                      <a:pt x="495" y="301"/>
                    </a:lnTo>
                    <a:lnTo>
                      <a:pt x="498" y="274"/>
                    </a:lnTo>
                    <a:lnTo>
                      <a:pt x="495" y="245"/>
                    </a:lnTo>
                    <a:lnTo>
                      <a:pt x="492" y="216"/>
                    </a:lnTo>
                    <a:lnTo>
                      <a:pt x="484" y="189"/>
                    </a:lnTo>
                    <a:lnTo>
                      <a:pt x="476" y="164"/>
                    </a:lnTo>
                    <a:lnTo>
                      <a:pt x="464" y="139"/>
                    </a:lnTo>
                    <a:lnTo>
                      <a:pt x="450" y="115"/>
                    </a:lnTo>
                    <a:lnTo>
                      <a:pt x="433" y="93"/>
                    </a:lnTo>
                    <a:lnTo>
                      <a:pt x="414" y="72"/>
                    </a:lnTo>
                    <a:lnTo>
                      <a:pt x="399" y="59"/>
                    </a:lnTo>
                    <a:lnTo>
                      <a:pt x="385" y="47"/>
                    </a:lnTo>
                    <a:lnTo>
                      <a:pt x="370" y="36"/>
                    </a:lnTo>
                    <a:lnTo>
                      <a:pt x="357" y="27"/>
                    </a:lnTo>
                    <a:lnTo>
                      <a:pt x="341" y="18"/>
                    </a:lnTo>
                    <a:lnTo>
                      <a:pt x="326" y="11"/>
                    </a:lnTo>
                    <a:lnTo>
                      <a:pt x="310" y="4"/>
                    </a:lnTo>
                    <a:lnTo>
                      <a:pt x="296" y="0"/>
                    </a:lnTo>
                    <a:lnTo>
                      <a:pt x="272" y="5"/>
                    </a:lnTo>
                    <a:lnTo>
                      <a:pt x="252" y="12"/>
                    </a:lnTo>
                    <a:lnTo>
                      <a:pt x="272" y="14"/>
                    </a:lnTo>
                    <a:lnTo>
                      <a:pt x="292" y="20"/>
                    </a:lnTo>
                    <a:lnTo>
                      <a:pt x="311" y="27"/>
                    </a:lnTo>
                    <a:lnTo>
                      <a:pt x="331" y="36"/>
                    </a:lnTo>
                    <a:lnTo>
                      <a:pt x="348" y="45"/>
                    </a:lnTo>
                    <a:lnTo>
                      <a:pt x="366" y="58"/>
                    </a:lnTo>
                    <a:lnTo>
                      <a:pt x="382" y="71"/>
                    </a:lnTo>
                    <a:lnTo>
                      <a:pt x="399" y="87"/>
                    </a:lnTo>
                    <a:close/>
                  </a:path>
                </a:pathLst>
              </a:custGeom>
              <a:solidFill>
                <a:srgbClr val="97FF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129">
                <a:extLst>
                  <a:ext uri="{FF2B5EF4-FFF2-40B4-BE49-F238E27FC236}">
                    <a16:creationId xmlns:a16="http://schemas.microsoft.com/office/drawing/2014/main" id="{70B2611D-99AC-45F1-9BFD-C6C4F7E02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" y="1158"/>
                <a:ext cx="96" cy="105"/>
              </a:xfrm>
              <a:custGeom>
                <a:avLst/>
                <a:gdLst>
                  <a:gd name="T0" fmla="*/ 1 w 480"/>
                  <a:gd name="T1" fmla="*/ 0 h 528"/>
                  <a:gd name="T2" fmla="*/ 1 w 480"/>
                  <a:gd name="T3" fmla="*/ 0 h 528"/>
                  <a:gd name="T4" fmla="*/ 1 w 480"/>
                  <a:gd name="T5" fmla="*/ 0 h 528"/>
                  <a:gd name="T6" fmla="*/ 1 w 480"/>
                  <a:gd name="T7" fmla="*/ 0 h 528"/>
                  <a:gd name="T8" fmla="*/ 1 w 480"/>
                  <a:gd name="T9" fmla="*/ 0 h 528"/>
                  <a:gd name="T10" fmla="*/ 1 w 480"/>
                  <a:gd name="T11" fmla="*/ 0 h 528"/>
                  <a:gd name="T12" fmla="*/ 1 w 480"/>
                  <a:gd name="T13" fmla="*/ 0 h 528"/>
                  <a:gd name="T14" fmla="*/ 0 w 480"/>
                  <a:gd name="T15" fmla="*/ 0 h 528"/>
                  <a:gd name="T16" fmla="*/ 0 w 480"/>
                  <a:gd name="T17" fmla="*/ 0 h 528"/>
                  <a:gd name="T18" fmla="*/ 0 w 480"/>
                  <a:gd name="T19" fmla="*/ 0 h 528"/>
                  <a:gd name="T20" fmla="*/ 0 w 480"/>
                  <a:gd name="T21" fmla="*/ 0 h 528"/>
                  <a:gd name="T22" fmla="*/ 1 w 480"/>
                  <a:gd name="T23" fmla="*/ 0 h 528"/>
                  <a:gd name="T24" fmla="*/ 1 w 480"/>
                  <a:gd name="T25" fmla="*/ 0 h 528"/>
                  <a:gd name="T26" fmla="*/ 1 w 480"/>
                  <a:gd name="T27" fmla="*/ 0 h 528"/>
                  <a:gd name="T28" fmla="*/ 1 w 480"/>
                  <a:gd name="T29" fmla="*/ 0 h 528"/>
                  <a:gd name="T30" fmla="*/ 1 w 480"/>
                  <a:gd name="T31" fmla="*/ 0 h 528"/>
                  <a:gd name="T32" fmla="*/ 1 w 480"/>
                  <a:gd name="T33" fmla="*/ 0 h 528"/>
                  <a:gd name="T34" fmla="*/ 1 w 480"/>
                  <a:gd name="T35" fmla="*/ 0 h 528"/>
                  <a:gd name="T36" fmla="*/ 1 w 480"/>
                  <a:gd name="T37" fmla="*/ 0 h 528"/>
                  <a:gd name="T38" fmla="*/ 1 w 480"/>
                  <a:gd name="T39" fmla="*/ 0 h 528"/>
                  <a:gd name="T40" fmla="*/ 1 w 480"/>
                  <a:gd name="T41" fmla="*/ 1 h 528"/>
                  <a:gd name="T42" fmla="*/ 1 w 480"/>
                  <a:gd name="T43" fmla="*/ 1 h 528"/>
                  <a:gd name="T44" fmla="*/ 1 w 480"/>
                  <a:gd name="T45" fmla="*/ 1 h 528"/>
                  <a:gd name="T46" fmla="*/ 1 w 480"/>
                  <a:gd name="T47" fmla="*/ 1 h 528"/>
                  <a:gd name="T48" fmla="*/ 1 w 480"/>
                  <a:gd name="T49" fmla="*/ 1 h 528"/>
                  <a:gd name="T50" fmla="*/ 1 w 480"/>
                  <a:gd name="T51" fmla="*/ 1 h 528"/>
                  <a:gd name="T52" fmla="*/ 1 w 480"/>
                  <a:gd name="T53" fmla="*/ 1 h 528"/>
                  <a:gd name="T54" fmla="*/ 1 w 480"/>
                  <a:gd name="T55" fmla="*/ 1 h 528"/>
                  <a:gd name="T56" fmla="*/ 0 w 480"/>
                  <a:gd name="T57" fmla="*/ 1 h 528"/>
                  <a:gd name="T58" fmla="*/ 0 w 480"/>
                  <a:gd name="T59" fmla="*/ 1 h 528"/>
                  <a:gd name="T60" fmla="*/ 0 w 480"/>
                  <a:gd name="T61" fmla="*/ 1 h 528"/>
                  <a:gd name="T62" fmla="*/ 0 w 480"/>
                  <a:gd name="T63" fmla="*/ 1 h 528"/>
                  <a:gd name="T64" fmla="*/ 0 w 480"/>
                  <a:gd name="T65" fmla="*/ 1 h 528"/>
                  <a:gd name="T66" fmla="*/ 0 w 480"/>
                  <a:gd name="T67" fmla="*/ 1 h 528"/>
                  <a:gd name="T68" fmla="*/ 0 w 480"/>
                  <a:gd name="T69" fmla="*/ 1 h 528"/>
                  <a:gd name="T70" fmla="*/ 0 w 480"/>
                  <a:gd name="T71" fmla="*/ 1 h 528"/>
                  <a:gd name="T72" fmla="*/ 0 w 480"/>
                  <a:gd name="T73" fmla="*/ 1 h 528"/>
                  <a:gd name="T74" fmla="*/ 0 w 480"/>
                  <a:gd name="T75" fmla="*/ 1 h 528"/>
                  <a:gd name="T76" fmla="*/ 0 w 480"/>
                  <a:gd name="T77" fmla="*/ 1 h 528"/>
                  <a:gd name="T78" fmla="*/ 0 w 480"/>
                  <a:gd name="T79" fmla="*/ 1 h 528"/>
                  <a:gd name="T80" fmla="*/ 0 w 480"/>
                  <a:gd name="T81" fmla="*/ 1 h 528"/>
                  <a:gd name="T82" fmla="*/ 0 w 480"/>
                  <a:gd name="T83" fmla="*/ 1 h 528"/>
                  <a:gd name="T84" fmla="*/ 0 w 480"/>
                  <a:gd name="T85" fmla="*/ 1 h 528"/>
                  <a:gd name="T86" fmla="*/ 0 w 480"/>
                  <a:gd name="T87" fmla="*/ 1 h 528"/>
                  <a:gd name="T88" fmla="*/ 0 w 480"/>
                  <a:gd name="T89" fmla="*/ 1 h 528"/>
                  <a:gd name="T90" fmla="*/ 0 w 480"/>
                  <a:gd name="T91" fmla="*/ 1 h 528"/>
                  <a:gd name="T92" fmla="*/ 0 w 480"/>
                  <a:gd name="T93" fmla="*/ 1 h 528"/>
                  <a:gd name="T94" fmla="*/ 1 w 480"/>
                  <a:gd name="T95" fmla="*/ 1 h 528"/>
                  <a:gd name="T96" fmla="*/ 1 w 480"/>
                  <a:gd name="T97" fmla="*/ 1 h 528"/>
                  <a:gd name="T98" fmla="*/ 1 w 480"/>
                  <a:gd name="T99" fmla="*/ 1 h 528"/>
                  <a:gd name="T100" fmla="*/ 1 w 480"/>
                  <a:gd name="T101" fmla="*/ 1 h 528"/>
                  <a:gd name="T102" fmla="*/ 1 w 480"/>
                  <a:gd name="T103" fmla="*/ 1 h 528"/>
                  <a:gd name="T104" fmla="*/ 1 w 480"/>
                  <a:gd name="T105" fmla="*/ 1 h 528"/>
                  <a:gd name="T106" fmla="*/ 1 w 480"/>
                  <a:gd name="T107" fmla="*/ 1 h 528"/>
                  <a:gd name="T108" fmla="*/ 1 w 480"/>
                  <a:gd name="T109" fmla="*/ 0 h 528"/>
                  <a:gd name="T110" fmla="*/ 1 w 480"/>
                  <a:gd name="T111" fmla="*/ 0 h 528"/>
                  <a:gd name="T112" fmla="*/ 1 w 480"/>
                  <a:gd name="T113" fmla="*/ 0 h 5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80"/>
                  <a:gd name="T172" fmla="*/ 0 h 528"/>
                  <a:gd name="T173" fmla="*/ 480 w 480"/>
                  <a:gd name="T174" fmla="*/ 528 h 5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80" h="528">
                    <a:moveTo>
                      <a:pt x="480" y="262"/>
                    </a:moveTo>
                    <a:lnTo>
                      <a:pt x="478" y="234"/>
                    </a:lnTo>
                    <a:lnTo>
                      <a:pt x="475" y="208"/>
                    </a:lnTo>
                    <a:lnTo>
                      <a:pt x="468" y="183"/>
                    </a:lnTo>
                    <a:lnTo>
                      <a:pt x="460" y="159"/>
                    </a:lnTo>
                    <a:lnTo>
                      <a:pt x="447" y="135"/>
                    </a:lnTo>
                    <a:lnTo>
                      <a:pt x="435" y="114"/>
                    </a:lnTo>
                    <a:lnTo>
                      <a:pt x="418" y="93"/>
                    </a:lnTo>
                    <a:lnTo>
                      <a:pt x="401" y="75"/>
                    </a:lnTo>
                    <a:lnTo>
                      <a:pt x="384" y="59"/>
                    </a:lnTo>
                    <a:lnTo>
                      <a:pt x="368" y="46"/>
                    </a:lnTo>
                    <a:lnTo>
                      <a:pt x="350" y="33"/>
                    </a:lnTo>
                    <a:lnTo>
                      <a:pt x="333" y="24"/>
                    </a:lnTo>
                    <a:lnTo>
                      <a:pt x="313" y="15"/>
                    </a:lnTo>
                    <a:lnTo>
                      <a:pt x="294" y="8"/>
                    </a:lnTo>
                    <a:lnTo>
                      <a:pt x="274" y="2"/>
                    </a:lnTo>
                    <a:lnTo>
                      <a:pt x="254" y="0"/>
                    </a:lnTo>
                    <a:lnTo>
                      <a:pt x="216" y="17"/>
                    </a:lnTo>
                    <a:lnTo>
                      <a:pt x="239" y="17"/>
                    </a:lnTo>
                    <a:lnTo>
                      <a:pt x="262" y="21"/>
                    </a:lnTo>
                    <a:lnTo>
                      <a:pt x="285" y="26"/>
                    </a:lnTo>
                    <a:lnTo>
                      <a:pt x="308" y="34"/>
                    </a:lnTo>
                    <a:lnTo>
                      <a:pt x="328" y="44"/>
                    </a:lnTo>
                    <a:lnTo>
                      <a:pt x="349" y="57"/>
                    </a:lnTo>
                    <a:lnTo>
                      <a:pt x="368" y="72"/>
                    </a:lnTo>
                    <a:lnTo>
                      <a:pt x="387" y="89"/>
                    </a:lnTo>
                    <a:lnTo>
                      <a:pt x="403" y="107"/>
                    </a:lnTo>
                    <a:lnTo>
                      <a:pt x="418" y="126"/>
                    </a:lnTo>
                    <a:lnTo>
                      <a:pt x="430" y="146"/>
                    </a:lnTo>
                    <a:lnTo>
                      <a:pt x="441" y="168"/>
                    </a:lnTo>
                    <a:lnTo>
                      <a:pt x="448" y="189"/>
                    </a:lnTo>
                    <a:lnTo>
                      <a:pt x="454" y="212"/>
                    </a:lnTo>
                    <a:lnTo>
                      <a:pt x="458" y="236"/>
                    </a:lnTo>
                    <a:lnTo>
                      <a:pt x="459" y="262"/>
                    </a:lnTo>
                    <a:lnTo>
                      <a:pt x="458" y="273"/>
                    </a:lnTo>
                    <a:lnTo>
                      <a:pt x="458" y="286"/>
                    </a:lnTo>
                    <a:lnTo>
                      <a:pt x="455" y="297"/>
                    </a:lnTo>
                    <a:lnTo>
                      <a:pt x="454" y="299"/>
                    </a:lnTo>
                    <a:lnTo>
                      <a:pt x="454" y="303"/>
                    </a:lnTo>
                    <a:lnTo>
                      <a:pt x="454" y="310"/>
                    </a:lnTo>
                    <a:lnTo>
                      <a:pt x="448" y="332"/>
                    </a:lnTo>
                    <a:lnTo>
                      <a:pt x="441" y="355"/>
                    </a:lnTo>
                    <a:lnTo>
                      <a:pt x="430" y="375"/>
                    </a:lnTo>
                    <a:lnTo>
                      <a:pt x="418" y="396"/>
                    </a:lnTo>
                    <a:lnTo>
                      <a:pt x="410" y="405"/>
                    </a:lnTo>
                    <a:lnTo>
                      <a:pt x="403" y="415"/>
                    </a:lnTo>
                    <a:lnTo>
                      <a:pt x="387" y="434"/>
                    </a:lnTo>
                    <a:lnTo>
                      <a:pt x="385" y="434"/>
                    </a:lnTo>
                    <a:lnTo>
                      <a:pt x="384" y="436"/>
                    </a:lnTo>
                    <a:lnTo>
                      <a:pt x="382" y="438"/>
                    </a:lnTo>
                    <a:lnTo>
                      <a:pt x="377" y="442"/>
                    </a:lnTo>
                    <a:lnTo>
                      <a:pt x="368" y="451"/>
                    </a:lnTo>
                    <a:lnTo>
                      <a:pt x="358" y="458"/>
                    </a:lnTo>
                    <a:lnTo>
                      <a:pt x="349" y="466"/>
                    </a:lnTo>
                    <a:lnTo>
                      <a:pt x="337" y="472"/>
                    </a:lnTo>
                    <a:lnTo>
                      <a:pt x="327" y="479"/>
                    </a:lnTo>
                    <a:lnTo>
                      <a:pt x="307" y="489"/>
                    </a:lnTo>
                    <a:lnTo>
                      <a:pt x="284" y="497"/>
                    </a:lnTo>
                    <a:lnTo>
                      <a:pt x="261" y="502"/>
                    </a:lnTo>
                    <a:lnTo>
                      <a:pt x="254" y="502"/>
                    </a:lnTo>
                    <a:lnTo>
                      <a:pt x="251" y="502"/>
                    </a:lnTo>
                    <a:lnTo>
                      <a:pt x="249" y="504"/>
                    </a:lnTo>
                    <a:lnTo>
                      <a:pt x="237" y="506"/>
                    </a:lnTo>
                    <a:lnTo>
                      <a:pt x="225" y="506"/>
                    </a:lnTo>
                    <a:lnTo>
                      <a:pt x="214" y="507"/>
                    </a:lnTo>
                    <a:lnTo>
                      <a:pt x="187" y="506"/>
                    </a:lnTo>
                    <a:lnTo>
                      <a:pt x="164" y="502"/>
                    </a:lnTo>
                    <a:lnTo>
                      <a:pt x="141" y="497"/>
                    </a:lnTo>
                    <a:lnTo>
                      <a:pt x="119" y="489"/>
                    </a:lnTo>
                    <a:lnTo>
                      <a:pt x="98" y="479"/>
                    </a:lnTo>
                    <a:lnTo>
                      <a:pt x="77" y="466"/>
                    </a:lnTo>
                    <a:lnTo>
                      <a:pt x="58" y="451"/>
                    </a:lnTo>
                    <a:lnTo>
                      <a:pt x="41" y="434"/>
                    </a:lnTo>
                    <a:lnTo>
                      <a:pt x="29" y="421"/>
                    </a:lnTo>
                    <a:lnTo>
                      <a:pt x="18" y="408"/>
                    </a:lnTo>
                    <a:lnTo>
                      <a:pt x="8" y="395"/>
                    </a:lnTo>
                    <a:lnTo>
                      <a:pt x="0" y="381"/>
                    </a:lnTo>
                    <a:lnTo>
                      <a:pt x="0" y="403"/>
                    </a:lnTo>
                    <a:lnTo>
                      <a:pt x="2" y="422"/>
                    </a:lnTo>
                    <a:lnTo>
                      <a:pt x="26" y="449"/>
                    </a:lnTo>
                    <a:lnTo>
                      <a:pt x="46" y="466"/>
                    </a:lnTo>
                    <a:lnTo>
                      <a:pt x="66" y="483"/>
                    </a:lnTo>
                    <a:lnTo>
                      <a:pt x="88" y="496"/>
                    </a:lnTo>
                    <a:lnTo>
                      <a:pt x="111" y="508"/>
                    </a:lnTo>
                    <a:lnTo>
                      <a:pt x="134" y="516"/>
                    </a:lnTo>
                    <a:lnTo>
                      <a:pt x="159" y="523"/>
                    </a:lnTo>
                    <a:lnTo>
                      <a:pt x="185" y="526"/>
                    </a:lnTo>
                    <a:lnTo>
                      <a:pt x="214" y="528"/>
                    </a:lnTo>
                    <a:lnTo>
                      <a:pt x="216" y="527"/>
                    </a:lnTo>
                    <a:lnTo>
                      <a:pt x="219" y="527"/>
                    </a:lnTo>
                    <a:lnTo>
                      <a:pt x="226" y="527"/>
                    </a:lnTo>
                    <a:lnTo>
                      <a:pt x="240" y="526"/>
                    </a:lnTo>
                    <a:lnTo>
                      <a:pt x="252" y="524"/>
                    </a:lnTo>
                    <a:lnTo>
                      <a:pt x="266" y="523"/>
                    </a:lnTo>
                    <a:lnTo>
                      <a:pt x="291" y="516"/>
                    </a:lnTo>
                    <a:lnTo>
                      <a:pt x="316" y="508"/>
                    </a:lnTo>
                    <a:lnTo>
                      <a:pt x="326" y="501"/>
                    </a:lnTo>
                    <a:lnTo>
                      <a:pt x="337" y="496"/>
                    </a:lnTo>
                    <a:lnTo>
                      <a:pt x="360" y="483"/>
                    </a:lnTo>
                    <a:lnTo>
                      <a:pt x="380" y="466"/>
                    </a:lnTo>
                    <a:lnTo>
                      <a:pt x="401" y="449"/>
                    </a:lnTo>
                    <a:lnTo>
                      <a:pt x="418" y="429"/>
                    </a:lnTo>
                    <a:lnTo>
                      <a:pt x="435" y="408"/>
                    </a:lnTo>
                    <a:lnTo>
                      <a:pt x="447" y="386"/>
                    </a:lnTo>
                    <a:lnTo>
                      <a:pt x="460" y="363"/>
                    </a:lnTo>
                    <a:lnTo>
                      <a:pt x="468" y="338"/>
                    </a:lnTo>
                    <a:lnTo>
                      <a:pt x="469" y="331"/>
                    </a:lnTo>
                    <a:lnTo>
                      <a:pt x="471" y="326"/>
                    </a:lnTo>
                    <a:lnTo>
                      <a:pt x="475" y="314"/>
                    </a:lnTo>
                    <a:lnTo>
                      <a:pt x="476" y="301"/>
                    </a:lnTo>
                    <a:lnTo>
                      <a:pt x="478" y="288"/>
                    </a:lnTo>
                    <a:lnTo>
                      <a:pt x="479" y="275"/>
                    </a:lnTo>
                    <a:lnTo>
                      <a:pt x="479" y="268"/>
                    </a:lnTo>
                    <a:lnTo>
                      <a:pt x="479" y="264"/>
                    </a:lnTo>
                    <a:lnTo>
                      <a:pt x="480" y="262"/>
                    </a:lnTo>
                    <a:close/>
                  </a:path>
                </a:pathLst>
              </a:custGeom>
              <a:solidFill>
                <a:srgbClr val="9FFF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130">
                <a:extLst>
                  <a:ext uri="{FF2B5EF4-FFF2-40B4-BE49-F238E27FC236}">
                    <a16:creationId xmlns:a16="http://schemas.microsoft.com/office/drawing/2014/main" id="{01217BFD-5755-4369-A2D5-4C1747B9A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1154"/>
                <a:ext cx="102" cy="117"/>
              </a:xfrm>
              <a:custGeom>
                <a:avLst/>
                <a:gdLst>
                  <a:gd name="T0" fmla="*/ 1 w 512"/>
                  <a:gd name="T1" fmla="*/ 0 h 588"/>
                  <a:gd name="T2" fmla="*/ 1 w 512"/>
                  <a:gd name="T3" fmla="*/ 0 h 588"/>
                  <a:gd name="T4" fmla="*/ 1 w 512"/>
                  <a:gd name="T5" fmla="*/ 0 h 588"/>
                  <a:gd name="T6" fmla="*/ 1 w 512"/>
                  <a:gd name="T7" fmla="*/ 1 h 588"/>
                  <a:gd name="T8" fmla="*/ 1 w 512"/>
                  <a:gd name="T9" fmla="*/ 1 h 588"/>
                  <a:gd name="T10" fmla="*/ 1 w 512"/>
                  <a:gd name="T11" fmla="*/ 1 h 588"/>
                  <a:gd name="T12" fmla="*/ 1 w 512"/>
                  <a:gd name="T13" fmla="*/ 1 h 588"/>
                  <a:gd name="T14" fmla="*/ 1 w 512"/>
                  <a:gd name="T15" fmla="*/ 1 h 588"/>
                  <a:gd name="T16" fmla="*/ 1 w 512"/>
                  <a:gd name="T17" fmla="*/ 1 h 588"/>
                  <a:gd name="T18" fmla="*/ 1 w 512"/>
                  <a:gd name="T19" fmla="*/ 1 h 588"/>
                  <a:gd name="T20" fmla="*/ 1 w 512"/>
                  <a:gd name="T21" fmla="*/ 1 h 588"/>
                  <a:gd name="T22" fmla="*/ 0 w 512"/>
                  <a:gd name="T23" fmla="*/ 1 h 588"/>
                  <a:gd name="T24" fmla="*/ 0 w 512"/>
                  <a:gd name="T25" fmla="*/ 1 h 588"/>
                  <a:gd name="T26" fmla="*/ 0 w 512"/>
                  <a:gd name="T27" fmla="*/ 1 h 588"/>
                  <a:gd name="T28" fmla="*/ 0 w 512"/>
                  <a:gd name="T29" fmla="*/ 1 h 588"/>
                  <a:gd name="T30" fmla="*/ 0 w 512"/>
                  <a:gd name="T31" fmla="*/ 1 h 588"/>
                  <a:gd name="T32" fmla="*/ 0 w 512"/>
                  <a:gd name="T33" fmla="*/ 1 h 588"/>
                  <a:gd name="T34" fmla="*/ 0 w 512"/>
                  <a:gd name="T35" fmla="*/ 1 h 588"/>
                  <a:gd name="T36" fmla="*/ 0 w 512"/>
                  <a:gd name="T37" fmla="*/ 1 h 588"/>
                  <a:gd name="T38" fmla="*/ 0 w 512"/>
                  <a:gd name="T39" fmla="*/ 1 h 588"/>
                  <a:gd name="T40" fmla="*/ 0 w 512"/>
                  <a:gd name="T41" fmla="*/ 1 h 588"/>
                  <a:gd name="T42" fmla="*/ 0 w 512"/>
                  <a:gd name="T43" fmla="*/ 1 h 588"/>
                  <a:gd name="T44" fmla="*/ 0 w 512"/>
                  <a:gd name="T45" fmla="*/ 1 h 588"/>
                  <a:gd name="T46" fmla="*/ 0 w 512"/>
                  <a:gd name="T47" fmla="*/ 1 h 588"/>
                  <a:gd name="T48" fmla="*/ 1 w 512"/>
                  <a:gd name="T49" fmla="*/ 1 h 588"/>
                  <a:gd name="T50" fmla="*/ 1 w 512"/>
                  <a:gd name="T51" fmla="*/ 1 h 588"/>
                  <a:gd name="T52" fmla="*/ 1 w 512"/>
                  <a:gd name="T53" fmla="*/ 1 h 588"/>
                  <a:gd name="T54" fmla="*/ 1 w 512"/>
                  <a:gd name="T55" fmla="*/ 1 h 588"/>
                  <a:gd name="T56" fmla="*/ 1 w 512"/>
                  <a:gd name="T57" fmla="*/ 1 h 588"/>
                  <a:gd name="T58" fmla="*/ 1 w 512"/>
                  <a:gd name="T59" fmla="*/ 1 h 588"/>
                  <a:gd name="T60" fmla="*/ 1 w 512"/>
                  <a:gd name="T61" fmla="*/ 1 h 588"/>
                  <a:gd name="T62" fmla="*/ 1 w 512"/>
                  <a:gd name="T63" fmla="*/ 1 h 588"/>
                  <a:gd name="T64" fmla="*/ 1 w 512"/>
                  <a:gd name="T65" fmla="*/ 1 h 588"/>
                  <a:gd name="T66" fmla="*/ 1 w 512"/>
                  <a:gd name="T67" fmla="*/ 1 h 588"/>
                  <a:gd name="T68" fmla="*/ 1 w 512"/>
                  <a:gd name="T69" fmla="*/ 0 h 588"/>
                  <a:gd name="T70" fmla="*/ 1 w 512"/>
                  <a:gd name="T71" fmla="*/ 0 h 588"/>
                  <a:gd name="T72" fmla="*/ 1 w 512"/>
                  <a:gd name="T73" fmla="*/ 0 h 588"/>
                  <a:gd name="T74" fmla="*/ 1 w 512"/>
                  <a:gd name="T75" fmla="*/ 0 h 588"/>
                  <a:gd name="T76" fmla="*/ 1 w 512"/>
                  <a:gd name="T77" fmla="*/ 0 h 588"/>
                  <a:gd name="T78" fmla="*/ 0 w 512"/>
                  <a:gd name="T79" fmla="*/ 0 h 588"/>
                  <a:gd name="T80" fmla="*/ 1 w 512"/>
                  <a:gd name="T81" fmla="*/ 0 h 588"/>
                  <a:gd name="T82" fmla="*/ 1 w 512"/>
                  <a:gd name="T83" fmla="*/ 0 h 588"/>
                  <a:gd name="T84" fmla="*/ 1 w 512"/>
                  <a:gd name="T85" fmla="*/ 0 h 58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2"/>
                  <a:gd name="T130" fmla="*/ 0 h 588"/>
                  <a:gd name="T131" fmla="*/ 512 w 512"/>
                  <a:gd name="T132" fmla="*/ 588 h 58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2" h="588">
                    <a:moveTo>
                      <a:pt x="407" y="79"/>
                    </a:moveTo>
                    <a:lnTo>
                      <a:pt x="426" y="100"/>
                    </a:lnTo>
                    <a:lnTo>
                      <a:pt x="443" y="122"/>
                    </a:lnTo>
                    <a:lnTo>
                      <a:pt x="457" y="146"/>
                    </a:lnTo>
                    <a:lnTo>
                      <a:pt x="469" y="171"/>
                    </a:lnTo>
                    <a:lnTo>
                      <a:pt x="477" y="196"/>
                    </a:lnTo>
                    <a:lnTo>
                      <a:pt x="485" y="223"/>
                    </a:lnTo>
                    <a:lnTo>
                      <a:pt x="488" y="252"/>
                    </a:lnTo>
                    <a:lnTo>
                      <a:pt x="491" y="281"/>
                    </a:lnTo>
                    <a:lnTo>
                      <a:pt x="488" y="308"/>
                    </a:lnTo>
                    <a:lnTo>
                      <a:pt x="486" y="322"/>
                    </a:lnTo>
                    <a:lnTo>
                      <a:pt x="485" y="329"/>
                    </a:lnTo>
                    <a:lnTo>
                      <a:pt x="485" y="337"/>
                    </a:lnTo>
                    <a:lnTo>
                      <a:pt x="480" y="349"/>
                    </a:lnTo>
                    <a:lnTo>
                      <a:pt x="477" y="363"/>
                    </a:lnTo>
                    <a:lnTo>
                      <a:pt x="472" y="375"/>
                    </a:lnTo>
                    <a:lnTo>
                      <a:pt x="469" y="389"/>
                    </a:lnTo>
                    <a:lnTo>
                      <a:pt x="462" y="400"/>
                    </a:lnTo>
                    <a:lnTo>
                      <a:pt x="460" y="402"/>
                    </a:lnTo>
                    <a:lnTo>
                      <a:pt x="459" y="403"/>
                    </a:lnTo>
                    <a:lnTo>
                      <a:pt x="459" y="406"/>
                    </a:lnTo>
                    <a:lnTo>
                      <a:pt x="457" y="413"/>
                    </a:lnTo>
                    <a:lnTo>
                      <a:pt x="450" y="424"/>
                    </a:lnTo>
                    <a:lnTo>
                      <a:pt x="443" y="436"/>
                    </a:lnTo>
                    <a:lnTo>
                      <a:pt x="426" y="459"/>
                    </a:lnTo>
                    <a:lnTo>
                      <a:pt x="407" y="482"/>
                    </a:lnTo>
                    <a:lnTo>
                      <a:pt x="384" y="501"/>
                    </a:lnTo>
                    <a:lnTo>
                      <a:pt x="361" y="518"/>
                    </a:lnTo>
                    <a:lnTo>
                      <a:pt x="349" y="525"/>
                    </a:lnTo>
                    <a:lnTo>
                      <a:pt x="337" y="533"/>
                    </a:lnTo>
                    <a:lnTo>
                      <a:pt x="331" y="535"/>
                    </a:lnTo>
                    <a:lnTo>
                      <a:pt x="328" y="535"/>
                    </a:lnTo>
                    <a:lnTo>
                      <a:pt x="327" y="536"/>
                    </a:lnTo>
                    <a:lnTo>
                      <a:pt x="325" y="538"/>
                    </a:lnTo>
                    <a:lnTo>
                      <a:pt x="314" y="545"/>
                    </a:lnTo>
                    <a:lnTo>
                      <a:pt x="300" y="549"/>
                    </a:lnTo>
                    <a:lnTo>
                      <a:pt x="287" y="553"/>
                    </a:lnTo>
                    <a:lnTo>
                      <a:pt x="274" y="557"/>
                    </a:lnTo>
                    <a:lnTo>
                      <a:pt x="261" y="561"/>
                    </a:lnTo>
                    <a:lnTo>
                      <a:pt x="253" y="561"/>
                    </a:lnTo>
                    <a:lnTo>
                      <a:pt x="247" y="562"/>
                    </a:lnTo>
                    <a:lnTo>
                      <a:pt x="233" y="564"/>
                    </a:lnTo>
                    <a:lnTo>
                      <a:pt x="225" y="564"/>
                    </a:lnTo>
                    <a:lnTo>
                      <a:pt x="218" y="566"/>
                    </a:lnTo>
                    <a:lnTo>
                      <a:pt x="205" y="567"/>
                    </a:lnTo>
                    <a:lnTo>
                      <a:pt x="175" y="564"/>
                    </a:lnTo>
                    <a:lnTo>
                      <a:pt x="147" y="561"/>
                    </a:lnTo>
                    <a:lnTo>
                      <a:pt x="119" y="553"/>
                    </a:lnTo>
                    <a:lnTo>
                      <a:pt x="94" y="545"/>
                    </a:lnTo>
                    <a:lnTo>
                      <a:pt x="70" y="533"/>
                    </a:lnTo>
                    <a:lnTo>
                      <a:pt x="46" y="518"/>
                    </a:lnTo>
                    <a:lnTo>
                      <a:pt x="23" y="501"/>
                    </a:lnTo>
                    <a:lnTo>
                      <a:pt x="3" y="482"/>
                    </a:lnTo>
                    <a:lnTo>
                      <a:pt x="0" y="479"/>
                    </a:lnTo>
                    <a:lnTo>
                      <a:pt x="4" y="498"/>
                    </a:lnTo>
                    <a:lnTo>
                      <a:pt x="10" y="516"/>
                    </a:lnTo>
                    <a:lnTo>
                      <a:pt x="31" y="533"/>
                    </a:lnTo>
                    <a:lnTo>
                      <a:pt x="52" y="547"/>
                    </a:lnTo>
                    <a:lnTo>
                      <a:pt x="75" y="560"/>
                    </a:lnTo>
                    <a:lnTo>
                      <a:pt x="99" y="570"/>
                    </a:lnTo>
                    <a:lnTo>
                      <a:pt x="123" y="578"/>
                    </a:lnTo>
                    <a:lnTo>
                      <a:pt x="149" y="584"/>
                    </a:lnTo>
                    <a:lnTo>
                      <a:pt x="176" y="587"/>
                    </a:lnTo>
                    <a:lnTo>
                      <a:pt x="205" y="588"/>
                    </a:lnTo>
                    <a:lnTo>
                      <a:pt x="211" y="587"/>
                    </a:lnTo>
                    <a:lnTo>
                      <a:pt x="219" y="587"/>
                    </a:lnTo>
                    <a:lnTo>
                      <a:pt x="235" y="586"/>
                    </a:lnTo>
                    <a:lnTo>
                      <a:pt x="265" y="581"/>
                    </a:lnTo>
                    <a:lnTo>
                      <a:pt x="278" y="577"/>
                    </a:lnTo>
                    <a:lnTo>
                      <a:pt x="285" y="575"/>
                    </a:lnTo>
                    <a:lnTo>
                      <a:pt x="286" y="574"/>
                    </a:lnTo>
                    <a:lnTo>
                      <a:pt x="289" y="574"/>
                    </a:lnTo>
                    <a:lnTo>
                      <a:pt x="293" y="574"/>
                    </a:lnTo>
                    <a:lnTo>
                      <a:pt x="307" y="569"/>
                    </a:lnTo>
                    <a:lnTo>
                      <a:pt x="321" y="564"/>
                    </a:lnTo>
                    <a:lnTo>
                      <a:pt x="334" y="558"/>
                    </a:lnTo>
                    <a:lnTo>
                      <a:pt x="348" y="551"/>
                    </a:lnTo>
                    <a:lnTo>
                      <a:pt x="353" y="546"/>
                    </a:lnTo>
                    <a:lnTo>
                      <a:pt x="360" y="543"/>
                    </a:lnTo>
                    <a:lnTo>
                      <a:pt x="374" y="536"/>
                    </a:lnTo>
                    <a:lnTo>
                      <a:pt x="385" y="526"/>
                    </a:lnTo>
                    <a:lnTo>
                      <a:pt x="398" y="517"/>
                    </a:lnTo>
                    <a:lnTo>
                      <a:pt x="409" y="507"/>
                    </a:lnTo>
                    <a:lnTo>
                      <a:pt x="411" y="503"/>
                    </a:lnTo>
                    <a:lnTo>
                      <a:pt x="415" y="501"/>
                    </a:lnTo>
                    <a:lnTo>
                      <a:pt x="421" y="496"/>
                    </a:lnTo>
                    <a:lnTo>
                      <a:pt x="426" y="490"/>
                    </a:lnTo>
                    <a:lnTo>
                      <a:pt x="428" y="486"/>
                    </a:lnTo>
                    <a:lnTo>
                      <a:pt x="432" y="484"/>
                    </a:lnTo>
                    <a:lnTo>
                      <a:pt x="442" y="473"/>
                    </a:lnTo>
                    <a:lnTo>
                      <a:pt x="451" y="460"/>
                    </a:lnTo>
                    <a:lnTo>
                      <a:pt x="461" y="449"/>
                    </a:lnTo>
                    <a:lnTo>
                      <a:pt x="476" y="424"/>
                    </a:lnTo>
                    <a:lnTo>
                      <a:pt x="483" y="410"/>
                    </a:lnTo>
                    <a:lnTo>
                      <a:pt x="489" y="398"/>
                    </a:lnTo>
                    <a:lnTo>
                      <a:pt x="494" y="383"/>
                    </a:lnTo>
                    <a:lnTo>
                      <a:pt x="499" y="369"/>
                    </a:lnTo>
                    <a:lnTo>
                      <a:pt x="499" y="365"/>
                    </a:lnTo>
                    <a:lnTo>
                      <a:pt x="499" y="363"/>
                    </a:lnTo>
                    <a:lnTo>
                      <a:pt x="500" y="362"/>
                    </a:lnTo>
                    <a:lnTo>
                      <a:pt x="502" y="355"/>
                    </a:lnTo>
                    <a:lnTo>
                      <a:pt x="506" y="341"/>
                    </a:lnTo>
                    <a:lnTo>
                      <a:pt x="510" y="312"/>
                    </a:lnTo>
                    <a:lnTo>
                      <a:pt x="511" y="296"/>
                    </a:lnTo>
                    <a:lnTo>
                      <a:pt x="511" y="288"/>
                    </a:lnTo>
                    <a:lnTo>
                      <a:pt x="512" y="281"/>
                    </a:lnTo>
                    <a:lnTo>
                      <a:pt x="510" y="248"/>
                    </a:lnTo>
                    <a:lnTo>
                      <a:pt x="506" y="219"/>
                    </a:lnTo>
                    <a:lnTo>
                      <a:pt x="499" y="189"/>
                    </a:lnTo>
                    <a:lnTo>
                      <a:pt x="489" y="162"/>
                    </a:lnTo>
                    <a:lnTo>
                      <a:pt x="476" y="135"/>
                    </a:lnTo>
                    <a:lnTo>
                      <a:pt x="461" y="110"/>
                    </a:lnTo>
                    <a:lnTo>
                      <a:pt x="442" y="86"/>
                    </a:lnTo>
                    <a:lnTo>
                      <a:pt x="421" y="65"/>
                    </a:lnTo>
                    <a:lnTo>
                      <a:pt x="399" y="43"/>
                    </a:lnTo>
                    <a:lnTo>
                      <a:pt x="376" y="26"/>
                    </a:lnTo>
                    <a:lnTo>
                      <a:pt x="351" y="11"/>
                    </a:lnTo>
                    <a:lnTo>
                      <a:pt x="338" y="4"/>
                    </a:lnTo>
                    <a:lnTo>
                      <a:pt x="327" y="0"/>
                    </a:lnTo>
                    <a:lnTo>
                      <a:pt x="306" y="2"/>
                    </a:lnTo>
                    <a:lnTo>
                      <a:pt x="289" y="7"/>
                    </a:lnTo>
                    <a:lnTo>
                      <a:pt x="303" y="11"/>
                    </a:lnTo>
                    <a:lnTo>
                      <a:pt x="319" y="18"/>
                    </a:lnTo>
                    <a:lnTo>
                      <a:pt x="334" y="25"/>
                    </a:lnTo>
                    <a:lnTo>
                      <a:pt x="350" y="34"/>
                    </a:lnTo>
                    <a:lnTo>
                      <a:pt x="363" y="43"/>
                    </a:lnTo>
                    <a:lnTo>
                      <a:pt x="378" y="54"/>
                    </a:lnTo>
                    <a:lnTo>
                      <a:pt x="392" y="66"/>
                    </a:lnTo>
                    <a:lnTo>
                      <a:pt x="407" y="79"/>
                    </a:lnTo>
                    <a:close/>
                  </a:path>
                </a:pathLst>
              </a:custGeom>
              <a:solidFill>
                <a:srgbClr val="8FFF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131">
                <a:extLst>
                  <a:ext uri="{FF2B5EF4-FFF2-40B4-BE49-F238E27FC236}">
                    <a16:creationId xmlns:a16="http://schemas.microsoft.com/office/drawing/2014/main" id="{1B60F86B-2B6D-47D2-BFFD-C708A254D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1153"/>
                <a:ext cx="104" cy="122"/>
              </a:xfrm>
              <a:custGeom>
                <a:avLst/>
                <a:gdLst>
                  <a:gd name="T0" fmla="*/ 1 w 521"/>
                  <a:gd name="T1" fmla="*/ 0 h 610"/>
                  <a:gd name="T2" fmla="*/ 1 w 521"/>
                  <a:gd name="T3" fmla="*/ 0 h 610"/>
                  <a:gd name="T4" fmla="*/ 1 w 521"/>
                  <a:gd name="T5" fmla="*/ 0 h 610"/>
                  <a:gd name="T6" fmla="*/ 1 w 521"/>
                  <a:gd name="T7" fmla="*/ 0 h 610"/>
                  <a:gd name="T8" fmla="*/ 1 w 521"/>
                  <a:gd name="T9" fmla="*/ 0 h 610"/>
                  <a:gd name="T10" fmla="*/ 1 w 521"/>
                  <a:gd name="T11" fmla="*/ 1 h 610"/>
                  <a:gd name="T12" fmla="*/ 1 w 521"/>
                  <a:gd name="T13" fmla="*/ 1 h 610"/>
                  <a:gd name="T14" fmla="*/ 1 w 521"/>
                  <a:gd name="T15" fmla="*/ 1 h 610"/>
                  <a:gd name="T16" fmla="*/ 1 w 521"/>
                  <a:gd name="T17" fmla="*/ 1 h 610"/>
                  <a:gd name="T18" fmla="*/ 1 w 521"/>
                  <a:gd name="T19" fmla="*/ 1 h 610"/>
                  <a:gd name="T20" fmla="*/ 1 w 521"/>
                  <a:gd name="T21" fmla="*/ 1 h 610"/>
                  <a:gd name="T22" fmla="*/ 1 w 521"/>
                  <a:gd name="T23" fmla="*/ 1 h 610"/>
                  <a:gd name="T24" fmla="*/ 1 w 521"/>
                  <a:gd name="T25" fmla="*/ 1 h 610"/>
                  <a:gd name="T26" fmla="*/ 1 w 521"/>
                  <a:gd name="T27" fmla="*/ 1 h 610"/>
                  <a:gd name="T28" fmla="*/ 1 w 521"/>
                  <a:gd name="T29" fmla="*/ 1 h 610"/>
                  <a:gd name="T30" fmla="*/ 1 w 521"/>
                  <a:gd name="T31" fmla="*/ 1 h 610"/>
                  <a:gd name="T32" fmla="*/ 1 w 521"/>
                  <a:gd name="T33" fmla="*/ 1 h 610"/>
                  <a:gd name="T34" fmla="*/ 1 w 521"/>
                  <a:gd name="T35" fmla="*/ 1 h 610"/>
                  <a:gd name="T36" fmla="*/ 1 w 521"/>
                  <a:gd name="T37" fmla="*/ 1 h 610"/>
                  <a:gd name="T38" fmla="*/ 0 w 521"/>
                  <a:gd name="T39" fmla="*/ 1 h 610"/>
                  <a:gd name="T40" fmla="*/ 0 w 521"/>
                  <a:gd name="T41" fmla="*/ 1 h 610"/>
                  <a:gd name="T42" fmla="*/ 0 w 521"/>
                  <a:gd name="T43" fmla="*/ 1 h 610"/>
                  <a:gd name="T44" fmla="*/ 0 w 521"/>
                  <a:gd name="T45" fmla="*/ 1 h 610"/>
                  <a:gd name="T46" fmla="*/ 0 w 521"/>
                  <a:gd name="T47" fmla="*/ 1 h 610"/>
                  <a:gd name="T48" fmla="*/ 0 w 521"/>
                  <a:gd name="T49" fmla="*/ 1 h 610"/>
                  <a:gd name="T50" fmla="*/ 0 w 521"/>
                  <a:gd name="T51" fmla="*/ 1 h 610"/>
                  <a:gd name="T52" fmla="*/ 0 w 521"/>
                  <a:gd name="T53" fmla="*/ 1 h 610"/>
                  <a:gd name="T54" fmla="*/ 0 w 521"/>
                  <a:gd name="T55" fmla="*/ 1 h 610"/>
                  <a:gd name="T56" fmla="*/ 0 w 521"/>
                  <a:gd name="T57" fmla="*/ 1 h 610"/>
                  <a:gd name="T58" fmla="*/ 0 w 521"/>
                  <a:gd name="T59" fmla="*/ 1 h 610"/>
                  <a:gd name="T60" fmla="*/ 0 w 521"/>
                  <a:gd name="T61" fmla="*/ 1 h 610"/>
                  <a:gd name="T62" fmla="*/ 0 w 521"/>
                  <a:gd name="T63" fmla="*/ 1 h 610"/>
                  <a:gd name="T64" fmla="*/ 0 w 521"/>
                  <a:gd name="T65" fmla="*/ 1 h 610"/>
                  <a:gd name="T66" fmla="*/ 0 w 521"/>
                  <a:gd name="T67" fmla="*/ 1 h 610"/>
                  <a:gd name="T68" fmla="*/ 0 w 521"/>
                  <a:gd name="T69" fmla="*/ 1 h 610"/>
                  <a:gd name="T70" fmla="*/ 0 w 521"/>
                  <a:gd name="T71" fmla="*/ 1 h 610"/>
                  <a:gd name="T72" fmla="*/ 0 w 521"/>
                  <a:gd name="T73" fmla="*/ 1 h 610"/>
                  <a:gd name="T74" fmla="*/ 1 w 521"/>
                  <a:gd name="T75" fmla="*/ 1 h 610"/>
                  <a:gd name="T76" fmla="*/ 1 w 521"/>
                  <a:gd name="T77" fmla="*/ 1 h 610"/>
                  <a:gd name="T78" fmla="*/ 1 w 521"/>
                  <a:gd name="T79" fmla="*/ 1 h 610"/>
                  <a:gd name="T80" fmla="*/ 1 w 521"/>
                  <a:gd name="T81" fmla="*/ 1 h 610"/>
                  <a:gd name="T82" fmla="*/ 1 w 521"/>
                  <a:gd name="T83" fmla="*/ 1 h 610"/>
                  <a:gd name="T84" fmla="*/ 1 w 521"/>
                  <a:gd name="T85" fmla="*/ 1 h 610"/>
                  <a:gd name="T86" fmla="*/ 1 w 521"/>
                  <a:gd name="T87" fmla="*/ 1 h 610"/>
                  <a:gd name="T88" fmla="*/ 1 w 521"/>
                  <a:gd name="T89" fmla="*/ 1 h 610"/>
                  <a:gd name="T90" fmla="*/ 1 w 521"/>
                  <a:gd name="T91" fmla="*/ 1 h 610"/>
                  <a:gd name="T92" fmla="*/ 1 w 521"/>
                  <a:gd name="T93" fmla="*/ 1 h 610"/>
                  <a:gd name="T94" fmla="*/ 1 w 521"/>
                  <a:gd name="T95" fmla="*/ 0 h 610"/>
                  <a:gd name="T96" fmla="*/ 1 w 521"/>
                  <a:gd name="T97" fmla="*/ 0 h 610"/>
                  <a:gd name="T98" fmla="*/ 1 w 521"/>
                  <a:gd name="T99" fmla="*/ 0 h 610"/>
                  <a:gd name="T100" fmla="*/ 1 w 521"/>
                  <a:gd name="T101" fmla="*/ 0 h 610"/>
                  <a:gd name="T102" fmla="*/ 1 w 521"/>
                  <a:gd name="T103" fmla="*/ 0 h 610"/>
                  <a:gd name="T104" fmla="*/ 1 w 521"/>
                  <a:gd name="T105" fmla="*/ 0 h 610"/>
                  <a:gd name="T106" fmla="*/ 1 w 521"/>
                  <a:gd name="T107" fmla="*/ 0 h 610"/>
                  <a:gd name="T108" fmla="*/ 1 w 521"/>
                  <a:gd name="T109" fmla="*/ 0 h 610"/>
                  <a:gd name="T110" fmla="*/ 1 w 521"/>
                  <a:gd name="T111" fmla="*/ 0 h 610"/>
                  <a:gd name="T112" fmla="*/ 1 w 521"/>
                  <a:gd name="T113" fmla="*/ 0 h 61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21"/>
                  <a:gd name="T172" fmla="*/ 0 h 610"/>
                  <a:gd name="T173" fmla="*/ 521 w 521"/>
                  <a:gd name="T174" fmla="*/ 610 h 61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21" h="610">
                    <a:moveTo>
                      <a:pt x="411" y="67"/>
                    </a:moveTo>
                    <a:lnTo>
                      <a:pt x="432" y="88"/>
                    </a:lnTo>
                    <a:lnTo>
                      <a:pt x="451" y="112"/>
                    </a:lnTo>
                    <a:lnTo>
                      <a:pt x="466" y="137"/>
                    </a:lnTo>
                    <a:lnTo>
                      <a:pt x="479" y="164"/>
                    </a:lnTo>
                    <a:lnTo>
                      <a:pt x="489" y="191"/>
                    </a:lnTo>
                    <a:lnTo>
                      <a:pt x="496" y="221"/>
                    </a:lnTo>
                    <a:lnTo>
                      <a:pt x="500" y="250"/>
                    </a:lnTo>
                    <a:lnTo>
                      <a:pt x="502" y="283"/>
                    </a:lnTo>
                    <a:lnTo>
                      <a:pt x="501" y="290"/>
                    </a:lnTo>
                    <a:lnTo>
                      <a:pt x="501" y="298"/>
                    </a:lnTo>
                    <a:lnTo>
                      <a:pt x="500" y="314"/>
                    </a:lnTo>
                    <a:lnTo>
                      <a:pt x="496" y="343"/>
                    </a:lnTo>
                    <a:lnTo>
                      <a:pt x="492" y="357"/>
                    </a:lnTo>
                    <a:lnTo>
                      <a:pt x="490" y="364"/>
                    </a:lnTo>
                    <a:lnTo>
                      <a:pt x="489" y="365"/>
                    </a:lnTo>
                    <a:lnTo>
                      <a:pt x="489" y="367"/>
                    </a:lnTo>
                    <a:lnTo>
                      <a:pt x="489" y="371"/>
                    </a:lnTo>
                    <a:lnTo>
                      <a:pt x="484" y="385"/>
                    </a:lnTo>
                    <a:lnTo>
                      <a:pt x="479" y="400"/>
                    </a:lnTo>
                    <a:lnTo>
                      <a:pt x="473" y="412"/>
                    </a:lnTo>
                    <a:lnTo>
                      <a:pt x="466" y="426"/>
                    </a:lnTo>
                    <a:lnTo>
                      <a:pt x="451" y="451"/>
                    </a:lnTo>
                    <a:lnTo>
                      <a:pt x="441" y="462"/>
                    </a:lnTo>
                    <a:lnTo>
                      <a:pt x="432" y="475"/>
                    </a:lnTo>
                    <a:lnTo>
                      <a:pt x="422" y="486"/>
                    </a:lnTo>
                    <a:lnTo>
                      <a:pt x="418" y="488"/>
                    </a:lnTo>
                    <a:lnTo>
                      <a:pt x="416" y="492"/>
                    </a:lnTo>
                    <a:lnTo>
                      <a:pt x="411" y="498"/>
                    </a:lnTo>
                    <a:lnTo>
                      <a:pt x="405" y="503"/>
                    </a:lnTo>
                    <a:lnTo>
                      <a:pt x="401" y="505"/>
                    </a:lnTo>
                    <a:lnTo>
                      <a:pt x="399" y="509"/>
                    </a:lnTo>
                    <a:lnTo>
                      <a:pt x="388" y="519"/>
                    </a:lnTo>
                    <a:lnTo>
                      <a:pt x="375" y="528"/>
                    </a:lnTo>
                    <a:lnTo>
                      <a:pt x="364" y="538"/>
                    </a:lnTo>
                    <a:lnTo>
                      <a:pt x="350" y="545"/>
                    </a:lnTo>
                    <a:lnTo>
                      <a:pt x="343" y="548"/>
                    </a:lnTo>
                    <a:lnTo>
                      <a:pt x="338" y="553"/>
                    </a:lnTo>
                    <a:lnTo>
                      <a:pt x="324" y="560"/>
                    </a:lnTo>
                    <a:lnTo>
                      <a:pt x="311" y="566"/>
                    </a:lnTo>
                    <a:lnTo>
                      <a:pt x="297" y="571"/>
                    </a:lnTo>
                    <a:lnTo>
                      <a:pt x="283" y="576"/>
                    </a:lnTo>
                    <a:lnTo>
                      <a:pt x="279" y="576"/>
                    </a:lnTo>
                    <a:lnTo>
                      <a:pt x="276" y="576"/>
                    </a:lnTo>
                    <a:lnTo>
                      <a:pt x="275" y="577"/>
                    </a:lnTo>
                    <a:lnTo>
                      <a:pt x="268" y="579"/>
                    </a:lnTo>
                    <a:lnTo>
                      <a:pt x="255" y="583"/>
                    </a:lnTo>
                    <a:lnTo>
                      <a:pt x="225" y="588"/>
                    </a:lnTo>
                    <a:lnTo>
                      <a:pt x="209" y="589"/>
                    </a:lnTo>
                    <a:lnTo>
                      <a:pt x="201" y="589"/>
                    </a:lnTo>
                    <a:lnTo>
                      <a:pt x="195" y="590"/>
                    </a:lnTo>
                    <a:lnTo>
                      <a:pt x="166" y="589"/>
                    </a:lnTo>
                    <a:lnTo>
                      <a:pt x="139" y="586"/>
                    </a:lnTo>
                    <a:lnTo>
                      <a:pt x="113" y="580"/>
                    </a:lnTo>
                    <a:lnTo>
                      <a:pt x="89" y="572"/>
                    </a:lnTo>
                    <a:lnTo>
                      <a:pt x="65" y="562"/>
                    </a:lnTo>
                    <a:lnTo>
                      <a:pt x="42" y="549"/>
                    </a:lnTo>
                    <a:lnTo>
                      <a:pt x="21" y="535"/>
                    </a:lnTo>
                    <a:lnTo>
                      <a:pt x="0" y="518"/>
                    </a:lnTo>
                    <a:lnTo>
                      <a:pt x="5" y="536"/>
                    </a:lnTo>
                    <a:lnTo>
                      <a:pt x="12" y="554"/>
                    </a:lnTo>
                    <a:lnTo>
                      <a:pt x="31" y="566"/>
                    </a:lnTo>
                    <a:lnTo>
                      <a:pt x="53" y="578"/>
                    </a:lnTo>
                    <a:lnTo>
                      <a:pt x="74" y="587"/>
                    </a:lnTo>
                    <a:lnTo>
                      <a:pt x="97" y="595"/>
                    </a:lnTo>
                    <a:lnTo>
                      <a:pt x="120" y="600"/>
                    </a:lnTo>
                    <a:lnTo>
                      <a:pt x="143" y="605"/>
                    </a:lnTo>
                    <a:lnTo>
                      <a:pt x="168" y="608"/>
                    </a:lnTo>
                    <a:lnTo>
                      <a:pt x="195" y="610"/>
                    </a:lnTo>
                    <a:lnTo>
                      <a:pt x="226" y="607"/>
                    </a:lnTo>
                    <a:lnTo>
                      <a:pt x="258" y="603"/>
                    </a:lnTo>
                    <a:lnTo>
                      <a:pt x="273" y="598"/>
                    </a:lnTo>
                    <a:lnTo>
                      <a:pt x="289" y="595"/>
                    </a:lnTo>
                    <a:lnTo>
                      <a:pt x="296" y="591"/>
                    </a:lnTo>
                    <a:lnTo>
                      <a:pt x="304" y="589"/>
                    </a:lnTo>
                    <a:lnTo>
                      <a:pt x="319" y="585"/>
                    </a:lnTo>
                    <a:lnTo>
                      <a:pt x="347" y="570"/>
                    </a:lnTo>
                    <a:lnTo>
                      <a:pt x="374" y="554"/>
                    </a:lnTo>
                    <a:lnTo>
                      <a:pt x="376" y="551"/>
                    </a:lnTo>
                    <a:lnTo>
                      <a:pt x="380" y="548"/>
                    </a:lnTo>
                    <a:lnTo>
                      <a:pt x="386" y="544"/>
                    </a:lnTo>
                    <a:lnTo>
                      <a:pt x="400" y="535"/>
                    </a:lnTo>
                    <a:lnTo>
                      <a:pt x="425" y="513"/>
                    </a:lnTo>
                    <a:lnTo>
                      <a:pt x="435" y="500"/>
                    </a:lnTo>
                    <a:lnTo>
                      <a:pt x="447" y="487"/>
                    </a:lnTo>
                    <a:lnTo>
                      <a:pt x="456" y="474"/>
                    </a:lnTo>
                    <a:lnTo>
                      <a:pt x="460" y="467"/>
                    </a:lnTo>
                    <a:lnTo>
                      <a:pt x="462" y="463"/>
                    </a:lnTo>
                    <a:lnTo>
                      <a:pt x="466" y="461"/>
                    </a:lnTo>
                    <a:lnTo>
                      <a:pt x="482" y="434"/>
                    </a:lnTo>
                    <a:lnTo>
                      <a:pt x="496" y="407"/>
                    </a:lnTo>
                    <a:lnTo>
                      <a:pt x="507" y="377"/>
                    </a:lnTo>
                    <a:lnTo>
                      <a:pt x="510" y="361"/>
                    </a:lnTo>
                    <a:lnTo>
                      <a:pt x="515" y="347"/>
                    </a:lnTo>
                    <a:lnTo>
                      <a:pt x="519" y="315"/>
                    </a:lnTo>
                    <a:lnTo>
                      <a:pt x="521" y="283"/>
                    </a:lnTo>
                    <a:lnTo>
                      <a:pt x="519" y="249"/>
                    </a:lnTo>
                    <a:lnTo>
                      <a:pt x="515" y="217"/>
                    </a:lnTo>
                    <a:lnTo>
                      <a:pt x="507" y="186"/>
                    </a:lnTo>
                    <a:lnTo>
                      <a:pt x="496" y="157"/>
                    </a:lnTo>
                    <a:lnTo>
                      <a:pt x="482" y="128"/>
                    </a:lnTo>
                    <a:lnTo>
                      <a:pt x="466" y="102"/>
                    </a:lnTo>
                    <a:lnTo>
                      <a:pt x="447" y="76"/>
                    </a:lnTo>
                    <a:lnTo>
                      <a:pt x="425" y="52"/>
                    </a:lnTo>
                    <a:lnTo>
                      <a:pt x="391" y="21"/>
                    </a:lnTo>
                    <a:lnTo>
                      <a:pt x="373" y="9"/>
                    </a:lnTo>
                    <a:lnTo>
                      <a:pt x="356" y="0"/>
                    </a:lnTo>
                    <a:lnTo>
                      <a:pt x="334" y="0"/>
                    </a:lnTo>
                    <a:lnTo>
                      <a:pt x="317" y="2"/>
                    </a:lnTo>
                    <a:lnTo>
                      <a:pt x="328" y="6"/>
                    </a:lnTo>
                    <a:lnTo>
                      <a:pt x="341" y="13"/>
                    </a:lnTo>
                    <a:lnTo>
                      <a:pt x="366" y="28"/>
                    </a:lnTo>
                    <a:lnTo>
                      <a:pt x="389" y="45"/>
                    </a:lnTo>
                    <a:lnTo>
                      <a:pt x="411" y="67"/>
                    </a:lnTo>
                    <a:close/>
                  </a:path>
                </a:pathLst>
              </a:custGeom>
              <a:solidFill>
                <a:srgbClr val="87FF8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132">
                <a:extLst>
                  <a:ext uri="{FF2B5EF4-FFF2-40B4-BE49-F238E27FC236}">
                    <a16:creationId xmlns:a16="http://schemas.microsoft.com/office/drawing/2014/main" id="{A60B436F-6E98-4A95-BF2A-7C8D3313C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216"/>
                <a:ext cx="58" cy="92"/>
              </a:xfrm>
              <a:custGeom>
                <a:avLst/>
                <a:gdLst>
                  <a:gd name="T0" fmla="*/ 0 w 286"/>
                  <a:gd name="T1" fmla="*/ 0 h 464"/>
                  <a:gd name="T2" fmla="*/ 0 w 286"/>
                  <a:gd name="T3" fmla="*/ 0 h 464"/>
                  <a:gd name="T4" fmla="*/ 0 w 286"/>
                  <a:gd name="T5" fmla="*/ 0 h 464"/>
                  <a:gd name="T6" fmla="*/ 0 w 286"/>
                  <a:gd name="T7" fmla="*/ 0 h 464"/>
                  <a:gd name="T8" fmla="*/ 0 w 286"/>
                  <a:gd name="T9" fmla="*/ 0 h 464"/>
                  <a:gd name="T10" fmla="*/ 0 w 286"/>
                  <a:gd name="T11" fmla="*/ 0 h 464"/>
                  <a:gd name="T12" fmla="*/ 0 w 286"/>
                  <a:gd name="T13" fmla="*/ 0 h 464"/>
                  <a:gd name="T14" fmla="*/ 0 w 286"/>
                  <a:gd name="T15" fmla="*/ 0 h 464"/>
                  <a:gd name="T16" fmla="*/ 0 w 286"/>
                  <a:gd name="T17" fmla="*/ 0 h 464"/>
                  <a:gd name="T18" fmla="*/ 0 w 286"/>
                  <a:gd name="T19" fmla="*/ 0 h 464"/>
                  <a:gd name="T20" fmla="*/ 0 w 286"/>
                  <a:gd name="T21" fmla="*/ 0 h 464"/>
                  <a:gd name="T22" fmla="*/ 0 w 286"/>
                  <a:gd name="T23" fmla="*/ 0 h 464"/>
                  <a:gd name="T24" fmla="*/ 0 w 286"/>
                  <a:gd name="T25" fmla="*/ 0 h 464"/>
                  <a:gd name="T26" fmla="*/ 0 w 286"/>
                  <a:gd name="T27" fmla="*/ 0 h 464"/>
                  <a:gd name="T28" fmla="*/ 0 w 286"/>
                  <a:gd name="T29" fmla="*/ 0 h 464"/>
                  <a:gd name="T30" fmla="*/ 0 w 286"/>
                  <a:gd name="T31" fmla="*/ 0 h 464"/>
                  <a:gd name="T32" fmla="*/ 0 w 286"/>
                  <a:gd name="T33" fmla="*/ 0 h 464"/>
                  <a:gd name="T34" fmla="*/ 0 w 286"/>
                  <a:gd name="T35" fmla="*/ 1 h 464"/>
                  <a:gd name="T36" fmla="*/ 0 w 286"/>
                  <a:gd name="T37" fmla="*/ 1 h 464"/>
                  <a:gd name="T38" fmla="*/ 0 w 286"/>
                  <a:gd name="T39" fmla="*/ 1 h 464"/>
                  <a:gd name="T40" fmla="*/ 0 w 286"/>
                  <a:gd name="T41" fmla="*/ 1 h 464"/>
                  <a:gd name="T42" fmla="*/ 0 w 286"/>
                  <a:gd name="T43" fmla="*/ 1 h 464"/>
                  <a:gd name="T44" fmla="*/ 0 w 286"/>
                  <a:gd name="T45" fmla="*/ 1 h 464"/>
                  <a:gd name="T46" fmla="*/ 0 w 286"/>
                  <a:gd name="T47" fmla="*/ 1 h 464"/>
                  <a:gd name="T48" fmla="*/ 0 w 286"/>
                  <a:gd name="T49" fmla="*/ 1 h 464"/>
                  <a:gd name="T50" fmla="*/ 0 w 286"/>
                  <a:gd name="T51" fmla="*/ 1 h 464"/>
                  <a:gd name="T52" fmla="*/ 0 w 286"/>
                  <a:gd name="T53" fmla="*/ 1 h 464"/>
                  <a:gd name="T54" fmla="*/ 0 w 286"/>
                  <a:gd name="T55" fmla="*/ 1 h 464"/>
                  <a:gd name="T56" fmla="*/ 0 w 286"/>
                  <a:gd name="T57" fmla="*/ 1 h 464"/>
                  <a:gd name="T58" fmla="*/ 0 w 286"/>
                  <a:gd name="T59" fmla="*/ 1 h 464"/>
                  <a:gd name="T60" fmla="*/ 0 w 286"/>
                  <a:gd name="T61" fmla="*/ 1 h 464"/>
                  <a:gd name="T62" fmla="*/ 0 w 286"/>
                  <a:gd name="T63" fmla="*/ 1 h 464"/>
                  <a:gd name="T64" fmla="*/ 0 w 286"/>
                  <a:gd name="T65" fmla="*/ 1 h 464"/>
                  <a:gd name="T66" fmla="*/ 0 w 286"/>
                  <a:gd name="T67" fmla="*/ 0 h 464"/>
                  <a:gd name="T68" fmla="*/ 0 w 286"/>
                  <a:gd name="T69" fmla="*/ 0 h 464"/>
                  <a:gd name="T70" fmla="*/ 0 w 286"/>
                  <a:gd name="T71" fmla="*/ 0 h 464"/>
                  <a:gd name="T72" fmla="*/ 0 w 286"/>
                  <a:gd name="T73" fmla="*/ 0 h 464"/>
                  <a:gd name="T74" fmla="*/ 0 w 286"/>
                  <a:gd name="T75" fmla="*/ 0 h 464"/>
                  <a:gd name="T76" fmla="*/ 0 w 286"/>
                  <a:gd name="T77" fmla="*/ 0 h 464"/>
                  <a:gd name="T78" fmla="*/ 0 w 286"/>
                  <a:gd name="T79" fmla="*/ 0 h 464"/>
                  <a:gd name="T80" fmla="*/ 0 w 286"/>
                  <a:gd name="T81" fmla="*/ 0 h 464"/>
                  <a:gd name="T82" fmla="*/ 0 w 286"/>
                  <a:gd name="T83" fmla="*/ 0 h 464"/>
                  <a:gd name="T84" fmla="*/ 0 w 286"/>
                  <a:gd name="T85" fmla="*/ 0 h 4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6"/>
                  <a:gd name="T130" fmla="*/ 0 h 464"/>
                  <a:gd name="T131" fmla="*/ 286 w 286"/>
                  <a:gd name="T132" fmla="*/ 464 h 4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6" h="464">
                    <a:moveTo>
                      <a:pt x="286" y="110"/>
                    </a:moveTo>
                    <a:lnTo>
                      <a:pt x="286" y="82"/>
                    </a:lnTo>
                    <a:lnTo>
                      <a:pt x="284" y="40"/>
                    </a:lnTo>
                    <a:lnTo>
                      <a:pt x="280" y="0"/>
                    </a:lnTo>
                    <a:lnTo>
                      <a:pt x="277" y="13"/>
                    </a:lnTo>
                    <a:lnTo>
                      <a:pt x="276" y="26"/>
                    </a:lnTo>
                    <a:lnTo>
                      <a:pt x="273" y="54"/>
                    </a:lnTo>
                    <a:lnTo>
                      <a:pt x="268" y="79"/>
                    </a:lnTo>
                    <a:lnTo>
                      <a:pt x="264" y="105"/>
                    </a:lnTo>
                    <a:lnTo>
                      <a:pt x="257" y="129"/>
                    </a:lnTo>
                    <a:lnTo>
                      <a:pt x="250" y="153"/>
                    </a:lnTo>
                    <a:lnTo>
                      <a:pt x="241" y="177"/>
                    </a:lnTo>
                    <a:lnTo>
                      <a:pt x="232" y="202"/>
                    </a:lnTo>
                    <a:lnTo>
                      <a:pt x="207" y="248"/>
                    </a:lnTo>
                    <a:lnTo>
                      <a:pt x="193" y="269"/>
                    </a:lnTo>
                    <a:lnTo>
                      <a:pt x="180" y="292"/>
                    </a:lnTo>
                    <a:lnTo>
                      <a:pt x="164" y="312"/>
                    </a:lnTo>
                    <a:lnTo>
                      <a:pt x="148" y="334"/>
                    </a:lnTo>
                    <a:lnTo>
                      <a:pt x="112" y="375"/>
                    </a:lnTo>
                    <a:lnTo>
                      <a:pt x="83" y="399"/>
                    </a:lnTo>
                    <a:lnTo>
                      <a:pt x="56" y="423"/>
                    </a:lnTo>
                    <a:lnTo>
                      <a:pt x="48" y="428"/>
                    </a:lnTo>
                    <a:lnTo>
                      <a:pt x="41" y="433"/>
                    </a:lnTo>
                    <a:lnTo>
                      <a:pt x="28" y="445"/>
                    </a:lnTo>
                    <a:lnTo>
                      <a:pt x="0" y="464"/>
                    </a:lnTo>
                    <a:lnTo>
                      <a:pt x="21" y="456"/>
                    </a:lnTo>
                    <a:lnTo>
                      <a:pt x="31" y="452"/>
                    </a:lnTo>
                    <a:lnTo>
                      <a:pt x="42" y="448"/>
                    </a:lnTo>
                    <a:lnTo>
                      <a:pt x="62" y="439"/>
                    </a:lnTo>
                    <a:lnTo>
                      <a:pt x="82" y="430"/>
                    </a:lnTo>
                    <a:lnTo>
                      <a:pt x="125" y="389"/>
                    </a:lnTo>
                    <a:lnTo>
                      <a:pt x="154" y="358"/>
                    </a:lnTo>
                    <a:lnTo>
                      <a:pt x="181" y="326"/>
                    </a:lnTo>
                    <a:lnTo>
                      <a:pt x="205" y="292"/>
                    </a:lnTo>
                    <a:lnTo>
                      <a:pt x="227" y="258"/>
                    </a:lnTo>
                    <a:lnTo>
                      <a:pt x="246" y="221"/>
                    </a:lnTo>
                    <a:lnTo>
                      <a:pt x="263" y="185"/>
                    </a:lnTo>
                    <a:lnTo>
                      <a:pt x="265" y="175"/>
                    </a:lnTo>
                    <a:lnTo>
                      <a:pt x="268" y="166"/>
                    </a:lnTo>
                    <a:lnTo>
                      <a:pt x="275" y="148"/>
                    </a:lnTo>
                    <a:lnTo>
                      <a:pt x="277" y="138"/>
                    </a:lnTo>
                    <a:lnTo>
                      <a:pt x="281" y="129"/>
                    </a:lnTo>
                    <a:lnTo>
                      <a:pt x="286" y="110"/>
                    </a:lnTo>
                    <a:close/>
                  </a:path>
                </a:pathLst>
              </a:custGeom>
              <a:solidFill>
                <a:srgbClr val="1FFF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133">
                <a:extLst>
                  <a:ext uri="{FF2B5EF4-FFF2-40B4-BE49-F238E27FC236}">
                    <a16:creationId xmlns:a16="http://schemas.microsoft.com/office/drawing/2014/main" id="{25B3913A-9316-487A-A2F8-F9E6E9A84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238"/>
                <a:ext cx="41" cy="64"/>
              </a:xfrm>
              <a:custGeom>
                <a:avLst/>
                <a:gdLst>
                  <a:gd name="T0" fmla="*/ 0 w 204"/>
                  <a:gd name="T1" fmla="*/ 0 h 320"/>
                  <a:gd name="T2" fmla="*/ 0 w 204"/>
                  <a:gd name="T3" fmla="*/ 0 h 320"/>
                  <a:gd name="T4" fmla="*/ 0 w 204"/>
                  <a:gd name="T5" fmla="*/ 0 h 320"/>
                  <a:gd name="T6" fmla="*/ 0 w 204"/>
                  <a:gd name="T7" fmla="*/ 0 h 320"/>
                  <a:gd name="T8" fmla="*/ 0 w 204"/>
                  <a:gd name="T9" fmla="*/ 0 h 320"/>
                  <a:gd name="T10" fmla="*/ 0 w 204"/>
                  <a:gd name="T11" fmla="*/ 0 h 320"/>
                  <a:gd name="T12" fmla="*/ 0 w 204"/>
                  <a:gd name="T13" fmla="*/ 0 h 320"/>
                  <a:gd name="T14" fmla="*/ 0 w 204"/>
                  <a:gd name="T15" fmla="*/ 0 h 320"/>
                  <a:gd name="T16" fmla="*/ 0 w 204"/>
                  <a:gd name="T17" fmla="*/ 0 h 320"/>
                  <a:gd name="T18" fmla="*/ 0 w 204"/>
                  <a:gd name="T19" fmla="*/ 0 h 320"/>
                  <a:gd name="T20" fmla="*/ 0 w 204"/>
                  <a:gd name="T21" fmla="*/ 0 h 320"/>
                  <a:gd name="T22" fmla="*/ 0 w 204"/>
                  <a:gd name="T23" fmla="*/ 0 h 320"/>
                  <a:gd name="T24" fmla="*/ 0 w 204"/>
                  <a:gd name="T25" fmla="*/ 0 h 320"/>
                  <a:gd name="T26" fmla="*/ 0 w 204"/>
                  <a:gd name="T27" fmla="*/ 0 h 320"/>
                  <a:gd name="T28" fmla="*/ 0 w 204"/>
                  <a:gd name="T29" fmla="*/ 0 h 320"/>
                  <a:gd name="T30" fmla="*/ 0 w 204"/>
                  <a:gd name="T31" fmla="*/ 0 h 320"/>
                  <a:gd name="T32" fmla="*/ 0 w 204"/>
                  <a:gd name="T33" fmla="*/ 0 h 320"/>
                  <a:gd name="T34" fmla="*/ 0 w 204"/>
                  <a:gd name="T35" fmla="*/ 0 h 320"/>
                  <a:gd name="T36" fmla="*/ 0 w 204"/>
                  <a:gd name="T37" fmla="*/ 0 h 320"/>
                  <a:gd name="T38" fmla="*/ 0 w 204"/>
                  <a:gd name="T39" fmla="*/ 0 h 320"/>
                  <a:gd name="T40" fmla="*/ 0 w 204"/>
                  <a:gd name="T41" fmla="*/ 0 h 320"/>
                  <a:gd name="T42" fmla="*/ 0 w 204"/>
                  <a:gd name="T43" fmla="*/ 0 h 320"/>
                  <a:gd name="T44" fmla="*/ 0 w 204"/>
                  <a:gd name="T45" fmla="*/ 0 h 320"/>
                  <a:gd name="T46" fmla="*/ 0 w 204"/>
                  <a:gd name="T47" fmla="*/ 0 h 320"/>
                  <a:gd name="T48" fmla="*/ 0 w 204"/>
                  <a:gd name="T49" fmla="*/ 0 h 320"/>
                  <a:gd name="T50" fmla="*/ 0 w 204"/>
                  <a:gd name="T51" fmla="*/ 0 h 320"/>
                  <a:gd name="T52" fmla="*/ 0 w 204"/>
                  <a:gd name="T53" fmla="*/ 0 h 320"/>
                  <a:gd name="T54" fmla="*/ 0 w 204"/>
                  <a:gd name="T55" fmla="*/ 0 h 320"/>
                  <a:gd name="T56" fmla="*/ 0 w 204"/>
                  <a:gd name="T57" fmla="*/ 0 h 320"/>
                  <a:gd name="T58" fmla="*/ 0 w 204"/>
                  <a:gd name="T59" fmla="*/ 0 h 320"/>
                  <a:gd name="T60" fmla="*/ 0 w 204"/>
                  <a:gd name="T61" fmla="*/ 0 h 320"/>
                  <a:gd name="T62" fmla="*/ 0 w 204"/>
                  <a:gd name="T63" fmla="*/ 0 h 320"/>
                  <a:gd name="T64" fmla="*/ 0 w 204"/>
                  <a:gd name="T65" fmla="*/ 1 h 320"/>
                  <a:gd name="T66" fmla="*/ 0 w 204"/>
                  <a:gd name="T67" fmla="*/ 0 h 320"/>
                  <a:gd name="T68" fmla="*/ 0 w 204"/>
                  <a:gd name="T69" fmla="*/ 0 h 320"/>
                  <a:gd name="T70" fmla="*/ 0 w 204"/>
                  <a:gd name="T71" fmla="*/ 0 h 320"/>
                  <a:gd name="T72" fmla="*/ 0 w 204"/>
                  <a:gd name="T73" fmla="*/ 0 h 320"/>
                  <a:gd name="T74" fmla="*/ 0 w 204"/>
                  <a:gd name="T75" fmla="*/ 0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4"/>
                  <a:gd name="T115" fmla="*/ 0 h 320"/>
                  <a:gd name="T116" fmla="*/ 204 w 204"/>
                  <a:gd name="T117" fmla="*/ 320 h 3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4" h="320">
                    <a:moveTo>
                      <a:pt x="90" y="253"/>
                    </a:moveTo>
                    <a:lnTo>
                      <a:pt x="101" y="238"/>
                    </a:lnTo>
                    <a:lnTo>
                      <a:pt x="114" y="225"/>
                    </a:lnTo>
                    <a:lnTo>
                      <a:pt x="118" y="217"/>
                    </a:lnTo>
                    <a:lnTo>
                      <a:pt x="124" y="210"/>
                    </a:lnTo>
                    <a:lnTo>
                      <a:pt x="135" y="196"/>
                    </a:lnTo>
                    <a:lnTo>
                      <a:pt x="153" y="167"/>
                    </a:lnTo>
                    <a:lnTo>
                      <a:pt x="161" y="151"/>
                    </a:lnTo>
                    <a:lnTo>
                      <a:pt x="170" y="136"/>
                    </a:lnTo>
                    <a:lnTo>
                      <a:pt x="173" y="127"/>
                    </a:lnTo>
                    <a:lnTo>
                      <a:pt x="174" y="123"/>
                    </a:lnTo>
                    <a:lnTo>
                      <a:pt x="176" y="119"/>
                    </a:lnTo>
                    <a:lnTo>
                      <a:pt x="183" y="104"/>
                    </a:lnTo>
                    <a:lnTo>
                      <a:pt x="187" y="87"/>
                    </a:lnTo>
                    <a:lnTo>
                      <a:pt x="193" y="71"/>
                    </a:lnTo>
                    <a:lnTo>
                      <a:pt x="196" y="53"/>
                    </a:lnTo>
                    <a:lnTo>
                      <a:pt x="198" y="43"/>
                    </a:lnTo>
                    <a:lnTo>
                      <a:pt x="200" y="36"/>
                    </a:lnTo>
                    <a:lnTo>
                      <a:pt x="202" y="17"/>
                    </a:lnTo>
                    <a:lnTo>
                      <a:pt x="204" y="0"/>
                    </a:lnTo>
                    <a:lnTo>
                      <a:pt x="199" y="19"/>
                    </a:lnTo>
                    <a:lnTo>
                      <a:pt x="195" y="28"/>
                    </a:lnTo>
                    <a:lnTo>
                      <a:pt x="193" y="38"/>
                    </a:lnTo>
                    <a:lnTo>
                      <a:pt x="186" y="56"/>
                    </a:lnTo>
                    <a:lnTo>
                      <a:pt x="183" y="65"/>
                    </a:lnTo>
                    <a:lnTo>
                      <a:pt x="181" y="75"/>
                    </a:lnTo>
                    <a:lnTo>
                      <a:pt x="164" y="111"/>
                    </a:lnTo>
                    <a:lnTo>
                      <a:pt x="145" y="148"/>
                    </a:lnTo>
                    <a:lnTo>
                      <a:pt x="123" y="182"/>
                    </a:lnTo>
                    <a:lnTo>
                      <a:pt x="99" y="216"/>
                    </a:lnTo>
                    <a:lnTo>
                      <a:pt x="72" y="248"/>
                    </a:lnTo>
                    <a:lnTo>
                      <a:pt x="43" y="279"/>
                    </a:lnTo>
                    <a:lnTo>
                      <a:pt x="0" y="320"/>
                    </a:lnTo>
                    <a:lnTo>
                      <a:pt x="23" y="305"/>
                    </a:lnTo>
                    <a:lnTo>
                      <a:pt x="45" y="289"/>
                    </a:lnTo>
                    <a:lnTo>
                      <a:pt x="56" y="280"/>
                    </a:lnTo>
                    <a:lnTo>
                      <a:pt x="67" y="272"/>
                    </a:lnTo>
                    <a:lnTo>
                      <a:pt x="90" y="253"/>
                    </a:lnTo>
                    <a:close/>
                  </a:path>
                </a:pathLst>
              </a:custGeom>
              <a:solidFill>
                <a:srgbClr val="10FF1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34">
                <a:extLst>
                  <a:ext uri="{FF2B5EF4-FFF2-40B4-BE49-F238E27FC236}">
                    <a16:creationId xmlns:a16="http://schemas.microsoft.com/office/drawing/2014/main" id="{6209A864-D058-474E-9247-76C5B706F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" y="1161"/>
                <a:ext cx="92" cy="98"/>
              </a:xfrm>
              <a:custGeom>
                <a:avLst/>
                <a:gdLst>
                  <a:gd name="T0" fmla="*/ 0 w 459"/>
                  <a:gd name="T1" fmla="*/ 0 h 490"/>
                  <a:gd name="T2" fmla="*/ 0 w 459"/>
                  <a:gd name="T3" fmla="*/ 0 h 490"/>
                  <a:gd name="T4" fmla="*/ 0 w 459"/>
                  <a:gd name="T5" fmla="*/ 0 h 490"/>
                  <a:gd name="T6" fmla="*/ 1 w 459"/>
                  <a:gd name="T7" fmla="*/ 0 h 490"/>
                  <a:gd name="T8" fmla="*/ 1 w 459"/>
                  <a:gd name="T9" fmla="*/ 0 h 490"/>
                  <a:gd name="T10" fmla="*/ 1 w 459"/>
                  <a:gd name="T11" fmla="*/ 0 h 490"/>
                  <a:gd name="T12" fmla="*/ 1 w 459"/>
                  <a:gd name="T13" fmla="*/ 0 h 490"/>
                  <a:gd name="T14" fmla="*/ 1 w 459"/>
                  <a:gd name="T15" fmla="*/ 0 h 490"/>
                  <a:gd name="T16" fmla="*/ 1 w 459"/>
                  <a:gd name="T17" fmla="*/ 0 h 490"/>
                  <a:gd name="T18" fmla="*/ 1 w 459"/>
                  <a:gd name="T19" fmla="*/ 0 h 490"/>
                  <a:gd name="T20" fmla="*/ 1 w 459"/>
                  <a:gd name="T21" fmla="*/ 0 h 490"/>
                  <a:gd name="T22" fmla="*/ 1 w 459"/>
                  <a:gd name="T23" fmla="*/ 0 h 490"/>
                  <a:gd name="T24" fmla="*/ 1 w 459"/>
                  <a:gd name="T25" fmla="*/ 1 h 490"/>
                  <a:gd name="T26" fmla="*/ 1 w 459"/>
                  <a:gd name="T27" fmla="*/ 1 h 490"/>
                  <a:gd name="T28" fmla="*/ 1 w 459"/>
                  <a:gd name="T29" fmla="*/ 1 h 490"/>
                  <a:gd name="T30" fmla="*/ 1 w 459"/>
                  <a:gd name="T31" fmla="*/ 1 h 490"/>
                  <a:gd name="T32" fmla="*/ 1 w 459"/>
                  <a:gd name="T33" fmla="*/ 1 h 490"/>
                  <a:gd name="T34" fmla="*/ 0 w 459"/>
                  <a:gd name="T35" fmla="*/ 1 h 490"/>
                  <a:gd name="T36" fmla="*/ 0 w 459"/>
                  <a:gd name="T37" fmla="*/ 1 h 490"/>
                  <a:gd name="T38" fmla="*/ 0 w 459"/>
                  <a:gd name="T39" fmla="*/ 1 h 490"/>
                  <a:gd name="T40" fmla="*/ 0 w 459"/>
                  <a:gd name="T41" fmla="*/ 1 h 490"/>
                  <a:gd name="T42" fmla="*/ 0 w 459"/>
                  <a:gd name="T43" fmla="*/ 1 h 490"/>
                  <a:gd name="T44" fmla="*/ 0 w 459"/>
                  <a:gd name="T45" fmla="*/ 1 h 490"/>
                  <a:gd name="T46" fmla="*/ 0 w 459"/>
                  <a:gd name="T47" fmla="*/ 1 h 490"/>
                  <a:gd name="T48" fmla="*/ 0 w 459"/>
                  <a:gd name="T49" fmla="*/ 1 h 490"/>
                  <a:gd name="T50" fmla="*/ 0 w 459"/>
                  <a:gd name="T51" fmla="*/ 1 h 490"/>
                  <a:gd name="T52" fmla="*/ 0 w 459"/>
                  <a:gd name="T53" fmla="*/ 1 h 490"/>
                  <a:gd name="T54" fmla="*/ 0 w 459"/>
                  <a:gd name="T55" fmla="*/ 1 h 490"/>
                  <a:gd name="T56" fmla="*/ 0 w 459"/>
                  <a:gd name="T57" fmla="*/ 1 h 490"/>
                  <a:gd name="T58" fmla="*/ 0 w 459"/>
                  <a:gd name="T59" fmla="*/ 1 h 490"/>
                  <a:gd name="T60" fmla="*/ 0 w 459"/>
                  <a:gd name="T61" fmla="*/ 1 h 490"/>
                  <a:gd name="T62" fmla="*/ 0 w 459"/>
                  <a:gd name="T63" fmla="*/ 1 h 490"/>
                  <a:gd name="T64" fmla="*/ 0 w 459"/>
                  <a:gd name="T65" fmla="*/ 1 h 490"/>
                  <a:gd name="T66" fmla="*/ 0 w 459"/>
                  <a:gd name="T67" fmla="*/ 1 h 490"/>
                  <a:gd name="T68" fmla="*/ 0 w 459"/>
                  <a:gd name="T69" fmla="*/ 1 h 490"/>
                  <a:gd name="T70" fmla="*/ 0 w 459"/>
                  <a:gd name="T71" fmla="*/ 1 h 490"/>
                  <a:gd name="T72" fmla="*/ 0 w 459"/>
                  <a:gd name="T73" fmla="*/ 1 h 490"/>
                  <a:gd name="T74" fmla="*/ 1 w 459"/>
                  <a:gd name="T75" fmla="*/ 1 h 490"/>
                  <a:gd name="T76" fmla="*/ 1 w 459"/>
                  <a:gd name="T77" fmla="*/ 1 h 490"/>
                  <a:gd name="T78" fmla="*/ 1 w 459"/>
                  <a:gd name="T79" fmla="*/ 1 h 490"/>
                  <a:gd name="T80" fmla="*/ 1 w 459"/>
                  <a:gd name="T81" fmla="*/ 1 h 490"/>
                  <a:gd name="T82" fmla="*/ 1 w 459"/>
                  <a:gd name="T83" fmla="*/ 1 h 490"/>
                  <a:gd name="T84" fmla="*/ 1 w 459"/>
                  <a:gd name="T85" fmla="*/ 1 h 490"/>
                  <a:gd name="T86" fmla="*/ 1 w 459"/>
                  <a:gd name="T87" fmla="*/ 1 h 490"/>
                  <a:gd name="T88" fmla="*/ 1 w 459"/>
                  <a:gd name="T89" fmla="*/ 1 h 490"/>
                  <a:gd name="T90" fmla="*/ 1 w 459"/>
                  <a:gd name="T91" fmla="*/ 0 h 490"/>
                  <a:gd name="T92" fmla="*/ 1 w 459"/>
                  <a:gd name="T93" fmla="*/ 0 h 490"/>
                  <a:gd name="T94" fmla="*/ 1 w 459"/>
                  <a:gd name="T95" fmla="*/ 0 h 490"/>
                  <a:gd name="T96" fmla="*/ 1 w 459"/>
                  <a:gd name="T97" fmla="*/ 0 h 490"/>
                  <a:gd name="T98" fmla="*/ 1 w 459"/>
                  <a:gd name="T99" fmla="*/ 0 h 490"/>
                  <a:gd name="T100" fmla="*/ 1 w 459"/>
                  <a:gd name="T101" fmla="*/ 0 h 490"/>
                  <a:gd name="T102" fmla="*/ 1 w 459"/>
                  <a:gd name="T103" fmla="*/ 0 h 490"/>
                  <a:gd name="T104" fmla="*/ 1 w 459"/>
                  <a:gd name="T105" fmla="*/ 0 h 490"/>
                  <a:gd name="T106" fmla="*/ 1 w 459"/>
                  <a:gd name="T107" fmla="*/ 0 h 490"/>
                  <a:gd name="T108" fmla="*/ 0 w 459"/>
                  <a:gd name="T109" fmla="*/ 0 h 490"/>
                  <a:gd name="T110" fmla="*/ 0 w 459"/>
                  <a:gd name="T111" fmla="*/ 0 h 490"/>
                  <a:gd name="T112" fmla="*/ 0 w 459"/>
                  <a:gd name="T113" fmla="*/ 0 h 49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59"/>
                  <a:gd name="T172" fmla="*/ 0 h 490"/>
                  <a:gd name="T173" fmla="*/ 459 w 459"/>
                  <a:gd name="T174" fmla="*/ 490 h 49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59" h="490">
                    <a:moveTo>
                      <a:pt x="173" y="26"/>
                    </a:moveTo>
                    <a:lnTo>
                      <a:pt x="192" y="23"/>
                    </a:lnTo>
                    <a:lnTo>
                      <a:pt x="214" y="22"/>
                    </a:lnTo>
                    <a:lnTo>
                      <a:pt x="235" y="22"/>
                    </a:lnTo>
                    <a:lnTo>
                      <a:pt x="258" y="25"/>
                    </a:lnTo>
                    <a:lnTo>
                      <a:pt x="278" y="30"/>
                    </a:lnTo>
                    <a:lnTo>
                      <a:pt x="300" y="38"/>
                    </a:lnTo>
                    <a:lnTo>
                      <a:pt x="318" y="46"/>
                    </a:lnTo>
                    <a:lnTo>
                      <a:pt x="337" y="57"/>
                    </a:lnTo>
                    <a:lnTo>
                      <a:pt x="354" y="69"/>
                    </a:lnTo>
                    <a:lnTo>
                      <a:pt x="372" y="86"/>
                    </a:lnTo>
                    <a:lnTo>
                      <a:pt x="387" y="102"/>
                    </a:lnTo>
                    <a:lnTo>
                      <a:pt x="401" y="119"/>
                    </a:lnTo>
                    <a:lnTo>
                      <a:pt x="412" y="137"/>
                    </a:lnTo>
                    <a:lnTo>
                      <a:pt x="422" y="158"/>
                    </a:lnTo>
                    <a:lnTo>
                      <a:pt x="429" y="177"/>
                    </a:lnTo>
                    <a:lnTo>
                      <a:pt x="435" y="199"/>
                    </a:lnTo>
                    <a:lnTo>
                      <a:pt x="438" y="221"/>
                    </a:lnTo>
                    <a:lnTo>
                      <a:pt x="439" y="245"/>
                    </a:lnTo>
                    <a:lnTo>
                      <a:pt x="438" y="250"/>
                    </a:lnTo>
                    <a:lnTo>
                      <a:pt x="438" y="255"/>
                    </a:lnTo>
                    <a:lnTo>
                      <a:pt x="438" y="267"/>
                    </a:lnTo>
                    <a:lnTo>
                      <a:pt x="435" y="289"/>
                    </a:lnTo>
                    <a:lnTo>
                      <a:pt x="429" y="310"/>
                    </a:lnTo>
                    <a:lnTo>
                      <a:pt x="422" y="330"/>
                    </a:lnTo>
                    <a:lnTo>
                      <a:pt x="412" y="348"/>
                    </a:lnTo>
                    <a:lnTo>
                      <a:pt x="401" y="367"/>
                    </a:lnTo>
                    <a:lnTo>
                      <a:pt x="387" y="384"/>
                    </a:lnTo>
                    <a:lnTo>
                      <a:pt x="372" y="403"/>
                    </a:lnTo>
                    <a:lnTo>
                      <a:pt x="354" y="417"/>
                    </a:lnTo>
                    <a:lnTo>
                      <a:pt x="345" y="424"/>
                    </a:lnTo>
                    <a:lnTo>
                      <a:pt x="341" y="428"/>
                    </a:lnTo>
                    <a:lnTo>
                      <a:pt x="337" y="432"/>
                    </a:lnTo>
                    <a:lnTo>
                      <a:pt x="318" y="443"/>
                    </a:lnTo>
                    <a:lnTo>
                      <a:pt x="300" y="454"/>
                    </a:lnTo>
                    <a:lnTo>
                      <a:pt x="278" y="460"/>
                    </a:lnTo>
                    <a:lnTo>
                      <a:pt x="258" y="466"/>
                    </a:lnTo>
                    <a:lnTo>
                      <a:pt x="235" y="470"/>
                    </a:lnTo>
                    <a:lnTo>
                      <a:pt x="224" y="470"/>
                    </a:lnTo>
                    <a:lnTo>
                      <a:pt x="218" y="470"/>
                    </a:lnTo>
                    <a:lnTo>
                      <a:pt x="214" y="471"/>
                    </a:lnTo>
                    <a:lnTo>
                      <a:pt x="190" y="470"/>
                    </a:lnTo>
                    <a:lnTo>
                      <a:pt x="168" y="466"/>
                    </a:lnTo>
                    <a:lnTo>
                      <a:pt x="147" y="460"/>
                    </a:lnTo>
                    <a:lnTo>
                      <a:pt x="127" y="454"/>
                    </a:lnTo>
                    <a:lnTo>
                      <a:pt x="107" y="443"/>
                    </a:lnTo>
                    <a:lnTo>
                      <a:pt x="89" y="432"/>
                    </a:lnTo>
                    <a:lnTo>
                      <a:pt x="71" y="417"/>
                    </a:lnTo>
                    <a:lnTo>
                      <a:pt x="55" y="403"/>
                    </a:lnTo>
                    <a:lnTo>
                      <a:pt x="37" y="382"/>
                    </a:lnTo>
                    <a:lnTo>
                      <a:pt x="22" y="362"/>
                    </a:lnTo>
                    <a:lnTo>
                      <a:pt x="10" y="339"/>
                    </a:lnTo>
                    <a:lnTo>
                      <a:pt x="2" y="316"/>
                    </a:lnTo>
                    <a:lnTo>
                      <a:pt x="0" y="355"/>
                    </a:lnTo>
                    <a:lnTo>
                      <a:pt x="0" y="364"/>
                    </a:lnTo>
                    <a:lnTo>
                      <a:pt x="8" y="378"/>
                    </a:lnTo>
                    <a:lnTo>
                      <a:pt x="18" y="391"/>
                    </a:lnTo>
                    <a:lnTo>
                      <a:pt x="29" y="404"/>
                    </a:lnTo>
                    <a:lnTo>
                      <a:pt x="41" y="417"/>
                    </a:lnTo>
                    <a:lnTo>
                      <a:pt x="58" y="434"/>
                    </a:lnTo>
                    <a:lnTo>
                      <a:pt x="77" y="449"/>
                    </a:lnTo>
                    <a:lnTo>
                      <a:pt x="98" y="462"/>
                    </a:lnTo>
                    <a:lnTo>
                      <a:pt x="119" y="472"/>
                    </a:lnTo>
                    <a:lnTo>
                      <a:pt x="141" y="480"/>
                    </a:lnTo>
                    <a:lnTo>
                      <a:pt x="164" y="485"/>
                    </a:lnTo>
                    <a:lnTo>
                      <a:pt x="187" y="489"/>
                    </a:lnTo>
                    <a:lnTo>
                      <a:pt x="214" y="490"/>
                    </a:lnTo>
                    <a:lnTo>
                      <a:pt x="225" y="489"/>
                    </a:lnTo>
                    <a:lnTo>
                      <a:pt x="237" y="489"/>
                    </a:lnTo>
                    <a:lnTo>
                      <a:pt x="249" y="487"/>
                    </a:lnTo>
                    <a:lnTo>
                      <a:pt x="251" y="485"/>
                    </a:lnTo>
                    <a:lnTo>
                      <a:pt x="254" y="485"/>
                    </a:lnTo>
                    <a:lnTo>
                      <a:pt x="261" y="485"/>
                    </a:lnTo>
                    <a:lnTo>
                      <a:pt x="284" y="480"/>
                    </a:lnTo>
                    <a:lnTo>
                      <a:pt x="307" y="472"/>
                    </a:lnTo>
                    <a:lnTo>
                      <a:pt x="327" y="462"/>
                    </a:lnTo>
                    <a:lnTo>
                      <a:pt x="337" y="455"/>
                    </a:lnTo>
                    <a:lnTo>
                      <a:pt x="349" y="449"/>
                    </a:lnTo>
                    <a:lnTo>
                      <a:pt x="358" y="441"/>
                    </a:lnTo>
                    <a:lnTo>
                      <a:pt x="368" y="434"/>
                    </a:lnTo>
                    <a:lnTo>
                      <a:pt x="377" y="425"/>
                    </a:lnTo>
                    <a:lnTo>
                      <a:pt x="382" y="421"/>
                    </a:lnTo>
                    <a:lnTo>
                      <a:pt x="384" y="419"/>
                    </a:lnTo>
                    <a:lnTo>
                      <a:pt x="385" y="417"/>
                    </a:lnTo>
                    <a:lnTo>
                      <a:pt x="387" y="417"/>
                    </a:lnTo>
                    <a:lnTo>
                      <a:pt x="403" y="398"/>
                    </a:lnTo>
                    <a:lnTo>
                      <a:pt x="410" y="388"/>
                    </a:lnTo>
                    <a:lnTo>
                      <a:pt x="418" y="379"/>
                    </a:lnTo>
                    <a:lnTo>
                      <a:pt x="430" y="358"/>
                    </a:lnTo>
                    <a:lnTo>
                      <a:pt x="441" y="338"/>
                    </a:lnTo>
                    <a:lnTo>
                      <a:pt x="448" y="315"/>
                    </a:lnTo>
                    <a:lnTo>
                      <a:pt x="454" y="293"/>
                    </a:lnTo>
                    <a:lnTo>
                      <a:pt x="454" y="286"/>
                    </a:lnTo>
                    <a:lnTo>
                      <a:pt x="454" y="282"/>
                    </a:lnTo>
                    <a:lnTo>
                      <a:pt x="455" y="280"/>
                    </a:lnTo>
                    <a:lnTo>
                      <a:pt x="458" y="269"/>
                    </a:lnTo>
                    <a:lnTo>
                      <a:pt x="458" y="256"/>
                    </a:lnTo>
                    <a:lnTo>
                      <a:pt x="459" y="245"/>
                    </a:lnTo>
                    <a:lnTo>
                      <a:pt x="458" y="219"/>
                    </a:lnTo>
                    <a:lnTo>
                      <a:pt x="454" y="195"/>
                    </a:lnTo>
                    <a:lnTo>
                      <a:pt x="448" y="172"/>
                    </a:lnTo>
                    <a:lnTo>
                      <a:pt x="441" y="151"/>
                    </a:lnTo>
                    <a:lnTo>
                      <a:pt x="430" y="129"/>
                    </a:lnTo>
                    <a:lnTo>
                      <a:pt x="418" y="109"/>
                    </a:lnTo>
                    <a:lnTo>
                      <a:pt x="403" y="90"/>
                    </a:lnTo>
                    <a:lnTo>
                      <a:pt x="387" y="72"/>
                    </a:lnTo>
                    <a:lnTo>
                      <a:pt x="368" y="55"/>
                    </a:lnTo>
                    <a:lnTo>
                      <a:pt x="349" y="40"/>
                    </a:lnTo>
                    <a:lnTo>
                      <a:pt x="328" y="27"/>
                    </a:lnTo>
                    <a:lnTo>
                      <a:pt x="308" y="17"/>
                    </a:lnTo>
                    <a:lnTo>
                      <a:pt x="285" y="9"/>
                    </a:lnTo>
                    <a:lnTo>
                      <a:pt x="262" y="4"/>
                    </a:lnTo>
                    <a:lnTo>
                      <a:pt x="239" y="0"/>
                    </a:lnTo>
                    <a:lnTo>
                      <a:pt x="216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A7F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35">
                <a:extLst>
                  <a:ext uri="{FF2B5EF4-FFF2-40B4-BE49-F238E27FC236}">
                    <a16:creationId xmlns:a16="http://schemas.microsoft.com/office/drawing/2014/main" id="{26FAECB6-BB16-4211-AB3C-41F83B944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1165"/>
                <a:ext cx="87" cy="90"/>
              </a:xfrm>
              <a:custGeom>
                <a:avLst/>
                <a:gdLst>
                  <a:gd name="T0" fmla="*/ 0 w 437"/>
                  <a:gd name="T1" fmla="*/ 0 h 449"/>
                  <a:gd name="T2" fmla="*/ 0 w 437"/>
                  <a:gd name="T3" fmla="*/ 0 h 449"/>
                  <a:gd name="T4" fmla="*/ 0 w 437"/>
                  <a:gd name="T5" fmla="*/ 0 h 449"/>
                  <a:gd name="T6" fmla="*/ 0 w 437"/>
                  <a:gd name="T7" fmla="*/ 0 h 449"/>
                  <a:gd name="T8" fmla="*/ 0 w 437"/>
                  <a:gd name="T9" fmla="*/ 0 h 449"/>
                  <a:gd name="T10" fmla="*/ 0 w 437"/>
                  <a:gd name="T11" fmla="*/ 0 h 449"/>
                  <a:gd name="T12" fmla="*/ 0 w 437"/>
                  <a:gd name="T13" fmla="*/ 0 h 449"/>
                  <a:gd name="T14" fmla="*/ 1 w 437"/>
                  <a:gd name="T15" fmla="*/ 0 h 449"/>
                  <a:gd name="T16" fmla="*/ 1 w 437"/>
                  <a:gd name="T17" fmla="*/ 0 h 449"/>
                  <a:gd name="T18" fmla="*/ 1 w 437"/>
                  <a:gd name="T19" fmla="*/ 0 h 449"/>
                  <a:gd name="T20" fmla="*/ 1 w 437"/>
                  <a:gd name="T21" fmla="*/ 0 h 449"/>
                  <a:gd name="T22" fmla="*/ 1 w 437"/>
                  <a:gd name="T23" fmla="*/ 0 h 449"/>
                  <a:gd name="T24" fmla="*/ 1 w 437"/>
                  <a:gd name="T25" fmla="*/ 0 h 449"/>
                  <a:gd name="T26" fmla="*/ 1 w 437"/>
                  <a:gd name="T27" fmla="*/ 0 h 449"/>
                  <a:gd name="T28" fmla="*/ 1 w 437"/>
                  <a:gd name="T29" fmla="*/ 0 h 449"/>
                  <a:gd name="T30" fmla="*/ 1 w 437"/>
                  <a:gd name="T31" fmla="*/ 1 h 449"/>
                  <a:gd name="T32" fmla="*/ 1 w 437"/>
                  <a:gd name="T33" fmla="*/ 1 h 449"/>
                  <a:gd name="T34" fmla="*/ 1 w 437"/>
                  <a:gd name="T35" fmla="*/ 1 h 449"/>
                  <a:gd name="T36" fmla="*/ 1 w 437"/>
                  <a:gd name="T37" fmla="*/ 1 h 449"/>
                  <a:gd name="T38" fmla="*/ 1 w 437"/>
                  <a:gd name="T39" fmla="*/ 1 h 449"/>
                  <a:gd name="T40" fmla="*/ 1 w 437"/>
                  <a:gd name="T41" fmla="*/ 1 h 449"/>
                  <a:gd name="T42" fmla="*/ 0 w 437"/>
                  <a:gd name="T43" fmla="*/ 1 h 449"/>
                  <a:gd name="T44" fmla="*/ 0 w 437"/>
                  <a:gd name="T45" fmla="*/ 1 h 449"/>
                  <a:gd name="T46" fmla="*/ 0 w 437"/>
                  <a:gd name="T47" fmla="*/ 1 h 449"/>
                  <a:gd name="T48" fmla="*/ 0 w 437"/>
                  <a:gd name="T49" fmla="*/ 1 h 449"/>
                  <a:gd name="T50" fmla="*/ 0 w 437"/>
                  <a:gd name="T51" fmla="*/ 1 h 449"/>
                  <a:gd name="T52" fmla="*/ 0 w 437"/>
                  <a:gd name="T53" fmla="*/ 1 h 449"/>
                  <a:gd name="T54" fmla="*/ 0 w 437"/>
                  <a:gd name="T55" fmla="*/ 1 h 449"/>
                  <a:gd name="T56" fmla="*/ 0 w 437"/>
                  <a:gd name="T57" fmla="*/ 1 h 449"/>
                  <a:gd name="T58" fmla="*/ 0 w 437"/>
                  <a:gd name="T59" fmla="*/ 1 h 449"/>
                  <a:gd name="T60" fmla="*/ 0 w 437"/>
                  <a:gd name="T61" fmla="*/ 1 h 449"/>
                  <a:gd name="T62" fmla="*/ 0 w 437"/>
                  <a:gd name="T63" fmla="*/ 0 h 449"/>
                  <a:gd name="T64" fmla="*/ 0 w 437"/>
                  <a:gd name="T65" fmla="*/ 0 h 449"/>
                  <a:gd name="T66" fmla="*/ 0 w 437"/>
                  <a:gd name="T67" fmla="*/ 0 h 449"/>
                  <a:gd name="T68" fmla="*/ 0 w 437"/>
                  <a:gd name="T69" fmla="*/ 1 h 449"/>
                  <a:gd name="T70" fmla="*/ 0 w 437"/>
                  <a:gd name="T71" fmla="*/ 1 h 449"/>
                  <a:gd name="T72" fmla="*/ 0 w 437"/>
                  <a:gd name="T73" fmla="*/ 1 h 449"/>
                  <a:gd name="T74" fmla="*/ 0 w 437"/>
                  <a:gd name="T75" fmla="*/ 1 h 449"/>
                  <a:gd name="T76" fmla="*/ 0 w 437"/>
                  <a:gd name="T77" fmla="*/ 1 h 449"/>
                  <a:gd name="T78" fmla="*/ 0 w 437"/>
                  <a:gd name="T79" fmla="*/ 1 h 449"/>
                  <a:gd name="T80" fmla="*/ 0 w 437"/>
                  <a:gd name="T81" fmla="*/ 1 h 449"/>
                  <a:gd name="T82" fmla="*/ 0 w 437"/>
                  <a:gd name="T83" fmla="*/ 1 h 449"/>
                  <a:gd name="T84" fmla="*/ 0 w 437"/>
                  <a:gd name="T85" fmla="*/ 1 h 449"/>
                  <a:gd name="T86" fmla="*/ 1 w 437"/>
                  <a:gd name="T87" fmla="*/ 1 h 449"/>
                  <a:gd name="T88" fmla="*/ 1 w 437"/>
                  <a:gd name="T89" fmla="*/ 1 h 449"/>
                  <a:gd name="T90" fmla="*/ 1 w 437"/>
                  <a:gd name="T91" fmla="*/ 1 h 449"/>
                  <a:gd name="T92" fmla="*/ 1 w 437"/>
                  <a:gd name="T93" fmla="*/ 1 h 449"/>
                  <a:gd name="T94" fmla="*/ 1 w 437"/>
                  <a:gd name="T95" fmla="*/ 1 h 449"/>
                  <a:gd name="T96" fmla="*/ 1 w 437"/>
                  <a:gd name="T97" fmla="*/ 0 h 449"/>
                  <a:gd name="T98" fmla="*/ 1 w 437"/>
                  <a:gd name="T99" fmla="*/ 0 h 449"/>
                  <a:gd name="T100" fmla="*/ 1 w 437"/>
                  <a:gd name="T101" fmla="*/ 0 h 449"/>
                  <a:gd name="T102" fmla="*/ 1 w 437"/>
                  <a:gd name="T103" fmla="*/ 0 h 449"/>
                  <a:gd name="T104" fmla="*/ 1 w 437"/>
                  <a:gd name="T105" fmla="*/ 0 h 449"/>
                  <a:gd name="T106" fmla="*/ 1 w 437"/>
                  <a:gd name="T107" fmla="*/ 0 h 449"/>
                  <a:gd name="T108" fmla="*/ 1 w 437"/>
                  <a:gd name="T109" fmla="*/ 0 h 449"/>
                  <a:gd name="T110" fmla="*/ 1 w 437"/>
                  <a:gd name="T111" fmla="*/ 0 h 449"/>
                  <a:gd name="T112" fmla="*/ 1 w 437"/>
                  <a:gd name="T113" fmla="*/ 0 h 449"/>
                  <a:gd name="T114" fmla="*/ 0 w 437"/>
                  <a:gd name="T115" fmla="*/ 0 h 449"/>
                  <a:gd name="T116" fmla="*/ 0 w 437"/>
                  <a:gd name="T117" fmla="*/ 0 h 44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7"/>
                  <a:gd name="T178" fmla="*/ 0 h 449"/>
                  <a:gd name="T179" fmla="*/ 437 w 437"/>
                  <a:gd name="T180" fmla="*/ 449 h 44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7" h="449">
                    <a:moveTo>
                      <a:pt x="212" y="0"/>
                    </a:moveTo>
                    <a:lnTo>
                      <a:pt x="190" y="1"/>
                    </a:lnTo>
                    <a:lnTo>
                      <a:pt x="171" y="4"/>
                    </a:lnTo>
                    <a:lnTo>
                      <a:pt x="149" y="18"/>
                    </a:lnTo>
                    <a:lnTo>
                      <a:pt x="130" y="36"/>
                    </a:lnTo>
                    <a:lnTo>
                      <a:pt x="148" y="28"/>
                    </a:lnTo>
                    <a:lnTo>
                      <a:pt x="168" y="22"/>
                    </a:lnTo>
                    <a:lnTo>
                      <a:pt x="189" y="19"/>
                    </a:lnTo>
                    <a:lnTo>
                      <a:pt x="212" y="19"/>
                    </a:lnTo>
                    <a:lnTo>
                      <a:pt x="231" y="19"/>
                    </a:lnTo>
                    <a:lnTo>
                      <a:pt x="251" y="22"/>
                    </a:lnTo>
                    <a:lnTo>
                      <a:pt x="269" y="26"/>
                    </a:lnTo>
                    <a:lnTo>
                      <a:pt x="289" y="34"/>
                    </a:lnTo>
                    <a:lnTo>
                      <a:pt x="306" y="42"/>
                    </a:lnTo>
                    <a:lnTo>
                      <a:pt x="323" y="52"/>
                    </a:lnTo>
                    <a:lnTo>
                      <a:pt x="339" y="64"/>
                    </a:lnTo>
                    <a:lnTo>
                      <a:pt x="356" y="79"/>
                    </a:lnTo>
                    <a:lnTo>
                      <a:pt x="368" y="94"/>
                    </a:lnTo>
                    <a:lnTo>
                      <a:pt x="381" y="110"/>
                    </a:lnTo>
                    <a:lnTo>
                      <a:pt x="391" y="127"/>
                    </a:lnTo>
                    <a:lnTo>
                      <a:pt x="400" y="145"/>
                    </a:lnTo>
                    <a:lnTo>
                      <a:pt x="406" y="163"/>
                    </a:lnTo>
                    <a:lnTo>
                      <a:pt x="411" y="182"/>
                    </a:lnTo>
                    <a:lnTo>
                      <a:pt x="415" y="202"/>
                    </a:lnTo>
                    <a:lnTo>
                      <a:pt x="416" y="223"/>
                    </a:lnTo>
                    <a:lnTo>
                      <a:pt x="415" y="232"/>
                    </a:lnTo>
                    <a:lnTo>
                      <a:pt x="415" y="242"/>
                    </a:lnTo>
                    <a:lnTo>
                      <a:pt x="411" y="263"/>
                    </a:lnTo>
                    <a:lnTo>
                      <a:pt x="406" y="281"/>
                    </a:lnTo>
                    <a:lnTo>
                      <a:pt x="402" y="290"/>
                    </a:lnTo>
                    <a:lnTo>
                      <a:pt x="400" y="300"/>
                    </a:lnTo>
                    <a:lnTo>
                      <a:pt x="391" y="317"/>
                    </a:lnTo>
                    <a:lnTo>
                      <a:pt x="389" y="318"/>
                    </a:lnTo>
                    <a:lnTo>
                      <a:pt x="387" y="321"/>
                    </a:lnTo>
                    <a:lnTo>
                      <a:pt x="385" y="325"/>
                    </a:lnTo>
                    <a:lnTo>
                      <a:pt x="381" y="334"/>
                    </a:lnTo>
                    <a:lnTo>
                      <a:pt x="368" y="350"/>
                    </a:lnTo>
                    <a:lnTo>
                      <a:pt x="361" y="358"/>
                    </a:lnTo>
                    <a:lnTo>
                      <a:pt x="356" y="367"/>
                    </a:lnTo>
                    <a:lnTo>
                      <a:pt x="347" y="373"/>
                    </a:lnTo>
                    <a:lnTo>
                      <a:pt x="339" y="380"/>
                    </a:lnTo>
                    <a:lnTo>
                      <a:pt x="323" y="392"/>
                    </a:lnTo>
                    <a:lnTo>
                      <a:pt x="314" y="397"/>
                    </a:lnTo>
                    <a:lnTo>
                      <a:pt x="309" y="399"/>
                    </a:lnTo>
                    <a:lnTo>
                      <a:pt x="307" y="400"/>
                    </a:lnTo>
                    <a:lnTo>
                      <a:pt x="306" y="402"/>
                    </a:lnTo>
                    <a:lnTo>
                      <a:pt x="289" y="411"/>
                    </a:lnTo>
                    <a:lnTo>
                      <a:pt x="279" y="414"/>
                    </a:lnTo>
                    <a:lnTo>
                      <a:pt x="269" y="417"/>
                    </a:lnTo>
                    <a:lnTo>
                      <a:pt x="251" y="423"/>
                    </a:lnTo>
                    <a:lnTo>
                      <a:pt x="231" y="426"/>
                    </a:lnTo>
                    <a:lnTo>
                      <a:pt x="221" y="426"/>
                    </a:lnTo>
                    <a:lnTo>
                      <a:pt x="212" y="427"/>
                    </a:lnTo>
                    <a:lnTo>
                      <a:pt x="190" y="426"/>
                    </a:lnTo>
                    <a:lnTo>
                      <a:pt x="171" y="423"/>
                    </a:lnTo>
                    <a:lnTo>
                      <a:pt x="151" y="417"/>
                    </a:lnTo>
                    <a:lnTo>
                      <a:pt x="133" y="411"/>
                    </a:lnTo>
                    <a:lnTo>
                      <a:pt x="115" y="402"/>
                    </a:lnTo>
                    <a:lnTo>
                      <a:pt x="98" y="392"/>
                    </a:lnTo>
                    <a:lnTo>
                      <a:pt x="82" y="380"/>
                    </a:lnTo>
                    <a:lnTo>
                      <a:pt x="67" y="367"/>
                    </a:lnTo>
                    <a:lnTo>
                      <a:pt x="41" y="338"/>
                    </a:lnTo>
                    <a:lnTo>
                      <a:pt x="31" y="322"/>
                    </a:lnTo>
                    <a:lnTo>
                      <a:pt x="24" y="307"/>
                    </a:lnTo>
                    <a:lnTo>
                      <a:pt x="16" y="290"/>
                    </a:lnTo>
                    <a:lnTo>
                      <a:pt x="12" y="274"/>
                    </a:lnTo>
                    <a:lnTo>
                      <a:pt x="8" y="256"/>
                    </a:lnTo>
                    <a:lnTo>
                      <a:pt x="7" y="239"/>
                    </a:lnTo>
                    <a:lnTo>
                      <a:pt x="0" y="294"/>
                    </a:lnTo>
                    <a:lnTo>
                      <a:pt x="8" y="317"/>
                    </a:lnTo>
                    <a:lnTo>
                      <a:pt x="20" y="340"/>
                    </a:lnTo>
                    <a:lnTo>
                      <a:pt x="35" y="360"/>
                    </a:lnTo>
                    <a:lnTo>
                      <a:pt x="53" y="381"/>
                    </a:lnTo>
                    <a:lnTo>
                      <a:pt x="69" y="395"/>
                    </a:lnTo>
                    <a:lnTo>
                      <a:pt x="87" y="410"/>
                    </a:lnTo>
                    <a:lnTo>
                      <a:pt x="105" y="421"/>
                    </a:lnTo>
                    <a:lnTo>
                      <a:pt x="125" y="432"/>
                    </a:lnTo>
                    <a:lnTo>
                      <a:pt x="145" y="438"/>
                    </a:lnTo>
                    <a:lnTo>
                      <a:pt x="166" y="444"/>
                    </a:lnTo>
                    <a:lnTo>
                      <a:pt x="188" y="448"/>
                    </a:lnTo>
                    <a:lnTo>
                      <a:pt x="212" y="449"/>
                    </a:lnTo>
                    <a:lnTo>
                      <a:pt x="216" y="448"/>
                    </a:lnTo>
                    <a:lnTo>
                      <a:pt x="222" y="448"/>
                    </a:lnTo>
                    <a:lnTo>
                      <a:pt x="233" y="448"/>
                    </a:lnTo>
                    <a:lnTo>
                      <a:pt x="256" y="444"/>
                    </a:lnTo>
                    <a:lnTo>
                      <a:pt x="276" y="438"/>
                    </a:lnTo>
                    <a:lnTo>
                      <a:pt x="298" y="432"/>
                    </a:lnTo>
                    <a:lnTo>
                      <a:pt x="316" y="421"/>
                    </a:lnTo>
                    <a:lnTo>
                      <a:pt x="335" y="410"/>
                    </a:lnTo>
                    <a:lnTo>
                      <a:pt x="339" y="406"/>
                    </a:lnTo>
                    <a:lnTo>
                      <a:pt x="343" y="402"/>
                    </a:lnTo>
                    <a:lnTo>
                      <a:pt x="352" y="395"/>
                    </a:lnTo>
                    <a:lnTo>
                      <a:pt x="370" y="381"/>
                    </a:lnTo>
                    <a:lnTo>
                      <a:pt x="385" y="362"/>
                    </a:lnTo>
                    <a:lnTo>
                      <a:pt x="399" y="345"/>
                    </a:lnTo>
                    <a:lnTo>
                      <a:pt x="410" y="326"/>
                    </a:lnTo>
                    <a:lnTo>
                      <a:pt x="420" y="308"/>
                    </a:lnTo>
                    <a:lnTo>
                      <a:pt x="427" y="288"/>
                    </a:lnTo>
                    <a:lnTo>
                      <a:pt x="433" y="267"/>
                    </a:lnTo>
                    <a:lnTo>
                      <a:pt x="436" y="245"/>
                    </a:lnTo>
                    <a:lnTo>
                      <a:pt x="436" y="233"/>
                    </a:lnTo>
                    <a:lnTo>
                      <a:pt x="436" y="228"/>
                    </a:lnTo>
                    <a:lnTo>
                      <a:pt x="437" y="223"/>
                    </a:lnTo>
                    <a:lnTo>
                      <a:pt x="436" y="199"/>
                    </a:lnTo>
                    <a:lnTo>
                      <a:pt x="433" y="177"/>
                    </a:lnTo>
                    <a:lnTo>
                      <a:pt x="427" y="155"/>
                    </a:lnTo>
                    <a:lnTo>
                      <a:pt x="420" y="136"/>
                    </a:lnTo>
                    <a:lnTo>
                      <a:pt x="410" y="115"/>
                    </a:lnTo>
                    <a:lnTo>
                      <a:pt x="399" y="97"/>
                    </a:lnTo>
                    <a:lnTo>
                      <a:pt x="385" y="80"/>
                    </a:lnTo>
                    <a:lnTo>
                      <a:pt x="370" y="64"/>
                    </a:lnTo>
                    <a:lnTo>
                      <a:pt x="352" y="47"/>
                    </a:lnTo>
                    <a:lnTo>
                      <a:pt x="335" y="35"/>
                    </a:lnTo>
                    <a:lnTo>
                      <a:pt x="316" y="24"/>
                    </a:lnTo>
                    <a:lnTo>
                      <a:pt x="298" y="16"/>
                    </a:lnTo>
                    <a:lnTo>
                      <a:pt x="276" y="8"/>
                    </a:lnTo>
                    <a:lnTo>
                      <a:pt x="256" y="3"/>
                    </a:lnTo>
                    <a:lnTo>
                      <a:pt x="233" y="0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AFFF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136">
                <a:extLst>
                  <a:ext uri="{FF2B5EF4-FFF2-40B4-BE49-F238E27FC236}">
                    <a16:creationId xmlns:a16="http://schemas.microsoft.com/office/drawing/2014/main" id="{31932ED5-93B7-4158-850C-2FF15C427E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1" y="1169"/>
                <a:ext cx="82" cy="82"/>
              </a:xfrm>
              <a:custGeom>
                <a:avLst/>
                <a:gdLst>
                  <a:gd name="T0" fmla="*/ 0 w 409"/>
                  <a:gd name="T1" fmla="*/ 0 h 408"/>
                  <a:gd name="T2" fmla="*/ 0 w 409"/>
                  <a:gd name="T3" fmla="*/ 0 h 408"/>
                  <a:gd name="T4" fmla="*/ 0 w 409"/>
                  <a:gd name="T5" fmla="*/ 0 h 408"/>
                  <a:gd name="T6" fmla="*/ 0 w 409"/>
                  <a:gd name="T7" fmla="*/ 0 h 408"/>
                  <a:gd name="T8" fmla="*/ 0 w 409"/>
                  <a:gd name="T9" fmla="*/ 1 h 408"/>
                  <a:gd name="T10" fmla="*/ 0 w 409"/>
                  <a:gd name="T11" fmla="*/ 1 h 408"/>
                  <a:gd name="T12" fmla="*/ 0 w 409"/>
                  <a:gd name="T13" fmla="*/ 1 h 408"/>
                  <a:gd name="T14" fmla="*/ 0 w 409"/>
                  <a:gd name="T15" fmla="*/ 1 h 408"/>
                  <a:gd name="T16" fmla="*/ 0 w 409"/>
                  <a:gd name="T17" fmla="*/ 1 h 408"/>
                  <a:gd name="T18" fmla="*/ 0 w 409"/>
                  <a:gd name="T19" fmla="*/ 1 h 408"/>
                  <a:gd name="T20" fmla="*/ 0 w 409"/>
                  <a:gd name="T21" fmla="*/ 1 h 408"/>
                  <a:gd name="T22" fmla="*/ 1 w 409"/>
                  <a:gd name="T23" fmla="*/ 1 h 408"/>
                  <a:gd name="T24" fmla="*/ 1 w 409"/>
                  <a:gd name="T25" fmla="*/ 1 h 408"/>
                  <a:gd name="T26" fmla="*/ 1 w 409"/>
                  <a:gd name="T27" fmla="*/ 0 h 408"/>
                  <a:gd name="T28" fmla="*/ 1 w 409"/>
                  <a:gd name="T29" fmla="*/ 0 h 408"/>
                  <a:gd name="T30" fmla="*/ 1 w 409"/>
                  <a:gd name="T31" fmla="*/ 0 h 408"/>
                  <a:gd name="T32" fmla="*/ 1 w 409"/>
                  <a:gd name="T33" fmla="*/ 0 h 408"/>
                  <a:gd name="T34" fmla="*/ 1 w 409"/>
                  <a:gd name="T35" fmla="*/ 0 h 408"/>
                  <a:gd name="T36" fmla="*/ 1 w 409"/>
                  <a:gd name="T37" fmla="*/ 0 h 408"/>
                  <a:gd name="T38" fmla="*/ 1 w 409"/>
                  <a:gd name="T39" fmla="*/ 0 h 408"/>
                  <a:gd name="T40" fmla="*/ 0 w 409"/>
                  <a:gd name="T41" fmla="*/ 0 h 408"/>
                  <a:gd name="T42" fmla="*/ 0 w 409"/>
                  <a:gd name="T43" fmla="*/ 0 h 408"/>
                  <a:gd name="T44" fmla="*/ 0 w 409"/>
                  <a:gd name="T45" fmla="*/ 0 h 408"/>
                  <a:gd name="T46" fmla="*/ 0 w 409"/>
                  <a:gd name="T47" fmla="*/ 0 h 408"/>
                  <a:gd name="T48" fmla="*/ 0 w 409"/>
                  <a:gd name="T49" fmla="*/ 0 h 408"/>
                  <a:gd name="T50" fmla="*/ 0 w 409"/>
                  <a:gd name="T51" fmla="*/ 0 h 408"/>
                  <a:gd name="T52" fmla="*/ 0 w 409"/>
                  <a:gd name="T53" fmla="*/ 0 h 408"/>
                  <a:gd name="T54" fmla="*/ 0 w 409"/>
                  <a:gd name="T55" fmla="*/ 0 h 408"/>
                  <a:gd name="T56" fmla="*/ 0 w 409"/>
                  <a:gd name="T57" fmla="*/ 0 h 408"/>
                  <a:gd name="T58" fmla="*/ 0 w 409"/>
                  <a:gd name="T59" fmla="*/ 0 h 408"/>
                  <a:gd name="T60" fmla="*/ 1 w 409"/>
                  <a:gd name="T61" fmla="*/ 0 h 408"/>
                  <a:gd name="T62" fmla="*/ 1 w 409"/>
                  <a:gd name="T63" fmla="*/ 0 h 408"/>
                  <a:gd name="T64" fmla="*/ 1 w 409"/>
                  <a:gd name="T65" fmla="*/ 0 h 408"/>
                  <a:gd name="T66" fmla="*/ 1 w 409"/>
                  <a:gd name="T67" fmla="*/ 0 h 408"/>
                  <a:gd name="T68" fmla="*/ 1 w 409"/>
                  <a:gd name="T69" fmla="*/ 0 h 408"/>
                  <a:gd name="T70" fmla="*/ 1 w 409"/>
                  <a:gd name="T71" fmla="*/ 0 h 408"/>
                  <a:gd name="T72" fmla="*/ 1 w 409"/>
                  <a:gd name="T73" fmla="*/ 0 h 408"/>
                  <a:gd name="T74" fmla="*/ 1 w 409"/>
                  <a:gd name="T75" fmla="*/ 0 h 408"/>
                  <a:gd name="T76" fmla="*/ 1 w 409"/>
                  <a:gd name="T77" fmla="*/ 1 h 408"/>
                  <a:gd name="T78" fmla="*/ 1 w 409"/>
                  <a:gd name="T79" fmla="*/ 1 h 408"/>
                  <a:gd name="T80" fmla="*/ 1 w 409"/>
                  <a:gd name="T81" fmla="*/ 1 h 408"/>
                  <a:gd name="T82" fmla="*/ 0 w 409"/>
                  <a:gd name="T83" fmla="*/ 1 h 408"/>
                  <a:gd name="T84" fmla="*/ 0 w 409"/>
                  <a:gd name="T85" fmla="*/ 1 h 408"/>
                  <a:gd name="T86" fmla="*/ 0 w 409"/>
                  <a:gd name="T87" fmla="*/ 1 h 408"/>
                  <a:gd name="T88" fmla="*/ 0 w 409"/>
                  <a:gd name="T89" fmla="*/ 1 h 408"/>
                  <a:gd name="T90" fmla="*/ 0 w 409"/>
                  <a:gd name="T91" fmla="*/ 1 h 408"/>
                  <a:gd name="T92" fmla="*/ 0 w 409"/>
                  <a:gd name="T93" fmla="*/ 1 h 408"/>
                  <a:gd name="T94" fmla="*/ 0 w 409"/>
                  <a:gd name="T95" fmla="*/ 1 h 408"/>
                  <a:gd name="T96" fmla="*/ 0 w 409"/>
                  <a:gd name="T97" fmla="*/ 0 h 408"/>
                  <a:gd name="T98" fmla="*/ 0 w 409"/>
                  <a:gd name="T99" fmla="*/ 0 h 40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09"/>
                  <a:gd name="T151" fmla="*/ 0 h 408"/>
                  <a:gd name="T152" fmla="*/ 409 w 409"/>
                  <a:gd name="T153" fmla="*/ 408 h 40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09" h="408">
                    <a:moveTo>
                      <a:pt x="106" y="33"/>
                    </a:moveTo>
                    <a:lnTo>
                      <a:pt x="68" y="75"/>
                    </a:lnTo>
                    <a:lnTo>
                      <a:pt x="51" y="96"/>
                    </a:lnTo>
                    <a:lnTo>
                      <a:pt x="38" y="120"/>
                    </a:lnTo>
                    <a:lnTo>
                      <a:pt x="25" y="143"/>
                    </a:lnTo>
                    <a:lnTo>
                      <a:pt x="15" y="168"/>
                    </a:lnTo>
                    <a:lnTo>
                      <a:pt x="6" y="193"/>
                    </a:lnTo>
                    <a:lnTo>
                      <a:pt x="0" y="220"/>
                    </a:lnTo>
                    <a:lnTo>
                      <a:pt x="1" y="237"/>
                    </a:lnTo>
                    <a:lnTo>
                      <a:pt x="5" y="255"/>
                    </a:lnTo>
                    <a:lnTo>
                      <a:pt x="9" y="271"/>
                    </a:lnTo>
                    <a:lnTo>
                      <a:pt x="17" y="288"/>
                    </a:lnTo>
                    <a:lnTo>
                      <a:pt x="24" y="303"/>
                    </a:lnTo>
                    <a:lnTo>
                      <a:pt x="34" y="319"/>
                    </a:lnTo>
                    <a:lnTo>
                      <a:pt x="60" y="348"/>
                    </a:lnTo>
                    <a:lnTo>
                      <a:pt x="75" y="361"/>
                    </a:lnTo>
                    <a:lnTo>
                      <a:pt x="91" y="373"/>
                    </a:lnTo>
                    <a:lnTo>
                      <a:pt x="108" y="383"/>
                    </a:lnTo>
                    <a:lnTo>
                      <a:pt x="126" y="392"/>
                    </a:lnTo>
                    <a:lnTo>
                      <a:pt x="144" y="398"/>
                    </a:lnTo>
                    <a:lnTo>
                      <a:pt x="164" y="404"/>
                    </a:lnTo>
                    <a:lnTo>
                      <a:pt x="183" y="407"/>
                    </a:lnTo>
                    <a:lnTo>
                      <a:pt x="205" y="408"/>
                    </a:lnTo>
                    <a:lnTo>
                      <a:pt x="214" y="407"/>
                    </a:lnTo>
                    <a:lnTo>
                      <a:pt x="224" y="407"/>
                    </a:lnTo>
                    <a:lnTo>
                      <a:pt x="244" y="404"/>
                    </a:lnTo>
                    <a:lnTo>
                      <a:pt x="262" y="398"/>
                    </a:lnTo>
                    <a:lnTo>
                      <a:pt x="272" y="395"/>
                    </a:lnTo>
                    <a:lnTo>
                      <a:pt x="282" y="392"/>
                    </a:lnTo>
                    <a:lnTo>
                      <a:pt x="299" y="383"/>
                    </a:lnTo>
                    <a:lnTo>
                      <a:pt x="300" y="381"/>
                    </a:lnTo>
                    <a:lnTo>
                      <a:pt x="302" y="380"/>
                    </a:lnTo>
                    <a:lnTo>
                      <a:pt x="307" y="378"/>
                    </a:lnTo>
                    <a:lnTo>
                      <a:pt x="316" y="373"/>
                    </a:lnTo>
                    <a:lnTo>
                      <a:pt x="332" y="361"/>
                    </a:lnTo>
                    <a:lnTo>
                      <a:pt x="340" y="354"/>
                    </a:lnTo>
                    <a:lnTo>
                      <a:pt x="349" y="348"/>
                    </a:lnTo>
                    <a:lnTo>
                      <a:pt x="354" y="339"/>
                    </a:lnTo>
                    <a:lnTo>
                      <a:pt x="361" y="331"/>
                    </a:lnTo>
                    <a:lnTo>
                      <a:pt x="374" y="315"/>
                    </a:lnTo>
                    <a:lnTo>
                      <a:pt x="378" y="306"/>
                    </a:lnTo>
                    <a:lnTo>
                      <a:pt x="380" y="302"/>
                    </a:lnTo>
                    <a:lnTo>
                      <a:pt x="382" y="299"/>
                    </a:lnTo>
                    <a:lnTo>
                      <a:pt x="384" y="298"/>
                    </a:lnTo>
                    <a:lnTo>
                      <a:pt x="393" y="281"/>
                    </a:lnTo>
                    <a:lnTo>
                      <a:pt x="395" y="271"/>
                    </a:lnTo>
                    <a:lnTo>
                      <a:pt x="399" y="262"/>
                    </a:lnTo>
                    <a:lnTo>
                      <a:pt x="404" y="244"/>
                    </a:lnTo>
                    <a:lnTo>
                      <a:pt x="408" y="223"/>
                    </a:lnTo>
                    <a:lnTo>
                      <a:pt x="408" y="213"/>
                    </a:lnTo>
                    <a:lnTo>
                      <a:pt x="409" y="204"/>
                    </a:lnTo>
                    <a:lnTo>
                      <a:pt x="408" y="183"/>
                    </a:lnTo>
                    <a:lnTo>
                      <a:pt x="404" y="163"/>
                    </a:lnTo>
                    <a:lnTo>
                      <a:pt x="399" y="144"/>
                    </a:lnTo>
                    <a:lnTo>
                      <a:pt x="393" y="126"/>
                    </a:lnTo>
                    <a:lnTo>
                      <a:pt x="384" y="108"/>
                    </a:lnTo>
                    <a:lnTo>
                      <a:pt x="374" y="91"/>
                    </a:lnTo>
                    <a:lnTo>
                      <a:pt x="361" y="75"/>
                    </a:lnTo>
                    <a:lnTo>
                      <a:pt x="349" y="60"/>
                    </a:lnTo>
                    <a:lnTo>
                      <a:pt x="332" y="45"/>
                    </a:lnTo>
                    <a:lnTo>
                      <a:pt x="316" y="33"/>
                    </a:lnTo>
                    <a:lnTo>
                      <a:pt x="299" y="23"/>
                    </a:lnTo>
                    <a:lnTo>
                      <a:pt x="282" y="15"/>
                    </a:lnTo>
                    <a:lnTo>
                      <a:pt x="262" y="7"/>
                    </a:lnTo>
                    <a:lnTo>
                      <a:pt x="244" y="3"/>
                    </a:lnTo>
                    <a:lnTo>
                      <a:pt x="224" y="0"/>
                    </a:lnTo>
                    <a:lnTo>
                      <a:pt x="205" y="0"/>
                    </a:lnTo>
                    <a:lnTo>
                      <a:pt x="182" y="0"/>
                    </a:lnTo>
                    <a:lnTo>
                      <a:pt x="161" y="3"/>
                    </a:lnTo>
                    <a:lnTo>
                      <a:pt x="141" y="9"/>
                    </a:lnTo>
                    <a:lnTo>
                      <a:pt x="123" y="17"/>
                    </a:lnTo>
                    <a:lnTo>
                      <a:pt x="106" y="33"/>
                    </a:lnTo>
                    <a:close/>
                    <a:moveTo>
                      <a:pt x="22" y="204"/>
                    </a:moveTo>
                    <a:lnTo>
                      <a:pt x="24" y="167"/>
                    </a:lnTo>
                    <a:lnTo>
                      <a:pt x="28" y="149"/>
                    </a:lnTo>
                    <a:lnTo>
                      <a:pt x="34" y="133"/>
                    </a:lnTo>
                    <a:lnTo>
                      <a:pt x="41" y="116"/>
                    </a:lnTo>
                    <a:lnTo>
                      <a:pt x="51" y="101"/>
                    </a:lnTo>
                    <a:lnTo>
                      <a:pt x="62" y="86"/>
                    </a:lnTo>
                    <a:lnTo>
                      <a:pt x="75" y="74"/>
                    </a:lnTo>
                    <a:lnTo>
                      <a:pt x="88" y="60"/>
                    </a:lnTo>
                    <a:lnTo>
                      <a:pt x="102" y="50"/>
                    </a:lnTo>
                    <a:lnTo>
                      <a:pt x="133" y="34"/>
                    </a:lnTo>
                    <a:lnTo>
                      <a:pt x="149" y="27"/>
                    </a:lnTo>
                    <a:lnTo>
                      <a:pt x="167" y="24"/>
                    </a:lnTo>
                    <a:lnTo>
                      <a:pt x="205" y="22"/>
                    </a:lnTo>
                    <a:lnTo>
                      <a:pt x="223" y="22"/>
                    </a:lnTo>
                    <a:lnTo>
                      <a:pt x="241" y="24"/>
                    </a:lnTo>
                    <a:lnTo>
                      <a:pt x="258" y="27"/>
                    </a:lnTo>
                    <a:lnTo>
                      <a:pt x="275" y="34"/>
                    </a:lnTo>
                    <a:lnTo>
                      <a:pt x="290" y="41"/>
                    </a:lnTo>
                    <a:lnTo>
                      <a:pt x="306" y="50"/>
                    </a:lnTo>
                    <a:lnTo>
                      <a:pt x="319" y="60"/>
                    </a:lnTo>
                    <a:lnTo>
                      <a:pt x="334" y="74"/>
                    </a:lnTo>
                    <a:lnTo>
                      <a:pt x="346" y="86"/>
                    </a:lnTo>
                    <a:lnTo>
                      <a:pt x="358" y="101"/>
                    </a:lnTo>
                    <a:lnTo>
                      <a:pt x="367" y="116"/>
                    </a:lnTo>
                    <a:lnTo>
                      <a:pt x="375" y="133"/>
                    </a:lnTo>
                    <a:lnTo>
                      <a:pt x="380" y="149"/>
                    </a:lnTo>
                    <a:lnTo>
                      <a:pt x="385" y="167"/>
                    </a:lnTo>
                    <a:lnTo>
                      <a:pt x="388" y="185"/>
                    </a:lnTo>
                    <a:lnTo>
                      <a:pt x="390" y="204"/>
                    </a:lnTo>
                    <a:lnTo>
                      <a:pt x="388" y="204"/>
                    </a:lnTo>
                    <a:lnTo>
                      <a:pt x="388" y="205"/>
                    </a:lnTo>
                    <a:lnTo>
                      <a:pt x="388" y="207"/>
                    </a:lnTo>
                    <a:lnTo>
                      <a:pt x="388" y="212"/>
                    </a:lnTo>
                    <a:lnTo>
                      <a:pt x="388" y="221"/>
                    </a:lnTo>
                    <a:lnTo>
                      <a:pt x="385" y="239"/>
                    </a:lnTo>
                    <a:lnTo>
                      <a:pt x="380" y="256"/>
                    </a:lnTo>
                    <a:lnTo>
                      <a:pt x="378" y="260"/>
                    </a:lnTo>
                    <a:lnTo>
                      <a:pt x="377" y="264"/>
                    </a:lnTo>
                    <a:lnTo>
                      <a:pt x="375" y="273"/>
                    </a:lnTo>
                    <a:lnTo>
                      <a:pt x="370" y="280"/>
                    </a:lnTo>
                    <a:lnTo>
                      <a:pt x="368" y="283"/>
                    </a:lnTo>
                    <a:lnTo>
                      <a:pt x="367" y="288"/>
                    </a:lnTo>
                    <a:lnTo>
                      <a:pt x="358" y="304"/>
                    </a:lnTo>
                    <a:lnTo>
                      <a:pt x="346" y="319"/>
                    </a:lnTo>
                    <a:lnTo>
                      <a:pt x="340" y="325"/>
                    </a:lnTo>
                    <a:lnTo>
                      <a:pt x="337" y="326"/>
                    </a:lnTo>
                    <a:lnTo>
                      <a:pt x="336" y="329"/>
                    </a:lnTo>
                    <a:lnTo>
                      <a:pt x="334" y="333"/>
                    </a:lnTo>
                    <a:lnTo>
                      <a:pt x="329" y="336"/>
                    </a:lnTo>
                    <a:lnTo>
                      <a:pt x="327" y="337"/>
                    </a:lnTo>
                    <a:lnTo>
                      <a:pt x="326" y="339"/>
                    </a:lnTo>
                    <a:lnTo>
                      <a:pt x="319" y="346"/>
                    </a:lnTo>
                    <a:lnTo>
                      <a:pt x="306" y="357"/>
                    </a:lnTo>
                    <a:lnTo>
                      <a:pt x="290" y="366"/>
                    </a:lnTo>
                    <a:lnTo>
                      <a:pt x="285" y="367"/>
                    </a:lnTo>
                    <a:lnTo>
                      <a:pt x="282" y="370"/>
                    </a:lnTo>
                    <a:lnTo>
                      <a:pt x="275" y="374"/>
                    </a:lnTo>
                    <a:lnTo>
                      <a:pt x="266" y="376"/>
                    </a:lnTo>
                    <a:lnTo>
                      <a:pt x="261" y="378"/>
                    </a:lnTo>
                    <a:lnTo>
                      <a:pt x="258" y="380"/>
                    </a:lnTo>
                    <a:lnTo>
                      <a:pt x="241" y="384"/>
                    </a:lnTo>
                    <a:lnTo>
                      <a:pt x="223" y="388"/>
                    </a:lnTo>
                    <a:lnTo>
                      <a:pt x="205" y="389"/>
                    </a:lnTo>
                    <a:lnTo>
                      <a:pt x="185" y="388"/>
                    </a:lnTo>
                    <a:lnTo>
                      <a:pt x="167" y="384"/>
                    </a:lnTo>
                    <a:lnTo>
                      <a:pt x="149" y="380"/>
                    </a:lnTo>
                    <a:lnTo>
                      <a:pt x="133" y="374"/>
                    </a:lnTo>
                    <a:lnTo>
                      <a:pt x="117" y="366"/>
                    </a:lnTo>
                    <a:lnTo>
                      <a:pt x="102" y="357"/>
                    </a:lnTo>
                    <a:lnTo>
                      <a:pt x="88" y="346"/>
                    </a:lnTo>
                    <a:lnTo>
                      <a:pt x="75" y="333"/>
                    </a:lnTo>
                    <a:lnTo>
                      <a:pt x="62" y="319"/>
                    </a:lnTo>
                    <a:lnTo>
                      <a:pt x="51" y="304"/>
                    </a:lnTo>
                    <a:lnTo>
                      <a:pt x="41" y="288"/>
                    </a:lnTo>
                    <a:lnTo>
                      <a:pt x="34" y="273"/>
                    </a:lnTo>
                    <a:lnTo>
                      <a:pt x="28" y="256"/>
                    </a:lnTo>
                    <a:lnTo>
                      <a:pt x="24" y="239"/>
                    </a:lnTo>
                    <a:lnTo>
                      <a:pt x="22" y="221"/>
                    </a:lnTo>
                    <a:lnTo>
                      <a:pt x="22" y="204"/>
                    </a:lnTo>
                    <a:close/>
                  </a:path>
                </a:pathLst>
              </a:custGeom>
              <a:solidFill>
                <a:srgbClr val="B7FF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137">
                <a:extLst>
                  <a:ext uri="{FF2B5EF4-FFF2-40B4-BE49-F238E27FC236}">
                    <a16:creationId xmlns:a16="http://schemas.microsoft.com/office/drawing/2014/main" id="{2CC1BAAE-036B-428B-8321-C1C2B43E3E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5" y="1174"/>
                <a:ext cx="74" cy="73"/>
              </a:xfrm>
              <a:custGeom>
                <a:avLst/>
                <a:gdLst>
                  <a:gd name="T0" fmla="*/ 0 w 368"/>
                  <a:gd name="T1" fmla="*/ 0 h 367"/>
                  <a:gd name="T2" fmla="*/ 0 w 368"/>
                  <a:gd name="T3" fmla="*/ 0 h 367"/>
                  <a:gd name="T4" fmla="*/ 0 w 368"/>
                  <a:gd name="T5" fmla="*/ 0 h 367"/>
                  <a:gd name="T6" fmla="*/ 0 w 368"/>
                  <a:gd name="T7" fmla="*/ 0 h 367"/>
                  <a:gd name="T8" fmla="*/ 0 w 368"/>
                  <a:gd name="T9" fmla="*/ 0 h 367"/>
                  <a:gd name="T10" fmla="*/ 0 w 368"/>
                  <a:gd name="T11" fmla="*/ 1 h 367"/>
                  <a:gd name="T12" fmla="*/ 0 w 368"/>
                  <a:gd name="T13" fmla="*/ 1 h 367"/>
                  <a:gd name="T14" fmla="*/ 0 w 368"/>
                  <a:gd name="T15" fmla="*/ 1 h 367"/>
                  <a:gd name="T16" fmla="*/ 0 w 368"/>
                  <a:gd name="T17" fmla="*/ 1 h 367"/>
                  <a:gd name="T18" fmla="*/ 0 w 368"/>
                  <a:gd name="T19" fmla="*/ 1 h 367"/>
                  <a:gd name="T20" fmla="*/ 0 w 368"/>
                  <a:gd name="T21" fmla="*/ 1 h 367"/>
                  <a:gd name="T22" fmla="*/ 0 w 368"/>
                  <a:gd name="T23" fmla="*/ 1 h 367"/>
                  <a:gd name="T24" fmla="*/ 1 w 368"/>
                  <a:gd name="T25" fmla="*/ 0 h 367"/>
                  <a:gd name="T26" fmla="*/ 1 w 368"/>
                  <a:gd name="T27" fmla="*/ 0 h 367"/>
                  <a:gd name="T28" fmla="*/ 1 w 368"/>
                  <a:gd name="T29" fmla="*/ 0 h 367"/>
                  <a:gd name="T30" fmla="*/ 1 w 368"/>
                  <a:gd name="T31" fmla="*/ 0 h 367"/>
                  <a:gd name="T32" fmla="*/ 1 w 368"/>
                  <a:gd name="T33" fmla="*/ 0 h 367"/>
                  <a:gd name="T34" fmla="*/ 1 w 368"/>
                  <a:gd name="T35" fmla="*/ 0 h 367"/>
                  <a:gd name="T36" fmla="*/ 1 w 368"/>
                  <a:gd name="T37" fmla="*/ 0 h 367"/>
                  <a:gd name="T38" fmla="*/ 1 w 368"/>
                  <a:gd name="T39" fmla="*/ 0 h 367"/>
                  <a:gd name="T40" fmla="*/ 1 w 368"/>
                  <a:gd name="T41" fmla="*/ 0 h 367"/>
                  <a:gd name="T42" fmla="*/ 1 w 368"/>
                  <a:gd name="T43" fmla="*/ 0 h 367"/>
                  <a:gd name="T44" fmla="*/ 0 w 368"/>
                  <a:gd name="T45" fmla="*/ 0 h 367"/>
                  <a:gd name="T46" fmla="*/ 0 w 368"/>
                  <a:gd name="T47" fmla="*/ 0 h 367"/>
                  <a:gd name="T48" fmla="*/ 0 w 368"/>
                  <a:gd name="T49" fmla="*/ 0 h 367"/>
                  <a:gd name="T50" fmla="*/ 0 w 368"/>
                  <a:gd name="T51" fmla="*/ 0 h 367"/>
                  <a:gd name="T52" fmla="*/ 0 w 368"/>
                  <a:gd name="T53" fmla="*/ 0 h 367"/>
                  <a:gd name="T54" fmla="*/ 0 w 368"/>
                  <a:gd name="T55" fmla="*/ 0 h 367"/>
                  <a:gd name="T56" fmla="*/ 0 w 368"/>
                  <a:gd name="T57" fmla="*/ 0 h 367"/>
                  <a:gd name="T58" fmla="*/ 0 w 368"/>
                  <a:gd name="T59" fmla="*/ 0 h 367"/>
                  <a:gd name="T60" fmla="*/ 0 w 368"/>
                  <a:gd name="T61" fmla="*/ 0 h 367"/>
                  <a:gd name="T62" fmla="*/ 0 w 368"/>
                  <a:gd name="T63" fmla="*/ 0 h 367"/>
                  <a:gd name="T64" fmla="*/ 1 w 368"/>
                  <a:gd name="T65" fmla="*/ 0 h 367"/>
                  <a:gd name="T66" fmla="*/ 1 w 368"/>
                  <a:gd name="T67" fmla="*/ 0 h 367"/>
                  <a:gd name="T68" fmla="*/ 1 w 368"/>
                  <a:gd name="T69" fmla="*/ 0 h 367"/>
                  <a:gd name="T70" fmla="*/ 1 w 368"/>
                  <a:gd name="T71" fmla="*/ 0 h 367"/>
                  <a:gd name="T72" fmla="*/ 1 w 368"/>
                  <a:gd name="T73" fmla="*/ 0 h 367"/>
                  <a:gd name="T74" fmla="*/ 0 w 368"/>
                  <a:gd name="T75" fmla="*/ 0 h 367"/>
                  <a:gd name="T76" fmla="*/ 0 w 368"/>
                  <a:gd name="T77" fmla="*/ 0 h 367"/>
                  <a:gd name="T78" fmla="*/ 0 w 368"/>
                  <a:gd name="T79" fmla="*/ 1 h 367"/>
                  <a:gd name="T80" fmla="*/ 0 w 368"/>
                  <a:gd name="T81" fmla="*/ 1 h 367"/>
                  <a:gd name="T82" fmla="*/ 0 w 368"/>
                  <a:gd name="T83" fmla="*/ 1 h 367"/>
                  <a:gd name="T84" fmla="*/ 0 w 368"/>
                  <a:gd name="T85" fmla="*/ 1 h 367"/>
                  <a:gd name="T86" fmla="*/ 0 w 368"/>
                  <a:gd name="T87" fmla="*/ 1 h 367"/>
                  <a:gd name="T88" fmla="*/ 0 w 368"/>
                  <a:gd name="T89" fmla="*/ 0 h 367"/>
                  <a:gd name="T90" fmla="*/ 0 w 368"/>
                  <a:gd name="T91" fmla="*/ 0 h 367"/>
                  <a:gd name="T92" fmla="*/ 0 w 368"/>
                  <a:gd name="T93" fmla="*/ 0 h 36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68"/>
                  <a:gd name="T142" fmla="*/ 0 h 367"/>
                  <a:gd name="T143" fmla="*/ 368 w 368"/>
                  <a:gd name="T144" fmla="*/ 367 h 36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68" h="367">
                    <a:moveTo>
                      <a:pt x="53" y="52"/>
                    </a:moveTo>
                    <a:lnTo>
                      <a:pt x="40" y="64"/>
                    </a:lnTo>
                    <a:lnTo>
                      <a:pt x="29" y="79"/>
                    </a:lnTo>
                    <a:lnTo>
                      <a:pt x="19" y="94"/>
                    </a:lnTo>
                    <a:lnTo>
                      <a:pt x="12" y="111"/>
                    </a:lnTo>
                    <a:lnTo>
                      <a:pt x="6" y="127"/>
                    </a:lnTo>
                    <a:lnTo>
                      <a:pt x="2" y="145"/>
                    </a:lnTo>
                    <a:lnTo>
                      <a:pt x="0" y="182"/>
                    </a:lnTo>
                    <a:lnTo>
                      <a:pt x="0" y="199"/>
                    </a:lnTo>
                    <a:lnTo>
                      <a:pt x="2" y="217"/>
                    </a:lnTo>
                    <a:lnTo>
                      <a:pt x="6" y="234"/>
                    </a:lnTo>
                    <a:lnTo>
                      <a:pt x="12" y="251"/>
                    </a:lnTo>
                    <a:lnTo>
                      <a:pt x="19" y="266"/>
                    </a:lnTo>
                    <a:lnTo>
                      <a:pt x="29" y="282"/>
                    </a:lnTo>
                    <a:lnTo>
                      <a:pt x="40" y="297"/>
                    </a:lnTo>
                    <a:lnTo>
                      <a:pt x="53" y="311"/>
                    </a:lnTo>
                    <a:lnTo>
                      <a:pt x="66" y="324"/>
                    </a:lnTo>
                    <a:lnTo>
                      <a:pt x="80" y="335"/>
                    </a:lnTo>
                    <a:lnTo>
                      <a:pt x="95" y="344"/>
                    </a:lnTo>
                    <a:lnTo>
                      <a:pt x="111" y="352"/>
                    </a:lnTo>
                    <a:lnTo>
                      <a:pt x="127" y="358"/>
                    </a:lnTo>
                    <a:lnTo>
                      <a:pt x="145" y="362"/>
                    </a:lnTo>
                    <a:lnTo>
                      <a:pt x="163" y="366"/>
                    </a:lnTo>
                    <a:lnTo>
                      <a:pt x="183" y="367"/>
                    </a:lnTo>
                    <a:lnTo>
                      <a:pt x="201" y="366"/>
                    </a:lnTo>
                    <a:lnTo>
                      <a:pt x="219" y="362"/>
                    </a:lnTo>
                    <a:lnTo>
                      <a:pt x="236" y="358"/>
                    </a:lnTo>
                    <a:lnTo>
                      <a:pt x="239" y="356"/>
                    </a:lnTo>
                    <a:lnTo>
                      <a:pt x="244" y="354"/>
                    </a:lnTo>
                    <a:lnTo>
                      <a:pt x="253" y="352"/>
                    </a:lnTo>
                    <a:lnTo>
                      <a:pt x="260" y="348"/>
                    </a:lnTo>
                    <a:lnTo>
                      <a:pt x="263" y="345"/>
                    </a:lnTo>
                    <a:lnTo>
                      <a:pt x="268" y="344"/>
                    </a:lnTo>
                    <a:lnTo>
                      <a:pt x="284" y="335"/>
                    </a:lnTo>
                    <a:lnTo>
                      <a:pt x="297" y="324"/>
                    </a:lnTo>
                    <a:lnTo>
                      <a:pt x="304" y="317"/>
                    </a:lnTo>
                    <a:lnTo>
                      <a:pt x="305" y="315"/>
                    </a:lnTo>
                    <a:lnTo>
                      <a:pt x="307" y="314"/>
                    </a:lnTo>
                    <a:lnTo>
                      <a:pt x="312" y="311"/>
                    </a:lnTo>
                    <a:lnTo>
                      <a:pt x="314" y="307"/>
                    </a:lnTo>
                    <a:lnTo>
                      <a:pt x="315" y="304"/>
                    </a:lnTo>
                    <a:lnTo>
                      <a:pt x="318" y="303"/>
                    </a:lnTo>
                    <a:lnTo>
                      <a:pt x="324" y="297"/>
                    </a:lnTo>
                    <a:lnTo>
                      <a:pt x="336" y="282"/>
                    </a:lnTo>
                    <a:lnTo>
                      <a:pt x="345" y="266"/>
                    </a:lnTo>
                    <a:lnTo>
                      <a:pt x="346" y="261"/>
                    </a:lnTo>
                    <a:lnTo>
                      <a:pt x="348" y="258"/>
                    </a:lnTo>
                    <a:lnTo>
                      <a:pt x="353" y="251"/>
                    </a:lnTo>
                    <a:lnTo>
                      <a:pt x="355" y="242"/>
                    </a:lnTo>
                    <a:lnTo>
                      <a:pt x="356" y="238"/>
                    </a:lnTo>
                    <a:lnTo>
                      <a:pt x="358" y="234"/>
                    </a:lnTo>
                    <a:lnTo>
                      <a:pt x="363" y="217"/>
                    </a:lnTo>
                    <a:lnTo>
                      <a:pt x="366" y="199"/>
                    </a:lnTo>
                    <a:lnTo>
                      <a:pt x="366" y="190"/>
                    </a:lnTo>
                    <a:lnTo>
                      <a:pt x="366" y="185"/>
                    </a:lnTo>
                    <a:lnTo>
                      <a:pt x="366" y="183"/>
                    </a:lnTo>
                    <a:lnTo>
                      <a:pt x="366" y="182"/>
                    </a:lnTo>
                    <a:lnTo>
                      <a:pt x="368" y="182"/>
                    </a:lnTo>
                    <a:lnTo>
                      <a:pt x="366" y="163"/>
                    </a:lnTo>
                    <a:lnTo>
                      <a:pt x="363" y="145"/>
                    </a:lnTo>
                    <a:lnTo>
                      <a:pt x="358" y="127"/>
                    </a:lnTo>
                    <a:lnTo>
                      <a:pt x="353" y="111"/>
                    </a:lnTo>
                    <a:lnTo>
                      <a:pt x="345" y="94"/>
                    </a:lnTo>
                    <a:lnTo>
                      <a:pt x="336" y="79"/>
                    </a:lnTo>
                    <a:lnTo>
                      <a:pt x="324" y="64"/>
                    </a:lnTo>
                    <a:lnTo>
                      <a:pt x="312" y="52"/>
                    </a:lnTo>
                    <a:lnTo>
                      <a:pt x="297" y="38"/>
                    </a:lnTo>
                    <a:lnTo>
                      <a:pt x="284" y="28"/>
                    </a:lnTo>
                    <a:lnTo>
                      <a:pt x="268" y="19"/>
                    </a:lnTo>
                    <a:lnTo>
                      <a:pt x="253" y="12"/>
                    </a:lnTo>
                    <a:lnTo>
                      <a:pt x="236" y="5"/>
                    </a:lnTo>
                    <a:lnTo>
                      <a:pt x="219" y="2"/>
                    </a:lnTo>
                    <a:lnTo>
                      <a:pt x="201" y="0"/>
                    </a:lnTo>
                    <a:lnTo>
                      <a:pt x="183" y="0"/>
                    </a:lnTo>
                    <a:lnTo>
                      <a:pt x="145" y="2"/>
                    </a:lnTo>
                    <a:lnTo>
                      <a:pt x="127" y="5"/>
                    </a:lnTo>
                    <a:lnTo>
                      <a:pt x="111" y="12"/>
                    </a:lnTo>
                    <a:lnTo>
                      <a:pt x="80" y="28"/>
                    </a:lnTo>
                    <a:lnTo>
                      <a:pt x="66" y="38"/>
                    </a:lnTo>
                    <a:lnTo>
                      <a:pt x="53" y="52"/>
                    </a:lnTo>
                    <a:close/>
                    <a:moveTo>
                      <a:pt x="19" y="182"/>
                    </a:moveTo>
                    <a:lnTo>
                      <a:pt x="21" y="149"/>
                    </a:lnTo>
                    <a:lnTo>
                      <a:pt x="30" y="119"/>
                    </a:lnTo>
                    <a:lnTo>
                      <a:pt x="45" y="90"/>
                    </a:lnTo>
                    <a:lnTo>
                      <a:pt x="68" y="66"/>
                    </a:lnTo>
                    <a:lnTo>
                      <a:pt x="92" y="45"/>
                    </a:lnTo>
                    <a:lnTo>
                      <a:pt x="120" y="30"/>
                    </a:lnTo>
                    <a:lnTo>
                      <a:pt x="134" y="24"/>
                    </a:lnTo>
                    <a:lnTo>
                      <a:pt x="150" y="21"/>
                    </a:lnTo>
                    <a:lnTo>
                      <a:pt x="183" y="19"/>
                    </a:lnTo>
                    <a:lnTo>
                      <a:pt x="197" y="19"/>
                    </a:lnTo>
                    <a:lnTo>
                      <a:pt x="213" y="21"/>
                    </a:lnTo>
                    <a:lnTo>
                      <a:pt x="228" y="24"/>
                    </a:lnTo>
                    <a:lnTo>
                      <a:pt x="244" y="30"/>
                    </a:lnTo>
                    <a:lnTo>
                      <a:pt x="257" y="36"/>
                    </a:lnTo>
                    <a:lnTo>
                      <a:pt x="272" y="45"/>
                    </a:lnTo>
                    <a:lnTo>
                      <a:pt x="285" y="54"/>
                    </a:lnTo>
                    <a:lnTo>
                      <a:pt x="298" y="66"/>
                    </a:lnTo>
                    <a:lnTo>
                      <a:pt x="319" y="90"/>
                    </a:lnTo>
                    <a:lnTo>
                      <a:pt x="327" y="104"/>
                    </a:lnTo>
                    <a:lnTo>
                      <a:pt x="334" y="119"/>
                    </a:lnTo>
                    <a:lnTo>
                      <a:pt x="343" y="149"/>
                    </a:lnTo>
                    <a:lnTo>
                      <a:pt x="345" y="165"/>
                    </a:lnTo>
                    <a:lnTo>
                      <a:pt x="346" y="182"/>
                    </a:lnTo>
                    <a:lnTo>
                      <a:pt x="345" y="189"/>
                    </a:lnTo>
                    <a:lnTo>
                      <a:pt x="345" y="197"/>
                    </a:lnTo>
                    <a:lnTo>
                      <a:pt x="343" y="213"/>
                    </a:lnTo>
                    <a:lnTo>
                      <a:pt x="338" y="227"/>
                    </a:lnTo>
                    <a:lnTo>
                      <a:pt x="334" y="243"/>
                    </a:lnTo>
                    <a:lnTo>
                      <a:pt x="327" y="257"/>
                    </a:lnTo>
                    <a:lnTo>
                      <a:pt x="319" y="270"/>
                    </a:lnTo>
                    <a:lnTo>
                      <a:pt x="315" y="273"/>
                    </a:lnTo>
                    <a:lnTo>
                      <a:pt x="313" y="276"/>
                    </a:lnTo>
                    <a:lnTo>
                      <a:pt x="309" y="283"/>
                    </a:lnTo>
                    <a:lnTo>
                      <a:pt x="298" y="297"/>
                    </a:lnTo>
                    <a:lnTo>
                      <a:pt x="285" y="307"/>
                    </a:lnTo>
                    <a:lnTo>
                      <a:pt x="278" y="311"/>
                    </a:lnTo>
                    <a:lnTo>
                      <a:pt x="274" y="314"/>
                    </a:lnTo>
                    <a:lnTo>
                      <a:pt x="272" y="317"/>
                    </a:lnTo>
                    <a:lnTo>
                      <a:pt x="268" y="318"/>
                    </a:lnTo>
                    <a:lnTo>
                      <a:pt x="264" y="320"/>
                    </a:lnTo>
                    <a:lnTo>
                      <a:pt x="257" y="325"/>
                    </a:lnTo>
                    <a:lnTo>
                      <a:pt x="244" y="333"/>
                    </a:lnTo>
                    <a:lnTo>
                      <a:pt x="228" y="337"/>
                    </a:lnTo>
                    <a:lnTo>
                      <a:pt x="213" y="342"/>
                    </a:lnTo>
                    <a:lnTo>
                      <a:pt x="197" y="344"/>
                    </a:lnTo>
                    <a:lnTo>
                      <a:pt x="189" y="344"/>
                    </a:lnTo>
                    <a:lnTo>
                      <a:pt x="183" y="345"/>
                    </a:lnTo>
                    <a:lnTo>
                      <a:pt x="166" y="344"/>
                    </a:lnTo>
                    <a:lnTo>
                      <a:pt x="150" y="342"/>
                    </a:lnTo>
                    <a:lnTo>
                      <a:pt x="134" y="337"/>
                    </a:lnTo>
                    <a:lnTo>
                      <a:pt x="120" y="333"/>
                    </a:lnTo>
                    <a:lnTo>
                      <a:pt x="92" y="317"/>
                    </a:lnTo>
                    <a:lnTo>
                      <a:pt x="68" y="297"/>
                    </a:lnTo>
                    <a:lnTo>
                      <a:pt x="55" y="283"/>
                    </a:lnTo>
                    <a:lnTo>
                      <a:pt x="45" y="270"/>
                    </a:lnTo>
                    <a:lnTo>
                      <a:pt x="36" y="257"/>
                    </a:lnTo>
                    <a:lnTo>
                      <a:pt x="30" y="243"/>
                    </a:lnTo>
                    <a:lnTo>
                      <a:pt x="25" y="227"/>
                    </a:lnTo>
                    <a:lnTo>
                      <a:pt x="21" y="213"/>
                    </a:lnTo>
                    <a:lnTo>
                      <a:pt x="19" y="197"/>
                    </a:lnTo>
                    <a:lnTo>
                      <a:pt x="19" y="182"/>
                    </a:lnTo>
                    <a:close/>
                  </a:path>
                </a:pathLst>
              </a:custGeom>
              <a:solidFill>
                <a:srgbClr val="BFFFB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138">
                <a:extLst>
                  <a:ext uri="{FF2B5EF4-FFF2-40B4-BE49-F238E27FC236}">
                    <a16:creationId xmlns:a16="http://schemas.microsoft.com/office/drawing/2014/main" id="{3F744918-DCDE-4FDB-871B-553832BF7E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9" y="1177"/>
                <a:ext cx="66" cy="66"/>
              </a:xfrm>
              <a:custGeom>
                <a:avLst/>
                <a:gdLst>
                  <a:gd name="T0" fmla="*/ 0 w 327"/>
                  <a:gd name="T1" fmla="*/ 0 h 326"/>
                  <a:gd name="T2" fmla="*/ 0 w 327"/>
                  <a:gd name="T3" fmla="*/ 0 h 326"/>
                  <a:gd name="T4" fmla="*/ 0 w 327"/>
                  <a:gd name="T5" fmla="*/ 0 h 326"/>
                  <a:gd name="T6" fmla="*/ 0 w 327"/>
                  <a:gd name="T7" fmla="*/ 0 h 326"/>
                  <a:gd name="T8" fmla="*/ 0 w 327"/>
                  <a:gd name="T9" fmla="*/ 0 h 326"/>
                  <a:gd name="T10" fmla="*/ 0 w 327"/>
                  <a:gd name="T11" fmla="*/ 0 h 326"/>
                  <a:gd name="T12" fmla="*/ 0 w 327"/>
                  <a:gd name="T13" fmla="*/ 0 h 326"/>
                  <a:gd name="T14" fmla="*/ 0 w 327"/>
                  <a:gd name="T15" fmla="*/ 1 h 326"/>
                  <a:gd name="T16" fmla="*/ 0 w 327"/>
                  <a:gd name="T17" fmla="*/ 1 h 326"/>
                  <a:gd name="T18" fmla="*/ 0 w 327"/>
                  <a:gd name="T19" fmla="*/ 1 h 326"/>
                  <a:gd name="T20" fmla="*/ 0 w 327"/>
                  <a:gd name="T21" fmla="*/ 1 h 326"/>
                  <a:gd name="T22" fmla="*/ 0 w 327"/>
                  <a:gd name="T23" fmla="*/ 1 h 326"/>
                  <a:gd name="T24" fmla="*/ 0 w 327"/>
                  <a:gd name="T25" fmla="*/ 0 h 326"/>
                  <a:gd name="T26" fmla="*/ 0 w 327"/>
                  <a:gd name="T27" fmla="*/ 0 h 326"/>
                  <a:gd name="T28" fmla="*/ 0 w 327"/>
                  <a:gd name="T29" fmla="*/ 0 h 326"/>
                  <a:gd name="T30" fmla="*/ 0 w 327"/>
                  <a:gd name="T31" fmla="*/ 0 h 326"/>
                  <a:gd name="T32" fmla="*/ 0 w 327"/>
                  <a:gd name="T33" fmla="*/ 0 h 326"/>
                  <a:gd name="T34" fmla="*/ 0 w 327"/>
                  <a:gd name="T35" fmla="*/ 0 h 326"/>
                  <a:gd name="T36" fmla="*/ 1 w 327"/>
                  <a:gd name="T37" fmla="*/ 0 h 326"/>
                  <a:gd name="T38" fmla="*/ 1 w 327"/>
                  <a:gd name="T39" fmla="*/ 0 h 326"/>
                  <a:gd name="T40" fmla="*/ 1 w 327"/>
                  <a:gd name="T41" fmla="*/ 0 h 326"/>
                  <a:gd name="T42" fmla="*/ 1 w 327"/>
                  <a:gd name="T43" fmla="*/ 0 h 326"/>
                  <a:gd name="T44" fmla="*/ 1 w 327"/>
                  <a:gd name="T45" fmla="*/ 0 h 326"/>
                  <a:gd name="T46" fmla="*/ 0 w 327"/>
                  <a:gd name="T47" fmla="*/ 0 h 326"/>
                  <a:gd name="T48" fmla="*/ 0 w 327"/>
                  <a:gd name="T49" fmla="*/ 0 h 326"/>
                  <a:gd name="T50" fmla="*/ 0 w 327"/>
                  <a:gd name="T51" fmla="*/ 0 h 326"/>
                  <a:gd name="T52" fmla="*/ 0 w 327"/>
                  <a:gd name="T53" fmla="*/ 0 h 326"/>
                  <a:gd name="T54" fmla="*/ 0 w 327"/>
                  <a:gd name="T55" fmla="*/ 0 h 326"/>
                  <a:gd name="T56" fmla="*/ 0 w 327"/>
                  <a:gd name="T57" fmla="*/ 0 h 326"/>
                  <a:gd name="T58" fmla="*/ 0 w 327"/>
                  <a:gd name="T59" fmla="*/ 0 h 326"/>
                  <a:gd name="T60" fmla="*/ 0 w 327"/>
                  <a:gd name="T61" fmla="*/ 0 h 326"/>
                  <a:gd name="T62" fmla="*/ 0 w 327"/>
                  <a:gd name="T63" fmla="*/ 0 h 326"/>
                  <a:gd name="T64" fmla="*/ 0 w 327"/>
                  <a:gd name="T65" fmla="*/ 0 h 326"/>
                  <a:gd name="T66" fmla="*/ 0 w 327"/>
                  <a:gd name="T67" fmla="*/ 0 h 326"/>
                  <a:gd name="T68" fmla="*/ 0 w 327"/>
                  <a:gd name="T69" fmla="*/ 0 h 326"/>
                  <a:gd name="T70" fmla="*/ 0 w 327"/>
                  <a:gd name="T71" fmla="*/ 0 h 326"/>
                  <a:gd name="T72" fmla="*/ 0 w 327"/>
                  <a:gd name="T73" fmla="*/ 0 h 326"/>
                  <a:gd name="T74" fmla="*/ 0 w 327"/>
                  <a:gd name="T75" fmla="*/ 0 h 326"/>
                  <a:gd name="T76" fmla="*/ 0 w 327"/>
                  <a:gd name="T77" fmla="*/ 0 h 326"/>
                  <a:gd name="T78" fmla="*/ 0 w 327"/>
                  <a:gd name="T79" fmla="*/ 0 h 326"/>
                  <a:gd name="T80" fmla="*/ 0 w 327"/>
                  <a:gd name="T81" fmla="*/ 0 h 326"/>
                  <a:gd name="T82" fmla="*/ 0 w 327"/>
                  <a:gd name="T83" fmla="*/ 0 h 326"/>
                  <a:gd name="T84" fmla="*/ 0 w 327"/>
                  <a:gd name="T85" fmla="*/ 0 h 326"/>
                  <a:gd name="T86" fmla="*/ 0 w 327"/>
                  <a:gd name="T87" fmla="*/ 0 h 326"/>
                  <a:gd name="T88" fmla="*/ 0 w 327"/>
                  <a:gd name="T89" fmla="*/ 0 h 326"/>
                  <a:gd name="T90" fmla="*/ 0 w 327"/>
                  <a:gd name="T91" fmla="*/ 0 h 326"/>
                  <a:gd name="T92" fmla="*/ 1 w 327"/>
                  <a:gd name="T93" fmla="*/ 0 h 326"/>
                  <a:gd name="T94" fmla="*/ 1 w 327"/>
                  <a:gd name="T95" fmla="*/ 0 h 326"/>
                  <a:gd name="T96" fmla="*/ 0 w 327"/>
                  <a:gd name="T97" fmla="*/ 0 h 326"/>
                  <a:gd name="T98" fmla="*/ 0 w 327"/>
                  <a:gd name="T99" fmla="*/ 0 h 326"/>
                  <a:gd name="T100" fmla="*/ 0 w 327"/>
                  <a:gd name="T101" fmla="*/ 0 h 326"/>
                  <a:gd name="T102" fmla="*/ 0 w 327"/>
                  <a:gd name="T103" fmla="*/ 0 h 326"/>
                  <a:gd name="T104" fmla="*/ 0 w 327"/>
                  <a:gd name="T105" fmla="*/ 0 h 326"/>
                  <a:gd name="T106" fmla="*/ 0 w 327"/>
                  <a:gd name="T107" fmla="*/ 0 h 326"/>
                  <a:gd name="T108" fmla="*/ 0 w 327"/>
                  <a:gd name="T109" fmla="*/ 0 h 326"/>
                  <a:gd name="T110" fmla="*/ 0 w 327"/>
                  <a:gd name="T111" fmla="*/ 1 h 326"/>
                  <a:gd name="T112" fmla="*/ 0 w 327"/>
                  <a:gd name="T113" fmla="*/ 1 h 326"/>
                  <a:gd name="T114" fmla="*/ 0 w 327"/>
                  <a:gd name="T115" fmla="*/ 0 h 326"/>
                  <a:gd name="T116" fmla="*/ 0 w 327"/>
                  <a:gd name="T117" fmla="*/ 0 h 32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7"/>
                  <a:gd name="T178" fmla="*/ 0 h 326"/>
                  <a:gd name="T179" fmla="*/ 327 w 327"/>
                  <a:gd name="T180" fmla="*/ 326 h 32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7" h="326">
                    <a:moveTo>
                      <a:pt x="49" y="47"/>
                    </a:moveTo>
                    <a:lnTo>
                      <a:pt x="26" y="71"/>
                    </a:lnTo>
                    <a:lnTo>
                      <a:pt x="11" y="100"/>
                    </a:lnTo>
                    <a:lnTo>
                      <a:pt x="2" y="130"/>
                    </a:lnTo>
                    <a:lnTo>
                      <a:pt x="0" y="163"/>
                    </a:lnTo>
                    <a:lnTo>
                      <a:pt x="0" y="178"/>
                    </a:lnTo>
                    <a:lnTo>
                      <a:pt x="2" y="194"/>
                    </a:lnTo>
                    <a:lnTo>
                      <a:pt x="6" y="208"/>
                    </a:lnTo>
                    <a:lnTo>
                      <a:pt x="11" y="224"/>
                    </a:lnTo>
                    <a:lnTo>
                      <a:pt x="17" y="238"/>
                    </a:lnTo>
                    <a:lnTo>
                      <a:pt x="26" y="251"/>
                    </a:lnTo>
                    <a:lnTo>
                      <a:pt x="36" y="264"/>
                    </a:lnTo>
                    <a:lnTo>
                      <a:pt x="49" y="278"/>
                    </a:lnTo>
                    <a:lnTo>
                      <a:pt x="73" y="298"/>
                    </a:lnTo>
                    <a:lnTo>
                      <a:pt x="101" y="314"/>
                    </a:lnTo>
                    <a:lnTo>
                      <a:pt x="115" y="318"/>
                    </a:lnTo>
                    <a:lnTo>
                      <a:pt x="131" y="323"/>
                    </a:lnTo>
                    <a:lnTo>
                      <a:pt x="147" y="325"/>
                    </a:lnTo>
                    <a:lnTo>
                      <a:pt x="164" y="326"/>
                    </a:lnTo>
                    <a:lnTo>
                      <a:pt x="170" y="325"/>
                    </a:lnTo>
                    <a:lnTo>
                      <a:pt x="178" y="325"/>
                    </a:lnTo>
                    <a:lnTo>
                      <a:pt x="194" y="323"/>
                    </a:lnTo>
                    <a:lnTo>
                      <a:pt x="209" y="318"/>
                    </a:lnTo>
                    <a:lnTo>
                      <a:pt x="225" y="314"/>
                    </a:lnTo>
                    <a:lnTo>
                      <a:pt x="238" y="306"/>
                    </a:lnTo>
                    <a:lnTo>
                      <a:pt x="245" y="301"/>
                    </a:lnTo>
                    <a:lnTo>
                      <a:pt x="249" y="299"/>
                    </a:lnTo>
                    <a:lnTo>
                      <a:pt x="253" y="298"/>
                    </a:lnTo>
                    <a:lnTo>
                      <a:pt x="255" y="295"/>
                    </a:lnTo>
                    <a:lnTo>
                      <a:pt x="259" y="292"/>
                    </a:lnTo>
                    <a:lnTo>
                      <a:pt x="266" y="288"/>
                    </a:lnTo>
                    <a:lnTo>
                      <a:pt x="279" y="278"/>
                    </a:lnTo>
                    <a:lnTo>
                      <a:pt x="290" y="264"/>
                    </a:lnTo>
                    <a:lnTo>
                      <a:pt x="294" y="257"/>
                    </a:lnTo>
                    <a:lnTo>
                      <a:pt x="296" y="254"/>
                    </a:lnTo>
                    <a:lnTo>
                      <a:pt x="300" y="251"/>
                    </a:lnTo>
                    <a:lnTo>
                      <a:pt x="308" y="238"/>
                    </a:lnTo>
                    <a:lnTo>
                      <a:pt x="315" y="224"/>
                    </a:lnTo>
                    <a:lnTo>
                      <a:pt x="319" y="208"/>
                    </a:lnTo>
                    <a:lnTo>
                      <a:pt x="324" y="194"/>
                    </a:lnTo>
                    <a:lnTo>
                      <a:pt x="326" y="178"/>
                    </a:lnTo>
                    <a:lnTo>
                      <a:pt x="326" y="170"/>
                    </a:lnTo>
                    <a:lnTo>
                      <a:pt x="327" y="163"/>
                    </a:lnTo>
                    <a:lnTo>
                      <a:pt x="326" y="146"/>
                    </a:lnTo>
                    <a:lnTo>
                      <a:pt x="324" y="130"/>
                    </a:lnTo>
                    <a:lnTo>
                      <a:pt x="315" y="100"/>
                    </a:lnTo>
                    <a:lnTo>
                      <a:pt x="308" y="85"/>
                    </a:lnTo>
                    <a:lnTo>
                      <a:pt x="300" y="71"/>
                    </a:lnTo>
                    <a:lnTo>
                      <a:pt x="279" y="47"/>
                    </a:lnTo>
                    <a:lnTo>
                      <a:pt x="266" y="35"/>
                    </a:lnTo>
                    <a:lnTo>
                      <a:pt x="253" y="26"/>
                    </a:lnTo>
                    <a:lnTo>
                      <a:pt x="238" y="17"/>
                    </a:lnTo>
                    <a:lnTo>
                      <a:pt x="225" y="11"/>
                    </a:lnTo>
                    <a:lnTo>
                      <a:pt x="209" y="5"/>
                    </a:lnTo>
                    <a:lnTo>
                      <a:pt x="194" y="2"/>
                    </a:lnTo>
                    <a:lnTo>
                      <a:pt x="178" y="0"/>
                    </a:lnTo>
                    <a:lnTo>
                      <a:pt x="164" y="0"/>
                    </a:lnTo>
                    <a:lnTo>
                      <a:pt x="131" y="2"/>
                    </a:lnTo>
                    <a:lnTo>
                      <a:pt x="115" y="5"/>
                    </a:lnTo>
                    <a:lnTo>
                      <a:pt x="101" y="11"/>
                    </a:lnTo>
                    <a:lnTo>
                      <a:pt x="73" y="26"/>
                    </a:lnTo>
                    <a:lnTo>
                      <a:pt x="49" y="47"/>
                    </a:lnTo>
                    <a:close/>
                    <a:moveTo>
                      <a:pt x="63" y="264"/>
                    </a:moveTo>
                    <a:lnTo>
                      <a:pt x="52" y="253"/>
                    </a:lnTo>
                    <a:lnTo>
                      <a:pt x="44" y="241"/>
                    </a:lnTo>
                    <a:lnTo>
                      <a:pt x="36" y="229"/>
                    </a:lnTo>
                    <a:lnTo>
                      <a:pt x="32" y="217"/>
                    </a:lnTo>
                    <a:lnTo>
                      <a:pt x="26" y="204"/>
                    </a:lnTo>
                    <a:lnTo>
                      <a:pt x="24" y="191"/>
                    </a:lnTo>
                    <a:lnTo>
                      <a:pt x="22" y="177"/>
                    </a:lnTo>
                    <a:lnTo>
                      <a:pt x="22" y="163"/>
                    </a:lnTo>
                    <a:lnTo>
                      <a:pt x="22" y="147"/>
                    </a:lnTo>
                    <a:lnTo>
                      <a:pt x="24" y="134"/>
                    </a:lnTo>
                    <a:lnTo>
                      <a:pt x="32" y="108"/>
                    </a:lnTo>
                    <a:lnTo>
                      <a:pt x="44" y="84"/>
                    </a:lnTo>
                    <a:lnTo>
                      <a:pt x="63" y="62"/>
                    </a:lnTo>
                    <a:lnTo>
                      <a:pt x="84" y="44"/>
                    </a:lnTo>
                    <a:lnTo>
                      <a:pt x="108" y="32"/>
                    </a:lnTo>
                    <a:lnTo>
                      <a:pt x="134" y="24"/>
                    </a:lnTo>
                    <a:lnTo>
                      <a:pt x="148" y="21"/>
                    </a:lnTo>
                    <a:lnTo>
                      <a:pt x="164" y="21"/>
                    </a:lnTo>
                    <a:lnTo>
                      <a:pt x="177" y="21"/>
                    </a:lnTo>
                    <a:lnTo>
                      <a:pt x="192" y="24"/>
                    </a:lnTo>
                    <a:lnTo>
                      <a:pt x="204" y="26"/>
                    </a:lnTo>
                    <a:lnTo>
                      <a:pt x="218" y="32"/>
                    </a:lnTo>
                    <a:lnTo>
                      <a:pt x="229" y="36"/>
                    </a:lnTo>
                    <a:lnTo>
                      <a:pt x="242" y="44"/>
                    </a:lnTo>
                    <a:lnTo>
                      <a:pt x="253" y="52"/>
                    </a:lnTo>
                    <a:lnTo>
                      <a:pt x="265" y="62"/>
                    </a:lnTo>
                    <a:lnTo>
                      <a:pt x="283" y="84"/>
                    </a:lnTo>
                    <a:lnTo>
                      <a:pt x="296" y="108"/>
                    </a:lnTo>
                    <a:lnTo>
                      <a:pt x="301" y="120"/>
                    </a:lnTo>
                    <a:lnTo>
                      <a:pt x="304" y="134"/>
                    </a:lnTo>
                    <a:lnTo>
                      <a:pt x="307" y="147"/>
                    </a:lnTo>
                    <a:lnTo>
                      <a:pt x="308" y="163"/>
                    </a:lnTo>
                    <a:lnTo>
                      <a:pt x="307" y="177"/>
                    </a:lnTo>
                    <a:lnTo>
                      <a:pt x="304" y="191"/>
                    </a:lnTo>
                    <a:lnTo>
                      <a:pt x="302" y="197"/>
                    </a:lnTo>
                    <a:lnTo>
                      <a:pt x="301" y="204"/>
                    </a:lnTo>
                    <a:lnTo>
                      <a:pt x="296" y="217"/>
                    </a:lnTo>
                    <a:lnTo>
                      <a:pt x="290" y="229"/>
                    </a:lnTo>
                    <a:lnTo>
                      <a:pt x="283" y="241"/>
                    </a:lnTo>
                    <a:lnTo>
                      <a:pt x="274" y="253"/>
                    </a:lnTo>
                    <a:lnTo>
                      <a:pt x="265" y="264"/>
                    </a:lnTo>
                    <a:lnTo>
                      <a:pt x="253" y="273"/>
                    </a:lnTo>
                    <a:lnTo>
                      <a:pt x="242" y="282"/>
                    </a:lnTo>
                    <a:lnTo>
                      <a:pt x="229" y="289"/>
                    </a:lnTo>
                    <a:lnTo>
                      <a:pt x="218" y="296"/>
                    </a:lnTo>
                    <a:lnTo>
                      <a:pt x="204" y="300"/>
                    </a:lnTo>
                    <a:lnTo>
                      <a:pt x="198" y="301"/>
                    </a:lnTo>
                    <a:lnTo>
                      <a:pt x="192" y="304"/>
                    </a:lnTo>
                    <a:lnTo>
                      <a:pt x="177" y="306"/>
                    </a:lnTo>
                    <a:lnTo>
                      <a:pt x="164" y="307"/>
                    </a:lnTo>
                    <a:lnTo>
                      <a:pt x="148" y="306"/>
                    </a:lnTo>
                    <a:lnTo>
                      <a:pt x="134" y="304"/>
                    </a:lnTo>
                    <a:lnTo>
                      <a:pt x="120" y="300"/>
                    </a:lnTo>
                    <a:lnTo>
                      <a:pt x="108" y="296"/>
                    </a:lnTo>
                    <a:lnTo>
                      <a:pt x="84" y="282"/>
                    </a:lnTo>
                    <a:lnTo>
                      <a:pt x="63" y="264"/>
                    </a:lnTo>
                    <a:close/>
                  </a:path>
                </a:pathLst>
              </a:custGeom>
              <a:solidFill>
                <a:srgbClr val="C7FFC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139">
                <a:extLst>
                  <a:ext uri="{FF2B5EF4-FFF2-40B4-BE49-F238E27FC236}">
                    <a16:creationId xmlns:a16="http://schemas.microsoft.com/office/drawing/2014/main" id="{9E5B9036-556C-45AB-ADDD-87718B0956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4" y="1182"/>
                <a:ext cx="57" cy="57"/>
              </a:xfrm>
              <a:custGeom>
                <a:avLst/>
                <a:gdLst>
                  <a:gd name="T0" fmla="*/ 0 w 286"/>
                  <a:gd name="T1" fmla="*/ 0 h 286"/>
                  <a:gd name="T2" fmla="*/ 0 w 286"/>
                  <a:gd name="T3" fmla="*/ 0 h 286"/>
                  <a:gd name="T4" fmla="*/ 0 w 286"/>
                  <a:gd name="T5" fmla="*/ 0 h 286"/>
                  <a:gd name="T6" fmla="*/ 0 w 286"/>
                  <a:gd name="T7" fmla="*/ 0 h 286"/>
                  <a:gd name="T8" fmla="*/ 0 w 286"/>
                  <a:gd name="T9" fmla="*/ 0 h 286"/>
                  <a:gd name="T10" fmla="*/ 0 w 286"/>
                  <a:gd name="T11" fmla="*/ 0 h 286"/>
                  <a:gd name="T12" fmla="*/ 0 w 286"/>
                  <a:gd name="T13" fmla="*/ 0 h 286"/>
                  <a:gd name="T14" fmla="*/ 0 w 286"/>
                  <a:gd name="T15" fmla="*/ 0 h 286"/>
                  <a:gd name="T16" fmla="*/ 0 w 286"/>
                  <a:gd name="T17" fmla="*/ 0 h 286"/>
                  <a:gd name="T18" fmla="*/ 0 w 286"/>
                  <a:gd name="T19" fmla="*/ 0 h 286"/>
                  <a:gd name="T20" fmla="*/ 0 w 286"/>
                  <a:gd name="T21" fmla="*/ 0 h 286"/>
                  <a:gd name="T22" fmla="*/ 0 w 286"/>
                  <a:gd name="T23" fmla="*/ 0 h 286"/>
                  <a:gd name="T24" fmla="*/ 0 w 286"/>
                  <a:gd name="T25" fmla="*/ 0 h 286"/>
                  <a:gd name="T26" fmla="*/ 0 w 286"/>
                  <a:gd name="T27" fmla="*/ 0 h 286"/>
                  <a:gd name="T28" fmla="*/ 0 w 286"/>
                  <a:gd name="T29" fmla="*/ 0 h 286"/>
                  <a:gd name="T30" fmla="*/ 0 w 286"/>
                  <a:gd name="T31" fmla="*/ 0 h 286"/>
                  <a:gd name="T32" fmla="*/ 0 w 286"/>
                  <a:gd name="T33" fmla="*/ 0 h 286"/>
                  <a:gd name="T34" fmla="*/ 0 w 286"/>
                  <a:gd name="T35" fmla="*/ 0 h 286"/>
                  <a:gd name="T36" fmla="*/ 0 w 286"/>
                  <a:gd name="T37" fmla="*/ 0 h 286"/>
                  <a:gd name="T38" fmla="*/ 0 w 286"/>
                  <a:gd name="T39" fmla="*/ 0 h 286"/>
                  <a:gd name="T40" fmla="*/ 0 w 286"/>
                  <a:gd name="T41" fmla="*/ 0 h 286"/>
                  <a:gd name="T42" fmla="*/ 0 w 286"/>
                  <a:gd name="T43" fmla="*/ 0 h 286"/>
                  <a:gd name="T44" fmla="*/ 0 w 286"/>
                  <a:gd name="T45" fmla="*/ 0 h 286"/>
                  <a:gd name="T46" fmla="*/ 0 w 286"/>
                  <a:gd name="T47" fmla="*/ 0 h 286"/>
                  <a:gd name="T48" fmla="*/ 0 w 286"/>
                  <a:gd name="T49" fmla="*/ 0 h 286"/>
                  <a:gd name="T50" fmla="*/ 0 w 286"/>
                  <a:gd name="T51" fmla="*/ 0 h 286"/>
                  <a:gd name="T52" fmla="*/ 0 w 286"/>
                  <a:gd name="T53" fmla="*/ 0 h 286"/>
                  <a:gd name="T54" fmla="*/ 0 w 286"/>
                  <a:gd name="T55" fmla="*/ 0 h 286"/>
                  <a:gd name="T56" fmla="*/ 0 w 286"/>
                  <a:gd name="T57" fmla="*/ 0 h 286"/>
                  <a:gd name="T58" fmla="*/ 0 w 286"/>
                  <a:gd name="T59" fmla="*/ 0 h 286"/>
                  <a:gd name="T60" fmla="*/ 0 w 286"/>
                  <a:gd name="T61" fmla="*/ 0 h 286"/>
                  <a:gd name="T62" fmla="*/ 0 w 286"/>
                  <a:gd name="T63" fmla="*/ 0 h 286"/>
                  <a:gd name="T64" fmla="*/ 0 w 286"/>
                  <a:gd name="T65" fmla="*/ 0 h 286"/>
                  <a:gd name="T66" fmla="*/ 0 w 286"/>
                  <a:gd name="T67" fmla="*/ 0 h 286"/>
                  <a:gd name="T68" fmla="*/ 0 w 286"/>
                  <a:gd name="T69" fmla="*/ 0 h 286"/>
                  <a:gd name="T70" fmla="*/ 0 w 286"/>
                  <a:gd name="T71" fmla="*/ 0 h 286"/>
                  <a:gd name="T72" fmla="*/ 0 w 286"/>
                  <a:gd name="T73" fmla="*/ 0 h 286"/>
                  <a:gd name="T74" fmla="*/ 0 w 286"/>
                  <a:gd name="T75" fmla="*/ 0 h 286"/>
                  <a:gd name="T76" fmla="*/ 0 w 286"/>
                  <a:gd name="T77" fmla="*/ 0 h 286"/>
                  <a:gd name="T78" fmla="*/ 0 w 286"/>
                  <a:gd name="T79" fmla="*/ 0 h 286"/>
                  <a:gd name="T80" fmla="*/ 0 w 286"/>
                  <a:gd name="T81" fmla="*/ 0 h 286"/>
                  <a:gd name="T82" fmla="*/ 0 w 286"/>
                  <a:gd name="T83" fmla="*/ 0 h 286"/>
                  <a:gd name="T84" fmla="*/ 0 w 286"/>
                  <a:gd name="T85" fmla="*/ 0 h 286"/>
                  <a:gd name="T86" fmla="*/ 0 w 286"/>
                  <a:gd name="T87" fmla="*/ 0 h 286"/>
                  <a:gd name="T88" fmla="*/ 0 w 286"/>
                  <a:gd name="T89" fmla="*/ 0 h 286"/>
                  <a:gd name="T90" fmla="*/ 0 w 286"/>
                  <a:gd name="T91" fmla="*/ 0 h 286"/>
                  <a:gd name="T92" fmla="*/ 0 w 286"/>
                  <a:gd name="T93" fmla="*/ 0 h 286"/>
                  <a:gd name="T94" fmla="*/ 0 w 286"/>
                  <a:gd name="T95" fmla="*/ 0 h 286"/>
                  <a:gd name="T96" fmla="*/ 0 w 286"/>
                  <a:gd name="T97" fmla="*/ 0 h 286"/>
                  <a:gd name="T98" fmla="*/ 0 w 286"/>
                  <a:gd name="T99" fmla="*/ 0 h 286"/>
                  <a:gd name="T100" fmla="*/ 0 w 286"/>
                  <a:gd name="T101" fmla="*/ 0 h 286"/>
                  <a:gd name="T102" fmla="*/ 0 w 286"/>
                  <a:gd name="T103" fmla="*/ 0 h 286"/>
                  <a:gd name="T104" fmla="*/ 0 w 286"/>
                  <a:gd name="T105" fmla="*/ 0 h 286"/>
                  <a:gd name="T106" fmla="*/ 0 w 286"/>
                  <a:gd name="T107" fmla="*/ 0 h 2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86"/>
                  <a:gd name="T163" fmla="*/ 0 h 286"/>
                  <a:gd name="T164" fmla="*/ 286 w 286"/>
                  <a:gd name="T165" fmla="*/ 286 h 2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86" h="286">
                    <a:moveTo>
                      <a:pt x="0" y="142"/>
                    </a:moveTo>
                    <a:lnTo>
                      <a:pt x="0" y="156"/>
                    </a:lnTo>
                    <a:lnTo>
                      <a:pt x="2" y="170"/>
                    </a:lnTo>
                    <a:lnTo>
                      <a:pt x="4" y="183"/>
                    </a:lnTo>
                    <a:lnTo>
                      <a:pt x="10" y="196"/>
                    </a:lnTo>
                    <a:lnTo>
                      <a:pt x="14" y="208"/>
                    </a:lnTo>
                    <a:lnTo>
                      <a:pt x="22" y="220"/>
                    </a:lnTo>
                    <a:lnTo>
                      <a:pt x="30" y="232"/>
                    </a:lnTo>
                    <a:lnTo>
                      <a:pt x="41" y="243"/>
                    </a:lnTo>
                    <a:lnTo>
                      <a:pt x="62" y="261"/>
                    </a:lnTo>
                    <a:lnTo>
                      <a:pt x="86" y="275"/>
                    </a:lnTo>
                    <a:lnTo>
                      <a:pt x="98" y="279"/>
                    </a:lnTo>
                    <a:lnTo>
                      <a:pt x="112" y="283"/>
                    </a:lnTo>
                    <a:lnTo>
                      <a:pt x="126" y="285"/>
                    </a:lnTo>
                    <a:lnTo>
                      <a:pt x="142" y="286"/>
                    </a:lnTo>
                    <a:lnTo>
                      <a:pt x="155" y="285"/>
                    </a:lnTo>
                    <a:lnTo>
                      <a:pt x="170" y="283"/>
                    </a:lnTo>
                    <a:lnTo>
                      <a:pt x="176" y="280"/>
                    </a:lnTo>
                    <a:lnTo>
                      <a:pt x="182" y="279"/>
                    </a:lnTo>
                    <a:lnTo>
                      <a:pt x="196" y="275"/>
                    </a:lnTo>
                    <a:lnTo>
                      <a:pt x="207" y="268"/>
                    </a:lnTo>
                    <a:lnTo>
                      <a:pt x="220" y="261"/>
                    </a:lnTo>
                    <a:lnTo>
                      <a:pt x="231" y="252"/>
                    </a:lnTo>
                    <a:lnTo>
                      <a:pt x="243" y="243"/>
                    </a:lnTo>
                    <a:lnTo>
                      <a:pt x="252" y="232"/>
                    </a:lnTo>
                    <a:lnTo>
                      <a:pt x="261" y="220"/>
                    </a:lnTo>
                    <a:lnTo>
                      <a:pt x="268" y="208"/>
                    </a:lnTo>
                    <a:lnTo>
                      <a:pt x="274" y="196"/>
                    </a:lnTo>
                    <a:lnTo>
                      <a:pt x="279" y="183"/>
                    </a:lnTo>
                    <a:lnTo>
                      <a:pt x="280" y="176"/>
                    </a:lnTo>
                    <a:lnTo>
                      <a:pt x="282" y="170"/>
                    </a:lnTo>
                    <a:lnTo>
                      <a:pt x="285" y="156"/>
                    </a:lnTo>
                    <a:lnTo>
                      <a:pt x="286" y="142"/>
                    </a:lnTo>
                    <a:lnTo>
                      <a:pt x="285" y="126"/>
                    </a:lnTo>
                    <a:lnTo>
                      <a:pt x="282" y="113"/>
                    </a:lnTo>
                    <a:lnTo>
                      <a:pt x="279" y="99"/>
                    </a:lnTo>
                    <a:lnTo>
                      <a:pt x="274" y="87"/>
                    </a:lnTo>
                    <a:lnTo>
                      <a:pt x="261" y="63"/>
                    </a:lnTo>
                    <a:lnTo>
                      <a:pt x="243" y="41"/>
                    </a:lnTo>
                    <a:lnTo>
                      <a:pt x="231" y="31"/>
                    </a:lnTo>
                    <a:lnTo>
                      <a:pt x="220" y="23"/>
                    </a:lnTo>
                    <a:lnTo>
                      <a:pt x="207" y="15"/>
                    </a:lnTo>
                    <a:lnTo>
                      <a:pt x="196" y="11"/>
                    </a:lnTo>
                    <a:lnTo>
                      <a:pt x="182" y="5"/>
                    </a:lnTo>
                    <a:lnTo>
                      <a:pt x="170" y="3"/>
                    </a:lnTo>
                    <a:lnTo>
                      <a:pt x="155" y="0"/>
                    </a:lnTo>
                    <a:lnTo>
                      <a:pt x="142" y="0"/>
                    </a:lnTo>
                    <a:lnTo>
                      <a:pt x="126" y="0"/>
                    </a:lnTo>
                    <a:lnTo>
                      <a:pt x="112" y="3"/>
                    </a:lnTo>
                    <a:lnTo>
                      <a:pt x="86" y="11"/>
                    </a:lnTo>
                    <a:lnTo>
                      <a:pt x="62" y="23"/>
                    </a:lnTo>
                    <a:lnTo>
                      <a:pt x="41" y="41"/>
                    </a:lnTo>
                    <a:lnTo>
                      <a:pt x="22" y="63"/>
                    </a:lnTo>
                    <a:lnTo>
                      <a:pt x="10" y="87"/>
                    </a:lnTo>
                    <a:lnTo>
                      <a:pt x="2" y="113"/>
                    </a:lnTo>
                    <a:lnTo>
                      <a:pt x="0" y="126"/>
                    </a:lnTo>
                    <a:lnTo>
                      <a:pt x="0" y="142"/>
                    </a:lnTo>
                    <a:close/>
                    <a:moveTo>
                      <a:pt x="55" y="228"/>
                    </a:moveTo>
                    <a:lnTo>
                      <a:pt x="46" y="218"/>
                    </a:lnTo>
                    <a:lnTo>
                      <a:pt x="39" y="209"/>
                    </a:lnTo>
                    <a:lnTo>
                      <a:pt x="28" y="189"/>
                    </a:lnTo>
                    <a:lnTo>
                      <a:pt x="21" y="166"/>
                    </a:lnTo>
                    <a:lnTo>
                      <a:pt x="19" y="153"/>
                    </a:lnTo>
                    <a:lnTo>
                      <a:pt x="19" y="142"/>
                    </a:lnTo>
                    <a:lnTo>
                      <a:pt x="21" y="116"/>
                    </a:lnTo>
                    <a:lnTo>
                      <a:pt x="28" y="94"/>
                    </a:lnTo>
                    <a:lnTo>
                      <a:pt x="39" y="73"/>
                    </a:lnTo>
                    <a:lnTo>
                      <a:pt x="55" y="55"/>
                    </a:lnTo>
                    <a:lnTo>
                      <a:pt x="73" y="39"/>
                    </a:lnTo>
                    <a:lnTo>
                      <a:pt x="95" y="28"/>
                    </a:lnTo>
                    <a:lnTo>
                      <a:pt x="117" y="21"/>
                    </a:lnTo>
                    <a:lnTo>
                      <a:pt x="142" y="20"/>
                    </a:lnTo>
                    <a:lnTo>
                      <a:pt x="165" y="21"/>
                    </a:lnTo>
                    <a:lnTo>
                      <a:pt x="188" y="28"/>
                    </a:lnTo>
                    <a:lnTo>
                      <a:pt x="209" y="39"/>
                    </a:lnTo>
                    <a:lnTo>
                      <a:pt x="218" y="46"/>
                    </a:lnTo>
                    <a:lnTo>
                      <a:pt x="228" y="55"/>
                    </a:lnTo>
                    <a:lnTo>
                      <a:pt x="244" y="73"/>
                    </a:lnTo>
                    <a:lnTo>
                      <a:pt x="255" y="94"/>
                    </a:lnTo>
                    <a:lnTo>
                      <a:pt x="262" y="116"/>
                    </a:lnTo>
                    <a:lnTo>
                      <a:pt x="264" y="142"/>
                    </a:lnTo>
                    <a:lnTo>
                      <a:pt x="263" y="153"/>
                    </a:lnTo>
                    <a:lnTo>
                      <a:pt x="262" y="156"/>
                    </a:lnTo>
                    <a:lnTo>
                      <a:pt x="262" y="159"/>
                    </a:lnTo>
                    <a:lnTo>
                      <a:pt x="262" y="166"/>
                    </a:lnTo>
                    <a:lnTo>
                      <a:pt x="255" y="189"/>
                    </a:lnTo>
                    <a:lnTo>
                      <a:pt x="244" y="209"/>
                    </a:lnTo>
                    <a:lnTo>
                      <a:pt x="236" y="218"/>
                    </a:lnTo>
                    <a:lnTo>
                      <a:pt x="231" y="223"/>
                    </a:lnTo>
                    <a:lnTo>
                      <a:pt x="229" y="225"/>
                    </a:lnTo>
                    <a:lnTo>
                      <a:pt x="228" y="225"/>
                    </a:lnTo>
                    <a:lnTo>
                      <a:pt x="228" y="226"/>
                    </a:lnTo>
                    <a:lnTo>
                      <a:pt x="228" y="228"/>
                    </a:lnTo>
                    <a:lnTo>
                      <a:pt x="226" y="228"/>
                    </a:lnTo>
                    <a:lnTo>
                      <a:pt x="224" y="228"/>
                    </a:lnTo>
                    <a:lnTo>
                      <a:pt x="224" y="229"/>
                    </a:lnTo>
                    <a:lnTo>
                      <a:pt x="222" y="232"/>
                    </a:lnTo>
                    <a:lnTo>
                      <a:pt x="218" y="236"/>
                    </a:lnTo>
                    <a:lnTo>
                      <a:pt x="209" y="244"/>
                    </a:lnTo>
                    <a:lnTo>
                      <a:pt x="188" y="255"/>
                    </a:lnTo>
                    <a:lnTo>
                      <a:pt x="165" y="262"/>
                    </a:lnTo>
                    <a:lnTo>
                      <a:pt x="159" y="262"/>
                    </a:lnTo>
                    <a:lnTo>
                      <a:pt x="155" y="262"/>
                    </a:lnTo>
                    <a:lnTo>
                      <a:pt x="153" y="263"/>
                    </a:lnTo>
                    <a:lnTo>
                      <a:pt x="142" y="264"/>
                    </a:lnTo>
                    <a:lnTo>
                      <a:pt x="117" y="262"/>
                    </a:lnTo>
                    <a:lnTo>
                      <a:pt x="95" y="255"/>
                    </a:lnTo>
                    <a:lnTo>
                      <a:pt x="73" y="244"/>
                    </a:lnTo>
                    <a:lnTo>
                      <a:pt x="55" y="228"/>
                    </a:lnTo>
                    <a:close/>
                  </a:path>
                </a:pathLst>
              </a:custGeom>
              <a:solidFill>
                <a:srgbClr val="CFFF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140">
                <a:extLst>
                  <a:ext uri="{FF2B5EF4-FFF2-40B4-BE49-F238E27FC236}">
                    <a16:creationId xmlns:a16="http://schemas.microsoft.com/office/drawing/2014/main" id="{6E38DC28-27E0-401E-B617-9D2EAE60E5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7" y="1186"/>
                <a:ext cx="49" cy="48"/>
              </a:xfrm>
              <a:custGeom>
                <a:avLst/>
                <a:gdLst>
                  <a:gd name="T0" fmla="*/ 0 w 245"/>
                  <a:gd name="T1" fmla="*/ 0 h 244"/>
                  <a:gd name="T2" fmla="*/ 0 w 245"/>
                  <a:gd name="T3" fmla="*/ 0 h 244"/>
                  <a:gd name="T4" fmla="*/ 0 w 245"/>
                  <a:gd name="T5" fmla="*/ 0 h 244"/>
                  <a:gd name="T6" fmla="*/ 0 w 245"/>
                  <a:gd name="T7" fmla="*/ 0 h 244"/>
                  <a:gd name="T8" fmla="*/ 0 w 245"/>
                  <a:gd name="T9" fmla="*/ 0 h 244"/>
                  <a:gd name="T10" fmla="*/ 0 w 245"/>
                  <a:gd name="T11" fmla="*/ 0 h 244"/>
                  <a:gd name="T12" fmla="*/ 0 w 245"/>
                  <a:gd name="T13" fmla="*/ 0 h 244"/>
                  <a:gd name="T14" fmla="*/ 0 w 245"/>
                  <a:gd name="T15" fmla="*/ 0 h 244"/>
                  <a:gd name="T16" fmla="*/ 0 w 245"/>
                  <a:gd name="T17" fmla="*/ 0 h 244"/>
                  <a:gd name="T18" fmla="*/ 0 w 245"/>
                  <a:gd name="T19" fmla="*/ 0 h 244"/>
                  <a:gd name="T20" fmla="*/ 0 w 245"/>
                  <a:gd name="T21" fmla="*/ 0 h 244"/>
                  <a:gd name="T22" fmla="*/ 0 w 245"/>
                  <a:gd name="T23" fmla="*/ 0 h 244"/>
                  <a:gd name="T24" fmla="*/ 0 w 245"/>
                  <a:gd name="T25" fmla="*/ 0 h 244"/>
                  <a:gd name="T26" fmla="*/ 0 w 245"/>
                  <a:gd name="T27" fmla="*/ 0 h 244"/>
                  <a:gd name="T28" fmla="*/ 0 w 245"/>
                  <a:gd name="T29" fmla="*/ 0 h 244"/>
                  <a:gd name="T30" fmla="*/ 0 w 245"/>
                  <a:gd name="T31" fmla="*/ 0 h 244"/>
                  <a:gd name="T32" fmla="*/ 0 w 245"/>
                  <a:gd name="T33" fmla="*/ 0 h 244"/>
                  <a:gd name="T34" fmla="*/ 0 w 245"/>
                  <a:gd name="T35" fmla="*/ 0 h 244"/>
                  <a:gd name="T36" fmla="*/ 0 w 245"/>
                  <a:gd name="T37" fmla="*/ 0 h 244"/>
                  <a:gd name="T38" fmla="*/ 0 w 245"/>
                  <a:gd name="T39" fmla="*/ 0 h 244"/>
                  <a:gd name="T40" fmla="*/ 0 w 245"/>
                  <a:gd name="T41" fmla="*/ 0 h 244"/>
                  <a:gd name="T42" fmla="*/ 0 w 245"/>
                  <a:gd name="T43" fmla="*/ 0 h 244"/>
                  <a:gd name="T44" fmla="*/ 0 w 245"/>
                  <a:gd name="T45" fmla="*/ 0 h 244"/>
                  <a:gd name="T46" fmla="*/ 0 w 245"/>
                  <a:gd name="T47" fmla="*/ 0 h 244"/>
                  <a:gd name="T48" fmla="*/ 0 w 245"/>
                  <a:gd name="T49" fmla="*/ 0 h 244"/>
                  <a:gd name="T50" fmla="*/ 0 w 245"/>
                  <a:gd name="T51" fmla="*/ 0 h 244"/>
                  <a:gd name="T52" fmla="*/ 0 w 245"/>
                  <a:gd name="T53" fmla="*/ 0 h 244"/>
                  <a:gd name="T54" fmla="*/ 0 w 245"/>
                  <a:gd name="T55" fmla="*/ 0 h 244"/>
                  <a:gd name="T56" fmla="*/ 0 w 245"/>
                  <a:gd name="T57" fmla="*/ 0 h 244"/>
                  <a:gd name="T58" fmla="*/ 0 w 245"/>
                  <a:gd name="T59" fmla="*/ 0 h 244"/>
                  <a:gd name="T60" fmla="*/ 0 w 245"/>
                  <a:gd name="T61" fmla="*/ 0 h 244"/>
                  <a:gd name="T62" fmla="*/ 0 w 245"/>
                  <a:gd name="T63" fmla="*/ 0 h 244"/>
                  <a:gd name="T64" fmla="*/ 0 w 245"/>
                  <a:gd name="T65" fmla="*/ 0 h 244"/>
                  <a:gd name="T66" fmla="*/ 0 w 245"/>
                  <a:gd name="T67" fmla="*/ 0 h 244"/>
                  <a:gd name="T68" fmla="*/ 0 w 245"/>
                  <a:gd name="T69" fmla="*/ 0 h 244"/>
                  <a:gd name="T70" fmla="*/ 0 w 245"/>
                  <a:gd name="T71" fmla="*/ 0 h 244"/>
                  <a:gd name="T72" fmla="*/ 0 w 245"/>
                  <a:gd name="T73" fmla="*/ 0 h 244"/>
                  <a:gd name="T74" fmla="*/ 0 w 245"/>
                  <a:gd name="T75" fmla="*/ 0 h 244"/>
                  <a:gd name="T76" fmla="*/ 0 w 245"/>
                  <a:gd name="T77" fmla="*/ 0 h 244"/>
                  <a:gd name="T78" fmla="*/ 0 w 245"/>
                  <a:gd name="T79" fmla="*/ 0 h 244"/>
                  <a:gd name="T80" fmla="*/ 0 w 245"/>
                  <a:gd name="T81" fmla="*/ 0 h 244"/>
                  <a:gd name="T82" fmla="*/ 0 w 245"/>
                  <a:gd name="T83" fmla="*/ 0 h 244"/>
                  <a:gd name="T84" fmla="*/ 0 w 245"/>
                  <a:gd name="T85" fmla="*/ 0 h 244"/>
                  <a:gd name="T86" fmla="*/ 0 w 245"/>
                  <a:gd name="T87" fmla="*/ 0 h 244"/>
                  <a:gd name="T88" fmla="*/ 0 w 245"/>
                  <a:gd name="T89" fmla="*/ 0 h 244"/>
                  <a:gd name="T90" fmla="*/ 0 w 245"/>
                  <a:gd name="T91" fmla="*/ 0 h 244"/>
                  <a:gd name="T92" fmla="*/ 0 w 245"/>
                  <a:gd name="T93" fmla="*/ 0 h 244"/>
                  <a:gd name="T94" fmla="*/ 0 w 245"/>
                  <a:gd name="T95" fmla="*/ 0 h 24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5"/>
                  <a:gd name="T145" fmla="*/ 0 h 244"/>
                  <a:gd name="T146" fmla="*/ 245 w 245"/>
                  <a:gd name="T147" fmla="*/ 244 h 24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5" h="244">
                    <a:moveTo>
                      <a:pt x="0" y="122"/>
                    </a:moveTo>
                    <a:lnTo>
                      <a:pt x="0" y="133"/>
                    </a:lnTo>
                    <a:lnTo>
                      <a:pt x="2" y="146"/>
                    </a:lnTo>
                    <a:lnTo>
                      <a:pt x="9" y="169"/>
                    </a:lnTo>
                    <a:lnTo>
                      <a:pt x="20" y="189"/>
                    </a:lnTo>
                    <a:lnTo>
                      <a:pt x="27" y="198"/>
                    </a:lnTo>
                    <a:lnTo>
                      <a:pt x="36" y="208"/>
                    </a:lnTo>
                    <a:lnTo>
                      <a:pt x="54" y="224"/>
                    </a:lnTo>
                    <a:lnTo>
                      <a:pt x="76" y="235"/>
                    </a:lnTo>
                    <a:lnTo>
                      <a:pt x="98" y="242"/>
                    </a:lnTo>
                    <a:lnTo>
                      <a:pt x="123" y="244"/>
                    </a:lnTo>
                    <a:lnTo>
                      <a:pt x="134" y="243"/>
                    </a:lnTo>
                    <a:lnTo>
                      <a:pt x="136" y="242"/>
                    </a:lnTo>
                    <a:lnTo>
                      <a:pt x="140" y="242"/>
                    </a:lnTo>
                    <a:lnTo>
                      <a:pt x="146" y="242"/>
                    </a:lnTo>
                    <a:lnTo>
                      <a:pt x="169" y="235"/>
                    </a:lnTo>
                    <a:lnTo>
                      <a:pt x="190" y="224"/>
                    </a:lnTo>
                    <a:lnTo>
                      <a:pt x="199" y="216"/>
                    </a:lnTo>
                    <a:lnTo>
                      <a:pt x="203" y="212"/>
                    </a:lnTo>
                    <a:lnTo>
                      <a:pt x="205" y="209"/>
                    </a:lnTo>
                    <a:lnTo>
                      <a:pt x="205" y="208"/>
                    </a:lnTo>
                    <a:lnTo>
                      <a:pt x="207" y="208"/>
                    </a:lnTo>
                    <a:lnTo>
                      <a:pt x="209" y="208"/>
                    </a:lnTo>
                    <a:lnTo>
                      <a:pt x="209" y="206"/>
                    </a:lnTo>
                    <a:lnTo>
                      <a:pt x="209" y="205"/>
                    </a:lnTo>
                    <a:lnTo>
                      <a:pt x="210" y="205"/>
                    </a:lnTo>
                    <a:lnTo>
                      <a:pt x="212" y="203"/>
                    </a:lnTo>
                    <a:lnTo>
                      <a:pt x="217" y="198"/>
                    </a:lnTo>
                    <a:lnTo>
                      <a:pt x="225" y="189"/>
                    </a:lnTo>
                    <a:lnTo>
                      <a:pt x="236" y="169"/>
                    </a:lnTo>
                    <a:lnTo>
                      <a:pt x="243" y="146"/>
                    </a:lnTo>
                    <a:lnTo>
                      <a:pt x="243" y="139"/>
                    </a:lnTo>
                    <a:lnTo>
                      <a:pt x="243" y="136"/>
                    </a:lnTo>
                    <a:lnTo>
                      <a:pt x="244" y="133"/>
                    </a:lnTo>
                    <a:lnTo>
                      <a:pt x="245" y="122"/>
                    </a:lnTo>
                    <a:lnTo>
                      <a:pt x="243" y="96"/>
                    </a:lnTo>
                    <a:lnTo>
                      <a:pt x="236" y="74"/>
                    </a:lnTo>
                    <a:lnTo>
                      <a:pt x="225" y="53"/>
                    </a:lnTo>
                    <a:lnTo>
                      <a:pt x="209" y="35"/>
                    </a:lnTo>
                    <a:lnTo>
                      <a:pt x="199" y="26"/>
                    </a:lnTo>
                    <a:lnTo>
                      <a:pt x="190" y="19"/>
                    </a:lnTo>
                    <a:lnTo>
                      <a:pt x="169" y="8"/>
                    </a:lnTo>
                    <a:lnTo>
                      <a:pt x="146" y="1"/>
                    </a:lnTo>
                    <a:lnTo>
                      <a:pt x="123" y="0"/>
                    </a:lnTo>
                    <a:lnTo>
                      <a:pt x="98" y="1"/>
                    </a:lnTo>
                    <a:lnTo>
                      <a:pt x="76" y="8"/>
                    </a:lnTo>
                    <a:lnTo>
                      <a:pt x="54" y="19"/>
                    </a:lnTo>
                    <a:lnTo>
                      <a:pt x="36" y="35"/>
                    </a:lnTo>
                    <a:lnTo>
                      <a:pt x="20" y="53"/>
                    </a:lnTo>
                    <a:lnTo>
                      <a:pt x="9" y="74"/>
                    </a:lnTo>
                    <a:lnTo>
                      <a:pt x="2" y="96"/>
                    </a:lnTo>
                    <a:lnTo>
                      <a:pt x="0" y="122"/>
                    </a:lnTo>
                    <a:close/>
                    <a:moveTo>
                      <a:pt x="51" y="193"/>
                    </a:moveTo>
                    <a:lnTo>
                      <a:pt x="37" y="178"/>
                    </a:lnTo>
                    <a:lnTo>
                      <a:pt x="32" y="169"/>
                    </a:lnTo>
                    <a:lnTo>
                      <a:pt x="28" y="161"/>
                    </a:lnTo>
                    <a:lnTo>
                      <a:pt x="23" y="141"/>
                    </a:lnTo>
                    <a:lnTo>
                      <a:pt x="22" y="122"/>
                    </a:lnTo>
                    <a:lnTo>
                      <a:pt x="23" y="101"/>
                    </a:lnTo>
                    <a:lnTo>
                      <a:pt x="28" y="82"/>
                    </a:lnTo>
                    <a:lnTo>
                      <a:pt x="37" y="64"/>
                    </a:lnTo>
                    <a:lnTo>
                      <a:pt x="51" y="49"/>
                    </a:lnTo>
                    <a:lnTo>
                      <a:pt x="66" y="36"/>
                    </a:lnTo>
                    <a:lnTo>
                      <a:pt x="83" y="28"/>
                    </a:lnTo>
                    <a:lnTo>
                      <a:pt x="101" y="22"/>
                    </a:lnTo>
                    <a:lnTo>
                      <a:pt x="123" y="21"/>
                    </a:lnTo>
                    <a:lnTo>
                      <a:pt x="143" y="22"/>
                    </a:lnTo>
                    <a:lnTo>
                      <a:pt x="162" y="28"/>
                    </a:lnTo>
                    <a:lnTo>
                      <a:pt x="179" y="36"/>
                    </a:lnTo>
                    <a:lnTo>
                      <a:pt x="195" y="49"/>
                    </a:lnTo>
                    <a:lnTo>
                      <a:pt x="208" y="64"/>
                    </a:lnTo>
                    <a:lnTo>
                      <a:pt x="218" y="82"/>
                    </a:lnTo>
                    <a:lnTo>
                      <a:pt x="224" y="101"/>
                    </a:lnTo>
                    <a:lnTo>
                      <a:pt x="226" y="122"/>
                    </a:lnTo>
                    <a:lnTo>
                      <a:pt x="225" y="131"/>
                    </a:lnTo>
                    <a:lnTo>
                      <a:pt x="224" y="136"/>
                    </a:lnTo>
                    <a:lnTo>
                      <a:pt x="224" y="141"/>
                    </a:lnTo>
                    <a:lnTo>
                      <a:pt x="220" y="150"/>
                    </a:lnTo>
                    <a:lnTo>
                      <a:pt x="218" y="161"/>
                    </a:lnTo>
                    <a:lnTo>
                      <a:pt x="216" y="162"/>
                    </a:lnTo>
                    <a:lnTo>
                      <a:pt x="214" y="164"/>
                    </a:lnTo>
                    <a:lnTo>
                      <a:pt x="212" y="169"/>
                    </a:lnTo>
                    <a:lnTo>
                      <a:pt x="208" y="178"/>
                    </a:lnTo>
                    <a:lnTo>
                      <a:pt x="195" y="193"/>
                    </a:lnTo>
                    <a:lnTo>
                      <a:pt x="179" y="207"/>
                    </a:lnTo>
                    <a:lnTo>
                      <a:pt x="170" y="212"/>
                    </a:lnTo>
                    <a:lnTo>
                      <a:pt x="166" y="214"/>
                    </a:lnTo>
                    <a:lnTo>
                      <a:pt x="163" y="215"/>
                    </a:lnTo>
                    <a:lnTo>
                      <a:pt x="162" y="217"/>
                    </a:lnTo>
                    <a:lnTo>
                      <a:pt x="152" y="220"/>
                    </a:lnTo>
                    <a:lnTo>
                      <a:pt x="143" y="223"/>
                    </a:lnTo>
                    <a:lnTo>
                      <a:pt x="123" y="225"/>
                    </a:lnTo>
                    <a:lnTo>
                      <a:pt x="101" y="223"/>
                    </a:lnTo>
                    <a:lnTo>
                      <a:pt x="83" y="217"/>
                    </a:lnTo>
                    <a:lnTo>
                      <a:pt x="66" y="207"/>
                    </a:lnTo>
                    <a:lnTo>
                      <a:pt x="51" y="193"/>
                    </a:lnTo>
                    <a:close/>
                  </a:path>
                </a:pathLst>
              </a:custGeom>
              <a:solidFill>
                <a:srgbClr val="D7FF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141">
                <a:extLst>
                  <a:ext uri="{FF2B5EF4-FFF2-40B4-BE49-F238E27FC236}">
                    <a16:creationId xmlns:a16="http://schemas.microsoft.com/office/drawing/2014/main" id="{DB4DDF8F-B5A4-47F8-AF34-363AA093D0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2" y="1190"/>
                <a:ext cx="41" cy="41"/>
              </a:xfrm>
              <a:custGeom>
                <a:avLst/>
                <a:gdLst>
                  <a:gd name="T0" fmla="*/ 0 w 204"/>
                  <a:gd name="T1" fmla="*/ 0 h 204"/>
                  <a:gd name="T2" fmla="*/ 0 w 204"/>
                  <a:gd name="T3" fmla="*/ 0 h 204"/>
                  <a:gd name="T4" fmla="*/ 0 w 204"/>
                  <a:gd name="T5" fmla="*/ 0 h 204"/>
                  <a:gd name="T6" fmla="*/ 0 w 204"/>
                  <a:gd name="T7" fmla="*/ 0 h 204"/>
                  <a:gd name="T8" fmla="*/ 0 w 204"/>
                  <a:gd name="T9" fmla="*/ 0 h 204"/>
                  <a:gd name="T10" fmla="*/ 0 w 204"/>
                  <a:gd name="T11" fmla="*/ 0 h 204"/>
                  <a:gd name="T12" fmla="*/ 0 w 204"/>
                  <a:gd name="T13" fmla="*/ 0 h 204"/>
                  <a:gd name="T14" fmla="*/ 0 w 204"/>
                  <a:gd name="T15" fmla="*/ 0 h 204"/>
                  <a:gd name="T16" fmla="*/ 0 w 204"/>
                  <a:gd name="T17" fmla="*/ 0 h 204"/>
                  <a:gd name="T18" fmla="*/ 0 w 204"/>
                  <a:gd name="T19" fmla="*/ 0 h 204"/>
                  <a:gd name="T20" fmla="*/ 0 w 204"/>
                  <a:gd name="T21" fmla="*/ 0 h 204"/>
                  <a:gd name="T22" fmla="*/ 0 w 204"/>
                  <a:gd name="T23" fmla="*/ 0 h 204"/>
                  <a:gd name="T24" fmla="*/ 0 w 204"/>
                  <a:gd name="T25" fmla="*/ 0 h 204"/>
                  <a:gd name="T26" fmla="*/ 0 w 204"/>
                  <a:gd name="T27" fmla="*/ 0 h 204"/>
                  <a:gd name="T28" fmla="*/ 0 w 204"/>
                  <a:gd name="T29" fmla="*/ 0 h 204"/>
                  <a:gd name="T30" fmla="*/ 0 w 204"/>
                  <a:gd name="T31" fmla="*/ 0 h 204"/>
                  <a:gd name="T32" fmla="*/ 0 w 204"/>
                  <a:gd name="T33" fmla="*/ 0 h 204"/>
                  <a:gd name="T34" fmla="*/ 0 w 204"/>
                  <a:gd name="T35" fmla="*/ 0 h 204"/>
                  <a:gd name="T36" fmla="*/ 0 w 204"/>
                  <a:gd name="T37" fmla="*/ 0 h 204"/>
                  <a:gd name="T38" fmla="*/ 0 w 204"/>
                  <a:gd name="T39" fmla="*/ 0 h 204"/>
                  <a:gd name="T40" fmla="*/ 0 w 204"/>
                  <a:gd name="T41" fmla="*/ 0 h 204"/>
                  <a:gd name="T42" fmla="*/ 0 w 204"/>
                  <a:gd name="T43" fmla="*/ 0 h 204"/>
                  <a:gd name="T44" fmla="*/ 0 w 204"/>
                  <a:gd name="T45" fmla="*/ 0 h 204"/>
                  <a:gd name="T46" fmla="*/ 0 w 204"/>
                  <a:gd name="T47" fmla="*/ 0 h 204"/>
                  <a:gd name="T48" fmla="*/ 0 w 204"/>
                  <a:gd name="T49" fmla="*/ 0 h 204"/>
                  <a:gd name="T50" fmla="*/ 0 w 204"/>
                  <a:gd name="T51" fmla="*/ 0 h 204"/>
                  <a:gd name="T52" fmla="*/ 0 w 204"/>
                  <a:gd name="T53" fmla="*/ 0 h 204"/>
                  <a:gd name="T54" fmla="*/ 0 w 204"/>
                  <a:gd name="T55" fmla="*/ 0 h 204"/>
                  <a:gd name="T56" fmla="*/ 0 w 204"/>
                  <a:gd name="T57" fmla="*/ 0 h 204"/>
                  <a:gd name="T58" fmla="*/ 0 w 204"/>
                  <a:gd name="T59" fmla="*/ 0 h 204"/>
                  <a:gd name="T60" fmla="*/ 0 w 204"/>
                  <a:gd name="T61" fmla="*/ 0 h 204"/>
                  <a:gd name="T62" fmla="*/ 0 w 204"/>
                  <a:gd name="T63" fmla="*/ 0 h 204"/>
                  <a:gd name="T64" fmla="*/ 0 w 204"/>
                  <a:gd name="T65" fmla="*/ 0 h 204"/>
                  <a:gd name="T66" fmla="*/ 0 w 204"/>
                  <a:gd name="T67" fmla="*/ 0 h 204"/>
                  <a:gd name="T68" fmla="*/ 0 w 204"/>
                  <a:gd name="T69" fmla="*/ 0 h 204"/>
                  <a:gd name="T70" fmla="*/ 0 w 204"/>
                  <a:gd name="T71" fmla="*/ 0 h 204"/>
                  <a:gd name="T72" fmla="*/ 0 w 204"/>
                  <a:gd name="T73" fmla="*/ 0 h 204"/>
                  <a:gd name="T74" fmla="*/ 0 w 204"/>
                  <a:gd name="T75" fmla="*/ 0 h 204"/>
                  <a:gd name="T76" fmla="*/ 0 w 204"/>
                  <a:gd name="T77" fmla="*/ 0 h 204"/>
                  <a:gd name="T78" fmla="*/ 0 w 204"/>
                  <a:gd name="T79" fmla="*/ 0 h 204"/>
                  <a:gd name="T80" fmla="*/ 0 w 204"/>
                  <a:gd name="T81" fmla="*/ 0 h 204"/>
                  <a:gd name="T82" fmla="*/ 0 w 204"/>
                  <a:gd name="T83" fmla="*/ 0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0" y="101"/>
                    </a:moveTo>
                    <a:lnTo>
                      <a:pt x="1" y="120"/>
                    </a:lnTo>
                    <a:lnTo>
                      <a:pt x="6" y="140"/>
                    </a:lnTo>
                    <a:lnTo>
                      <a:pt x="10" y="148"/>
                    </a:lnTo>
                    <a:lnTo>
                      <a:pt x="15" y="157"/>
                    </a:lnTo>
                    <a:lnTo>
                      <a:pt x="29" y="172"/>
                    </a:lnTo>
                    <a:lnTo>
                      <a:pt x="44" y="186"/>
                    </a:lnTo>
                    <a:lnTo>
                      <a:pt x="61" y="196"/>
                    </a:lnTo>
                    <a:lnTo>
                      <a:pt x="79" y="202"/>
                    </a:lnTo>
                    <a:lnTo>
                      <a:pt x="101" y="204"/>
                    </a:lnTo>
                    <a:lnTo>
                      <a:pt x="121" y="202"/>
                    </a:lnTo>
                    <a:lnTo>
                      <a:pt x="130" y="199"/>
                    </a:lnTo>
                    <a:lnTo>
                      <a:pt x="140" y="196"/>
                    </a:lnTo>
                    <a:lnTo>
                      <a:pt x="141" y="194"/>
                    </a:lnTo>
                    <a:lnTo>
                      <a:pt x="144" y="193"/>
                    </a:lnTo>
                    <a:lnTo>
                      <a:pt x="148" y="191"/>
                    </a:lnTo>
                    <a:lnTo>
                      <a:pt x="157" y="186"/>
                    </a:lnTo>
                    <a:lnTo>
                      <a:pt x="173" y="172"/>
                    </a:lnTo>
                    <a:lnTo>
                      <a:pt x="186" y="157"/>
                    </a:lnTo>
                    <a:lnTo>
                      <a:pt x="190" y="148"/>
                    </a:lnTo>
                    <a:lnTo>
                      <a:pt x="192" y="143"/>
                    </a:lnTo>
                    <a:lnTo>
                      <a:pt x="194" y="141"/>
                    </a:lnTo>
                    <a:lnTo>
                      <a:pt x="196" y="140"/>
                    </a:lnTo>
                    <a:lnTo>
                      <a:pt x="198" y="129"/>
                    </a:lnTo>
                    <a:lnTo>
                      <a:pt x="202" y="120"/>
                    </a:lnTo>
                    <a:lnTo>
                      <a:pt x="202" y="115"/>
                    </a:lnTo>
                    <a:lnTo>
                      <a:pt x="203" y="110"/>
                    </a:lnTo>
                    <a:lnTo>
                      <a:pt x="204" y="101"/>
                    </a:lnTo>
                    <a:lnTo>
                      <a:pt x="202" y="80"/>
                    </a:lnTo>
                    <a:lnTo>
                      <a:pt x="196" y="61"/>
                    </a:lnTo>
                    <a:lnTo>
                      <a:pt x="186" y="43"/>
                    </a:lnTo>
                    <a:lnTo>
                      <a:pt x="173" y="28"/>
                    </a:lnTo>
                    <a:lnTo>
                      <a:pt x="157" y="15"/>
                    </a:lnTo>
                    <a:lnTo>
                      <a:pt x="140" y="7"/>
                    </a:lnTo>
                    <a:lnTo>
                      <a:pt x="121" y="1"/>
                    </a:lnTo>
                    <a:lnTo>
                      <a:pt x="101" y="0"/>
                    </a:lnTo>
                    <a:lnTo>
                      <a:pt x="79" y="1"/>
                    </a:lnTo>
                    <a:lnTo>
                      <a:pt x="61" y="7"/>
                    </a:lnTo>
                    <a:lnTo>
                      <a:pt x="44" y="15"/>
                    </a:lnTo>
                    <a:lnTo>
                      <a:pt x="29" y="28"/>
                    </a:lnTo>
                    <a:lnTo>
                      <a:pt x="15" y="43"/>
                    </a:lnTo>
                    <a:lnTo>
                      <a:pt x="6" y="61"/>
                    </a:lnTo>
                    <a:lnTo>
                      <a:pt x="1" y="80"/>
                    </a:lnTo>
                    <a:lnTo>
                      <a:pt x="0" y="101"/>
                    </a:lnTo>
                    <a:close/>
                    <a:moveTo>
                      <a:pt x="101" y="19"/>
                    </a:moveTo>
                    <a:lnTo>
                      <a:pt x="116" y="21"/>
                    </a:lnTo>
                    <a:lnTo>
                      <a:pt x="123" y="22"/>
                    </a:lnTo>
                    <a:lnTo>
                      <a:pt x="131" y="25"/>
                    </a:lnTo>
                    <a:lnTo>
                      <a:pt x="145" y="32"/>
                    </a:lnTo>
                    <a:lnTo>
                      <a:pt x="158" y="43"/>
                    </a:lnTo>
                    <a:lnTo>
                      <a:pt x="168" y="55"/>
                    </a:lnTo>
                    <a:lnTo>
                      <a:pt x="175" y="69"/>
                    </a:lnTo>
                    <a:lnTo>
                      <a:pt x="180" y="84"/>
                    </a:lnTo>
                    <a:lnTo>
                      <a:pt x="182" y="101"/>
                    </a:lnTo>
                    <a:lnTo>
                      <a:pt x="181" y="108"/>
                    </a:lnTo>
                    <a:lnTo>
                      <a:pt x="180" y="108"/>
                    </a:lnTo>
                    <a:lnTo>
                      <a:pt x="180" y="109"/>
                    </a:lnTo>
                    <a:lnTo>
                      <a:pt x="180" y="111"/>
                    </a:lnTo>
                    <a:lnTo>
                      <a:pt x="180" y="116"/>
                    </a:lnTo>
                    <a:lnTo>
                      <a:pt x="178" y="123"/>
                    </a:lnTo>
                    <a:lnTo>
                      <a:pt x="175" y="131"/>
                    </a:lnTo>
                    <a:lnTo>
                      <a:pt x="168" y="144"/>
                    </a:lnTo>
                    <a:lnTo>
                      <a:pt x="158" y="158"/>
                    </a:lnTo>
                    <a:lnTo>
                      <a:pt x="145" y="168"/>
                    </a:lnTo>
                    <a:lnTo>
                      <a:pt x="131" y="176"/>
                    </a:lnTo>
                    <a:lnTo>
                      <a:pt x="123" y="178"/>
                    </a:lnTo>
                    <a:lnTo>
                      <a:pt x="116" y="180"/>
                    </a:lnTo>
                    <a:lnTo>
                      <a:pt x="101" y="183"/>
                    </a:lnTo>
                    <a:lnTo>
                      <a:pt x="84" y="180"/>
                    </a:lnTo>
                    <a:lnTo>
                      <a:pt x="69" y="176"/>
                    </a:lnTo>
                    <a:lnTo>
                      <a:pt x="55" y="168"/>
                    </a:lnTo>
                    <a:lnTo>
                      <a:pt x="43" y="158"/>
                    </a:lnTo>
                    <a:lnTo>
                      <a:pt x="31" y="144"/>
                    </a:lnTo>
                    <a:lnTo>
                      <a:pt x="25" y="131"/>
                    </a:lnTo>
                    <a:lnTo>
                      <a:pt x="21" y="123"/>
                    </a:lnTo>
                    <a:lnTo>
                      <a:pt x="20" y="116"/>
                    </a:lnTo>
                    <a:lnTo>
                      <a:pt x="19" y="101"/>
                    </a:lnTo>
                    <a:lnTo>
                      <a:pt x="20" y="84"/>
                    </a:lnTo>
                    <a:lnTo>
                      <a:pt x="25" y="69"/>
                    </a:lnTo>
                    <a:lnTo>
                      <a:pt x="31" y="55"/>
                    </a:lnTo>
                    <a:lnTo>
                      <a:pt x="43" y="43"/>
                    </a:lnTo>
                    <a:lnTo>
                      <a:pt x="55" y="32"/>
                    </a:lnTo>
                    <a:lnTo>
                      <a:pt x="69" y="25"/>
                    </a:lnTo>
                    <a:lnTo>
                      <a:pt x="84" y="21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DFFFD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42">
                <a:extLst>
                  <a:ext uri="{FF2B5EF4-FFF2-40B4-BE49-F238E27FC236}">
                    <a16:creationId xmlns:a16="http://schemas.microsoft.com/office/drawing/2014/main" id="{A146BAAA-DD74-4225-848C-AA2725CC1F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6" y="1194"/>
                <a:ext cx="32" cy="32"/>
              </a:xfrm>
              <a:custGeom>
                <a:avLst/>
                <a:gdLst>
                  <a:gd name="T0" fmla="*/ 0 w 163"/>
                  <a:gd name="T1" fmla="*/ 0 h 164"/>
                  <a:gd name="T2" fmla="*/ 0 w 163"/>
                  <a:gd name="T3" fmla="*/ 0 h 164"/>
                  <a:gd name="T4" fmla="*/ 0 w 163"/>
                  <a:gd name="T5" fmla="*/ 0 h 164"/>
                  <a:gd name="T6" fmla="*/ 0 w 163"/>
                  <a:gd name="T7" fmla="*/ 0 h 164"/>
                  <a:gd name="T8" fmla="*/ 0 w 163"/>
                  <a:gd name="T9" fmla="*/ 0 h 164"/>
                  <a:gd name="T10" fmla="*/ 0 w 163"/>
                  <a:gd name="T11" fmla="*/ 0 h 164"/>
                  <a:gd name="T12" fmla="*/ 0 w 163"/>
                  <a:gd name="T13" fmla="*/ 0 h 164"/>
                  <a:gd name="T14" fmla="*/ 0 w 163"/>
                  <a:gd name="T15" fmla="*/ 0 h 164"/>
                  <a:gd name="T16" fmla="*/ 0 w 163"/>
                  <a:gd name="T17" fmla="*/ 0 h 164"/>
                  <a:gd name="T18" fmla="*/ 0 w 163"/>
                  <a:gd name="T19" fmla="*/ 0 h 164"/>
                  <a:gd name="T20" fmla="*/ 0 w 163"/>
                  <a:gd name="T21" fmla="*/ 0 h 164"/>
                  <a:gd name="T22" fmla="*/ 0 w 163"/>
                  <a:gd name="T23" fmla="*/ 0 h 164"/>
                  <a:gd name="T24" fmla="*/ 0 w 163"/>
                  <a:gd name="T25" fmla="*/ 0 h 164"/>
                  <a:gd name="T26" fmla="*/ 0 w 163"/>
                  <a:gd name="T27" fmla="*/ 0 h 164"/>
                  <a:gd name="T28" fmla="*/ 0 w 163"/>
                  <a:gd name="T29" fmla="*/ 0 h 164"/>
                  <a:gd name="T30" fmla="*/ 0 w 163"/>
                  <a:gd name="T31" fmla="*/ 0 h 164"/>
                  <a:gd name="T32" fmla="*/ 0 w 163"/>
                  <a:gd name="T33" fmla="*/ 0 h 164"/>
                  <a:gd name="T34" fmla="*/ 0 w 163"/>
                  <a:gd name="T35" fmla="*/ 0 h 164"/>
                  <a:gd name="T36" fmla="*/ 0 w 163"/>
                  <a:gd name="T37" fmla="*/ 0 h 164"/>
                  <a:gd name="T38" fmla="*/ 0 w 163"/>
                  <a:gd name="T39" fmla="*/ 0 h 164"/>
                  <a:gd name="T40" fmla="*/ 0 w 163"/>
                  <a:gd name="T41" fmla="*/ 0 h 164"/>
                  <a:gd name="T42" fmla="*/ 0 w 163"/>
                  <a:gd name="T43" fmla="*/ 0 h 164"/>
                  <a:gd name="T44" fmla="*/ 0 w 163"/>
                  <a:gd name="T45" fmla="*/ 0 h 164"/>
                  <a:gd name="T46" fmla="*/ 0 w 163"/>
                  <a:gd name="T47" fmla="*/ 0 h 164"/>
                  <a:gd name="T48" fmla="*/ 0 w 163"/>
                  <a:gd name="T49" fmla="*/ 0 h 164"/>
                  <a:gd name="T50" fmla="*/ 0 w 163"/>
                  <a:gd name="T51" fmla="*/ 0 h 164"/>
                  <a:gd name="T52" fmla="*/ 0 w 163"/>
                  <a:gd name="T53" fmla="*/ 0 h 164"/>
                  <a:gd name="T54" fmla="*/ 0 w 163"/>
                  <a:gd name="T55" fmla="*/ 0 h 164"/>
                  <a:gd name="T56" fmla="*/ 0 w 163"/>
                  <a:gd name="T57" fmla="*/ 0 h 164"/>
                  <a:gd name="T58" fmla="*/ 0 w 163"/>
                  <a:gd name="T59" fmla="*/ 0 h 164"/>
                  <a:gd name="T60" fmla="*/ 0 w 163"/>
                  <a:gd name="T61" fmla="*/ 0 h 164"/>
                  <a:gd name="T62" fmla="*/ 0 w 163"/>
                  <a:gd name="T63" fmla="*/ 0 h 164"/>
                  <a:gd name="T64" fmla="*/ 0 w 163"/>
                  <a:gd name="T65" fmla="*/ 0 h 164"/>
                  <a:gd name="T66" fmla="*/ 0 w 163"/>
                  <a:gd name="T67" fmla="*/ 0 h 164"/>
                  <a:gd name="T68" fmla="*/ 0 w 163"/>
                  <a:gd name="T69" fmla="*/ 0 h 164"/>
                  <a:gd name="T70" fmla="*/ 0 w 163"/>
                  <a:gd name="T71" fmla="*/ 0 h 164"/>
                  <a:gd name="T72" fmla="*/ 0 w 163"/>
                  <a:gd name="T73" fmla="*/ 0 h 164"/>
                  <a:gd name="T74" fmla="*/ 0 w 163"/>
                  <a:gd name="T75" fmla="*/ 0 h 164"/>
                  <a:gd name="T76" fmla="*/ 0 w 163"/>
                  <a:gd name="T77" fmla="*/ 0 h 164"/>
                  <a:gd name="T78" fmla="*/ 0 w 163"/>
                  <a:gd name="T79" fmla="*/ 0 h 164"/>
                  <a:gd name="T80" fmla="*/ 0 w 163"/>
                  <a:gd name="T81" fmla="*/ 0 h 164"/>
                  <a:gd name="T82" fmla="*/ 0 w 163"/>
                  <a:gd name="T83" fmla="*/ 0 h 16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63"/>
                  <a:gd name="T127" fmla="*/ 0 h 164"/>
                  <a:gd name="T128" fmla="*/ 163 w 163"/>
                  <a:gd name="T129" fmla="*/ 164 h 16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63" h="164">
                    <a:moveTo>
                      <a:pt x="139" y="24"/>
                    </a:moveTo>
                    <a:lnTo>
                      <a:pt x="126" y="13"/>
                    </a:lnTo>
                    <a:lnTo>
                      <a:pt x="112" y="6"/>
                    </a:lnTo>
                    <a:lnTo>
                      <a:pt x="104" y="3"/>
                    </a:lnTo>
                    <a:lnTo>
                      <a:pt x="97" y="2"/>
                    </a:lnTo>
                    <a:lnTo>
                      <a:pt x="82" y="0"/>
                    </a:lnTo>
                    <a:lnTo>
                      <a:pt x="65" y="2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4" y="24"/>
                    </a:lnTo>
                    <a:lnTo>
                      <a:pt x="12" y="36"/>
                    </a:lnTo>
                    <a:lnTo>
                      <a:pt x="6" y="50"/>
                    </a:lnTo>
                    <a:lnTo>
                      <a:pt x="1" y="65"/>
                    </a:lnTo>
                    <a:lnTo>
                      <a:pt x="0" y="82"/>
                    </a:lnTo>
                    <a:lnTo>
                      <a:pt x="1" y="97"/>
                    </a:lnTo>
                    <a:lnTo>
                      <a:pt x="2" y="104"/>
                    </a:lnTo>
                    <a:lnTo>
                      <a:pt x="6" y="112"/>
                    </a:lnTo>
                    <a:lnTo>
                      <a:pt x="12" y="125"/>
                    </a:lnTo>
                    <a:lnTo>
                      <a:pt x="24" y="139"/>
                    </a:lnTo>
                    <a:lnTo>
                      <a:pt x="36" y="149"/>
                    </a:lnTo>
                    <a:lnTo>
                      <a:pt x="50" y="157"/>
                    </a:lnTo>
                    <a:lnTo>
                      <a:pt x="65" y="161"/>
                    </a:lnTo>
                    <a:lnTo>
                      <a:pt x="82" y="164"/>
                    </a:lnTo>
                    <a:lnTo>
                      <a:pt x="97" y="161"/>
                    </a:lnTo>
                    <a:lnTo>
                      <a:pt x="104" y="159"/>
                    </a:lnTo>
                    <a:lnTo>
                      <a:pt x="112" y="157"/>
                    </a:lnTo>
                    <a:lnTo>
                      <a:pt x="126" y="149"/>
                    </a:lnTo>
                    <a:lnTo>
                      <a:pt x="139" y="139"/>
                    </a:lnTo>
                    <a:lnTo>
                      <a:pt x="149" y="125"/>
                    </a:lnTo>
                    <a:lnTo>
                      <a:pt x="156" y="112"/>
                    </a:lnTo>
                    <a:lnTo>
                      <a:pt x="159" y="104"/>
                    </a:lnTo>
                    <a:lnTo>
                      <a:pt x="161" y="97"/>
                    </a:lnTo>
                    <a:lnTo>
                      <a:pt x="161" y="92"/>
                    </a:lnTo>
                    <a:lnTo>
                      <a:pt x="161" y="90"/>
                    </a:lnTo>
                    <a:lnTo>
                      <a:pt x="161" y="89"/>
                    </a:lnTo>
                    <a:lnTo>
                      <a:pt x="162" y="89"/>
                    </a:lnTo>
                    <a:lnTo>
                      <a:pt x="163" y="82"/>
                    </a:lnTo>
                    <a:lnTo>
                      <a:pt x="161" y="65"/>
                    </a:lnTo>
                    <a:lnTo>
                      <a:pt x="156" y="50"/>
                    </a:lnTo>
                    <a:lnTo>
                      <a:pt x="149" y="36"/>
                    </a:lnTo>
                    <a:lnTo>
                      <a:pt x="139" y="24"/>
                    </a:lnTo>
                    <a:close/>
                    <a:moveTo>
                      <a:pt x="82" y="22"/>
                    </a:moveTo>
                    <a:lnTo>
                      <a:pt x="93" y="22"/>
                    </a:lnTo>
                    <a:lnTo>
                      <a:pt x="104" y="25"/>
                    </a:lnTo>
                    <a:lnTo>
                      <a:pt x="114" y="31"/>
                    </a:lnTo>
                    <a:lnTo>
                      <a:pt x="125" y="39"/>
                    </a:lnTo>
                    <a:lnTo>
                      <a:pt x="133" y="47"/>
                    </a:lnTo>
                    <a:lnTo>
                      <a:pt x="138" y="57"/>
                    </a:lnTo>
                    <a:lnTo>
                      <a:pt x="142" y="68"/>
                    </a:lnTo>
                    <a:lnTo>
                      <a:pt x="144" y="82"/>
                    </a:lnTo>
                    <a:lnTo>
                      <a:pt x="142" y="93"/>
                    </a:lnTo>
                    <a:lnTo>
                      <a:pt x="138" y="105"/>
                    </a:lnTo>
                    <a:lnTo>
                      <a:pt x="135" y="109"/>
                    </a:lnTo>
                    <a:lnTo>
                      <a:pt x="133" y="115"/>
                    </a:lnTo>
                    <a:lnTo>
                      <a:pt x="128" y="119"/>
                    </a:lnTo>
                    <a:lnTo>
                      <a:pt x="126" y="122"/>
                    </a:lnTo>
                    <a:lnTo>
                      <a:pt x="125" y="122"/>
                    </a:lnTo>
                    <a:lnTo>
                      <a:pt x="125" y="123"/>
                    </a:lnTo>
                    <a:lnTo>
                      <a:pt x="125" y="125"/>
                    </a:lnTo>
                    <a:lnTo>
                      <a:pt x="122" y="125"/>
                    </a:lnTo>
                    <a:lnTo>
                      <a:pt x="121" y="125"/>
                    </a:lnTo>
                    <a:lnTo>
                      <a:pt x="121" y="126"/>
                    </a:lnTo>
                    <a:lnTo>
                      <a:pt x="119" y="129"/>
                    </a:lnTo>
                    <a:lnTo>
                      <a:pt x="114" y="133"/>
                    </a:lnTo>
                    <a:lnTo>
                      <a:pt x="109" y="135"/>
                    </a:lnTo>
                    <a:lnTo>
                      <a:pt x="104" y="139"/>
                    </a:lnTo>
                    <a:lnTo>
                      <a:pt x="93" y="142"/>
                    </a:lnTo>
                    <a:lnTo>
                      <a:pt x="82" y="144"/>
                    </a:lnTo>
                    <a:lnTo>
                      <a:pt x="68" y="142"/>
                    </a:lnTo>
                    <a:lnTo>
                      <a:pt x="57" y="139"/>
                    </a:lnTo>
                    <a:lnTo>
                      <a:pt x="46" y="133"/>
                    </a:lnTo>
                    <a:lnTo>
                      <a:pt x="38" y="125"/>
                    </a:lnTo>
                    <a:lnTo>
                      <a:pt x="30" y="115"/>
                    </a:lnTo>
                    <a:lnTo>
                      <a:pt x="25" y="105"/>
                    </a:lnTo>
                    <a:lnTo>
                      <a:pt x="21" y="93"/>
                    </a:lnTo>
                    <a:lnTo>
                      <a:pt x="21" y="82"/>
                    </a:lnTo>
                    <a:lnTo>
                      <a:pt x="21" y="68"/>
                    </a:lnTo>
                    <a:lnTo>
                      <a:pt x="25" y="57"/>
                    </a:lnTo>
                    <a:lnTo>
                      <a:pt x="30" y="47"/>
                    </a:lnTo>
                    <a:lnTo>
                      <a:pt x="38" y="39"/>
                    </a:lnTo>
                    <a:lnTo>
                      <a:pt x="46" y="31"/>
                    </a:lnTo>
                    <a:lnTo>
                      <a:pt x="57" y="25"/>
                    </a:lnTo>
                    <a:lnTo>
                      <a:pt x="68" y="22"/>
                    </a:ln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E7FFE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143">
                <a:extLst>
                  <a:ext uri="{FF2B5EF4-FFF2-40B4-BE49-F238E27FC236}">
                    <a16:creationId xmlns:a16="http://schemas.microsoft.com/office/drawing/2014/main" id="{B52C75E5-6E61-4C6F-A72A-02368150BA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0" y="1198"/>
                <a:ext cx="24" cy="24"/>
              </a:xfrm>
              <a:custGeom>
                <a:avLst/>
                <a:gdLst>
                  <a:gd name="T0" fmla="*/ 0 w 123"/>
                  <a:gd name="T1" fmla="*/ 0 h 122"/>
                  <a:gd name="T2" fmla="*/ 0 w 123"/>
                  <a:gd name="T3" fmla="*/ 0 h 122"/>
                  <a:gd name="T4" fmla="*/ 0 w 123"/>
                  <a:gd name="T5" fmla="*/ 0 h 122"/>
                  <a:gd name="T6" fmla="*/ 0 w 123"/>
                  <a:gd name="T7" fmla="*/ 0 h 122"/>
                  <a:gd name="T8" fmla="*/ 0 w 123"/>
                  <a:gd name="T9" fmla="*/ 0 h 122"/>
                  <a:gd name="T10" fmla="*/ 0 w 123"/>
                  <a:gd name="T11" fmla="*/ 0 h 122"/>
                  <a:gd name="T12" fmla="*/ 0 w 123"/>
                  <a:gd name="T13" fmla="*/ 0 h 122"/>
                  <a:gd name="T14" fmla="*/ 0 w 123"/>
                  <a:gd name="T15" fmla="*/ 0 h 122"/>
                  <a:gd name="T16" fmla="*/ 0 w 123"/>
                  <a:gd name="T17" fmla="*/ 0 h 122"/>
                  <a:gd name="T18" fmla="*/ 0 w 123"/>
                  <a:gd name="T19" fmla="*/ 0 h 122"/>
                  <a:gd name="T20" fmla="*/ 0 w 123"/>
                  <a:gd name="T21" fmla="*/ 0 h 122"/>
                  <a:gd name="T22" fmla="*/ 0 w 123"/>
                  <a:gd name="T23" fmla="*/ 0 h 122"/>
                  <a:gd name="T24" fmla="*/ 0 w 123"/>
                  <a:gd name="T25" fmla="*/ 0 h 122"/>
                  <a:gd name="T26" fmla="*/ 0 w 123"/>
                  <a:gd name="T27" fmla="*/ 0 h 122"/>
                  <a:gd name="T28" fmla="*/ 0 w 123"/>
                  <a:gd name="T29" fmla="*/ 0 h 122"/>
                  <a:gd name="T30" fmla="*/ 0 w 123"/>
                  <a:gd name="T31" fmla="*/ 0 h 122"/>
                  <a:gd name="T32" fmla="*/ 0 w 123"/>
                  <a:gd name="T33" fmla="*/ 0 h 122"/>
                  <a:gd name="T34" fmla="*/ 0 w 123"/>
                  <a:gd name="T35" fmla="*/ 0 h 122"/>
                  <a:gd name="T36" fmla="*/ 0 w 123"/>
                  <a:gd name="T37" fmla="*/ 0 h 122"/>
                  <a:gd name="T38" fmla="*/ 0 w 123"/>
                  <a:gd name="T39" fmla="*/ 0 h 122"/>
                  <a:gd name="T40" fmla="*/ 0 w 123"/>
                  <a:gd name="T41" fmla="*/ 0 h 122"/>
                  <a:gd name="T42" fmla="*/ 0 w 123"/>
                  <a:gd name="T43" fmla="*/ 0 h 122"/>
                  <a:gd name="T44" fmla="*/ 0 w 123"/>
                  <a:gd name="T45" fmla="*/ 0 h 122"/>
                  <a:gd name="T46" fmla="*/ 0 w 123"/>
                  <a:gd name="T47" fmla="*/ 0 h 122"/>
                  <a:gd name="T48" fmla="*/ 0 w 123"/>
                  <a:gd name="T49" fmla="*/ 0 h 122"/>
                  <a:gd name="T50" fmla="*/ 0 w 123"/>
                  <a:gd name="T51" fmla="*/ 0 h 122"/>
                  <a:gd name="T52" fmla="*/ 0 w 123"/>
                  <a:gd name="T53" fmla="*/ 0 h 122"/>
                  <a:gd name="T54" fmla="*/ 0 w 123"/>
                  <a:gd name="T55" fmla="*/ 0 h 122"/>
                  <a:gd name="T56" fmla="*/ 0 w 123"/>
                  <a:gd name="T57" fmla="*/ 0 h 122"/>
                  <a:gd name="T58" fmla="*/ 0 w 123"/>
                  <a:gd name="T59" fmla="*/ 0 h 122"/>
                  <a:gd name="T60" fmla="*/ 0 w 123"/>
                  <a:gd name="T61" fmla="*/ 0 h 122"/>
                  <a:gd name="T62" fmla="*/ 0 w 123"/>
                  <a:gd name="T63" fmla="*/ 0 h 122"/>
                  <a:gd name="T64" fmla="*/ 0 w 123"/>
                  <a:gd name="T65" fmla="*/ 0 h 122"/>
                  <a:gd name="T66" fmla="*/ 0 w 123"/>
                  <a:gd name="T67" fmla="*/ 0 h 122"/>
                  <a:gd name="T68" fmla="*/ 0 w 123"/>
                  <a:gd name="T69" fmla="*/ 0 h 12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3"/>
                  <a:gd name="T106" fmla="*/ 0 h 122"/>
                  <a:gd name="T107" fmla="*/ 123 w 123"/>
                  <a:gd name="T108" fmla="*/ 122 h 12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3" h="122">
                    <a:moveTo>
                      <a:pt x="104" y="17"/>
                    </a:moveTo>
                    <a:lnTo>
                      <a:pt x="93" y="9"/>
                    </a:lnTo>
                    <a:lnTo>
                      <a:pt x="83" y="3"/>
                    </a:lnTo>
                    <a:lnTo>
                      <a:pt x="72" y="0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6" y="3"/>
                    </a:lnTo>
                    <a:lnTo>
                      <a:pt x="25" y="9"/>
                    </a:lnTo>
                    <a:lnTo>
                      <a:pt x="17" y="17"/>
                    </a:lnTo>
                    <a:lnTo>
                      <a:pt x="9" y="25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60"/>
                    </a:lnTo>
                    <a:lnTo>
                      <a:pt x="0" y="71"/>
                    </a:lnTo>
                    <a:lnTo>
                      <a:pt x="4" y="83"/>
                    </a:lnTo>
                    <a:lnTo>
                      <a:pt x="9" y="93"/>
                    </a:lnTo>
                    <a:lnTo>
                      <a:pt x="17" y="103"/>
                    </a:lnTo>
                    <a:lnTo>
                      <a:pt x="25" y="111"/>
                    </a:lnTo>
                    <a:lnTo>
                      <a:pt x="36" y="117"/>
                    </a:lnTo>
                    <a:lnTo>
                      <a:pt x="47" y="120"/>
                    </a:lnTo>
                    <a:lnTo>
                      <a:pt x="61" y="122"/>
                    </a:lnTo>
                    <a:lnTo>
                      <a:pt x="72" y="120"/>
                    </a:lnTo>
                    <a:lnTo>
                      <a:pt x="83" y="117"/>
                    </a:lnTo>
                    <a:lnTo>
                      <a:pt x="88" y="113"/>
                    </a:lnTo>
                    <a:lnTo>
                      <a:pt x="93" y="111"/>
                    </a:lnTo>
                    <a:lnTo>
                      <a:pt x="98" y="107"/>
                    </a:lnTo>
                    <a:lnTo>
                      <a:pt x="100" y="104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4" y="103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5" y="100"/>
                    </a:lnTo>
                    <a:lnTo>
                      <a:pt x="107" y="97"/>
                    </a:lnTo>
                    <a:lnTo>
                      <a:pt x="112" y="93"/>
                    </a:lnTo>
                    <a:lnTo>
                      <a:pt x="114" y="87"/>
                    </a:lnTo>
                    <a:lnTo>
                      <a:pt x="117" y="83"/>
                    </a:lnTo>
                    <a:lnTo>
                      <a:pt x="121" y="71"/>
                    </a:lnTo>
                    <a:lnTo>
                      <a:pt x="123" y="60"/>
                    </a:lnTo>
                    <a:lnTo>
                      <a:pt x="121" y="46"/>
                    </a:lnTo>
                    <a:lnTo>
                      <a:pt x="117" y="35"/>
                    </a:lnTo>
                    <a:lnTo>
                      <a:pt x="112" y="25"/>
                    </a:lnTo>
                    <a:lnTo>
                      <a:pt x="104" y="17"/>
                    </a:lnTo>
                    <a:close/>
                    <a:moveTo>
                      <a:pt x="90" y="31"/>
                    </a:moveTo>
                    <a:lnTo>
                      <a:pt x="95" y="36"/>
                    </a:lnTo>
                    <a:lnTo>
                      <a:pt x="98" y="43"/>
                    </a:lnTo>
                    <a:lnTo>
                      <a:pt x="100" y="51"/>
                    </a:lnTo>
                    <a:lnTo>
                      <a:pt x="101" y="60"/>
                    </a:lnTo>
                    <a:lnTo>
                      <a:pt x="100" y="67"/>
                    </a:lnTo>
                    <a:lnTo>
                      <a:pt x="98" y="75"/>
                    </a:lnTo>
                    <a:lnTo>
                      <a:pt x="95" y="82"/>
                    </a:lnTo>
                    <a:lnTo>
                      <a:pt x="90" y="88"/>
                    </a:lnTo>
                    <a:lnTo>
                      <a:pt x="82" y="93"/>
                    </a:lnTo>
                    <a:lnTo>
                      <a:pt x="75" y="97"/>
                    </a:lnTo>
                    <a:lnTo>
                      <a:pt x="67" y="100"/>
                    </a:lnTo>
                    <a:lnTo>
                      <a:pt x="61" y="101"/>
                    </a:lnTo>
                    <a:lnTo>
                      <a:pt x="51" y="100"/>
                    </a:lnTo>
                    <a:lnTo>
                      <a:pt x="45" y="97"/>
                    </a:lnTo>
                    <a:lnTo>
                      <a:pt x="32" y="88"/>
                    </a:lnTo>
                    <a:lnTo>
                      <a:pt x="22" y="75"/>
                    </a:lnTo>
                    <a:lnTo>
                      <a:pt x="20" y="67"/>
                    </a:lnTo>
                    <a:lnTo>
                      <a:pt x="20" y="60"/>
                    </a:lnTo>
                    <a:lnTo>
                      <a:pt x="22" y="43"/>
                    </a:lnTo>
                    <a:lnTo>
                      <a:pt x="32" y="31"/>
                    </a:lnTo>
                    <a:lnTo>
                      <a:pt x="45" y="22"/>
                    </a:lnTo>
                    <a:lnTo>
                      <a:pt x="51" y="19"/>
                    </a:lnTo>
                    <a:lnTo>
                      <a:pt x="61" y="19"/>
                    </a:lnTo>
                    <a:lnTo>
                      <a:pt x="67" y="19"/>
                    </a:lnTo>
                    <a:lnTo>
                      <a:pt x="75" y="22"/>
                    </a:lnTo>
                    <a:lnTo>
                      <a:pt x="82" y="25"/>
                    </a:lnTo>
                    <a:lnTo>
                      <a:pt x="90" y="31"/>
                    </a:lnTo>
                    <a:close/>
                  </a:path>
                </a:pathLst>
              </a:custGeom>
              <a:solidFill>
                <a:srgbClr val="EFFFE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144">
                <a:extLst>
                  <a:ext uri="{FF2B5EF4-FFF2-40B4-BE49-F238E27FC236}">
                    <a16:creationId xmlns:a16="http://schemas.microsoft.com/office/drawing/2014/main" id="{442BE416-3925-44E4-AFD8-0ED5CA9036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4" y="1202"/>
                <a:ext cx="16" cy="16"/>
              </a:xfrm>
              <a:custGeom>
                <a:avLst/>
                <a:gdLst>
                  <a:gd name="T0" fmla="*/ 0 w 81"/>
                  <a:gd name="T1" fmla="*/ 0 h 82"/>
                  <a:gd name="T2" fmla="*/ 0 w 81"/>
                  <a:gd name="T3" fmla="*/ 0 h 82"/>
                  <a:gd name="T4" fmla="*/ 0 w 81"/>
                  <a:gd name="T5" fmla="*/ 0 h 82"/>
                  <a:gd name="T6" fmla="*/ 0 w 81"/>
                  <a:gd name="T7" fmla="*/ 0 h 82"/>
                  <a:gd name="T8" fmla="*/ 0 w 81"/>
                  <a:gd name="T9" fmla="*/ 0 h 82"/>
                  <a:gd name="T10" fmla="*/ 0 w 81"/>
                  <a:gd name="T11" fmla="*/ 0 h 82"/>
                  <a:gd name="T12" fmla="*/ 0 w 81"/>
                  <a:gd name="T13" fmla="*/ 0 h 82"/>
                  <a:gd name="T14" fmla="*/ 0 w 81"/>
                  <a:gd name="T15" fmla="*/ 0 h 82"/>
                  <a:gd name="T16" fmla="*/ 0 w 81"/>
                  <a:gd name="T17" fmla="*/ 0 h 82"/>
                  <a:gd name="T18" fmla="*/ 0 w 81"/>
                  <a:gd name="T19" fmla="*/ 0 h 82"/>
                  <a:gd name="T20" fmla="*/ 0 w 81"/>
                  <a:gd name="T21" fmla="*/ 0 h 82"/>
                  <a:gd name="T22" fmla="*/ 0 w 81"/>
                  <a:gd name="T23" fmla="*/ 0 h 82"/>
                  <a:gd name="T24" fmla="*/ 0 w 81"/>
                  <a:gd name="T25" fmla="*/ 0 h 82"/>
                  <a:gd name="T26" fmla="*/ 0 w 81"/>
                  <a:gd name="T27" fmla="*/ 0 h 82"/>
                  <a:gd name="T28" fmla="*/ 0 w 81"/>
                  <a:gd name="T29" fmla="*/ 0 h 82"/>
                  <a:gd name="T30" fmla="*/ 0 w 81"/>
                  <a:gd name="T31" fmla="*/ 0 h 82"/>
                  <a:gd name="T32" fmla="*/ 0 w 81"/>
                  <a:gd name="T33" fmla="*/ 0 h 82"/>
                  <a:gd name="T34" fmla="*/ 0 w 81"/>
                  <a:gd name="T35" fmla="*/ 0 h 82"/>
                  <a:gd name="T36" fmla="*/ 0 w 81"/>
                  <a:gd name="T37" fmla="*/ 0 h 82"/>
                  <a:gd name="T38" fmla="*/ 0 w 81"/>
                  <a:gd name="T39" fmla="*/ 0 h 82"/>
                  <a:gd name="T40" fmla="*/ 0 w 81"/>
                  <a:gd name="T41" fmla="*/ 0 h 82"/>
                  <a:gd name="T42" fmla="*/ 0 w 81"/>
                  <a:gd name="T43" fmla="*/ 0 h 82"/>
                  <a:gd name="T44" fmla="*/ 0 w 81"/>
                  <a:gd name="T45" fmla="*/ 0 h 82"/>
                  <a:gd name="T46" fmla="*/ 0 w 81"/>
                  <a:gd name="T47" fmla="*/ 0 h 82"/>
                  <a:gd name="T48" fmla="*/ 0 w 81"/>
                  <a:gd name="T49" fmla="*/ 0 h 82"/>
                  <a:gd name="T50" fmla="*/ 0 w 81"/>
                  <a:gd name="T51" fmla="*/ 0 h 82"/>
                  <a:gd name="T52" fmla="*/ 0 w 81"/>
                  <a:gd name="T53" fmla="*/ 0 h 82"/>
                  <a:gd name="T54" fmla="*/ 0 w 81"/>
                  <a:gd name="T55" fmla="*/ 0 h 82"/>
                  <a:gd name="T56" fmla="*/ 0 w 81"/>
                  <a:gd name="T57" fmla="*/ 0 h 82"/>
                  <a:gd name="T58" fmla="*/ 0 w 81"/>
                  <a:gd name="T59" fmla="*/ 0 h 82"/>
                  <a:gd name="T60" fmla="*/ 0 w 81"/>
                  <a:gd name="T61" fmla="*/ 0 h 82"/>
                  <a:gd name="T62" fmla="*/ 0 w 81"/>
                  <a:gd name="T63" fmla="*/ 0 h 82"/>
                  <a:gd name="T64" fmla="*/ 0 w 81"/>
                  <a:gd name="T65" fmla="*/ 0 h 82"/>
                  <a:gd name="T66" fmla="*/ 0 w 81"/>
                  <a:gd name="T67" fmla="*/ 0 h 82"/>
                  <a:gd name="T68" fmla="*/ 0 w 81"/>
                  <a:gd name="T69" fmla="*/ 0 h 82"/>
                  <a:gd name="T70" fmla="*/ 0 w 81"/>
                  <a:gd name="T71" fmla="*/ 0 h 82"/>
                  <a:gd name="T72" fmla="*/ 0 w 81"/>
                  <a:gd name="T73" fmla="*/ 0 h 82"/>
                  <a:gd name="T74" fmla="*/ 0 w 81"/>
                  <a:gd name="T75" fmla="*/ 0 h 82"/>
                  <a:gd name="T76" fmla="*/ 0 w 81"/>
                  <a:gd name="T77" fmla="*/ 0 h 82"/>
                  <a:gd name="T78" fmla="*/ 0 w 81"/>
                  <a:gd name="T79" fmla="*/ 0 h 82"/>
                  <a:gd name="T80" fmla="*/ 0 w 81"/>
                  <a:gd name="T81" fmla="*/ 0 h 82"/>
                  <a:gd name="T82" fmla="*/ 0 w 81"/>
                  <a:gd name="T83" fmla="*/ 0 h 82"/>
                  <a:gd name="T84" fmla="*/ 0 w 81"/>
                  <a:gd name="T85" fmla="*/ 0 h 82"/>
                  <a:gd name="T86" fmla="*/ 0 w 81"/>
                  <a:gd name="T87" fmla="*/ 0 h 82"/>
                  <a:gd name="T88" fmla="*/ 0 w 81"/>
                  <a:gd name="T89" fmla="*/ 0 h 82"/>
                  <a:gd name="T90" fmla="*/ 0 w 81"/>
                  <a:gd name="T91" fmla="*/ 0 h 82"/>
                  <a:gd name="T92" fmla="*/ 0 w 81"/>
                  <a:gd name="T93" fmla="*/ 0 h 82"/>
                  <a:gd name="T94" fmla="*/ 0 w 81"/>
                  <a:gd name="T95" fmla="*/ 0 h 82"/>
                  <a:gd name="T96" fmla="*/ 0 w 81"/>
                  <a:gd name="T97" fmla="*/ 0 h 82"/>
                  <a:gd name="T98" fmla="*/ 0 w 81"/>
                  <a:gd name="T99" fmla="*/ 0 h 82"/>
                  <a:gd name="T100" fmla="*/ 0 w 81"/>
                  <a:gd name="T101" fmla="*/ 0 h 82"/>
                  <a:gd name="T102" fmla="*/ 0 w 81"/>
                  <a:gd name="T103" fmla="*/ 0 h 82"/>
                  <a:gd name="T104" fmla="*/ 0 w 81"/>
                  <a:gd name="T105" fmla="*/ 0 h 82"/>
                  <a:gd name="T106" fmla="*/ 0 w 81"/>
                  <a:gd name="T107" fmla="*/ 0 h 82"/>
                  <a:gd name="T108" fmla="*/ 0 w 81"/>
                  <a:gd name="T109" fmla="*/ 0 h 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1"/>
                  <a:gd name="T166" fmla="*/ 0 h 82"/>
                  <a:gd name="T167" fmla="*/ 81 w 81"/>
                  <a:gd name="T168" fmla="*/ 82 h 8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1" h="82">
                    <a:moveTo>
                      <a:pt x="81" y="41"/>
                    </a:moveTo>
                    <a:lnTo>
                      <a:pt x="80" y="32"/>
                    </a:lnTo>
                    <a:lnTo>
                      <a:pt x="78" y="24"/>
                    </a:lnTo>
                    <a:lnTo>
                      <a:pt x="75" y="17"/>
                    </a:lnTo>
                    <a:lnTo>
                      <a:pt x="70" y="12"/>
                    </a:lnTo>
                    <a:lnTo>
                      <a:pt x="62" y="6"/>
                    </a:lnTo>
                    <a:lnTo>
                      <a:pt x="55" y="3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1" y="0"/>
                    </a:lnTo>
                    <a:lnTo>
                      <a:pt x="25" y="3"/>
                    </a:lnTo>
                    <a:lnTo>
                      <a:pt x="12" y="12"/>
                    </a:lnTo>
                    <a:lnTo>
                      <a:pt x="2" y="2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2" y="56"/>
                    </a:lnTo>
                    <a:lnTo>
                      <a:pt x="12" y="69"/>
                    </a:lnTo>
                    <a:lnTo>
                      <a:pt x="25" y="78"/>
                    </a:lnTo>
                    <a:lnTo>
                      <a:pt x="31" y="81"/>
                    </a:lnTo>
                    <a:lnTo>
                      <a:pt x="41" y="82"/>
                    </a:lnTo>
                    <a:lnTo>
                      <a:pt x="47" y="81"/>
                    </a:lnTo>
                    <a:lnTo>
                      <a:pt x="55" y="78"/>
                    </a:lnTo>
                    <a:lnTo>
                      <a:pt x="62" y="74"/>
                    </a:lnTo>
                    <a:lnTo>
                      <a:pt x="70" y="69"/>
                    </a:lnTo>
                    <a:lnTo>
                      <a:pt x="75" y="63"/>
                    </a:lnTo>
                    <a:lnTo>
                      <a:pt x="78" y="56"/>
                    </a:lnTo>
                    <a:lnTo>
                      <a:pt x="80" y="48"/>
                    </a:lnTo>
                    <a:lnTo>
                      <a:pt x="81" y="41"/>
                    </a:lnTo>
                    <a:close/>
                    <a:moveTo>
                      <a:pt x="62" y="41"/>
                    </a:moveTo>
                    <a:lnTo>
                      <a:pt x="61" y="41"/>
                    </a:lnTo>
                    <a:lnTo>
                      <a:pt x="61" y="42"/>
                    </a:lnTo>
                    <a:lnTo>
                      <a:pt x="61" y="44"/>
                    </a:lnTo>
                    <a:lnTo>
                      <a:pt x="60" y="49"/>
                    </a:lnTo>
                    <a:lnTo>
                      <a:pt x="58" y="51"/>
                    </a:lnTo>
                    <a:lnTo>
                      <a:pt x="55" y="55"/>
                    </a:lnTo>
                    <a:lnTo>
                      <a:pt x="52" y="57"/>
                    </a:lnTo>
                    <a:lnTo>
                      <a:pt x="50" y="58"/>
                    </a:lnTo>
                    <a:lnTo>
                      <a:pt x="49" y="60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1" y="61"/>
                    </a:lnTo>
                    <a:lnTo>
                      <a:pt x="41" y="63"/>
                    </a:lnTo>
                    <a:lnTo>
                      <a:pt x="31" y="60"/>
                    </a:lnTo>
                    <a:lnTo>
                      <a:pt x="26" y="55"/>
                    </a:lnTo>
                    <a:lnTo>
                      <a:pt x="22" y="49"/>
                    </a:lnTo>
                    <a:lnTo>
                      <a:pt x="21" y="41"/>
                    </a:lnTo>
                    <a:lnTo>
                      <a:pt x="22" y="32"/>
                    </a:lnTo>
                    <a:lnTo>
                      <a:pt x="26" y="26"/>
                    </a:lnTo>
                    <a:lnTo>
                      <a:pt x="31" y="23"/>
                    </a:lnTo>
                    <a:lnTo>
                      <a:pt x="41" y="22"/>
                    </a:lnTo>
                    <a:lnTo>
                      <a:pt x="49" y="23"/>
                    </a:lnTo>
                    <a:lnTo>
                      <a:pt x="55" y="26"/>
                    </a:lnTo>
                    <a:lnTo>
                      <a:pt x="60" y="32"/>
                    </a:lnTo>
                    <a:lnTo>
                      <a:pt x="61" y="35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F7FFF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145">
                <a:extLst>
                  <a:ext uri="{FF2B5EF4-FFF2-40B4-BE49-F238E27FC236}">
                    <a16:creationId xmlns:a16="http://schemas.microsoft.com/office/drawing/2014/main" id="{9719BF95-EF4D-4A86-8DC0-B6C7BCCE7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1206"/>
                <a:ext cx="8" cy="8"/>
              </a:xfrm>
              <a:custGeom>
                <a:avLst/>
                <a:gdLst>
                  <a:gd name="T0" fmla="*/ 0 w 41"/>
                  <a:gd name="T1" fmla="*/ 0 h 41"/>
                  <a:gd name="T2" fmla="*/ 0 w 41"/>
                  <a:gd name="T3" fmla="*/ 0 h 41"/>
                  <a:gd name="T4" fmla="*/ 0 w 41"/>
                  <a:gd name="T5" fmla="*/ 0 h 41"/>
                  <a:gd name="T6" fmla="*/ 0 w 41"/>
                  <a:gd name="T7" fmla="*/ 0 h 41"/>
                  <a:gd name="T8" fmla="*/ 0 w 41"/>
                  <a:gd name="T9" fmla="*/ 0 h 41"/>
                  <a:gd name="T10" fmla="*/ 0 w 41"/>
                  <a:gd name="T11" fmla="*/ 0 h 41"/>
                  <a:gd name="T12" fmla="*/ 0 w 41"/>
                  <a:gd name="T13" fmla="*/ 0 h 41"/>
                  <a:gd name="T14" fmla="*/ 0 w 41"/>
                  <a:gd name="T15" fmla="*/ 0 h 41"/>
                  <a:gd name="T16" fmla="*/ 0 w 41"/>
                  <a:gd name="T17" fmla="*/ 0 h 41"/>
                  <a:gd name="T18" fmla="*/ 0 w 41"/>
                  <a:gd name="T19" fmla="*/ 0 h 41"/>
                  <a:gd name="T20" fmla="*/ 0 w 41"/>
                  <a:gd name="T21" fmla="*/ 0 h 41"/>
                  <a:gd name="T22" fmla="*/ 0 w 41"/>
                  <a:gd name="T23" fmla="*/ 0 h 41"/>
                  <a:gd name="T24" fmla="*/ 0 w 41"/>
                  <a:gd name="T25" fmla="*/ 0 h 41"/>
                  <a:gd name="T26" fmla="*/ 0 w 41"/>
                  <a:gd name="T27" fmla="*/ 0 h 41"/>
                  <a:gd name="T28" fmla="*/ 0 w 41"/>
                  <a:gd name="T29" fmla="*/ 0 h 41"/>
                  <a:gd name="T30" fmla="*/ 0 w 41"/>
                  <a:gd name="T31" fmla="*/ 0 h 41"/>
                  <a:gd name="T32" fmla="*/ 0 w 41"/>
                  <a:gd name="T33" fmla="*/ 0 h 41"/>
                  <a:gd name="T34" fmla="*/ 0 w 41"/>
                  <a:gd name="T35" fmla="*/ 0 h 41"/>
                  <a:gd name="T36" fmla="*/ 0 w 41"/>
                  <a:gd name="T37" fmla="*/ 0 h 41"/>
                  <a:gd name="T38" fmla="*/ 0 w 41"/>
                  <a:gd name="T39" fmla="*/ 0 h 41"/>
                  <a:gd name="T40" fmla="*/ 0 w 41"/>
                  <a:gd name="T41" fmla="*/ 0 h 41"/>
                  <a:gd name="T42" fmla="*/ 0 w 41"/>
                  <a:gd name="T43" fmla="*/ 0 h 41"/>
                  <a:gd name="T44" fmla="*/ 0 w 41"/>
                  <a:gd name="T45" fmla="*/ 0 h 41"/>
                  <a:gd name="T46" fmla="*/ 0 w 41"/>
                  <a:gd name="T47" fmla="*/ 0 h 41"/>
                  <a:gd name="T48" fmla="*/ 0 w 41"/>
                  <a:gd name="T49" fmla="*/ 0 h 41"/>
                  <a:gd name="T50" fmla="*/ 0 w 41"/>
                  <a:gd name="T51" fmla="*/ 0 h 41"/>
                  <a:gd name="T52" fmla="*/ 0 w 41"/>
                  <a:gd name="T53" fmla="*/ 0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1"/>
                  <a:gd name="T82" fmla="*/ 0 h 41"/>
                  <a:gd name="T83" fmla="*/ 41 w 41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1" h="41">
                    <a:moveTo>
                      <a:pt x="34" y="33"/>
                    </a:moveTo>
                    <a:lnTo>
                      <a:pt x="37" y="29"/>
                    </a:lnTo>
                    <a:lnTo>
                      <a:pt x="39" y="27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41" y="19"/>
                    </a:lnTo>
                    <a:lnTo>
                      <a:pt x="40" y="13"/>
                    </a:lnTo>
                    <a:lnTo>
                      <a:pt x="39" y="10"/>
                    </a:lnTo>
                    <a:lnTo>
                      <a:pt x="34" y="4"/>
                    </a:lnTo>
                    <a:lnTo>
                      <a:pt x="28" y="1"/>
                    </a:lnTo>
                    <a:lnTo>
                      <a:pt x="20" y="0"/>
                    </a:lnTo>
                    <a:lnTo>
                      <a:pt x="10" y="1"/>
                    </a:lnTo>
                    <a:lnTo>
                      <a:pt x="5" y="4"/>
                    </a:lnTo>
                    <a:lnTo>
                      <a:pt x="1" y="10"/>
                    </a:lnTo>
                    <a:lnTo>
                      <a:pt x="0" y="19"/>
                    </a:lnTo>
                    <a:lnTo>
                      <a:pt x="1" y="27"/>
                    </a:lnTo>
                    <a:lnTo>
                      <a:pt x="5" y="33"/>
                    </a:lnTo>
                    <a:lnTo>
                      <a:pt x="10" y="38"/>
                    </a:lnTo>
                    <a:lnTo>
                      <a:pt x="20" y="41"/>
                    </a:lnTo>
                    <a:lnTo>
                      <a:pt x="20" y="39"/>
                    </a:lnTo>
                    <a:lnTo>
                      <a:pt x="21" y="39"/>
                    </a:lnTo>
                    <a:lnTo>
                      <a:pt x="23" y="39"/>
                    </a:lnTo>
                    <a:lnTo>
                      <a:pt x="28" y="38"/>
                    </a:lnTo>
                    <a:lnTo>
                      <a:pt x="29" y="36"/>
                    </a:lnTo>
                    <a:lnTo>
                      <a:pt x="31" y="35"/>
                    </a:lnTo>
                    <a:lnTo>
                      <a:pt x="34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46">
                <a:extLst>
                  <a:ext uri="{FF2B5EF4-FFF2-40B4-BE49-F238E27FC236}">
                    <a16:creationId xmlns:a16="http://schemas.microsoft.com/office/drawing/2014/main" id="{7735F971-3B80-4484-A2B4-8B5AA394D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7" y="1242"/>
                <a:ext cx="107" cy="131"/>
              </a:xfrm>
              <a:custGeom>
                <a:avLst/>
                <a:gdLst>
                  <a:gd name="T0" fmla="*/ 1 w 531"/>
                  <a:gd name="T1" fmla="*/ 0 h 652"/>
                  <a:gd name="T2" fmla="*/ 1 w 531"/>
                  <a:gd name="T3" fmla="*/ 0 h 652"/>
                  <a:gd name="T4" fmla="*/ 1 w 531"/>
                  <a:gd name="T5" fmla="*/ 0 h 652"/>
                  <a:gd name="T6" fmla="*/ 1 w 531"/>
                  <a:gd name="T7" fmla="*/ 0 h 652"/>
                  <a:gd name="T8" fmla="*/ 1 w 531"/>
                  <a:gd name="T9" fmla="*/ 0 h 652"/>
                  <a:gd name="T10" fmla="*/ 1 w 531"/>
                  <a:gd name="T11" fmla="*/ 0 h 652"/>
                  <a:gd name="T12" fmla="*/ 1 w 531"/>
                  <a:gd name="T13" fmla="*/ 1 h 652"/>
                  <a:gd name="T14" fmla="*/ 1 w 531"/>
                  <a:gd name="T15" fmla="*/ 1 h 652"/>
                  <a:gd name="T16" fmla="*/ 1 w 531"/>
                  <a:gd name="T17" fmla="*/ 1 h 652"/>
                  <a:gd name="T18" fmla="*/ 1 w 531"/>
                  <a:gd name="T19" fmla="*/ 1 h 652"/>
                  <a:gd name="T20" fmla="*/ 1 w 531"/>
                  <a:gd name="T21" fmla="*/ 1 h 652"/>
                  <a:gd name="T22" fmla="*/ 1 w 531"/>
                  <a:gd name="T23" fmla="*/ 1 h 652"/>
                  <a:gd name="T24" fmla="*/ 1 w 531"/>
                  <a:gd name="T25" fmla="*/ 1 h 652"/>
                  <a:gd name="T26" fmla="*/ 1 w 531"/>
                  <a:gd name="T27" fmla="*/ 1 h 652"/>
                  <a:gd name="T28" fmla="*/ 1 w 531"/>
                  <a:gd name="T29" fmla="*/ 1 h 652"/>
                  <a:gd name="T30" fmla="*/ 0 w 531"/>
                  <a:gd name="T31" fmla="*/ 1 h 652"/>
                  <a:gd name="T32" fmla="*/ 0 w 531"/>
                  <a:gd name="T33" fmla="*/ 1 h 652"/>
                  <a:gd name="T34" fmla="*/ 0 w 531"/>
                  <a:gd name="T35" fmla="*/ 1 h 652"/>
                  <a:gd name="T36" fmla="*/ 0 w 531"/>
                  <a:gd name="T37" fmla="*/ 1 h 652"/>
                  <a:gd name="T38" fmla="*/ 0 w 531"/>
                  <a:gd name="T39" fmla="*/ 1 h 652"/>
                  <a:gd name="T40" fmla="*/ 0 w 531"/>
                  <a:gd name="T41" fmla="*/ 1 h 652"/>
                  <a:gd name="T42" fmla="*/ 0 w 531"/>
                  <a:gd name="T43" fmla="*/ 1 h 652"/>
                  <a:gd name="T44" fmla="*/ 0 w 531"/>
                  <a:gd name="T45" fmla="*/ 1 h 652"/>
                  <a:gd name="T46" fmla="*/ 0 w 531"/>
                  <a:gd name="T47" fmla="*/ 1 h 652"/>
                  <a:gd name="T48" fmla="*/ 0 w 531"/>
                  <a:gd name="T49" fmla="*/ 1 h 652"/>
                  <a:gd name="T50" fmla="*/ 0 w 531"/>
                  <a:gd name="T51" fmla="*/ 1 h 652"/>
                  <a:gd name="T52" fmla="*/ 1 w 531"/>
                  <a:gd name="T53" fmla="*/ 1 h 652"/>
                  <a:gd name="T54" fmla="*/ 1 w 531"/>
                  <a:gd name="T55" fmla="*/ 1 h 652"/>
                  <a:gd name="T56" fmla="*/ 1 w 531"/>
                  <a:gd name="T57" fmla="*/ 1 h 652"/>
                  <a:gd name="T58" fmla="*/ 1 w 531"/>
                  <a:gd name="T59" fmla="*/ 1 h 652"/>
                  <a:gd name="T60" fmla="*/ 1 w 531"/>
                  <a:gd name="T61" fmla="*/ 1 h 652"/>
                  <a:gd name="T62" fmla="*/ 1 w 531"/>
                  <a:gd name="T63" fmla="*/ 1 h 652"/>
                  <a:gd name="T64" fmla="*/ 1 w 531"/>
                  <a:gd name="T65" fmla="*/ 1 h 652"/>
                  <a:gd name="T66" fmla="*/ 1 w 531"/>
                  <a:gd name="T67" fmla="*/ 1 h 652"/>
                  <a:gd name="T68" fmla="*/ 1 w 531"/>
                  <a:gd name="T69" fmla="*/ 1 h 652"/>
                  <a:gd name="T70" fmla="*/ 1 w 531"/>
                  <a:gd name="T71" fmla="*/ 0 h 652"/>
                  <a:gd name="T72" fmla="*/ 1 w 531"/>
                  <a:gd name="T73" fmla="*/ 0 h 652"/>
                  <a:gd name="T74" fmla="*/ 1 w 531"/>
                  <a:gd name="T75" fmla="*/ 0 h 652"/>
                  <a:gd name="T76" fmla="*/ 1 w 531"/>
                  <a:gd name="T77" fmla="*/ 0 h 652"/>
                  <a:gd name="T78" fmla="*/ 1 w 531"/>
                  <a:gd name="T79" fmla="*/ 0 h 6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31"/>
                  <a:gd name="T121" fmla="*/ 0 h 652"/>
                  <a:gd name="T122" fmla="*/ 531 w 531"/>
                  <a:gd name="T123" fmla="*/ 652 h 6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31" h="652">
                    <a:moveTo>
                      <a:pt x="400" y="2"/>
                    </a:moveTo>
                    <a:lnTo>
                      <a:pt x="361" y="0"/>
                    </a:lnTo>
                    <a:lnTo>
                      <a:pt x="384" y="18"/>
                    </a:lnTo>
                    <a:lnTo>
                      <a:pt x="409" y="41"/>
                    </a:lnTo>
                    <a:lnTo>
                      <a:pt x="431" y="66"/>
                    </a:lnTo>
                    <a:lnTo>
                      <a:pt x="453" y="93"/>
                    </a:lnTo>
                    <a:lnTo>
                      <a:pt x="470" y="121"/>
                    </a:lnTo>
                    <a:lnTo>
                      <a:pt x="486" y="152"/>
                    </a:lnTo>
                    <a:lnTo>
                      <a:pt x="496" y="183"/>
                    </a:lnTo>
                    <a:lnTo>
                      <a:pt x="505" y="216"/>
                    </a:lnTo>
                    <a:lnTo>
                      <a:pt x="510" y="250"/>
                    </a:lnTo>
                    <a:lnTo>
                      <a:pt x="512" y="286"/>
                    </a:lnTo>
                    <a:lnTo>
                      <a:pt x="510" y="320"/>
                    </a:lnTo>
                    <a:lnTo>
                      <a:pt x="505" y="354"/>
                    </a:lnTo>
                    <a:lnTo>
                      <a:pt x="501" y="370"/>
                    </a:lnTo>
                    <a:lnTo>
                      <a:pt x="496" y="387"/>
                    </a:lnTo>
                    <a:lnTo>
                      <a:pt x="486" y="419"/>
                    </a:lnTo>
                    <a:lnTo>
                      <a:pt x="470" y="448"/>
                    </a:lnTo>
                    <a:lnTo>
                      <a:pt x="461" y="462"/>
                    </a:lnTo>
                    <a:lnTo>
                      <a:pt x="456" y="468"/>
                    </a:lnTo>
                    <a:lnTo>
                      <a:pt x="454" y="472"/>
                    </a:lnTo>
                    <a:lnTo>
                      <a:pt x="453" y="476"/>
                    </a:lnTo>
                    <a:lnTo>
                      <a:pt x="431" y="504"/>
                    </a:lnTo>
                    <a:lnTo>
                      <a:pt x="409" y="531"/>
                    </a:lnTo>
                    <a:lnTo>
                      <a:pt x="382" y="553"/>
                    </a:lnTo>
                    <a:lnTo>
                      <a:pt x="354" y="575"/>
                    </a:lnTo>
                    <a:lnTo>
                      <a:pt x="350" y="576"/>
                    </a:lnTo>
                    <a:lnTo>
                      <a:pt x="346" y="578"/>
                    </a:lnTo>
                    <a:lnTo>
                      <a:pt x="340" y="583"/>
                    </a:lnTo>
                    <a:lnTo>
                      <a:pt x="326" y="592"/>
                    </a:lnTo>
                    <a:lnTo>
                      <a:pt x="296" y="608"/>
                    </a:lnTo>
                    <a:lnTo>
                      <a:pt x="265" y="618"/>
                    </a:lnTo>
                    <a:lnTo>
                      <a:pt x="248" y="623"/>
                    </a:lnTo>
                    <a:lnTo>
                      <a:pt x="232" y="627"/>
                    </a:lnTo>
                    <a:lnTo>
                      <a:pt x="198" y="632"/>
                    </a:lnTo>
                    <a:lnTo>
                      <a:pt x="164" y="634"/>
                    </a:lnTo>
                    <a:lnTo>
                      <a:pt x="141" y="633"/>
                    </a:lnTo>
                    <a:lnTo>
                      <a:pt x="119" y="631"/>
                    </a:lnTo>
                    <a:lnTo>
                      <a:pt x="77" y="624"/>
                    </a:lnTo>
                    <a:lnTo>
                      <a:pt x="38" y="610"/>
                    </a:lnTo>
                    <a:lnTo>
                      <a:pt x="18" y="602"/>
                    </a:lnTo>
                    <a:lnTo>
                      <a:pt x="0" y="593"/>
                    </a:lnTo>
                    <a:lnTo>
                      <a:pt x="22" y="626"/>
                    </a:lnTo>
                    <a:lnTo>
                      <a:pt x="54" y="636"/>
                    </a:lnTo>
                    <a:lnTo>
                      <a:pt x="89" y="645"/>
                    </a:lnTo>
                    <a:lnTo>
                      <a:pt x="125" y="650"/>
                    </a:lnTo>
                    <a:lnTo>
                      <a:pt x="164" y="652"/>
                    </a:lnTo>
                    <a:lnTo>
                      <a:pt x="200" y="650"/>
                    </a:lnTo>
                    <a:lnTo>
                      <a:pt x="217" y="648"/>
                    </a:lnTo>
                    <a:lnTo>
                      <a:pt x="235" y="645"/>
                    </a:lnTo>
                    <a:lnTo>
                      <a:pt x="269" y="636"/>
                    </a:lnTo>
                    <a:lnTo>
                      <a:pt x="303" y="625"/>
                    </a:lnTo>
                    <a:lnTo>
                      <a:pt x="335" y="609"/>
                    </a:lnTo>
                    <a:lnTo>
                      <a:pt x="350" y="600"/>
                    </a:lnTo>
                    <a:lnTo>
                      <a:pt x="366" y="591"/>
                    </a:lnTo>
                    <a:lnTo>
                      <a:pt x="395" y="568"/>
                    </a:lnTo>
                    <a:lnTo>
                      <a:pt x="409" y="556"/>
                    </a:lnTo>
                    <a:lnTo>
                      <a:pt x="424" y="544"/>
                    </a:lnTo>
                    <a:lnTo>
                      <a:pt x="435" y="530"/>
                    </a:lnTo>
                    <a:lnTo>
                      <a:pt x="447" y="516"/>
                    </a:lnTo>
                    <a:lnTo>
                      <a:pt x="470" y="487"/>
                    </a:lnTo>
                    <a:lnTo>
                      <a:pt x="479" y="471"/>
                    </a:lnTo>
                    <a:lnTo>
                      <a:pt x="488" y="456"/>
                    </a:lnTo>
                    <a:lnTo>
                      <a:pt x="496" y="440"/>
                    </a:lnTo>
                    <a:lnTo>
                      <a:pt x="497" y="436"/>
                    </a:lnTo>
                    <a:lnTo>
                      <a:pt x="500" y="432"/>
                    </a:lnTo>
                    <a:lnTo>
                      <a:pt x="504" y="425"/>
                    </a:lnTo>
                    <a:lnTo>
                      <a:pt x="515" y="391"/>
                    </a:lnTo>
                    <a:lnTo>
                      <a:pt x="525" y="357"/>
                    </a:lnTo>
                    <a:lnTo>
                      <a:pt x="527" y="339"/>
                    </a:lnTo>
                    <a:lnTo>
                      <a:pt x="529" y="322"/>
                    </a:lnTo>
                    <a:lnTo>
                      <a:pt x="531" y="286"/>
                    </a:lnTo>
                    <a:lnTo>
                      <a:pt x="529" y="247"/>
                    </a:lnTo>
                    <a:lnTo>
                      <a:pt x="525" y="212"/>
                    </a:lnTo>
                    <a:lnTo>
                      <a:pt x="515" y="177"/>
                    </a:lnTo>
                    <a:lnTo>
                      <a:pt x="504" y="144"/>
                    </a:lnTo>
                    <a:lnTo>
                      <a:pt x="488" y="111"/>
                    </a:lnTo>
                    <a:lnTo>
                      <a:pt x="470" y="82"/>
                    </a:lnTo>
                    <a:lnTo>
                      <a:pt x="447" y="52"/>
                    </a:lnTo>
                    <a:lnTo>
                      <a:pt x="424" y="26"/>
                    </a:lnTo>
                    <a:lnTo>
                      <a:pt x="400" y="2"/>
                    </a:lnTo>
                    <a:close/>
                  </a:path>
                </a:pathLst>
              </a:custGeom>
              <a:solidFill>
                <a:srgbClr val="FF777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147">
                <a:extLst>
                  <a:ext uri="{FF2B5EF4-FFF2-40B4-BE49-F238E27FC236}">
                    <a16:creationId xmlns:a16="http://schemas.microsoft.com/office/drawing/2014/main" id="{811403A8-EB34-4CFD-AA3F-63A079BDD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1242"/>
                <a:ext cx="106" cy="127"/>
              </a:xfrm>
              <a:custGeom>
                <a:avLst/>
                <a:gdLst>
                  <a:gd name="T0" fmla="*/ 1 w 531"/>
                  <a:gd name="T1" fmla="*/ 0 h 634"/>
                  <a:gd name="T2" fmla="*/ 1 w 531"/>
                  <a:gd name="T3" fmla="*/ 0 h 634"/>
                  <a:gd name="T4" fmla="*/ 1 w 531"/>
                  <a:gd name="T5" fmla="*/ 0 h 634"/>
                  <a:gd name="T6" fmla="*/ 1 w 531"/>
                  <a:gd name="T7" fmla="*/ 0 h 634"/>
                  <a:gd name="T8" fmla="*/ 1 w 531"/>
                  <a:gd name="T9" fmla="*/ 0 h 634"/>
                  <a:gd name="T10" fmla="*/ 1 w 531"/>
                  <a:gd name="T11" fmla="*/ 0 h 634"/>
                  <a:gd name="T12" fmla="*/ 1 w 531"/>
                  <a:gd name="T13" fmla="*/ 0 h 634"/>
                  <a:gd name="T14" fmla="*/ 1 w 531"/>
                  <a:gd name="T15" fmla="*/ 0 h 634"/>
                  <a:gd name="T16" fmla="*/ 1 w 531"/>
                  <a:gd name="T17" fmla="*/ 1 h 634"/>
                  <a:gd name="T18" fmla="*/ 1 w 531"/>
                  <a:gd name="T19" fmla="*/ 1 h 634"/>
                  <a:gd name="T20" fmla="*/ 1 w 531"/>
                  <a:gd name="T21" fmla="*/ 1 h 634"/>
                  <a:gd name="T22" fmla="*/ 1 w 531"/>
                  <a:gd name="T23" fmla="*/ 1 h 634"/>
                  <a:gd name="T24" fmla="*/ 1 w 531"/>
                  <a:gd name="T25" fmla="*/ 1 h 634"/>
                  <a:gd name="T26" fmla="*/ 1 w 531"/>
                  <a:gd name="T27" fmla="*/ 1 h 634"/>
                  <a:gd name="T28" fmla="*/ 1 w 531"/>
                  <a:gd name="T29" fmla="*/ 1 h 634"/>
                  <a:gd name="T30" fmla="*/ 1 w 531"/>
                  <a:gd name="T31" fmla="*/ 1 h 634"/>
                  <a:gd name="T32" fmla="*/ 1 w 531"/>
                  <a:gd name="T33" fmla="*/ 1 h 634"/>
                  <a:gd name="T34" fmla="*/ 1 w 531"/>
                  <a:gd name="T35" fmla="*/ 1 h 634"/>
                  <a:gd name="T36" fmla="*/ 0 w 531"/>
                  <a:gd name="T37" fmla="*/ 1 h 634"/>
                  <a:gd name="T38" fmla="*/ 0 w 531"/>
                  <a:gd name="T39" fmla="*/ 1 h 634"/>
                  <a:gd name="T40" fmla="*/ 0 w 531"/>
                  <a:gd name="T41" fmla="*/ 1 h 634"/>
                  <a:gd name="T42" fmla="*/ 0 w 531"/>
                  <a:gd name="T43" fmla="*/ 1 h 634"/>
                  <a:gd name="T44" fmla="*/ 0 w 531"/>
                  <a:gd name="T45" fmla="*/ 1 h 634"/>
                  <a:gd name="T46" fmla="*/ 0 w 531"/>
                  <a:gd name="T47" fmla="*/ 1 h 634"/>
                  <a:gd name="T48" fmla="*/ 0 w 531"/>
                  <a:gd name="T49" fmla="*/ 1 h 634"/>
                  <a:gd name="T50" fmla="*/ 0 w 531"/>
                  <a:gd name="T51" fmla="*/ 1 h 634"/>
                  <a:gd name="T52" fmla="*/ 0 w 531"/>
                  <a:gd name="T53" fmla="*/ 1 h 634"/>
                  <a:gd name="T54" fmla="*/ 0 w 531"/>
                  <a:gd name="T55" fmla="*/ 1 h 634"/>
                  <a:gd name="T56" fmla="*/ 0 w 531"/>
                  <a:gd name="T57" fmla="*/ 1 h 634"/>
                  <a:gd name="T58" fmla="*/ 0 w 531"/>
                  <a:gd name="T59" fmla="*/ 1 h 634"/>
                  <a:gd name="T60" fmla="*/ 0 w 531"/>
                  <a:gd name="T61" fmla="*/ 1 h 634"/>
                  <a:gd name="T62" fmla="*/ 0 w 531"/>
                  <a:gd name="T63" fmla="*/ 1 h 634"/>
                  <a:gd name="T64" fmla="*/ 1 w 531"/>
                  <a:gd name="T65" fmla="*/ 1 h 634"/>
                  <a:gd name="T66" fmla="*/ 1 w 531"/>
                  <a:gd name="T67" fmla="*/ 1 h 634"/>
                  <a:gd name="T68" fmla="*/ 1 w 531"/>
                  <a:gd name="T69" fmla="*/ 1 h 634"/>
                  <a:gd name="T70" fmla="*/ 1 w 531"/>
                  <a:gd name="T71" fmla="*/ 1 h 634"/>
                  <a:gd name="T72" fmla="*/ 1 w 531"/>
                  <a:gd name="T73" fmla="*/ 1 h 634"/>
                  <a:gd name="T74" fmla="*/ 1 w 531"/>
                  <a:gd name="T75" fmla="*/ 1 h 634"/>
                  <a:gd name="T76" fmla="*/ 1 w 531"/>
                  <a:gd name="T77" fmla="*/ 1 h 634"/>
                  <a:gd name="T78" fmla="*/ 1 w 531"/>
                  <a:gd name="T79" fmla="*/ 1 h 634"/>
                  <a:gd name="T80" fmla="*/ 1 w 531"/>
                  <a:gd name="T81" fmla="*/ 1 h 634"/>
                  <a:gd name="T82" fmla="*/ 1 w 531"/>
                  <a:gd name="T83" fmla="*/ 0 h 634"/>
                  <a:gd name="T84" fmla="*/ 1 w 531"/>
                  <a:gd name="T85" fmla="*/ 0 h 634"/>
                  <a:gd name="T86" fmla="*/ 1 w 531"/>
                  <a:gd name="T87" fmla="*/ 0 h 634"/>
                  <a:gd name="T88" fmla="*/ 1 w 531"/>
                  <a:gd name="T89" fmla="*/ 0 h 634"/>
                  <a:gd name="T90" fmla="*/ 1 w 531"/>
                  <a:gd name="T91" fmla="*/ 0 h 6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31"/>
                  <a:gd name="T139" fmla="*/ 0 h 634"/>
                  <a:gd name="T140" fmla="*/ 531 w 531"/>
                  <a:gd name="T141" fmla="*/ 634 h 6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31" h="634">
                    <a:moveTo>
                      <a:pt x="428" y="41"/>
                    </a:moveTo>
                    <a:lnTo>
                      <a:pt x="403" y="18"/>
                    </a:lnTo>
                    <a:lnTo>
                      <a:pt x="380" y="0"/>
                    </a:lnTo>
                    <a:lnTo>
                      <a:pt x="365" y="0"/>
                    </a:lnTo>
                    <a:lnTo>
                      <a:pt x="353" y="0"/>
                    </a:lnTo>
                    <a:lnTo>
                      <a:pt x="344" y="2"/>
                    </a:lnTo>
                    <a:lnTo>
                      <a:pt x="361" y="12"/>
                    </a:lnTo>
                    <a:lnTo>
                      <a:pt x="379" y="24"/>
                    </a:lnTo>
                    <a:lnTo>
                      <a:pt x="413" y="55"/>
                    </a:lnTo>
                    <a:lnTo>
                      <a:pt x="435" y="78"/>
                    </a:lnTo>
                    <a:lnTo>
                      <a:pt x="454" y="104"/>
                    </a:lnTo>
                    <a:lnTo>
                      <a:pt x="470" y="131"/>
                    </a:lnTo>
                    <a:lnTo>
                      <a:pt x="484" y="160"/>
                    </a:lnTo>
                    <a:lnTo>
                      <a:pt x="495" y="188"/>
                    </a:lnTo>
                    <a:lnTo>
                      <a:pt x="503" y="220"/>
                    </a:lnTo>
                    <a:lnTo>
                      <a:pt x="507" y="252"/>
                    </a:lnTo>
                    <a:lnTo>
                      <a:pt x="509" y="286"/>
                    </a:lnTo>
                    <a:lnTo>
                      <a:pt x="507" y="318"/>
                    </a:lnTo>
                    <a:lnTo>
                      <a:pt x="503" y="349"/>
                    </a:lnTo>
                    <a:lnTo>
                      <a:pt x="498" y="364"/>
                    </a:lnTo>
                    <a:lnTo>
                      <a:pt x="495" y="380"/>
                    </a:lnTo>
                    <a:lnTo>
                      <a:pt x="484" y="409"/>
                    </a:lnTo>
                    <a:lnTo>
                      <a:pt x="470" y="437"/>
                    </a:lnTo>
                    <a:lnTo>
                      <a:pt x="454" y="464"/>
                    </a:lnTo>
                    <a:lnTo>
                      <a:pt x="450" y="466"/>
                    </a:lnTo>
                    <a:lnTo>
                      <a:pt x="448" y="470"/>
                    </a:lnTo>
                    <a:lnTo>
                      <a:pt x="444" y="476"/>
                    </a:lnTo>
                    <a:lnTo>
                      <a:pt x="435" y="490"/>
                    </a:lnTo>
                    <a:lnTo>
                      <a:pt x="423" y="502"/>
                    </a:lnTo>
                    <a:lnTo>
                      <a:pt x="413" y="516"/>
                    </a:lnTo>
                    <a:lnTo>
                      <a:pt x="388" y="538"/>
                    </a:lnTo>
                    <a:lnTo>
                      <a:pt x="374" y="547"/>
                    </a:lnTo>
                    <a:lnTo>
                      <a:pt x="368" y="551"/>
                    </a:lnTo>
                    <a:lnTo>
                      <a:pt x="364" y="553"/>
                    </a:lnTo>
                    <a:lnTo>
                      <a:pt x="362" y="557"/>
                    </a:lnTo>
                    <a:lnTo>
                      <a:pt x="335" y="573"/>
                    </a:lnTo>
                    <a:lnTo>
                      <a:pt x="307" y="587"/>
                    </a:lnTo>
                    <a:lnTo>
                      <a:pt x="292" y="592"/>
                    </a:lnTo>
                    <a:lnTo>
                      <a:pt x="284" y="594"/>
                    </a:lnTo>
                    <a:lnTo>
                      <a:pt x="277" y="598"/>
                    </a:lnTo>
                    <a:lnTo>
                      <a:pt x="261" y="601"/>
                    </a:lnTo>
                    <a:lnTo>
                      <a:pt x="246" y="606"/>
                    </a:lnTo>
                    <a:lnTo>
                      <a:pt x="214" y="610"/>
                    </a:lnTo>
                    <a:lnTo>
                      <a:pt x="183" y="612"/>
                    </a:lnTo>
                    <a:lnTo>
                      <a:pt x="157" y="611"/>
                    </a:lnTo>
                    <a:lnTo>
                      <a:pt x="132" y="608"/>
                    </a:lnTo>
                    <a:lnTo>
                      <a:pt x="108" y="603"/>
                    </a:lnTo>
                    <a:lnTo>
                      <a:pt x="85" y="598"/>
                    </a:lnTo>
                    <a:lnTo>
                      <a:pt x="62" y="590"/>
                    </a:lnTo>
                    <a:lnTo>
                      <a:pt x="41" y="581"/>
                    </a:lnTo>
                    <a:lnTo>
                      <a:pt x="19" y="569"/>
                    </a:lnTo>
                    <a:lnTo>
                      <a:pt x="0" y="557"/>
                    </a:lnTo>
                    <a:lnTo>
                      <a:pt x="8" y="575"/>
                    </a:lnTo>
                    <a:lnTo>
                      <a:pt x="19" y="593"/>
                    </a:lnTo>
                    <a:lnTo>
                      <a:pt x="37" y="602"/>
                    </a:lnTo>
                    <a:lnTo>
                      <a:pt x="57" y="610"/>
                    </a:lnTo>
                    <a:lnTo>
                      <a:pt x="96" y="624"/>
                    </a:lnTo>
                    <a:lnTo>
                      <a:pt x="138" y="631"/>
                    </a:lnTo>
                    <a:lnTo>
                      <a:pt x="160" y="633"/>
                    </a:lnTo>
                    <a:lnTo>
                      <a:pt x="183" y="634"/>
                    </a:lnTo>
                    <a:lnTo>
                      <a:pt x="217" y="632"/>
                    </a:lnTo>
                    <a:lnTo>
                      <a:pt x="251" y="627"/>
                    </a:lnTo>
                    <a:lnTo>
                      <a:pt x="267" y="623"/>
                    </a:lnTo>
                    <a:lnTo>
                      <a:pt x="284" y="618"/>
                    </a:lnTo>
                    <a:lnTo>
                      <a:pt x="315" y="608"/>
                    </a:lnTo>
                    <a:lnTo>
                      <a:pt x="345" y="592"/>
                    </a:lnTo>
                    <a:lnTo>
                      <a:pt x="359" y="583"/>
                    </a:lnTo>
                    <a:lnTo>
                      <a:pt x="365" y="578"/>
                    </a:lnTo>
                    <a:lnTo>
                      <a:pt x="369" y="576"/>
                    </a:lnTo>
                    <a:lnTo>
                      <a:pt x="373" y="575"/>
                    </a:lnTo>
                    <a:lnTo>
                      <a:pt x="401" y="553"/>
                    </a:lnTo>
                    <a:lnTo>
                      <a:pt x="428" y="531"/>
                    </a:lnTo>
                    <a:lnTo>
                      <a:pt x="450" y="504"/>
                    </a:lnTo>
                    <a:lnTo>
                      <a:pt x="472" y="476"/>
                    </a:lnTo>
                    <a:lnTo>
                      <a:pt x="473" y="472"/>
                    </a:lnTo>
                    <a:lnTo>
                      <a:pt x="475" y="468"/>
                    </a:lnTo>
                    <a:lnTo>
                      <a:pt x="480" y="462"/>
                    </a:lnTo>
                    <a:lnTo>
                      <a:pt x="489" y="448"/>
                    </a:lnTo>
                    <a:lnTo>
                      <a:pt x="505" y="419"/>
                    </a:lnTo>
                    <a:lnTo>
                      <a:pt x="515" y="387"/>
                    </a:lnTo>
                    <a:lnTo>
                      <a:pt x="520" y="370"/>
                    </a:lnTo>
                    <a:lnTo>
                      <a:pt x="524" y="354"/>
                    </a:lnTo>
                    <a:lnTo>
                      <a:pt x="529" y="320"/>
                    </a:lnTo>
                    <a:lnTo>
                      <a:pt x="531" y="286"/>
                    </a:lnTo>
                    <a:lnTo>
                      <a:pt x="529" y="250"/>
                    </a:lnTo>
                    <a:lnTo>
                      <a:pt x="524" y="216"/>
                    </a:lnTo>
                    <a:lnTo>
                      <a:pt x="515" y="183"/>
                    </a:lnTo>
                    <a:lnTo>
                      <a:pt x="505" y="152"/>
                    </a:lnTo>
                    <a:lnTo>
                      <a:pt x="489" y="121"/>
                    </a:lnTo>
                    <a:lnTo>
                      <a:pt x="472" y="93"/>
                    </a:lnTo>
                    <a:lnTo>
                      <a:pt x="450" y="66"/>
                    </a:lnTo>
                    <a:lnTo>
                      <a:pt x="428" y="41"/>
                    </a:lnTo>
                    <a:close/>
                  </a:path>
                </a:pathLst>
              </a:custGeom>
              <a:solidFill>
                <a:srgbClr val="FF7F7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148">
                <a:extLst>
                  <a:ext uri="{FF2B5EF4-FFF2-40B4-BE49-F238E27FC236}">
                    <a16:creationId xmlns:a16="http://schemas.microsoft.com/office/drawing/2014/main" id="{626683E8-A6D2-4073-A893-854FFDE20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243"/>
                <a:ext cx="106" cy="134"/>
              </a:xfrm>
              <a:custGeom>
                <a:avLst/>
                <a:gdLst>
                  <a:gd name="T0" fmla="*/ 1 w 531"/>
                  <a:gd name="T1" fmla="*/ 0 h 673"/>
                  <a:gd name="T2" fmla="*/ 1 w 531"/>
                  <a:gd name="T3" fmla="*/ 0 h 673"/>
                  <a:gd name="T4" fmla="*/ 1 w 531"/>
                  <a:gd name="T5" fmla="*/ 0 h 673"/>
                  <a:gd name="T6" fmla="*/ 1 w 531"/>
                  <a:gd name="T7" fmla="*/ 0 h 673"/>
                  <a:gd name="T8" fmla="*/ 1 w 531"/>
                  <a:gd name="T9" fmla="*/ 0 h 673"/>
                  <a:gd name="T10" fmla="*/ 1 w 531"/>
                  <a:gd name="T11" fmla="*/ 1 h 673"/>
                  <a:gd name="T12" fmla="*/ 1 w 531"/>
                  <a:gd name="T13" fmla="*/ 1 h 673"/>
                  <a:gd name="T14" fmla="*/ 1 w 531"/>
                  <a:gd name="T15" fmla="*/ 1 h 673"/>
                  <a:gd name="T16" fmla="*/ 1 w 531"/>
                  <a:gd name="T17" fmla="*/ 1 h 673"/>
                  <a:gd name="T18" fmla="*/ 1 w 531"/>
                  <a:gd name="T19" fmla="*/ 1 h 673"/>
                  <a:gd name="T20" fmla="*/ 1 w 531"/>
                  <a:gd name="T21" fmla="*/ 1 h 673"/>
                  <a:gd name="T22" fmla="*/ 1 w 531"/>
                  <a:gd name="T23" fmla="*/ 1 h 673"/>
                  <a:gd name="T24" fmla="*/ 1 w 531"/>
                  <a:gd name="T25" fmla="*/ 1 h 673"/>
                  <a:gd name="T26" fmla="*/ 1 w 531"/>
                  <a:gd name="T27" fmla="*/ 1 h 673"/>
                  <a:gd name="T28" fmla="*/ 0 w 531"/>
                  <a:gd name="T29" fmla="*/ 1 h 673"/>
                  <a:gd name="T30" fmla="*/ 0 w 531"/>
                  <a:gd name="T31" fmla="*/ 1 h 673"/>
                  <a:gd name="T32" fmla="*/ 0 w 531"/>
                  <a:gd name="T33" fmla="*/ 1 h 673"/>
                  <a:gd name="T34" fmla="*/ 0 w 531"/>
                  <a:gd name="T35" fmla="*/ 1 h 673"/>
                  <a:gd name="T36" fmla="*/ 0 w 531"/>
                  <a:gd name="T37" fmla="*/ 1 h 673"/>
                  <a:gd name="T38" fmla="*/ 0 w 531"/>
                  <a:gd name="T39" fmla="*/ 1 h 673"/>
                  <a:gd name="T40" fmla="*/ 0 w 531"/>
                  <a:gd name="T41" fmla="*/ 1 h 673"/>
                  <a:gd name="T42" fmla="*/ 0 w 531"/>
                  <a:gd name="T43" fmla="*/ 1 h 673"/>
                  <a:gd name="T44" fmla="*/ 0 w 531"/>
                  <a:gd name="T45" fmla="*/ 1 h 673"/>
                  <a:gd name="T46" fmla="*/ 0 w 531"/>
                  <a:gd name="T47" fmla="*/ 1 h 673"/>
                  <a:gd name="T48" fmla="*/ 0 w 531"/>
                  <a:gd name="T49" fmla="*/ 1 h 673"/>
                  <a:gd name="T50" fmla="*/ 1 w 531"/>
                  <a:gd name="T51" fmla="*/ 1 h 673"/>
                  <a:gd name="T52" fmla="*/ 1 w 531"/>
                  <a:gd name="T53" fmla="*/ 1 h 673"/>
                  <a:gd name="T54" fmla="*/ 1 w 531"/>
                  <a:gd name="T55" fmla="*/ 1 h 673"/>
                  <a:gd name="T56" fmla="*/ 1 w 531"/>
                  <a:gd name="T57" fmla="*/ 1 h 673"/>
                  <a:gd name="T58" fmla="*/ 1 w 531"/>
                  <a:gd name="T59" fmla="*/ 1 h 673"/>
                  <a:gd name="T60" fmla="*/ 1 w 531"/>
                  <a:gd name="T61" fmla="*/ 1 h 673"/>
                  <a:gd name="T62" fmla="*/ 1 w 531"/>
                  <a:gd name="T63" fmla="*/ 1 h 673"/>
                  <a:gd name="T64" fmla="*/ 1 w 531"/>
                  <a:gd name="T65" fmla="*/ 1 h 673"/>
                  <a:gd name="T66" fmla="*/ 1 w 531"/>
                  <a:gd name="T67" fmla="*/ 1 h 673"/>
                  <a:gd name="T68" fmla="*/ 1 w 531"/>
                  <a:gd name="T69" fmla="*/ 1 h 673"/>
                  <a:gd name="T70" fmla="*/ 1 w 531"/>
                  <a:gd name="T71" fmla="*/ 1 h 673"/>
                  <a:gd name="T72" fmla="*/ 1 w 531"/>
                  <a:gd name="T73" fmla="*/ 1 h 673"/>
                  <a:gd name="T74" fmla="*/ 1 w 531"/>
                  <a:gd name="T75" fmla="*/ 1 h 673"/>
                  <a:gd name="T76" fmla="*/ 1 w 531"/>
                  <a:gd name="T77" fmla="*/ 0 h 673"/>
                  <a:gd name="T78" fmla="*/ 1 w 531"/>
                  <a:gd name="T79" fmla="*/ 0 h 673"/>
                  <a:gd name="T80" fmla="*/ 1 w 531"/>
                  <a:gd name="T81" fmla="*/ 0 h 673"/>
                  <a:gd name="T82" fmla="*/ 1 w 531"/>
                  <a:gd name="T83" fmla="*/ 0 h 673"/>
                  <a:gd name="T84" fmla="*/ 1 w 531"/>
                  <a:gd name="T85" fmla="*/ 0 h 673"/>
                  <a:gd name="T86" fmla="*/ 1 w 531"/>
                  <a:gd name="T87" fmla="*/ 0 h 67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31"/>
                  <a:gd name="T133" fmla="*/ 0 h 673"/>
                  <a:gd name="T134" fmla="*/ 531 w 531"/>
                  <a:gd name="T135" fmla="*/ 673 h 67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31" h="673">
                    <a:moveTo>
                      <a:pt x="378" y="0"/>
                    </a:moveTo>
                    <a:lnTo>
                      <a:pt x="402" y="24"/>
                    </a:lnTo>
                    <a:lnTo>
                      <a:pt x="425" y="50"/>
                    </a:lnTo>
                    <a:lnTo>
                      <a:pt x="448" y="80"/>
                    </a:lnTo>
                    <a:lnTo>
                      <a:pt x="466" y="109"/>
                    </a:lnTo>
                    <a:lnTo>
                      <a:pt x="482" y="142"/>
                    </a:lnTo>
                    <a:lnTo>
                      <a:pt x="493" y="175"/>
                    </a:lnTo>
                    <a:lnTo>
                      <a:pt x="503" y="210"/>
                    </a:lnTo>
                    <a:lnTo>
                      <a:pt x="507" y="245"/>
                    </a:lnTo>
                    <a:lnTo>
                      <a:pt x="509" y="284"/>
                    </a:lnTo>
                    <a:lnTo>
                      <a:pt x="507" y="320"/>
                    </a:lnTo>
                    <a:lnTo>
                      <a:pt x="505" y="337"/>
                    </a:lnTo>
                    <a:lnTo>
                      <a:pt x="503" y="355"/>
                    </a:lnTo>
                    <a:lnTo>
                      <a:pt x="493" y="389"/>
                    </a:lnTo>
                    <a:lnTo>
                      <a:pt x="482" y="423"/>
                    </a:lnTo>
                    <a:lnTo>
                      <a:pt x="478" y="430"/>
                    </a:lnTo>
                    <a:lnTo>
                      <a:pt x="475" y="434"/>
                    </a:lnTo>
                    <a:lnTo>
                      <a:pt x="474" y="438"/>
                    </a:lnTo>
                    <a:lnTo>
                      <a:pt x="466" y="454"/>
                    </a:lnTo>
                    <a:lnTo>
                      <a:pt x="457" y="469"/>
                    </a:lnTo>
                    <a:lnTo>
                      <a:pt x="448" y="485"/>
                    </a:lnTo>
                    <a:lnTo>
                      <a:pt x="425" y="514"/>
                    </a:lnTo>
                    <a:lnTo>
                      <a:pt x="413" y="528"/>
                    </a:lnTo>
                    <a:lnTo>
                      <a:pt x="402" y="542"/>
                    </a:lnTo>
                    <a:lnTo>
                      <a:pt x="387" y="554"/>
                    </a:lnTo>
                    <a:lnTo>
                      <a:pt x="373" y="566"/>
                    </a:lnTo>
                    <a:lnTo>
                      <a:pt x="344" y="589"/>
                    </a:lnTo>
                    <a:lnTo>
                      <a:pt x="328" y="598"/>
                    </a:lnTo>
                    <a:lnTo>
                      <a:pt x="313" y="607"/>
                    </a:lnTo>
                    <a:lnTo>
                      <a:pt x="281" y="623"/>
                    </a:lnTo>
                    <a:lnTo>
                      <a:pt x="247" y="634"/>
                    </a:lnTo>
                    <a:lnTo>
                      <a:pt x="213" y="643"/>
                    </a:lnTo>
                    <a:lnTo>
                      <a:pt x="195" y="646"/>
                    </a:lnTo>
                    <a:lnTo>
                      <a:pt x="178" y="648"/>
                    </a:lnTo>
                    <a:lnTo>
                      <a:pt x="142" y="650"/>
                    </a:lnTo>
                    <a:lnTo>
                      <a:pt x="103" y="648"/>
                    </a:lnTo>
                    <a:lnTo>
                      <a:pt x="67" y="643"/>
                    </a:lnTo>
                    <a:lnTo>
                      <a:pt x="32" y="634"/>
                    </a:lnTo>
                    <a:lnTo>
                      <a:pt x="0" y="624"/>
                    </a:lnTo>
                    <a:lnTo>
                      <a:pt x="11" y="639"/>
                    </a:lnTo>
                    <a:lnTo>
                      <a:pt x="27" y="656"/>
                    </a:lnTo>
                    <a:lnTo>
                      <a:pt x="53" y="663"/>
                    </a:lnTo>
                    <a:lnTo>
                      <a:pt x="81" y="668"/>
                    </a:lnTo>
                    <a:lnTo>
                      <a:pt x="110" y="672"/>
                    </a:lnTo>
                    <a:lnTo>
                      <a:pt x="142" y="673"/>
                    </a:lnTo>
                    <a:lnTo>
                      <a:pt x="180" y="670"/>
                    </a:lnTo>
                    <a:lnTo>
                      <a:pt x="219" y="665"/>
                    </a:lnTo>
                    <a:lnTo>
                      <a:pt x="255" y="656"/>
                    </a:lnTo>
                    <a:lnTo>
                      <a:pt x="272" y="649"/>
                    </a:lnTo>
                    <a:lnTo>
                      <a:pt x="290" y="643"/>
                    </a:lnTo>
                    <a:lnTo>
                      <a:pt x="306" y="634"/>
                    </a:lnTo>
                    <a:lnTo>
                      <a:pt x="314" y="630"/>
                    </a:lnTo>
                    <a:lnTo>
                      <a:pt x="323" y="626"/>
                    </a:lnTo>
                    <a:lnTo>
                      <a:pt x="355" y="607"/>
                    </a:lnTo>
                    <a:lnTo>
                      <a:pt x="362" y="600"/>
                    </a:lnTo>
                    <a:lnTo>
                      <a:pt x="363" y="598"/>
                    </a:lnTo>
                    <a:lnTo>
                      <a:pt x="365" y="597"/>
                    </a:lnTo>
                    <a:lnTo>
                      <a:pt x="370" y="594"/>
                    </a:lnTo>
                    <a:lnTo>
                      <a:pt x="386" y="583"/>
                    </a:lnTo>
                    <a:lnTo>
                      <a:pt x="415" y="557"/>
                    </a:lnTo>
                    <a:lnTo>
                      <a:pt x="441" y="528"/>
                    </a:lnTo>
                    <a:lnTo>
                      <a:pt x="453" y="512"/>
                    </a:lnTo>
                    <a:lnTo>
                      <a:pt x="455" y="507"/>
                    </a:lnTo>
                    <a:lnTo>
                      <a:pt x="456" y="505"/>
                    </a:lnTo>
                    <a:lnTo>
                      <a:pt x="458" y="504"/>
                    </a:lnTo>
                    <a:lnTo>
                      <a:pt x="465" y="497"/>
                    </a:lnTo>
                    <a:lnTo>
                      <a:pt x="474" y="480"/>
                    </a:lnTo>
                    <a:lnTo>
                      <a:pt x="484" y="464"/>
                    </a:lnTo>
                    <a:lnTo>
                      <a:pt x="488" y="455"/>
                    </a:lnTo>
                    <a:lnTo>
                      <a:pt x="492" y="447"/>
                    </a:lnTo>
                    <a:lnTo>
                      <a:pt x="501" y="431"/>
                    </a:lnTo>
                    <a:lnTo>
                      <a:pt x="507" y="413"/>
                    </a:lnTo>
                    <a:lnTo>
                      <a:pt x="514" y="396"/>
                    </a:lnTo>
                    <a:lnTo>
                      <a:pt x="523" y="360"/>
                    </a:lnTo>
                    <a:lnTo>
                      <a:pt x="525" y="341"/>
                    </a:lnTo>
                    <a:lnTo>
                      <a:pt x="529" y="322"/>
                    </a:lnTo>
                    <a:lnTo>
                      <a:pt x="531" y="284"/>
                    </a:lnTo>
                    <a:lnTo>
                      <a:pt x="529" y="243"/>
                    </a:lnTo>
                    <a:lnTo>
                      <a:pt x="523" y="206"/>
                    </a:lnTo>
                    <a:lnTo>
                      <a:pt x="514" y="168"/>
                    </a:lnTo>
                    <a:lnTo>
                      <a:pt x="501" y="134"/>
                    </a:lnTo>
                    <a:lnTo>
                      <a:pt x="484" y="100"/>
                    </a:lnTo>
                    <a:lnTo>
                      <a:pt x="465" y="68"/>
                    </a:lnTo>
                    <a:lnTo>
                      <a:pt x="441" y="38"/>
                    </a:lnTo>
                    <a:lnTo>
                      <a:pt x="415" y="10"/>
                    </a:lnTo>
                    <a:lnTo>
                      <a:pt x="413" y="7"/>
                    </a:lnTo>
                    <a:lnTo>
                      <a:pt x="394" y="3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FF6F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149">
                <a:extLst>
                  <a:ext uri="{FF2B5EF4-FFF2-40B4-BE49-F238E27FC236}">
                    <a16:creationId xmlns:a16="http://schemas.microsoft.com/office/drawing/2014/main" id="{B090E217-821A-4954-BAE4-07D96A6EA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7" y="1244"/>
                <a:ext cx="105" cy="137"/>
              </a:xfrm>
              <a:custGeom>
                <a:avLst/>
                <a:gdLst>
                  <a:gd name="T0" fmla="*/ 1 w 523"/>
                  <a:gd name="T1" fmla="*/ 0 h 684"/>
                  <a:gd name="T2" fmla="*/ 1 w 523"/>
                  <a:gd name="T3" fmla="*/ 0 h 684"/>
                  <a:gd name="T4" fmla="*/ 1 w 523"/>
                  <a:gd name="T5" fmla="*/ 0 h 684"/>
                  <a:gd name="T6" fmla="*/ 1 w 523"/>
                  <a:gd name="T7" fmla="*/ 0 h 684"/>
                  <a:gd name="T8" fmla="*/ 1 w 523"/>
                  <a:gd name="T9" fmla="*/ 0 h 684"/>
                  <a:gd name="T10" fmla="*/ 1 w 523"/>
                  <a:gd name="T11" fmla="*/ 1 h 684"/>
                  <a:gd name="T12" fmla="*/ 1 w 523"/>
                  <a:gd name="T13" fmla="*/ 1 h 684"/>
                  <a:gd name="T14" fmla="*/ 1 w 523"/>
                  <a:gd name="T15" fmla="*/ 1 h 684"/>
                  <a:gd name="T16" fmla="*/ 1 w 523"/>
                  <a:gd name="T17" fmla="*/ 1 h 684"/>
                  <a:gd name="T18" fmla="*/ 1 w 523"/>
                  <a:gd name="T19" fmla="*/ 1 h 684"/>
                  <a:gd name="T20" fmla="*/ 1 w 523"/>
                  <a:gd name="T21" fmla="*/ 1 h 684"/>
                  <a:gd name="T22" fmla="*/ 1 w 523"/>
                  <a:gd name="T23" fmla="*/ 1 h 684"/>
                  <a:gd name="T24" fmla="*/ 1 w 523"/>
                  <a:gd name="T25" fmla="*/ 1 h 684"/>
                  <a:gd name="T26" fmla="*/ 1 w 523"/>
                  <a:gd name="T27" fmla="*/ 1 h 684"/>
                  <a:gd name="T28" fmla="*/ 1 w 523"/>
                  <a:gd name="T29" fmla="*/ 1 h 684"/>
                  <a:gd name="T30" fmla="*/ 1 w 523"/>
                  <a:gd name="T31" fmla="*/ 1 h 684"/>
                  <a:gd name="T32" fmla="*/ 0 w 523"/>
                  <a:gd name="T33" fmla="*/ 1 h 684"/>
                  <a:gd name="T34" fmla="*/ 0 w 523"/>
                  <a:gd name="T35" fmla="*/ 1 h 684"/>
                  <a:gd name="T36" fmla="*/ 0 w 523"/>
                  <a:gd name="T37" fmla="*/ 1 h 684"/>
                  <a:gd name="T38" fmla="*/ 0 w 523"/>
                  <a:gd name="T39" fmla="*/ 1 h 684"/>
                  <a:gd name="T40" fmla="*/ 0 w 523"/>
                  <a:gd name="T41" fmla="*/ 1 h 684"/>
                  <a:gd name="T42" fmla="*/ 0 w 523"/>
                  <a:gd name="T43" fmla="*/ 1 h 684"/>
                  <a:gd name="T44" fmla="*/ 0 w 523"/>
                  <a:gd name="T45" fmla="*/ 1 h 684"/>
                  <a:gd name="T46" fmla="*/ 0 w 523"/>
                  <a:gd name="T47" fmla="*/ 1 h 684"/>
                  <a:gd name="T48" fmla="*/ 0 w 523"/>
                  <a:gd name="T49" fmla="*/ 1 h 684"/>
                  <a:gd name="T50" fmla="*/ 0 w 523"/>
                  <a:gd name="T51" fmla="*/ 1 h 684"/>
                  <a:gd name="T52" fmla="*/ 0 w 523"/>
                  <a:gd name="T53" fmla="*/ 1 h 684"/>
                  <a:gd name="T54" fmla="*/ 0 w 523"/>
                  <a:gd name="T55" fmla="*/ 1 h 684"/>
                  <a:gd name="T56" fmla="*/ 0 w 523"/>
                  <a:gd name="T57" fmla="*/ 1 h 684"/>
                  <a:gd name="T58" fmla="*/ 0 w 523"/>
                  <a:gd name="T59" fmla="*/ 1 h 684"/>
                  <a:gd name="T60" fmla="*/ 0 w 523"/>
                  <a:gd name="T61" fmla="*/ 1 h 684"/>
                  <a:gd name="T62" fmla="*/ 1 w 523"/>
                  <a:gd name="T63" fmla="*/ 1 h 684"/>
                  <a:gd name="T64" fmla="*/ 1 w 523"/>
                  <a:gd name="T65" fmla="*/ 1 h 684"/>
                  <a:gd name="T66" fmla="*/ 1 w 523"/>
                  <a:gd name="T67" fmla="*/ 1 h 684"/>
                  <a:gd name="T68" fmla="*/ 1 w 523"/>
                  <a:gd name="T69" fmla="*/ 1 h 684"/>
                  <a:gd name="T70" fmla="*/ 1 w 523"/>
                  <a:gd name="T71" fmla="*/ 1 h 684"/>
                  <a:gd name="T72" fmla="*/ 1 w 523"/>
                  <a:gd name="T73" fmla="*/ 1 h 684"/>
                  <a:gd name="T74" fmla="*/ 1 w 523"/>
                  <a:gd name="T75" fmla="*/ 1 h 684"/>
                  <a:gd name="T76" fmla="*/ 1 w 523"/>
                  <a:gd name="T77" fmla="*/ 1 h 684"/>
                  <a:gd name="T78" fmla="*/ 1 w 523"/>
                  <a:gd name="T79" fmla="*/ 1 h 684"/>
                  <a:gd name="T80" fmla="*/ 1 w 523"/>
                  <a:gd name="T81" fmla="*/ 0 h 684"/>
                  <a:gd name="T82" fmla="*/ 1 w 523"/>
                  <a:gd name="T83" fmla="*/ 0 h 684"/>
                  <a:gd name="T84" fmla="*/ 1 w 523"/>
                  <a:gd name="T85" fmla="*/ 0 h 684"/>
                  <a:gd name="T86" fmla="*/ 1 w 523"/>
                  <a:gd name="T87" fmla="*/ 0 h 684"/>
                  <a:gd name="T88" fmla="*/ 1 w 523"/>
                  <a:gd name="T89" fmla="*/ 0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23"/>
                  <a:gd name="T136" fmla="*/ 0 h 684"/>
                  <a:gd name="T137" fmla="*/ 523 w 523"/>
                  <a:gd name="T138" fmla="*/ 684 h 68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23" h="684">
                    <a:moveTo>
                      <a:pt x="386" y="0"/>
                    </a:moveTo>
                    <a:lnTo>
                      <a:pt x="388" y="3"/>
                    </a:lnTo>
                    <a:lnTo>
                      <a:pt x="414" y="31"/>
                    </a:lnTo>
                    <a:lnTo>
                      <a:pt x="438" y="61"/>
                    </a:lnTo>
                    <a:lnTo>
                      <a:pt x="457" y="93"/>
                    </a:lnTo>
                    <a:lnTo>
                      <a:pt x="474" y="127"/>
                    </a:lnTo>
                    <a:lnTo>
                      <a:pt x="487" y="161"/>
                    </a:lnTo>
                    <a:lnTo>
                      <a:pt x="496" y="199"/>
                    </a:lnTo>
                    <a:lnTo>
                      <a:pt x="502" y="236"/>
                    </a:lnTo>
                    <a:lnTo>
                      <a:pt x="504" y="277"/>
                    </a:lnTo>
                    <a:lnTo>
                      <a:pt x="502" y="315"/>
                    </a:lnTo>
                    <a:lnTo>
                      <a:pt x="498" y="334"/>
                    </a:lnTo>
                    <a:lnTo>
                      <a:pt x="496" y="353"/>
                    </a:lnTo>
                    <a:lnTo>
                      <a:pt x="487" y="389"/>
                    </a:lnTo>
                    <a:lnTo>
                      <a:pt x="480" y="406"/>
                    </a:lnTo>
                    <a:lnTo>
                      <a:pt x="474" y="424"/>
                    </a:lnTo>
                    <a:lnTo>
                      <a:pt x="465" y="440"/>
                    </a:lnTo>
                    <a:lnTo>
                      <a:pt x="461" y="448"/>
                    </a:lnTo>
                    <a:lnTo>
                      <a:pt x="457" y="457"/>
                    </a:lnTo>
                    <a:lnTo>
                      <a:pt x="447" y="473"/>
                    </a:lnTo>
                    <a:lnTo>
                      <a:pt x="438" y="490"/>
                    </a:lnTo>
                    <a:lnTo>
                      <a:pt x="431" y="497"/>
                    </a:lnTo>
                    <a:lnTo>
                      <a:pt x="429" y="498"/>
                    </a:lnTo>
                    <a:lnTo>
                      <a:pt x="428" y="500"/>
                    </a:lnTo>
                    <a:lnTo>
                      <a:pt x="426" y="505"/>
                    </a:lnTo>
                    <a:lnTo>
                      <a:pt x="414" y="521"/>
                    </a:lnTo>
                    <a:lnTo>
                      <a:pt x="388" y="550"/>
                    </a:lnTo>
                    <a:lnTo>
                      <a:pt x="359" y="576"/>
                    </a:lnTo>
                    <a:lnTo>
                      <a:pt x="343" y="587"/>
                    </a:lnTo>
                    <a:lnTo>
                      <a:pt x="338" y="590"/>
                    </a:lnTo>
                    <a:lnTo>
                      <a:pt x="336" y="591"/>
                    </a:lnTo>
                    <a:lnTo>
                      <a:pt x="335" y="593"/>
                    </a:lnTo>
                    <a:lnTo>
                      <a:pt x="328" y="600"/>
                    </a:lnTo>
                    <a:lnTo>
                      <a:pt x="296" y="619"/>
                    </a:lnTo>
                    <a:lnTo>
                      <a:pt x="287" y="623"/>
                    </a:lnTo>
                    <a:lnTo>
                      <a:pt x="279" y="627"/>
                    </a:lnTo>
                    <a:lnTo>
                      <a:pt x="263" y="636"/>
                    </a:lnTo>
                    <a:lnTo>
                      <a:pt x="245" y="642"/>
                    </a:lnTo>
                    <a:lnTo>
                      <a:pt x="228" y="649"/>
                    </a:lnTo>
                    <a:lnTo>
                      <a:pt x="192" y="658"/>
                    </a:lnTo>
                    <a:lnTo>
                      <a:pt x="153" y="663"/>
                    </a:lnTo>
                    <a:lnTo>
                      <a:pt x="115" y="666"/>
                    </a:lnTo>
                    <a:lnTo>
                      <a:pt x="83" y="665"/>
                    </a:lnTo>
                    <a:lnTo>
                      <a:pt x="54" y="661"/>
                    </a:lnTo>
                    <a:lnTo>
                      <a:pt x="26" y="656"/>
                    </a:lnTo>
                    <a:lnTo>
                      <a:pt x="0" y="649"/>
                    </a:lnTo>
                    <a:lnTo>
                      <a:pt x="16" y="668"/>
                    </a:lnTo>
                    <a:lnTo>
                      <a:pt x="18" y="670"/>
                    </a:lnTo>
                    <a:lnTo>
                      <a:pt x="24" y="675"/>
                    </a:lnTo>
                    <a:lnTo>
                      <a:pt x="68" y="682"/>
                    </a:lnTo>
                    <a:lnTo>
                      <a:pt x="115" y="684"/>
                    </a:lnTo>
                    <a:lnTo>
                      <a:pt x="155" y="682"/>
                    </a:lnTo>
                    <a:lnTo>
                      <a:pt x="165" y="679"/>
                    </a:lnTo>
                    <a:lnTo>
                      <a:pt x="169" y="678"/>
                    </a:lnTo>
                    <a:lnTo>
                      <a:pt x="175" y="678"/>
                    </a:lnTo>
                    <a:lnTo>
                      <a:pt x="195" y="676"/>
                    </a:lnTo>
                    <a:lnTo>
                      <a:pt x="213" y="670"/>
                    </a:lnTo>
                    <a:lnTo>
                      <a:pt x="233" y="666"/>
                    </a:lnTo>
                    <a:lnTo>
                      <a:pt x="251" y="659"/>
                    </a:lnTo>
                    <a:lnTo>
                      <a:pt x="260" y="656"/>
                    </a:lnTo>
                    <a:lnTo>
                      <a:pt x="270" y="653"/>
                    </a:lnTo>
                    <a:lnTo>
                      <a:pt x="287" y="644"/>
                    </a:lnTo>
                    <a:lnTo>
                      <a:pt x="305" y="636"/>
                    </a:lnTo>
                    <a:lnTo>
                      <a:pt x="339" y="616"/>
                    </a:lnTo>
                    <a:lnTo>
                      <a:pt x="371" y="592"/>
                    </a:lnTo>
                    <a:lnTo>
                      <a:pt x="403" y="565"/>
                    </a:lnTo>
                    <a:lnTo>
                      <a:pt x="430" y="533"/>
                    </a:lnTo>
                    <a:lnTo>
                      <a:pt x="455" y="501"/>
                    </a:lnTo>
                    <a:lnTo>
                      <a:pt x="476" y="467"/>
                    </a:lnTo>
                    <a:lnTo>
                      <a:pt x="483" y="449"/>
                    </a:lnTo>
                    <a:lnTo>
                      <a:pt x="493" y="432"/>
                    </a:lnTo>
                    <a:lnTo>
                      <a:pt x="495" y="422"/>
                    </a:lnTo>
                    <a:lnTo>
                      <a:pt x="498" y="413"/>
                    </a:lnTo>
                    <a:lnTo>
                      <a:pt x="505" y="395"/>
                    </a:lnTo>
                    <a:lnTo>
                      <a:pt x="510" y="375"/>
                    </a:lnTo>
                    <a:lnTo>
                      <a:pt x="515" y="357"/>
                    </a:lnTo>
                    <a:lnTo>
                      <a:pt x="518" y="337"/>
                    </a:lnTo>
                    <a:lnTo>
                      <a:pt x="518" y="331"/>
                    </a:lnTo>
                    <a:lnTo>
                      <a:pt x="519" y="327"/>
                    </a:lnTo>
                    <a:lnTo>
                      <a:pt x="521" y="318"/>
                    </a:lnTo>
                    <a:lnTo>
                      <a:pt x="523" y="277"/>
                    </a:lnTo>
                    <a:lnTo>
                      <a:pt x="521" y="238"/>
                    </a:lnTo>
                    <a:lnTo>
                      <a:pt x="516" y="202"/>
                    </a:lnTo>
                    <a:lnTo>
                      <a:pt x="507" y="166"/>
                    </a:lnTo>
                    <a:lnTo>
                      <a:pt x="497" y="133"/>
                    </a:lnTo>
                    <a:lnTo>
                      <a:pt x="482" y="99"/>
                    </a:lnTo>
                    <a:lnTo>
                      <a:pt x="465" y="68"/>
                    </a:lnTo>
                    <a:lnTo>
                      <a:pt x="445" y="38"/>
                    </a:lnTo>
                    <a:lnTo>
                      <a:pt x="422" y="10"/>
                    </a:lnTo>
                    <a:lnTo>
                      <a:pt x="403" y="4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FF676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Freeform 150">
                <a:extLst>
                  <a:ext uri="{FF2B5EF4-FFF2-40B4-BE49-F238E27FC236}">
                    <a16:creationId xmlns:a16="http://schemas.microsoft.com/office/drawing/2014/main" id="{43EFEE0C-0FDB-473B-ADFE-B8B0DAA07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" y="1253"/>
                <a:ext cx="99" cy="141"/>
              </a:xfrm>
              <a:custGeom>
                <a:avLst/>
                <a:gdLst>
                  <a:gd name="T0" fmla="*/ 1 w 497"/>
                  <a:gd name="T1" fmla="*/ 0 h 704"/>
                  <a:gd name="T2" fmla="*/ 1 w 497"/>
                  <a:gd name="T3" fmla="*/ 0 h 704"/>
                  <a:gd name="T4" fmla="*/ 1 w 497"/>
                  <a:gd name="T5" fmla="*/ 0 h 704"/>
                  <a:gd name="T6" fmla="*/ 1 w 497"/>
                  <a:gd name="T7" fmla="*/ 0 h 704"/>
                  <a:gd name="T8" fmla="*/ 1 w 497"/>
                  <a:gd name="T9" fmla="*/ 0 h 704"/>
                  <a:gd name="T10" fmla="*/ 1 w 497"/>
                  <a:gd name="T11" fmla="*/ 0 h 704"/>
                  <a:gd name="T12" fmla="*/ 1 w 497"/>
                  <a:gd name="T13" fmla="*/ 0 h 704"/>
                  <a:gd name="T14" fmla="*/ 1 w 497"/>
                  <a:gd name="T15" fmla="*/ 0 h 704"/>
                  <a:gd name="T16" fmla="*/ 1 w 497"/>
                  <a:gd name="T17" fmla="*/ 1 h 704"/>
                  <a:gd name="T18" fmla="*/ 1 w 497"/>
                  <a:gd name="T19" fmla="*/ 1 h 704"/>
                  <a:gd name="T20" fmla="*/ 1 w 497"/>
                  <a:gd name="T21" fmla="*/ 1 h 704"/>
                  <a:gd name="T22" fmla="*/ 1 w 497"/>
                  <a:gd name="T23" fmla="*/ 1 h 704"/>
                  <a:gd name="T24" fmla="*/ 1 w 497"/>
                  <a:gd name="T25" fmla="*/ 1 h 704"/>
                  <a:gd name="T26" fmla="*/ 1 w 497"/>
                  <a:gd name="T27" fmla="*/ 1 h 704"/>
                  <a:gd name="T28" fmla="*/ 0 w 497"/>
                  <a:gd name="T29" fmla="*/ 1 h 704"/>
                  <a:gd name="T30" fmla="*/ 0 w 497"/>
                  <a:gd name="T31" fmla="*/ 1 h 704"/>
                  <a:gd name="T32" fmla="*/ 0 w 497"/>
                  <a:gd name="T33" fmla="*/ 1 h 704"/>
                  <a:gd name="T34" fmla="*/ 0 w 497"/>
                  <a:gd name="T35" fmla="*/ 1 h 704"/>
                  <a:gd name="T36" fmla="*/ 0 w 497"/>
                  <a:gd name="T37" fmla="*/ 1 h 704"/>
                  <a:gd name="T38" fmla="*/ 0 w 497"/>
                  <a:gd name="T39" fmla="*/ 1 h 704"/>
                  <a:gd name="T40" fmla="*/ 0 w 497"/>
                  <a:gd name="T41" fmla="*/ 1 h 704"/>
                  <a:gd name="T42" fmla="*/ 0 w 497"/>
                  <a:gd name="T43" fmla="*/ 1 h 704"/>
                  <a:gd name="T44" fmla="*/ 0 w 497"/>
                  <a:gd name="T45" fmla="*/ 1 h 704"/>
                  <a:gd name="T46" fmla="*/ 0 w 497"/>
                  <a:gd name="T47" fmla="*/ 1 h 704"/>
                  <a:gd name="T48" fmla="*/ 0 w 497"/>
                  <a:gd name="T49" fmla="*/ 1 h 704"/>
                  <a:gd name="T50" fmla="*/ 0 w 497"/>
                  <a:gd name="T51" fmla="*/ 1 h 704"/>
                  <a:gd name="T52" fmla="*/ 0 w 497"/>
                  <a:gd name="T53" fmla="*/ 1 h 704"/>
                  <a:gd name="T54" fmla="*/ 0 w 497"/>
                  <a:gd name="T55" fmla="*/ 1 h 704"/>
                  <a:gd name="T56" fmla="*/ 0 w 497"/>
                  <a:gd name="T57" fmla="*/ 1 h 704"/>
                  <a:gd name="T58" fmla="*/ 0 w 497"/>
                  <a:gd name="T59" fmla="*/ 1 h 704"/>
                  <a:gd name="T60" fmla="*/ 0 w 497"/>
                  <a:gd name="T61" fmla="*/ 1 h 704"/>
                  <a:gd name="T62" fmla="*/ 1 w 497"/>
                  <a:gd name="T63" fmla="*/ 1 h 704"/>
                  <a:gd name="T64" fmla="*/ 1 w 497"/>
                  <a:gd name="T65" fmla="*/ 1 h 704"/>
                  <a:gd name="T66" fmla="*/ 1 w 497"/>
                  <a:gd name="T67" fmla="*/ 1 h 704"/>
                  <a:gd name="T68" fmla="*/ 1 w 497"/>
                  <a:gd name="T69" fmla="*/ 1 h 704"/>
                  <a:gd name="T70" fmla="*/ 1 w 497"/>
                  <a:gd name="T71" fmla="*/ 1 h 704"/>
                  <a:gd name="T72" fmla="*/ 1 w 497"/>
                  <a:gd name="T73" fmla="*/ 1 h 704"/>
                  <a:gd name="T74" fmla="*/ 1 w 497"/>
                  <a:gd name="T75" fmla="*/ 1 h 704"/>
                  <a:gd name="T76" fmla="*/ 1 w 497"/>
                  <a:gd name="T77" fmla="*/ 1 h 704"/>
                  <a:gd name="T78" fmla="*/ 1 w 497"/>
                  <a:gd name="T79" fmla="*/ 0 h 704"/>
                  <a:gd name="T80" fmla="*/ 1 w 497"/>
                  <a:gd name="T81" fmla="*/ 0 h 704"/>
                  <a:gd name="T82" fmla="*/ 1 w 497"/>
                  <a:gd name="T83" fmla="*/ 0 h 704"/>
                  <a:gd name="T84" fmla="*/ 1 w 497"/>
                  <a:gd name="T85" fmla="*/ 0 h 704"/>
                  <a:gd name="T86" fmla="*/ 1 w 497"/>
                  <a:gd name="T87" fmla="*/ 0 h 704"/>
                  <a:gd name="T88" fmla="*/ 1 w 497"/>
                  <a:gd name="T89" fmla="*/ 0 h 70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97"/>
                  <a:gd name="T136" fmla="*/ 0 h 704"/>
                  <a:gd name="T137" fmla="*/ 497 w 497"/>
                  <a:gd name="T138" fmla="*/ 704 h 70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97" h="704">
                    <a:moveTo>
                      <a:pt x="451" y="30"/>
                    </a:moveTo>
                    <a:lnTo>
                      <a:pt x="431" y="13"/>
                    </a:lnTo>
                    <a:lnTo>
                      <a:pt x="410" y="0"/>
                    </a:lnTo>
                    <a:lnTo>
                      <a:pt x="425" y="25"/>
                    </a:lnTo>
                    <a:lnTo>
                      <a:pt x="438" y="52"/>
                    </a:lnTo>
                    <a:lnTo>
                      <a:pt x="448" y="80"/>
                    </a:lnTo>
                    <a:lnTo>
                      <a:pt x="458" y="109"/>
                    </a:lnTo>
                    <a:lnTo>
                      <a:pt x="465" y="139"/>
                    </a:lnTo>
                    <a:lnTo>
                      <a:pt x="470" y="169"/>
                    </a:lnTo>
                    <a:lnTo>
                      <a:pt x="474" y="201"/>
                    </a:lnTo>
                    <a:lnTo>
                      <a:pt x="475" y="234"/>
                    </a:lnTo>
                    <a:lnTo>
                      <a:pt x="474" y="238"/>
                    </a:lnTo>
                    <a:lnTo>
                      <a:pt x="474" y="244"/>
                    </a:lnTo>
                    <a:lnTo>
                      <a:pt x="474" y="255"/>
                    </a:lnTo>
                    <a:lnTo>
                      <a:pt x="473" y="278"/>
                    </a:lnTo>
                    <a:lnTo>
                      <a:pt x="470" y="288"/>
                    </a:lnTo>
                    <a:lnTo>
                      <a:pt x="469" y="300"/>
                    </a:lnTo>
                    <a:lnTo>
                      <a:pt x="466" y="322"/>
                    </a:lnTo>
                    <a:lnTo>
                      <a:pt x="460" y="343"/>
                    </a:lnTo>
                    <a:lnTo>
                      <a:pt x="456" y="364"/>
                    </a:lnTo>
                    <a:lnTo>
                      <a:pt x="442" y="405"/>
                    </a:lnTo>
                    <a:lnTo>
                      <a:pt x="423" y="444"/>
                    </a:lnTo>
                    <a:lnTo>
                      <a:pt x="411" y="462"/>
                    </a:lnTo>
                    <a:lnTo>
                      <a:pt x="400" y="481"/>
                    </a:lnTo>
                    <a:lnTo>
                      <a:pt x="387" y="498"/>
                    </a:lnTo>
                    <a:lnTo>
                      <a:pt x="373" y="516"/>
                    </a:lnTo>
                    <a:lnTo>
                      <a:pt x="343" y="550"/>
                    </a:lnTo>
                    <a:lnTo>
                      <a:pt x="325" y="565"/>
                    </a:lnTo>
                    <a:lnTo>
                      <a:pt x="316" y="572"/>
                    </a:lnTo>
                    <a:lnTo>
                      <a:pt x="312" y="575"/>
                    </a:lnTo>
                    <a:lnTo>
                      <a:pt x="308" y="580"/>
                    </a:lnTo>
                    <a:lnTo>
                      <a:pt x="290" y="593"/>
                    </a:lnTo>
                    <a:lnTo>
                      <a:pt x="273" y="607"/>
                    </a:lnTo>
                    <a:lnTo>
                      <a:pt x="254" y="618"/>
                    </a:lnTo>
                    <a:lnTo>
                      <a:pt x="236" y="630"/>
                    </a:lnTo>
                    <a:lnTo>
                      <a:pt x="197" y="649"/>
                    </a:lnTo>
                    <a:lnTo>
                      <a:pt x="156" y="662"/>
                    </a:lnTo>
                    <a:lnTo>
                      <a:pt x="135" y="667"/>
                    </a:lnTo>
                    <a:lnTo>
                      <a:pt x="114" y="673"/>
                    </a:lnTo>
                    <a:lnTo>
                      <a:pt x="91" y="676"/>
                    </a:lnTo>
                    <a:lnTo>
                      <a:pt x="80" y="677"/>
                    </a:lnTo>
                    <a:lnTo>
                      <a:pt x="70" y="679"/>
                    </a:lnTo>
                    <a:lnTo>
                      <a:pt x="47" y="681"/>
                    </a:lnTo>
                    <a:lnTo>
                      <a:pt x="36" y="681"/>
                    </a:lnTo>
                    <a:lnTo>
                      <a:pt x="30" y="681"/>
                    </a:lnTo>
                    <a:lnTo>
                      <a:pt x="26" y="682"/>
                    </a:lnTo>
                    <a:lnTo>
                      <a:pt x="0" y="682"/>
                    </a:lnTo>
                    <a:lnTo>
                      <a:pt x="19" y="693"/>
                    </a:lnTo>
                    <a:lnTo>
                      <a:pt x="40" y="704"/>
                    </a:lnTo>
                    <a:lnTo>
                      <a:pt x="62" y="702"/>
                    </a:lnTo>
                    <a:lnTo>
                      <a:pt x="85" y="700"/>
                    </a:lnTo>
                    <a:lnTo>
                      <a:pt x="106" y="695"/>
                    </a:lnTo>
                    <a:lnTo>
                      <a:pt x="129" y="692"/>
                    </a:lnTo>
                    <a:lnTo>
                      <a:pt x="149" y="686"/>
                    </a:lnTo>
                    <a:lnTo>
                      <a:pt x="154" y="684"/>
                    </a:lnTo>
                    <a:lnTo>
                      <a:pt x="156" y="683"/>
                    </a:lnTo>
                    <a:lnTo>
                      <a:pt x="160" y="683"/>
                    </a:lnTo>
                    <a:lnTo>
                      <a:pt x="171" y="681"/>
                    </a:lnTo>
                    <a:lnTo>
                      <a:pt x="212" y="666"/>
                    </a:lnTo>
                    <a:lnTo>
                      <a:pt x="250" y="645"/>
                    </a:lnTo>
                    <a:lnTo>
                      <a:pt x="268" y="634"/>
                    </a:lnTo>
                    <a:lnTo>
                      <a:pt x="288" y="623"/>
                    </a:lnTo>
                    <a:lnTo>
                      <a:pt x="305" y="609"/>
                    </a:lnTo>
                    <a:lnTo>
                      <a:pt x="323" y="596"/>
                    </a:lnTo>
                    <a:lnTo>
                      <a:pt x="357" y="565"/>
                    </a:lnTo>
                    <a:lnTo>
                      <a:pt x="389" y="529"/>
                    </a:lnTo>
                    <a:lnTo>
                      <a:pt x="402" y="509"/>
                    </a:lnTo>
                    <a:lnTo>
                      <a:pt x="417" y="491"/>
                    </a:lnTo>
                    <a:lnTo>
                      <a:pt x="441" y="453"/>
                    </a:lnTo>
                    <a:lnTo>
                      <a:pt x="451" y="432"/>
                    </a:lnTo>
                    <a:lnTo>
                      <a:pt x="456" y="422"/>
                    </a:lnTo>
                    <a:lnTo>
                      <a:pt x="461" y="413"/>
                    </a:lnTo>
                    <a:lnTo>
                      <a:pt x="476" y="370"/>
                    </a:lnTo>
                    <a:lnTo>
                      <a:pt x="482" y="347"/>
                    </a:lnTo>
                    <a:lnTo>
                      <a:pt x="484" y="336"/>
                    </a:lnTo>
                    <a:lnTo>
                      <a:pt x="484" y="332"/>
                    </a:lnTo>
                    <a:lnTo>
                      <a:pt x="485" y="330"/>
                    </a:lnTo>
                    <a:lnTo>
                      <a:pt x="488" y="326"/>
                    </a:lnTo>
                    <a:lnTo>
                      <a:pt x="494" y="280"/>
                    </a:lnTo>
                    <a:lnTo>
                      <a:pt x="494" y="268"/>
                    </a:lnTo>
                    <a:lnTo>
                      <a:pt x="495" y="257"/>
                    </a:lnTo>
                    <a:lnTo>
                      <a:pt x="497" y="234"/>
                    </a:lnTo>
                    <a:lnTo>
                      <a:pt x="495" y="206"/>
                    </a:lnTo>
                    <a:lnTo>
                      <a:pt x="493" y="178"/>
                    </a:lnTo>
                    <a:lnTo>
                      <a:pt x="490" y="151"/>
                    </a:lnTo>
                    <a:lnTo>
                      <a:pt x="485" y="126"/>
                    </a:lnTo>
                    <a:lnTo>
                      <a:pt x="478" y="100"/>
                    </a:lnTo>
                    <a:lnTo>
                      <a:pt x="470" y="76"/>
                    </a:lnTo>
                    <a:lnTo>
                      <a:pt x="461" y="52"/>
                    </a:lnTo>
                    <a:lnTo>
                      <a:pt x="451" y="30"/>
                    </a:lnTo>
                    <a:close/>
                  </a:path>
                </a:pathLst>
              </a:custGeom>
              <a:solidFill>
                <a:srgbClr val="FF4F4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151">
                <a:extLst>
                  <a:ext uri="{FF2B5EF4-FFF2-40B4-BE49-F238E27FC236}">
                    <a16:creationId xmlns:a16="http://schemas.microsoft.com/office/drawing/2014/main" id="{A2A64584-35F2-4521-B294-F7D999C53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9" y="1249"/>
                <a:ext cx="101" cy="140"/>
              </a:xfrm>
              <a:custGeom>
                <a:avLst/>
                <a:gdLst>
                  <a:gd name="T0" fmla="*/ 1 w 507"/>
                  <a:gd name="T1" fmla="*/ 0 h 701"/>
                  <a:gd name="T2" fmla="*/ 1 w 507"/>
                  <a:gd name="T3" fmla="*/ 0 h 701"/>
                  <a:gd name="T4" fmla="*/ 1 w 507"/>
                  <a:gd name="T5" fmla="*/ 0 h 701"/>
                  <a:gd name="T6" fmla="*/ 1 w 507"/>
                  <a:gd name="T7" fmla="*/ 0 h 701"/>
                  <a:gd name="T8" fmla="*/ 1 w 507"/>
                  <a:gd name="T9" fmla="*/ 0 h 701"/>
                  <a:gd name="T10" fmla="*/ 1 w 507"/>
                  <a:gd name="T11" fmla="*/ 0 h 701"/>
                  <a:gd name="T12" fmla="*/ 1 w 507"/>
                  <a:gd name="T13" fmla="*/ 1 h 701"/>
                  <a:gd name="T14" fmla="*/ 1 w 507"/>
                  <a:gd name="T15" fmla="*/ 1 h 701"/>
                  <a:gd name="T16" fmla="*/ 1 w 507"/>
                  <a:gd name="T17" fmla="*/ 1 h 701"/>
                  <a:gd name="T18" fmla="*/ 1 w 507"/>
                  <a:gd name="T19" fmla="*/ 1 h 701"/>
                  <a:gd name="T20" fmla="*/ 1 w 507"/>
                  <a:gd name="T21" fmla="*/ 1 h 701"/>
                  <a:gd name="T22" fmla="*/ 1 w 507"/>
                  <a:gd name="T23" fmla="*/ 1 h 701"/>
                  <a:gd name="T24" fmla="*/ 1 w 507"/>
                  <a:gd name="T25" fmla="*/ 1 h 701"/>
                  <a:gd name="T26" fmla="*/ 1 w 507"/>
                  <a:gd name="T27" fmla="*/ 1 h 701"/>
                  <a:gd name="T28" fmla="*/ 1 w 507"/>
                  <a:gd name="T29" fmla="*/ 1 h 701"/>
                  <a:gd name="T30" fmla="*/ 0 w 507"/>
                  <a:gd name="T31" fmla="*/ 1 h 701"/>
                  <a:gd name="T32" fmla="*/ 0 w 507"/>
                  <a:gd name="T33" fmla="*/ 1 h 701"/>
                  <a:gd name="T34" fmla="*/ 0 w 507"/>
                  <a:gd name="T35" fmla="*/ 1 h 701"/>
                  <a:gd name="T36" fmla="*/ 0 w 507"/>
                  <a:gd name="T37" fmla="*/ 1 h 701"/>
                  <a:gd name="T38" fmla="*/ 0 w 507"/>
                  <a:gd name="T39" fmla="*/ 1 h 701"/>
                  <a:gd name="T40" fmla="*/ 0 w 507"/>
                  <a:gd name="T41" fmla="*/ 1 h 701"/>
                  <a:gd name="T42" fmla="*/ 0 w 507"/>
                  <a:gd name="T43" fmla="*/ 1 h 701"/>
                  <a:gd name="T44" fmla="*/ 0 w 507"/>
                  <a:gd name="T45" fmla="*/ 1 h 701"/>
                  <a:gd name="T46" fmla="*/ 0 w 507"/>
                  <a:gd name="T47" fmla="*/ 1 h 701"/>
                  <a:gd name="T48" fmla="*/ 0 w 507"/>
                  <a:gd name="T49" fmla="*/ 1 h 701"/>
                  <a:gd name="T50" fmla="*/ 0 w 507"/>
                  <a:gd name="T51" fmla="*/ 1 h 701"/>
                  <a:gd name="T52" fmla="*/ 0 w 507"/>
                  <a:gd name="T53" fmla="*/ 1 h 701"/>
                  <a:gd name="T54" fmla="*/ 0 w 507"/>
                  <a:gd name="T55" fmla="*/ 1 h 701"/>
                  <a:gd name="T56" fmla="*/ 0 w 507"/>
                  <a:gd name="T57" fmla="*/ 1 h 701"/>
                  <a:gd name="T58" fmla="*/ 0 w 507"/>
                  <a:gd name="T59" fmla="*/ 1 h 701"/>
                  <a:gd name="T60" fmla="*/ 1 w 507"/>
                  <a:gd name="T61" fmla="*/ 1 h 701"/>
                  <a:gd name="T62" fmla="*/ 1 w 507"/>
                  <a:gd name="T63" fmla="*/ 1 h 701"/>
                  <a:gd name="T64" fmla="*/ 1 w 507"/>
                  <a:gd name="T65" fmla="*/ 1 h 701"/>
                  <a:gd name="T66" fmla="*/ 1 w 507"/>
                  <a:gd name="T67" fmla="*/ 1 h 701"/>
                  <a:gd name="T68" fmla="*/ 1 w 507"/>
                  <a:gd name="T69" fmla="*/ 1 h 701"/>
                  <a:gd name="T70" fmla="*/ 1 w 507"/>
                  <a:gd name="T71" fmla="*/ 1 h 701"/>
                  <a:gd name="T72" fmla="*/ 1 w 507"/>
                  <a:gd name="T73" fmla="*/ 1 h 701"/>
                  <a:gd name="T74" fmla="*/ 1 w 507"/>
                  <a:gd name="T75" fmla="*/ 1 h 701"/>
                  <a:gd name="T76" fmla="*/ 1 w 507"/>
                  <a:gd name="T77" fmla="*/ 0 h 701"/>
                  <a:gd name="T78" fmla="*/ 1 w 507"/>
                  <a:gd name="T79" fmla="*/ 0 h 701"/>
                  <a:gd name="T80" fmla="*/ 1 w 507"/>
                  <a:gd name="T81" fmla="*/ 0 h 701"/>
                  <a:gd name="T82" fmla="*/ 1 w 507"/>
                  <a:gd name="T83" fmla="*/ 0 h 701"/>
                  <a:gd name="T84" fmla="*/ 1 w 507"/>
                  <a:gd name="T85" fmla="*/ 0 h 701"/>
                  <a:gd name="T86" fmla="*/ 1 w 507"/>
                  <a:gd name="T87" fmla="*/ 0 h 701"/>
                  <a:gd name="T88" fmla="*/ 1 w 507"/>
                  <a:gd name="T89" fmla="*/ 0 h 70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07"/>
                  <a:gd name="T136" fmla="*/ 0 h 701"/>
                  <a:gd name="T137" fmla="*/ 507 w 507"/>
                  <a:gd name="T138" fmla="*/ 701 h 701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07" h="701">
                    <a:moveTo>
                      <a:pt x="442" y="19"/>
                    </a:moveTo>
                    <a:lnTo>
                      <a:pt x="424" y="9"/>
                    </a:lnTo>
                    <a:lnTo>
                      <a:pt x="406" y="0"/>
                    </a:lnTo>
                    <a:lnTo>
                      <a:pt x="424" y="27"/>
                    </a:lnTo>
                    <a:lnTo>
                      <a:pt x="441" y="56"/>
                    </a:lnTo>
                    <a:lnTo>
                      <a:pt x="455" y="85"/>
                    </a:lnTo>
                    <a:lnTo>
                      <a:pt x="467" y="117"/>
                    </a:lnTo>
                    <a:lnTo>
                      <a:pt x="475" y="149"/>
                    </a:lnTo>
                    <a:lnTo>
                      <a:pt x="482" y="183"/>
                    </a:lnTo>
                    <a:lnTo>
                      <a:pt x="485" y="217"/>
                    </a:lnTo>
                    <a:lnTo>
                      <a:pt x="488" y="253"/>
                    </a:lnTo>
                    <a:lnTo>
                      <a:pt x="485" y="296"/>
                    </a:lnTo>
                    <a:lnTo>
                      <a:pt x="482" y="316"/>
                    </a:lnTo>
                    <a:lnTo>
                      <a:pt x="480" y="338"/>
                    </a:lnTo>
                    <a:lnTo>
                      <a:pt x="476" y="347"/>
                    </a:lnTo>
                    <a:lnTo>
                      <a:pt x="474" y="357"/>
                    </a:lnTo>
                    <a:lnTo>
                      <a:pt x="470" y="378"/>
                    </a:lnTo>
                    <a:lnTo>
                      <a:pt x="456" y="416"/>
                    </a:lnTo>
                    <a:lnTo>
                      <a:pt x="438" y="452"/>
                    </a:lnTo>
                    <a:lnTo>
                      <a:pt x="426" y="469"/>
                    </a:lnTo>
                    <a:lnTo>
                      <a:pt x="416" y="488"/>
                    </a:lnTo>
                    <a:lnTo>
                      <a:pt x="390" y="522"/>
                    </a:lnTo>
                    <a:lnTo>
                      <a:pt x="375" y="537"/>
                    </a:lnTo>
                    <a:lnTo>
                      <a:pt x="371" y="541"/>
                    </a:lnTo>
                    <a:lnTo>
                      <a:pt x="367" y="545"/>
                    </a:lnTo>
                    <a:lnTo>
                      <a:pt x="361" y="554"/>
                    </a:lnTo>
                    <a:lnTo>
                      <a:pt x="352" y="561"/>
                    </a:lnTo>
                    <a:lnTo>
                      <a:pt x="347" y="565"/>
                    </a:lnTo>
                    <a:lnTo>
                      <a:pt x="344" y="569"/>
                    </a:lnTo>
                    <a:lnTo>
                      <a:pt x="328" y="584"/>
                    </a:lnTo>
                    <a:lnTo>
                      <a:pt x="294" y="610"/>
                    </a:lnTo>
                    <a:lnTo>
                      <a:pt x="276" y="620"/>
                    </a:lnTo>
                    <a:lnTo>
                      <a:pt x="258" y="632"/>
                    </a:lnTo>
                    <a:lnTo>
                      <a:pt x="222" y="650"/>
                    </a:lnTo>
                    <a:lnTo>
                      <a:pt x="202" y="656"/>
                    </a:lnTo>
                    <a:lnTo>
                      <a:pt x="182" y="663"/>
                    </a:lnTo>
                    <a:lnTo>
                      <a:pt x="162" y="668"/>
                    </a:lnTo>
                    <a:lnTo>
                      <a:pt x="152" y="670"/>
                    </a:lnTo>
                    <a:lnTo>
                      <a:pt x="143" y="673"/>
                    </a:lnTo>
                    <a:lnTo>
                      <a:pt x="131" y="675"/>
                    </a:lnTo>
                    <a:lnTo>
                      <a:pt x="121" y="677"/>
                    </a:lnTo>
                    <a:lnTo>
                      <a:pt x="101" y="680"/>
                    </a:lnTo>
                    <a:lnTo>
                      <a:pt x="58" y="683"/>
                    </a:lnTo>
                    <a:lnTo>
                      <a:pt x="27" y="681"/>
                    </a:lnTo>
                    <a:lnTo>
                      <a:pt x="0" y="679"/>
                    </a:lnTo>
                    <a:lnTo>
                      <a:pt x="32" y="701"/>
                    </a:lnTo>
                    <a:lnTo>
                      <a:pt x="58" y="701"/>
                    </a:lnTo>
                    <a:lnTo>
                      <a:pt x="62" y="700"/>
                    </a:lnTo>
                    <a:lnTo>
                      <a:pt x="68" y="700"/>
                    </a:lnTo>
                    <a:lnTo>
                      <a:pt x="79" y="700"/>
                    </a:lnTo>
                    <a:lnTo>
                      <a:pt x="102" y="698"/>
                    </a:lnTo>
                    <a:lnTo>
                      <a:pt x="112" y="696"/>
                    </a:lnTo>
                    <a:lnTo>
                      <a:pt x="123" y="695"/>
                    </a:lnTo>
                    <a:lnTo>
                      <a:pt x="146" y="692"/>
                    </a:lnTo>
                    <a:lnTo>
                      <a:pt x="167" y="686"/>
                    </a:lnTo>
                    <a:lnTo>
                      <a:pt x="188" y="681"/>
                    </a:lnTo>
                    <a:lnTo>
                      <a:pt x="229" y="668"/>
                    </a:lnTo>
                    <a:lnTo>
                      <a:pt x="268" y="649"/>
                    </a:lnTo>
                    <a:lnTo>
                      <a:pt x="286" y="637"/>
                    </a:lnTo>
                    <a:lnTo>
                      <a:pt x="305" y="626"/>
                    </a:lnTo>
                    <a:lnTo>
                      <a:pt x="322" y="612"/>
                    </a:lnTo>
                    <a:lnTo>
                      <a:pt x="340" y="599"/>
                    </a:lnTo>
                    <a:lnTo>
                      <a:pt x="344" y="594"/>
                    </a:lnTo>
                    <a:lnTo>
                      <a:pt x="348" y="591"/>
                    </a:lnTo>
                    <a:lnTo>
                      <a:pt x="357" y="584"/>
                    </a:lnTo>
                    <a:lnTo>
                      <a:pt x="375" y="569"/>
                    </a:lnTo>
                    <a:lnTo>
                      <a:pt x="405" y="535"/>
                    </a:lnTo>
                    <a:lnTo>
                      <a:pt x="419" y="517"/>
                    </a:lnTo>
                    <a:lnTo>
                      <a:pt x="432" y="500"/>
                    </a:lnTo>
                    <a:lnTo>
                      <a:pt x="443" y="481"/>
                    </a:lnTo>
                    <a:lnTo>
                      <a:pt x="455" y="463"/>
                    </a:lnTo>
                    <a:lnTo>
                      <a:pt x="474" y="424"/>
                    </a:lnTo>
                    <a:lnTo>
                      <a:pt x="488" y="383"/>
                    </a:lnTo>
                    <a:lnTo>
                      <a:pt x="492" y="362"/>
                    </a:lnTo>
                    <a:lnTo>
                      <a:pt x="498" y="341"/>
                    </a:lnTo>
                    <a:lnTo>
                      <a:pt x="501" y="319"/>
                    </a:lnTo>
                    <a:lnTo>
                      <a:pt x="502" y="307"/>
                    </a:lnTo>
                    <a:lnTo>
                      <a:pt x="505" y="297"/>
                    </a:lnTo>
                    <a:lnTo>
                      <a:pt x="506" y="274"/>
                    </a:lnTo>
                    <a:lnTo>
                      <a:pt x="506" y="263"/>
                    </a:lnTo>
                    <a:lnTo>
                      <a:pt x="506" y="257"/>
                    </a:lnTo>
                    <a:lnTo>
                      <a:pt x="507" y="253"/>
                    </a:lnTo>
                    <a:lnTo>
                      <a:pt x="506" y="220"/>
                    </a:lnTo>
                    <a:lnTo>
                      <a:pt x="502" y="188"/>
                    </a:lnTo>
                    <a:lnTo>
                      <a:pt x="497" y="158"/>
                    </a:lnTo>
                    <a:lnTo>
                      <a:pt x="490" y="128"/>
                    </a:lnTo>
                    <a:lnTo>
                      <a:pt x="480" y="99"/>
                    </a:lnTo>
                    <a:lnTo>
                      <a:pt x="470" y="71"/>
                    </a:lnTo>
                    <a:lnTo>
                      <a:pt x="457" y="44"/>
                    </a:lnTo>
                    <a:lnTo>
                      <a:pt x="442" y="19"/>
                    </a:lnTo>
                    <a:close/>
                  </a:path>
                </a:pathLst>
              </a:custGeom>
              <a:solidFill>
                <a:srgbClr val="FF575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152">
                <a:extLst>
                  <a:ext uri="{FF2B5EF4-FFF2-40B4-BE49-F238E27FC236}">
                    <a16:creationId xmlns:a16="http://schemas.microsoft.com/office/drawing/2014/main" id="{EF0F4A76-6F79-4D57-8672-2AA90CF8A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" y="1246"/>
                <a:ext cx="104" cy="140"/>
              </a:xfrm>
              <a:custGeom>
                <a:avLst/>
                <a:gdLst>
                  <a:gd name="T0" fmla="*/ 1 w 521"/>
                  <a:gd name="T1" fmla="*/ 0 h 697"/>
                  <a:gd name="T2" fmla="*/ 1 w 521"/>
                  <a:gd name="T3" fmla="*/ 0 h 697"/>
                  <a:gd name="T4" fmla="*/ 1 w 521"/>
                  <a:gd name="T5" fmla="*/ 0 h 697"/>
                  <a:gd name="T6" fmla="*/ 1 w 521"/>
                  <a:gd name="T7" fmla="*/ 0 h 697"/>
                  <a:gd name="T8" fmla="*/ 1 w 521"/>
                  <a:gd name="T9" fmla="*/ 0 h 697"/>
                  <a:gd name="T10" fmla="*/ 1 w 521"/>
                  <a:gd name="T11" fmla="*/ 0 h 697"/>
                  <a:gd name="T12" fmla="*/ 1 w 521"/>
                  <a:gd name="T13" fmla="*/ 1 h 697"/>
                  <a:gd name="T14" fmla="*/ 1 w 521"/>
                  <a:gd name="T15" fmla="*/ 1 h 697"/>
                  <a:gd name="T16" fmla="*/ 1 w 521"/>
                  <a:gd name="T17" fmla="*/ 1 h 697"/>
                  <a:gd name="T18" fmla="*/ 1 w 521"/>
                  <a:gd name="T19" fmla="*/ 1 h 697"/>
                  <a:gd name="T20" fmla="*/ 1 w 521"/>
                  <a:gd name="T21" fmla="*/ 1 h 697"/>
                  <a:gd name="T22" fmla="*/ 1 w 521"/>
                  <a:gd name="T23" fmla="*/ 1 h 697"/>
                  <a:gd name="T24" fmla="*/ 1 w 521"/>
                  <a:gd name="T25" fmla="*/ 1 h 697"/>
                  <a:gd name="T26" fmla="*/ 1 w 521"/>
                  <a:gd name="T27" fmla="*/ 1 h 697"/>
                  <a:gd name="T28" fmla="*/ 0 w 521"/>
                  <a:gd name="T29" fmla="*/ 1 h 697"/>
                  <a:gd name="T30" fmla="*/ 0 w 521"/>
                  <a:gd name="T31" fmla="*/ 1 h 697"/>
                  <a:gd name="T32" fmla="*/ 0 w 521"/>
                  <a:gd name="T33" fmla="*/ 1 h 697"/>
                  <a:gd name="T34" fmla="*/ 0 w 521"/>
                  <a:gd name="T35" fmla="*/ 1 h 697"/>
                  <a:gd name="T36" fmla="*/ 0 w 521"/>
                  <a:gd name="T37" fmla="*/ 1 h 697"/>
                  <a:gd name="T38" fmla="*/ 0 w 521"/>
                  <a:gd name="T39" fmla="*/ 1 h 697"/>
                  <a:gd name="T40" fmla="*/ 0 w 521"/>
                  <a:gd name="T41" fmla="*/ 1 h 697"/>
                  <a:gd name="T42" fmla="*/ 0 w 521"/>
                  <a:gd name="T43" fmla="*/ 1 h 697"/>
                  <a:gd name="T44" fmla="*/ 0 w 521"/>
                  <a:gd name="T45" fmla="*/ 1 h 697"/>
                  <a:gd name="T46" fmla="*/ 0 w 521"/>
                  <a:gd name="T47" fmla="*/ 1 h 697"/>
                  <a:gd name="T48" fmla="*/ 0 w 521"/>
                  <a:gd name="T49" fmla="*/ 1 h 697"/>
                  <a:gd name="T50" fmla="*/ 0 w 521"/>
                  <a:gd name="T51" fmla="*/ 1 h 697"/>
                  <a:gd name="T52" fmla="*/ 0 w 521"/>
                  <a:gd name="T53" fmla="*/ 1 h 697"/>
                  <a:gd name="T54" fmla="*/ 0 w 521"/>
                  <a:gd name="T55" fmla="*/ 1 h 697"/>
                  <a:gd name="T56" fmla="*/ 0 w 521"/>
                  <a:gd name="T57" fmla="*/ 1 h 697"/>
                  <a:gd name="T58" fmla="*/ 1 w 521"/>
                  <a:gd name="T59" fmla="*/ 1 h 697"/>
                  <a:gd name="T60" fmla="*/ 1 w 521"/>
                  <a:gd name="T61" fmla="*/ 1 h 697"/>
                  <a:gd name="T62" fmla="*/ 1 w 521"/>
                  <a:gd name="T63" fmla="*/ 1 h 697"/>
                  <a:gd name="T64" fmla="*/ 1 w 521"/>
                  <a:gd name="T65" fmla="*/ 1 h 697"/>
                  <a:gd name="T66" fmla="*/ 1 w 521"/>
                  <a:gd name="T67" fmla="*/ 1 h 697"/>
                  <a:gd name="T68" fmla="*/ 1 w 521"/>
                  <a:gd name="T69" fmla="*/ 1 h 697"/>
                  <a:gd name="T70" fmla="*/ 1 w 521"/>
                  <a:gd name="T71" fmla="*/ 1 h 697"/>
                  <a:gd name="T72" fmla="*/ 1 w 521"/>
                  <a:gd name="T73" fmla="*/ 1 h 697"/>
                  <a:gd name="T74" fmla="*/ 1 w 521"/>
                  <a:gd name="T75" fmla="*/ 1 h 697"/>
                  <a:gd name="T76" fmla="*/ 1 w 521"/>
                  <a:gd name="T77" fmla="*/ 1 h 697"/>
                  <a:gd name="T78" fmla="*/ 1 w 521"/>
                  <a:gd name="T79" fmla="*/ 0 h 697"/>
                  <a:gd name="T80" fmla="*/ 1 w 521"/>
                  <a:gd name="T81" fmla="*/ 0 h 697"/>
                  <a:gd name="T82" fmla="*/ 1 w 521"/>
                  <a:gd name="T83" fmla="*/ 0 h 697"/>
                  <a:gd name="T84" fmla="*/ 1 w 521"/>
                  <a:gd name="T85" fmla="*/ 0 h 697"/>
                  <a:gd name="T86" fmla="*/ 1 w 521"/>
                  <a:gd name="T87" fmla="*/ 0 h 69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1"/>
                  <a:gd name="T133" fmla="*/ 0 h 697"/>
                  <a:gd name="T134" fmla="*/ 521 w 521"/>
                  <a:gd name="T135" fmla="*/ 697 h 69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1" h="697">
                    <a:moveTo>
                      <a:pt x="439" y="14"/>
                    </a:moveTo>
                    <a:lnTo>
                      <a:pt x="417" y="6"/>
                    </a:lnTo>
                    <a:lnTo>
                      <a:pt x="398" y="0"/>
                    </a:lnTo>
                    <a:lnTo>
                      <a:pt x="421" y="28"/>
                    </a:lnTo>
                    <a:lnTo>
                      <a:pt x="441" y="58"/>
                    </a:lnTo>
                    <a:lnTo>
                      <a:pt x="458" y="89"/>
                    </a:lnTo>
                    <a:lnTo>
                      <a:pt x="473" y="123"/>
                    </a:lnTo>
                    <a:lnTo>
                      <a:pt x="483" y="156"/>
                    </a:lnTo>
                    <a:lnTo>
                      <a:pt x="492" y="192"/>
                    </a:lnTo>
                    <a:lnTo>
                      <a:pt x="497" y="228"/>
                    </a:lnTo>
                    <a:lnTo>
                      <a:pt x="499" y="267"/>
                    </a:lnTo>
                    <a:lnTo>
                      <a:pt x="497" y="308"/>
                    </a:lnTo>
                    <a:lnTo>
                      <a:pt x="495" y="317"/>
                    </a:lnTo>
                    <a:lnTo>
                      <a:pt x="494" y="321"/>
                    </a:lnTo>
                    <a:lnTo>
                      <a:pt x="494" y="327"/>
                    </a:lnTo>
                    <a:lnTo>
                      <a:pt x="491" y="347"/>
                    </a:lnTo>
                    <a:lnTo>
                      <a:pt x="486" y="365"/>
                    </a:lnTo>
                    <a:lnTo>
                      <a:pt x="481" y="385"/>
                    </a:lnTo>
                    <a:lnTo>
                      <a:pt x="474" y="403"/>
                    </a:lnTo>
                    <a:lnTo>
                      <a:pt x="471" y="412"/>
                    </a:lnTo>
                    <a:lnTo>
                      <a:pt x="469" y="422"/>
                    </a:lnTo>
                    <a:lnTo>
                      <a:pt x="459" y="439"/>
                    </a:lnTo>
                    <a:lnTo>
                      <a:pt x="452" y="457"/>
                    </a:lnTo>
                    <a:lnTo>
                      <a:pt x="431" y="491"/>
                    </a:lnTo>
                    <a:lnTo>
                      <a:pt x="406" y="523"/>
                    </a:lnTo>
                    <a:lnTo>
                      <a:pt x="379" y="555"/>
                    </a:lnTo>
                    <a:lnTo>
                      <a:pt x="347" y="582"/>
                    </a:lnTo>
                    <a:lnTo>
                      <a:pt x="315" y="606"/>
                    </a:lnTo>
                    <a:lnTo>
                      <a:pt x="281" y="626"/>
                    </a:lnTo>
                    <a:lnTo>
                      <a:pt x="263" y="634"/>
                    </a:lnTo>
                    <a:lnTo>
                      <a:pt x="246" y="643"/>
                    </a:lnTo>
                    <a:lnTo>
                      <a:pt x="236" y="646"/>
                    </a:lnTo>
                    <a:lnTo>
                      <a:pt x="227" y="649"/>
                    </a:lnTo>
                    <a:lnTo>
                      <a:pt x="209" y="656"/>
                    </a:lnTo>
                    <a:lnTo>
                      <a:pt x="189" y="660"/>
                    </a:lnTo>
                    <a:lnTo>
                      <a:pt x="171" y="666"/>
                    </a:lnTo>
                    <a:lnTo>
                      <a:pt x="151" y="668"/>
                    </a:lnTo>
                    <a:lnTo>
                      <a:pt x="145" y="668"/>
                    </a:lnTo>
                    <a:lnTo>
                      <a:pt x="141" y="669"/>
                    </a:lnTo>
                    <a:lnTo>
                      <a:pt x="131" y="672"/>
                    </a:lnTo>
                    <a:lnTo>
                      <a:pt x="91" y="674"/>
                    </a:lnTo>
                    <a:lnTo>
                      <a:pt x="44" y="672"/>
                    </a:lnTo>
                    <a:lnTo>
                      <a:pt x="0" y="665"/>
                    </a:lnTo>
                    <a:lnTo>
                      <a:pt x="16" y="678"/>
                    </a:lnTo>
                    <a:lnTo>
                      <a:pt x="24" y="685"/>
                    </a:lnTo>
                    <a:lnTo>
                      <a:pt x="33" y="693"/>
                    </a:lnTo>
                    <a:lnTo>
                      <a:pt x="60" y="695"/>
                    </a:lnTo>
                    <a:lnTo>
                      <a:pt x="91" y="697"/>
                    </a:lnTo>
                    <a:lnTo>
                      <a:pt x="134" y="694"/>
                    </a:lnTo>
                    <a:lnTo>
                      <a:pt x="154" y="691"/>
                    </a:lnTo>
                    <a:lnTo>
                      <a:pt x="164" y="689"/>
                    </a:lnTo>
                    <a:lnTo>
                      <a:pt x="176" y="687"/>
                    </a:lnTo>
                    <a:lnTo>
                      <a:pt x="185" y="684"/>
                    </a:lnTo>
                    <a:lnTo>
                      <a:pt x="195" y="682"/>
                    </a:lnTo>
                    <a:lnTo>
                      <a:pt x="215" y="677"/>
                    </a:lnTo>
                    <a:lnTo>
                      <a:pt x="235" y="670"/>
                    </a:lnTo>
                    <a:lnTo>
                      <a:pt x="255" y="664"/>
                    </a:lnTo>
                    <a:lnTo>
                      <a:pt x="291" y="646"/>
                    </a:lnTo>
                    <a:lnTo>
                      <a:pt x="309" y="634"/>
                    </a:lnTo>
                    <a:lnTo>
                      <a:pt x="327" y="624"/>
                    </a:lnTo>
                    <a:lnTo>
                      <a:pt x="361" y="598"/>
                    </a:lnTo>
                    <a:lnTo>
                      <a:pt x="377" y="583"/>
                    </a:lnTo>
                    <a:lnTo>
                      <a:pt x="380" y="579"/>
                    </a:lnTo>
                    <a:lnTo>
                      <a:pt x="385" y="575"/>
                    </a:lnTo>
                    <a:lnTo>
                      <a:pt x="394" y="568"/>
                    </a:lnTo>
                    <a:lnTo>
                      <a:pt x="400" y="559"/>
                    </a:lnTo>
                    <a:lnTo>
                      <a:pt x="404" y="555"/>
                    </a:lnTo>
                    <a:lnTo>
                      <a:pt x="408" y="551"/>
                    </a:lnTo>
                    <a:lnTo>
                      <a:pt x="423" y="536"/>
                    </a:lnTo>
                    <a:lnTo>
                      <a:pt x="449" y="502"/>
                    </a:lnTo>
                    <a:lnTo>
                      <a:pt x="459" y="483"/>
                    </a:lnTo>
                    <a:lnTo>
                      <a:pt x="471" y="466"/>
                    </a:lnTo>
                    <a:lnTo>
                      <a:pt x="489" y="430"/>
                    </a:lnTo>
                    <a:lnTo>
                      <a:pt x="503" y="392"/>
                    </a:lnTo>
                    <a:lnTo>
                      <a:pt x="507" y="371"/>
                    </a:lnTo>
                    <a:lnTo>
                      <a:pt x="509" y="361"/>
                    </a:lnTo>
                    <a:lnTo>
                      <a:pt x="513" y="352"/>
                    </a:lnTo>
                    <a:lnTo>
                      <a:pt x="515" y="330"/>
                    </a:lnTo>
                    <a:lnTo>
                      <a:pt x="518" y="310"/>
                    </a:lnTo>
                    <a:lnTo>
                      <a:pt x="521" y="267"/>
                    </a:lnTo>
                    <a:lnTo>
                      <a:pt x="518" y="231"/>
                    </a:lnTo>
                    <a:lnTo>
                      <a:pt x="515" y="197"/>
                    </a:lnTo>
                    <a:lnTo>
                      <a:pt x="508" y="163"/>
                    </a:lnTo>
                    <a:lnTo>
                      <a:pt x="500" y="131"/>
                    </a:lnTo>
                    <a:lnTo>
                      <a:pt x="488" y="99"/>
                    </a:lnTo>
                    <a:lnTo>
                      <a:pt x="474" y="70"/>
                    </a:lnTo>
                    <a:lnTo>
                      <a:pt x="457" y="41"/>
                    </a:lnTo>
                    <a:lnTo>
                      <a:pt x="439" y="14"/>
                    </a:lnTo>
                    <a:close/>
                  </a:path>
                </a:pathLst>
              </a:custGeom>
              <a:solidFill>
                <a:srgbClr val="FF5F5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153">
                <a:extLst>
                  <a:ext uri="{FF2B5EF4-FFF2-40B4-BE49-F238E27FC236}">
                    <a16:creationId xmlns:a16="http://schemas.microsoft.com/office/drawing/2014/main" id="{55B39308-5131-4435-902B-62B5AA55B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" y="1265"/>
                <a:ext cx="91" cy="135"/>
              </a:xfrm>
              <a:custGeom>
                <a:avLst/>
                <a:gdLst>
                  <a:gd name="T0" fmla="*/ 1 w 456"/>
                  <a:gd name="T1" fmla="*/ 0 h 675"/>
                  <a:gd name="T2" fmla="*/ 1 w 456"/>
                  <a:gd name="T3" fmla="*/ 0 h 675"/>
                  <a:gd name="T4" fmla="*/ 1 w 456"/>
                  <a:gd name="T5" fmla="*/ 0 h 675"/>
                  <a:gd name="T6" fmla="*/ 1 w 456"/>
                  <a:gd name="T7" fmla="*/ 0 h 675"/>
                  <a:gd name="T8" fmla="*/ 1 w 456"/>
                  <a:gd name="T9" fmla="*/ 0 h 675"/>
                  <a:gd name="T10" fmla="*/ 1 w 456"/>
                  <a:gd name="T11" fmla="*/ 0 h 675"/>
                  <a:gd name="T12" fmla="*/ 1 w 456"/>
                  <a:gd name="T13" fmla="*/ 0 h 675"/>
                  <a:gd name="T14" fmla="*/ 1 w 456"/>
                  <a:gd name="T15" fmla="*/ 0 h 675"/>
                  <a:gd name="T16" fmla="*/ 1 w 456"/>
                  <a:gd name="T17" fmla="*/ 1 h 675"/>
                  <a:gd name="T18" fmla="*/ 1 w 456"/>
                  <a:gd name="T19" fmla="*/ 1 h 675"/>
                  <a:gd name="T20" fmla="*/ 1 w 456"/>
                  <a:gd name="T21" fmla="*/ 1 h 675"/>
                  <a:gd name="T22" fmla="*/ 1 w 456"/>
                  <a:gd name="T23" fmla="*/ 1 h 675"/>
                  <a:gd name="T24" fmla="*/ 1 w 456"/>
                  <a:gd name="T25" fmla="*/ 1 h 675"/>
                  <a:gd name="T26" fmla="*/ 1 w 456"/>
                  <a:gd name="T27" fmla="*/ 1 h 675"/>
                  <a:gd name="T28" fmla="*/ 1 w 456"/>
                  <a:gd name="T29" fmla="*/ 1 h 675"/>
                  <a:gd name="T30" fmla="*/ 0 w 456"/>
                  <a:gd name="T31" fmla="*/ 1 h 675"/>
                  <a:gd name="T32" fmla="*/ 0 w 456"/>
                  <a:gd name="T33" fmla="*/ 1 h 675"/>
                  <a:gd name="T34" fmla="*/ 0 w 456"/>
                  <a:gd name="T35" fmla="*/ 1 h 675"/>
                  <a:gd name="T36" fmla="*/ 0 w 456"/>
                  <a:gd name="T37" fmla="*/ 1 h 675"/>
                  <a:gd name="T38" fmla="*/ 0 w 456"/>
                  <a:gd name="T39" fmla="*/ 1 h 675"/>
                  <a:gd name="T40" fmla="*/ 0 w 456"/>
                  <a:gd name="T41" fmla="*/ 1 h 675"/>
                  <a:gd name="T42" fmla="*/ 0 w 456"/>
                  <a:gd name="T43" fmla="*/ 1 h 675"/>
                  <a:gd name="T44" fmla="*/ 0 w 456"/>
                  <a:gd name="T45" fmla="*/ 1 h 675"/>
                  <a:gd name="T46" fmla="*/ 0 w 456"/>
                  <a:gd name="T47" fmla="*/ 1 h 675"/>
                  <a:gd name="T48" fmla="*/ 0 w 456"/>
                  <a:gd name="T49" fmla="*/ 1 h 675"/>
                  <a:gd name="T50" fmla="*/ 0 w 456"/>
                  <a:gd name="T51" fmla="*/ 1 h 675"/>
                  <a:gd name="T52" fmla="*/ 0 w 456"/>
                  <a:gd name="T53" fmla="*/ 1 h 675"/>
                  <a:gd name="T54" fmla="*/ 0 w 456"/>
                  <a:gd name="T55" fmla="*/ 1 h 675"/>
                  <a:gd name="T56" fmla="*/ 0 w 456"/>
                  <a:gd name="T57" fmla="*/ 1 h 675"/>
                  <a:gd name="T58" fmla="*/ 0 w 456"/>
                  <a:gd name="T59" fmla="*/ 1 h 675"/>
                  <a:gd name="T60" fmla="*/ 0 w 456"/>
                  <a:gd name="T61" fmla="*/ 1 h 675"/>
                  <a:gd name="T62" fmla="*/ 0 w 456"/>
                  <a:gd name="T63" fmla="*/ 1 h 675"/>
                  <a:gd name="T64" fmla="*/ 0 w 456"/>
                  <a:gd name="T65" fmla="*/ 1 h 675"/>
                  <a:gd name="T66" fmla="*/ 0 w 456"/>
                  <a:gd name="T67" fmla="*/ 1 h 675"/>
                  <a:gd name="T68" fmla="*/ 1 w 456"/>
                  <a:gd name="T69" fmla="*/ 1 h 675"/>
                  <a:gd name="T70" fmla="*/ 1 w 456"/>
                  <a:gd name="T71" fmla="*/ 1 h 675"/>
                  <a:gd name="T72" fmla="*/ 1 w 456"/>
                  <a:gd name="T73" fmla="*/ 1 h 675"/>
                  <a:gd name="T74" fmla="*/ 1 w 456"/>
                  <a:gd name="T75" fmla="*/ 1 h 675"/>
                  <a:gd name="T76" fmla="*/ 1 w 456"/>
                  <a:gd name="T77" fmla="*/ 1 h 675"/>
                  <a:gd name="T78" fmla="*/ 1 w 456"/>
                  <a:gd name="T79" fmla="*/ 1 h 675"/>
                  <a:gd name="T80" fmla="*/ 1 w 456"/>
                  <a:gd name="T81" fmla="*/ 1 h 675"/>
                  <a:gd name="T82" fmla="*/ 1 w 456"/>
                  <a:gd name="T83" fmla="*/ 1 h 675"/>
                  <a:gd name="T84" fmla="*/ 1 w 456"/>
                  <a:gd name="T85" fmla="*/ 0 h 675"/>
                  <a:gd name="T86" fmla="*/ 1 w 456"/>
                  <a:gd name="T87" fmla="*/ 0 h 675"/>
                  <a:gd name="T88" fmla="*/ 1 w 456"/>
                  <a:gd name="T89" fmla="*/ 0 h 675"/>
                  <a:gd name="T90" fmla="*/ 1 w 456"/>
                  <a:gd name="T91" fmla="*/ 0 h 675"/>
                  <a:gd name="T92" fmla="*/ 1 w 456"/>
                  <a:gd name="T93" fmla="*/ 0 h 675"/>
                  <a:gd name="T94" fmla="*/ 1 w 456"/>
                  <a:gd name="T95" fmla="*/ 0 h 67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56"/>
                  <a:gd name="T145" fmla="*/ 0 h 675"/>
                  <a:gd name="T146" fmla="*/ 456 w 456"/>
                  <a:gd name="T147" fmla="*/ 675 h 67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56" h="675">
                    <a:moveTo>
                      <a:pt x="409" y="3"/>
                    </a:moveTo>
                    <a:lnTo>
                      <a:pt x="407" y="0"/>
                    </a:lnTo>
                    <a:lnTo>
                      <a:pt x="418" y="40"/>
                    </a:lnTo>
                    <a:lnTo>
                      <a:pt x="427" y="83"/>
                    </a:lnTo>
                    <a:lnTo>
                      <a:pt x="433" y="127"/>
                    </a:lnTo>
                    <a:lnTo>
                      <a:pt x="435" y="174"/>
                    </a:lnTo>
                    <a:lnTo>
                      <a:pt x="434" y="185"/>
                    </a:lnTo>
                    <a:lnTo>
                      <a:pt x="434" y="198"/>
                    </a:lnTo>
                    <a:lnTo>
                      <a:pt x="433" y="223"/>
                    </a:lnTo>
                    <a:lnTo>
                      <a:pt x="430" y="234"/>
                    </a:lnTo>
                    <a:lnTo>
                      <a:pt x="429" y="236"/>
                    </a:lnTo>
                    <a:lnTo>
                      <a:pt x="429" y="240"/>
                    </a:lnTo>
                    <a:lnTo>
                      <a:pt x="429" y="246"/>
                    </a:lnTo>
                    <a:lnTo>
                      <a:pt x="426" y="271"/>
                    </a:lnTo>
                    <a:lnTo>
                      <a:pt x="420" y="294"/>
                    </a:lnTo>
                    <a:lnTo>
                      <a:pt x="417" y="305"/>
                    </a:lnTo>
                    <a:lnTo>
                      <a:pt x="414" y="318"/>
                    </a:lnTo>
                    <a:lnTo>
                      <a:pt x="410" y="328"/>
                    </a:lnTo>
                    <a:lnTo>
                      <a:pt x="407" y="339"/>
                    </a:lnTo>
                    <a:lnTo>
                      <a:pt x="399" y="362"/>
                    </a:lnTo>
                    <a:lnTo>
                      <a:pt x="388" y="382"/>
                    </a:lnTo>
                    <a:lnTo>
                      <a:pt x="385" y="387"/>
                    </a:lnTo>
                    <a:lnTo>
                      <a:pt x="383" y="393"/>
                    </a:lnTo>
                    <a:lnTo>
                      <a:pt x="378" y="404"/>
                    </a:lnTo>
                    <a:lnTo>
                      <a:pt x="371" y="413"/>
                    </a:lnTo>
                    <a:lnTo>
                      <a:pt x="368" y="418"/>
                    </a:lnTo>
                    <a:lnTo>
                      <a:pt x="366" y="423"/>
                    </a:lnTo>
                    <a:lnTo>
                      <a:pt x="353" y="444"/>
                    </a:lnTo>
                    <a:lnTo>
                      <a:pt x="338" y="462"/>
                    </a:lnTo>
                    <a:lnTo>
                      <a:pt x="330" y="471"/>
                    </a:lnTo>
                    <a:lnTo>
                      <a:pt x="324" y="481"/>
                    </a:lnTo>
                    <a:lnTo>
                      <a:pt x="307" y="499"/>
                    </a:lnTo>
                    <a:lnTo>
                      <a:pt x="291" y="519"/>
                    </a:lnTo>
                    <a:lnTo>
                      <a:pt x="259" y="547"/>
                    </a:lnTo>
                    <a:lnTo>
                      <a:pt x="250" y="553"/>
                    </a:lnTo>
                    <a:lnTo>
                      <a:pt x="242" y="559"/>
                    </a:lnTo>
                    <a:lnTo>
                      <a:pt x="226" y="573"/>
                    </a:lnTo>
                    <a:lnTo>
                      <a:pt x="192" y="596"/>
                    </a:lnTo>
                    <a:lnTo>
                      <a:pt x="174" y="606"/>
                    </a:lnTo>
                    <a:lnTo>
                      <a:pt x="165" y="610"/>
                    </a:lnTo>
                    <a:lnTo>
                      <a:pt x="160" y="613"/>
                    </a:lnTo>
                    <a:lnTo>
                      <a:pt x="158" y="614"/>
                    </a:lnTo>
                    <a:lnTo>
                      <a:pt x="157" y="616"/>
                    </a:lnTo>
                    <a:lnTo>
                      <a:pt x="153" y="616"/>
                    </a:lnTo>
                    <a:lnTo>
                      <a:pt x="151" y="617"/>
                    </a:lnTo>
                    <a:lnTo>
                      <a:pt x="147" y="619"/>
                    </a:lnTo>
                    <a:lnTo>
                      <a:pt x="138" y="624"/>
                    </a:lnTo>
                    <a:lnTo>
                      <a:pt x="119" y="632"/>
                    </a:lnTo>
                    <a:lnTo>
                      <a:pt x="81" y="644"/>
                    </a:lnTo>
                    <a:lnTo>
                      <a:pt x="60" y="649"/>
                    </a:lnTo>
                    <a:lnTo>
                      <a:pt x="41" y="653"/>
                    </a:lnTo>
                    <a:lnTo>
                      <a:pt x="0" y="660"/>
                    </a:lnTo>
                    <a:lnTo>
                      <a:pt x="26" y="668"/>
                    </a:lnTo>
                    <a:lnTo>
                      <a:pt x="56" y="675"/>
                    </a:lnTo>
                    <a:lnTo>
                      <a:pt x="90" y="665"/>
                    </a:lnTo>
                    <a:lnTo>
                      <a:pt x="124" y="653"/>
                    </a:lnTo>
                    <a:lnTo>
                      <a:pt x="156" y="639"/>
                    </a:lnTo>
                    <a:lnTo>
                      <a:pt x="172" y="631"/>
                    </a:lnTo>
                    <a:lnTo>
                      <a:pt x="189" y="624"/>
                    </a:lnTo>
                    <a:lnTo>
                      <a:pt x="218" y="605"/>
                    </a:lnTo>
                    <a:lnTo>
                      <a:pt x="233" y="593"/>
                    </a:lnTo>
                    <a:lnTo>
                      <a:pt x="249" y="583"/>
                    </a:lnTo>
                    <a:lnTo>
                      <a:pt x="262" y="571"/>
                    </a:lnTo>
                    <a:lnTo>
                      <a:pt x="277" y="559"/>
                    </a:lnTo>
                    <a:lnTo>
                      <a:pt x="291" y="546"/>
                    </a:lnTo>
                    <a:lnTo>
                      <a:pt x="298" y="539"/>
                    </a:lnTo>
                    <a:lnTo>
                      <a:pt x="299" y="537"/>
                    </a:lnTo>
                    <a:lnTo>
                      <a:pt x="301" y="536"/>
                    </a:lnTo>
                    <a:lnTo>
                      <a:pt x="306" y="533"/>
                    </a:lnTo>
                    <a:lnTo>
                      <a:pt x="323" y="513"/>
                    </a:lnTo>
                    <a:lnTo>
                      <a:pt x="324" y="509"/>
                    </a:lnTo>
                    <a:lnTo>
                      <a:pt x="326" y="507"/>
                    </a:lnTo>
                    <a:lnTo>
                      <a:pt x="330" y="503"/>
                    </a:lnTo>
                    <a:lnTo>
                      <a:pt x="340" y="494"/>
                    </a:lnTo>
                    <a:lnTo>
                      <a:pt x="355" y="473"/>
                    </a:lnTo>
                    <a:lnTo>
                      <a:pt x="362" y="463"/>
                    </a:lnTo>
                    <a:lnTo>
                      <a:pt x="370" y="454"/>
                    </a:lnTo>
                    <a:lnTo>
                      <a:pt x="376" y="443"/>
                    </a:lnTo>
                    <a:lnTo>
                      <a:pt x="383" y="432"/>
                    </a:lnTo>
                    <a:lnTo>
                      <a:pt x="395" y="412"/>
                    </a:lnTo>
                    <a:lnTo>
                      <a:pt x="418" y="369"/>
                    </a:lnTo>
                    <a:lnTo>
                      <a:pt x="419" y="362"/>
                    </a:lnTo>
                    <a:lnTo>
                      <a:pt x="421" y="356"/>
                    </a:lnTo>
                    <a:lnTo>
                      <a:pt x="426" y="345"/>
                    </a:lnTo>
                    <a:lnTo>
                      <a:pt x="434" y="322"/>
                    </a:lnTo>
                    <a:lnTo>
                      <a:pt x="441" y="297"/>
                    </a:lnTo>
                    <a:lnTo>
                      <a:pt x="446" y="275"/>
                    </a:lnTo>
                    <a:lnTo>
                      <a:pt x="453" y="225"/>
                    </a:lnTo>
                    <a:lnTo>
                      <a:pt x="455" y="199"/>
                    </a:lnTo>
                    <a:lnTo>
                      <a:pt x="456" y="174"/>
                    </a:lnTo>
                    <a:lnTo>
                      <a:pt x="455" y="138"/>
                    </a:lnTo>
                    <a:lnTo>
                      <a:pt x="452" y="104"/>
                    </a:lnTo>
                    <a:lnTo>
                      <a:pt x="446" y="70"/>
                    </a:lnTo>
                    <a:lnTo>
                      <a:pt x="439" y="39"/>
                    </a:lnTo>
                    <a:lnTo>
                      <a:pt x="424" y="20"/>
                    </a:lnTo>
                    <a:lnTo>
                      <a:pt x="409" y="3"/>
                    </a:lnTo>
                    <a:close/>
                  </a:path>
                </a:pathLst>
              </a:custGeom>
              <a:solidFill>
                <a:srgbClr val="FF3F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154">
                <a:extLst>
                  <a:ext uri="{FF2B5EF4-FFF2-40B4-BE49-F238E27FC236}">
                    <a16:creationId xmlns:a16="http://schemas.microsoft.com/office/drawing/2014/main" id="{144EB825-3119-4341-9101-4D35FFAC3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2" y="1273"/>
                <a:ext cx="84" cy="128"/>
              </a:xfrm>
              <a:custGeom>
                <a:avLst/>
                <a:gdLst>
                  <a:gd name="T0" fmla="*/ 1 w 420"/>
                  <a:gd name="T1" fmla="*/ 0 h 640"/>
                  <a:gd name="T2" fmla="*/ 1 w 420"/>
                  <a:gd name="T3" fmla="*/ 0 h 640"/>
                  <a:gd name="T4" fmla="*/ 1 w 420"/>
                  <a:gd name="T5" fmla="*/ 0 h 640"/>
                  <a:gd name="T6" fmla="*/ 1 w 420"/>
                  <a:gd name="T7" fmla="*/ 0 h 640"/>
                  <a:gd name="T8" fmla="*/ 1 w 420"/>
                  <a:gd name="T9" fmla="*/ 0 h 640"/>
                  <a:gd name="T10" fmla="*/ 1 w 420"/>
                  <a:gd name="T11" fmla="*/ 0 h 640"/>
                  <a:gd name="T12" fmla="*/ 1 w 420"/>
                  <a:gd name="T13" fmla="*/ 1 h 640"/>
                  <a:gd name="T14" fmla="*/ 1 w 420"/>
                  <a:gd name="T15" fmla="*/ 1 h 640"/>
                  <a:gd name="T16" fmla="*/ 1 w 420"/>
                  <a:gd name="T17" fmla="*/ 1 h 640"/>
                  <a:gd name="T18" fmla="*/ 0 w 420"/>
                  <a:gd name="T19" fmla="*/ 1 h 640"/>
                  <a:gd name="T20" fmla="*/ 0 w 420"/>
                  <a:gd name="T21" fmla="*/ 1 h 640"/>
                  <a:gd name="T22" fmla="*/ 0 w 420"/>
                  <a:gd name="T23" fmla="*/ 1 h 640"/>
                  <a:gd name="T24" fmla="*/ 0 w 420"/>
                  <a:gd name="T25" fmla="*/ 1 h 640"/>
                  <a:gd name="T26" fmla="*/ 0 w 420"/>
                  <a:gd name="T27" fmla="*/ 1 h 640"/>
                  <a:gd name="T28" fmla="*/ 0 w 420"/>
                  <a:gd name="T29" fmla="*/ 1 h 640"/>
                  <a:gd name="T30" fmla="*/ 0 w 420"/>
                  <a:gd name="T31" fmla="*/ 1 h 640"/>
                  <a:gd name="T32" fmla="*/ 0 w 420"/>
                  <a:gd name="T33" fmla="*/ 1 h 640"/>
                  <a:gd name="T34" fmla="*/ 0 w 420"/>
                  <a:gd name="T35" fmla="*/ 1 h 640"/>
                  <a:gd name="T36" fmla="*/ 0 w 420"/>
                  <a:gd name="T37" fmla="*/ 1 h 640"/>
                  <a:gd name="T38" fmla="*/ 0 w 420"/>
                  <a:gd name="T39" fmla="*/ 1 h 640"/>
                  <a:gd name="T40" fmla="*/ 0 w 420"/>
                  <a:gd name="T41" fmla="*/ 1 h 640"/>
                  <a:gd name="T42" fmla="*/ 0 w 420"/>
                  <a:gd name="T43" fmla="*/ 1 h 640"/>
                  <a:gd name="T44" fmla="*/ 0 w 420"/>
                  <a:gd name="T45" fmla="*/ 1 h 640"/>
                  <a:gd name="T46" fmla="*/ 0 w 420"/>
                  <a:gd name="T47" fmla="*/ 1 h 640"/>
                  <a:gd name="T48" fmla="*/ 0 w 420"/>
                  <a:gd name="T49" fmla="*/ 1 h 640"/>
                  <a:gd name="T50" fmla="*/ 0 w 420"/>
                  <a:gd name="T51" fmla="*/ 1 h 640"/>
                  <a:gd name="T52" fmla="*/ 0 w 420"/>
                  <a:gd name="T53" fmla="*/ 1 h 640"/>
                  <a:gd name="T54" fmla="*/ 1 w 420"/>
                  <a:gd name="T55" fmla="*/ 1 h 640"/>
                  <a:gd name="T56" fmla="*/ 1 w 420"/>
                  <a:gd name="T57" fmla="*/ 1 h 640"/>
                  <a:gd name="T58" fmla="*/ 1 w 420"/>
                  <a:gd name="T59" fmla="*/ 1 h 640"/>
                  <a:gd name="T60" fmla="*/ 1 w 420"/>
                  <a:gd name="T61" fmla="*/ 1 h 640"/>
                  <a:gd name="T62" fmla="*/ 1 w 420"/>
                  <a:gd name="T63" fmla="*/ 0 h 640"/>
                  <a:gd name="T64" fmla="*/ 1 w 420"/>
                  <a:gd name="T65" fmla="*/ 0 h 640"/>
                  <a:gd name="T66" fmla="*/ 1 w 420"/>
                  <a:gd name="T67" fmla="*/ 0 h 640"/>
                  <a:gd name="T68" fmla="*/ 1 w 420"/>
                  <a:gd name="T69" fmla="*/ 0 h 640"/>
                  <a:gd name="T70" fmla="*/ 1 w 420"/>
                  <a:gd name="T71" fmla="*/ 0 h 640"/>
                  <a:gd name="T72" fmla="*/ 1 w 420"/>
                  <a:gd name="T73" fmla="*/ 0 h 640"/>
                  <a:gd name="T74" fmla="*/ 1 w 420"/>
                  <a:gd name="T75" fmla="*/ 0 h 64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0"/>
                  <a:gd name="T115" fmla="*/ 0 h 640"/>
                  <a:gd name="T116" fmla="*/ 420 w 420"/>
                  <a:gd name="T117" fmla="*/ 640 h 64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0" h="640">
                    <a:moveTo>
                      <a:pt x="413" y="38"/>
                    </a:moveTo>
                    <a:lnTo>
                      <a:pt x="383" y="0"/>
                    </a:lnTo>
                    <a:lnTo>
                      <a:pt x="390" y="31"/>
                    </a:lnTo>
                    <a:lnTo>
                      <a:pt x="396" y="65"/>
                    </a:lnTo>
                    <a:lnTo>
                      <a:pt x="399" y="99"/>
                    </a:lnTo>
                    <a:lnTo>
                      <a:pt x="400" y="135"/>
                    </a:lnTo>
                    <a:lnTo>
                      <a:pt x="399" y="160"/>
                    </a:lnTo>
                    <a:lnTo>
                      <a:pt x="397" y="186"/>
                    </a:lnTo>
                    <a:lnTo>
                      <a:pt x="390" y="236"/>
                    </a:lnTo>
                    <a:lnTo>
                      <a:pt x="385" y="258"/>
                    </a:lnTo>
                    <a:lnTo>
                      <a:pt x="378" y="283"/>
                    </a:lnTo>
                    <a:lnTo>
                      <a:pt x="370" y="306"/>
                    </a:lnTo>
                    <a:lnTo>
                      <a:pt x="365" y="317"/>
                    </a:lnTo>
                    <a:lnTo>
                      <a:pt x="363" y="323"/>
                    </a:lnTo>
                    <a:lnTo>
                      <a:pt x="362" y="330"/>
                    </a:lnTo>
                    <a:lnTo>
                      <a:pt x="339" y="373"/>
                    </a:lnTo>
                    <a:lnTo>
                      <a:pt x="327" y="393"/>
                    </a:lnTo>
                    <a:lnTo>
                      <a:pt x="320" y="404"/>
                    </a:lnTo>
                    <a:lnTo>
                      <a:pt x="314" y="415"/>
                    </a:lnTo>
                    <a:lnTo>
                      <a:pt x="306" y="424"/>
                    </a:lnTo>
                    <a:lnTo>
                      <a:pt x="299" y="434"/>
                    </a:lnTo>
                    <a:lnTo>
                      <a:pt x="284" y="455"/>
                    </a:lnTo>
                    <a:lnTo>
                      <a:pt x="274" y="464"/>
                    </a:lnTo>
                    <a:lnTo>
                      <a:pt x="270" y="468"/>
                    </a:lnTo>
                    <a:lnTo>
                      <a:pt x="268" y="470"/>
                    </a:lnTo>
                    <a:lnTo>
                      <a:pt x="267" y="474"/>
                    </a:lnTo>
                    <a:lnTo>
                      <a:pt x="250" y="494"/>
                    </a:lnTo>
                    <a:lnTo>
                      <a:pt x="245" y="497"/>
                    </a:lnTo>
                    <a:lnTo>
                      <a:pt x="243" y="498"/>
                    </a:lnTo>
                    <a:lnTo>
                      <a:pt x="242" y="500"/>
                    </a:lnTo>
                    <a:lnTo>
                      <a:pt x="235" y="507"/>
                    </a:lnTo>
                    <a:lnTo>
                      <a:pt x="221" y="520"/>
                    </a:lnTo>
                    <a:lnTo>
                      <a:pt x="206" y="532"/>
                    </a:lnTo>
                    <a:lnTo>
                      <a:pt x="193" y="544"/>
                    </a:lnTo>
                    <a:lnTo>
                      <a:pt x="177" y="554"/>
                    </a:lnTo>
                    <a:lnTo>
                      <a:pt x="162" y="566"/>
                    </a:lnTo>
                    <a:lnTo>
                      <a:pt x="133" y="585"/>
                    </a:lnTo>
                    <a:lnTo>
                      <a:pt x="116" y="592"/>
                    </a:lnTo>
                    <a:lnTo>
                      <a:pt x="100" y="600"/>
                    </a:lnTo>
                    <a:lnTo>
                      <a:pt x="68" y="614"/>
                    </a:lnTo>
                    <a:lnTo>
                      <a:pt x="34" y="626"/>
                    </a:lnTo>
                    <a:lnTo>
                      <a:pt x="0" y="636"/>
                    </a:lnTo>
                    <a:lnTo>
                      <a:pt x="54" y="640"/>
                    </a:lnTo>
                    <a:lnTo>
                      <a:pt x="82" y="629"/>
                    </a:lnTo>
                    <a:lnTo>
                      <a:pt x="95" y="622"/>
                    </a:lnTo>
                    <a:lnTo>
                      <a:pt x="102" y="619"/>
                    </a:lnTo>
                    <a:lnTo>
                      <a:pt x="110" y="617"/>
                    </a:lnTo>
                    <a:lnTo>
                      <a:pt x="137" y="603"/>
                    </a:lnTo>
                    <a:lnTo>
                      <a:pt x="164" y="588"/>
                    </a:lnTo>
                    <a:lnTo>
                      <a:pt x="189" y="570"/>
                    </a:lnTo>
                    <a:lnTo>
                      <a:pt x="214" y="551"/>
                    </a:lnTo>
                    <a:lnTo>
                      <a:pt x="238" y="531"/>
                    </a:lnTo>
                    <a:lnTo>
                      <a:pt x="263" y="509"/>
                    </a:lnTo>
                    <a:lnTo>
                      <a:pt x="281" y="489"/>
                    </a:lnTo>
                    <a:lnTo>
                      <a:pt x="299" y="469"/>
                    </a:lnTo>
                    <a:lnTo>
                      <a:pt x="315" y="448"/>
                    </a:lnTo>
                    <a:lnTo>
                      <a:pt x="331" y="427"/>
                    </a:lnTo>
                    <a:lnTo>
                      <a:pt x="345" y="405"/>
                    </a:lnTo>
                    <a:lnTo>
                      <a:pt x="351" y="393"/>
                    </a:lnTo>
                    <a:lnTo>
                      <a:pt x="357" y="383"/>
                    </a:lnTo>
                    <a:lnTo>
                      <a:pt x="380" y="338"/>
                    </a:lnTo>
                    <a:lnTo>
                      <a:pt x="388" y="313"/>
                    </a:lnTo>
                    <a:lnTo>
                      <a:pt x="389" y="306"/>
                    </a:lnTo>
                    <a:lnTo>
                      <a:pt x="391" y="300"/>
                    </a:lnTo>
                    <a:lnTo>
                      <a:pt x="396" y="289"/>
                    </a:lnTo>
                    <a:lnTo>
                      <a:pt x="403" y="264"/>
                    </a:lnTo>
                    <a:lnTo>
                      <a:pt x="410" y="240"/>
                    </a:lnTo>
                    <a:lnTo>
                      <a:pt x="416" y="188"/>
                    </a:lnTo>
                    <a:lnTo>
                      <a:pt x="419" y="161"/>
                    </a:lnTo>
                    <a:lnTo>
                      <a:pt x="419" y="147"/>
                    </a:lnTo>
                    <a:lnTo>
                      <a:pt x="419" y="141"/>
                    </a:lnTo>
                    <a:lnTo>
                      <a:pt x="419" y="137"/>
                    </a:lnTo>
                    <a:lnTo>
                      <a:pt x="420" y="135"/>
                    </a:lnTo>
                    <a:lnTo>
                      <a:pt x="419" y="109"/>
                    </a:lnTo>
                    <a:lnTo>
                      <a:pt x="417" y="85"/>
                    </a:lnTo>
                    <a:lnTo>
                      <a:pt x="413" y="38"/>
                    </a:lnTo>
                    <a:close/>
                  </a:path>
                </a:pathLst>
              </a:custGeom>
              <a:solidFill>
                <a:srgbClr val="FF373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155">
                <a:extLst>
                  <a:ext uri="{FF2B5EF4-FFF2-40B4-BE49-F238E27FC236}">
                    <a16:creationId xmlns:a16="http://schemas.microsoft.com/office/drawing/2014/main" id="{FC7912FF-0662-45C4-ABA8-84D8C6435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" y="1259"/>
                <a:ext cx="95" cy="138"/>
              </a:xfrm>
              <a:custGeom>
                <a:avLst/>
                <a:gdLst>
                  <a:gd name="T0" fmla="*/ 1 w 476"/>
                  <a:gd name="T1" fmla="*/ 0 h 690"/>
                  <a:gd name="T2" fmla="*/ 1 w 476"/>
                  <a:gd name="T3" fmla="*/ 0 h 690"/>
                  <a:gd name="T4" fmla="*/ 1 w 476"/>
                  <a:gd name="T5" fmla="*/ 0 h 690"/>
                  <a:gd name="T6" fmla="*/ 1 w 476"/>
                  <a:gd name="T7" fmla="*/ 0 h 690"/>
                  <a:gd name="T8" fmla="*/ 1 w 476"/>
                  <a:gd name="T9" fmla="*/ 0 h 690"/>
                  <a:gd name="T10" fmla="*/ 1 w 476"/>
                  <a:gd name="T11" fmla="*/ 0 h 690"/>
                  <a:gd name="T12" fmla="*/ 1 w 476"/>
                  <a:gd name="T13" fmla="*/ 0 h 690"/>
                  <a:gd name="T14" fmla="*/ 1 w 476"/>
                  <a:gd name="T15" fmla="*/ 0 h 690"/>
                  <a:gd name="T16" fmla="*/ 1 w 476"/>
                  <a:gd name="T17" fmla="*/ 0 h 690"/>
                  <a:gd name="T18" fmla="*/ 1 w 476"/>
                  <a:gd name="T19" fmla="*/ 0 h 690"/>
                  <a:gd name="T20" fmla="*/ 1 w 476"/>
                  <a:gd name="T21" fmla="*/ 0 h 690"/>
                  <a:gd name="T22" fmla="*/ 1 w 476"/>
                  <a:gd name="T23" fmla="*/ 1 h 690"/>
                  <a:gd name="T24" fmla="*/ 1 w 476"/>
                  <a:gd name="T25" fmla="*/ 1 h 690"/>
                  <a:gd name="T26" fmla="*/ 1 w 476"/>
                  <a:gd name="T27" fmla="*/ 1 h 690"/>
                  <a:gd name="T28" fmla="*/ 1 w 476"/>
                  <a:gd name="T29" fmla="*/ 1 h 690"/>
                  <a:gd name="T30" fmla="*/ 1 w 476"/>
                  <a:gd name="T31" fmla="*/ 1 h 690"/>
                  <a:gd name="T32" fmla="*/ 0 w 476"/>
                  <a:gd name="T33" fmla="*/ 1 h 690"/>
                  <a:gd name="T34" fmla="*/ 0 w 476"/>
                  <a:gd name="T35" fmla="*/ 1 h 690"/>
                  <a:gd name="T36" fmla="*/ 0 w 476"/>
                  <a:gd name="T37" fmla="*/ 1 h 690"/>
                  <a:gd name="T38" fmla="*/ 0 w 476"/>
                  <a:gd name="T39" fmla="*/ 1 h 690"/>
                  <a:gd name="T40" fmla="*/ 0 w 476"/>
                  <a:gd name="T41" fmla="*/ 1 h 690"/>
                  <a:gd name="T42" fmla="*/ 0 w 476"/>
                  <a:gd name="T43" fmla="*/ 1 h 690"/>
                  <a:gd name="T44" fmla="*/ 0 w 476"/>
                  <a:gd name="T45" fmla="*/ 1 h 690"/>
                  <a:gd name="T46" fmla="*/ 0 w 476"/>
                  <a:gd name="T47" fmla="*/ 1 h 690"/>
                  <a:gd name="T48" fmla="*/ 0 w 476"/>
                  <a:gd name="T49" fmla="*/ 1 h 690"/>
                  <a:gd name="T50" fmla="*/ 0 w 476"/>
                  <a:gd name="T51" fmla="*/ 1 h 690"/>
                  <a:gd name="T52" fmla="*/ 0 w 476"/>
                  <a:gd name="T53" fmla="*/ 1 h 690"/>
                  <a:gd name="T54" fmla="*/ 0 w 476"/>
                  <a:gd name="T55" fmla="*/ 1 h 690"/>
                  <a:gd name="T56" fmla="*/ 0 w 476"/>
                  <a:gd name="T57" fmla="*/ 1 h 690"/>
                  <a:gd name="T58" fmla="*/ 0 w 476"/>
                  <a:gd name="T59" fmla="*/ 1 h 690"/>
                  <a:gd name="T60" fmla="*/ 0 w 476"/>
                  <a:gd name="T61" fmla="*/ 1 h 690"/>
                  <a:gd name="T62" fmla="*/ 0 w 476"/>
                  <a:gd name="T63" fmla="*/ 1 h 690"/>
                  <a:gd name="T64" fmla="*/ 0 w 476"/>
                  <a:gd name="T65" fmla="*/ 1 h 690"/>
                  <a:gd name="T66" fmla="*/ 0 w 476"/>
                  <a:gd name="T67" fmla="*/ 1 h 690"/>
                  <a:gd name="T68" fmla="*/ 1 w 476"/>
                  <a:gd name="T69" fmla="*/ 1 h 690"/>
                  <a:gd name="T70" fmla="*/ 1 w 476"/>
                  <a:gd name="T71" fmla="*/ 1 h 690"/>
                  <a:gd name="T72" fmla="*/ 1 w 476"/>
                  <a:gd name="T73" fmla="*/ 1 h 690"/>
                  <a:gd name="T74" fmla="*/ 1 w 476"/>
                  <a:gd name="T75" fmla="*/ 1 h 690"/>
                  <a:gd name="T76" fmla="*/ 1 w 476"/>
                  <a:gd name="T77" fmla="*/ 1 h 690"/>
                  <a:gd name="T78" fmla="*/ 1 w 476"/>
                  <a:gd name="T79" fmla="*/ 1 h 690"/>
                  <a:gd name="T80" fmla="*/ 1 w 476"/>
                  <a:gd name="T81" fmla="*/ 1 h 690"/>
                  <a:gd name="T82" fmla="*/ 1 w 476"/>
                  <a:gd name="T83" fmla="*/ 1 h 690"/>
                  <a:gd name="T84" fmla="*/ 1 w 476"/>
                  <a:gd name="T85" fmla="*/ 1 h 690"/>
                  <a:gd name="T86" fmla="*/ 1 w 476"/>
                  <a:gd name="T87" fmla="*/ 0 h 690"/>
                  <a:gd name="T88" fmla="*/ 1 w 476"/>
                  <a:gd name="T89" fmla="*/ 0 h 690"/>
                  <a:gd name="T90" fmla="*/ 1 w 476"/>
                  <a:gd name="T91" fmla="*/ 0 h 690"/>
                  <a:gd name="T92" fmla="*/ 1 w 476"/>
                  <a:gd name="T93" fmla="*/ 0 h 690"/>
                  <a:gd name="T94" fmla="*/ 1 w 476"/>
                  <a:gd name="T95" fmla="*/ 0 h 69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76"/>
                  <a:gd name="T145" fmla="*/ 0 h 690"/>
                  <a:gd name="T146" fmla="*/ 476 w 476"/>
                  <a:gd name="T147" fmla="*/ 690 h 69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76" h="690">
                    <a:moveTo>
                      <a:pt x="476" y="204"/>
                    </a:moveTo>
                    <a:lnTo>
                      <a:pt x="474" y="157"/>
                    </a:lnTo>
                    <a:lnTo>
                      <a:pt x="468" y="113"/>
                    </a:lnTo>
                    <a:lnTo>
                      <a:pt x="459" y="70"/>
                    </a:lnTo>
                    <a:lnTo>
                      <a:pt x="448" y="30"/>
                    </a:lnTo>
                    <a:lnTo>
                      <a:pt x="428" y="12"/>
                    </a:lnTo>
                    <a:lnTo>
                      <a:pt x="411" y="0"/>
                    </a:lnTo>
                    <a:lnTo>
                      <a:pt x="421" y="22"/>
                    </a:lnTo>
                    <a:lnTo>
                      <a:pt x="430" y="46"/>
                    </a:lnTo>
                    <a:lnTo>
                      <a:pt x="438" y="70"/>
                    </a:lnTo>
                    <a:lnTo>
                      <a:pt x="445" y="96"/>
                    </a:lnTo>
                    <a:lnTo>
                      <a:pt x="450" y="121"/>
                    </a:lnTo>
                    <a:lnTo>
                      <a:pt x="453" y="148"/>
                    </a:lnTo>
                    <a:lnTo>
                      <a:pt x="455" y="176"/>
                    </a:lnTo>
                    <a:lnTo>
                      <a:pt x="457" y="204"/>
                    </a:lnTo>
                    <a:lnTo>
                      <a:pt x="455" y="227"/>
                    </a:lnTo>
                    <a:lnTo>
                      <a:pt x="454" y="238"/>
                    </a:lnTo>
                    <a:lnTo>
                      <a:pt x="454" y="250"/>
                    </a:lnTo>
                    <a:lnTo>
                      <a:pt x="448" y="296"/>
                    </a:lnTo>
                    <a:lnTo>
                      <a:pt x="445" y="300"/>
                    </a:lnTo>
                    <a:lnTo>
                      <a:pt x="444" y="302"/>
                    </a:lnTo>
                    <a:lnTo>
                      <a:pt x="444" y="306"/>
                    </a:lnTo>
                    <a:lnTo>
                      <a:pt x="442" y="317"/>
                    </a:lnTo>
                    <a:lnTo>
                      <a:pt x="436" y="340"/>
                    </a:lnTo>
                    <a:lnTo>
                      <a:pt x="421" y="383"/>
                    </a:lnTo>
                    <a:lnTo>
                      <a:pt x="416" y="392"/>
                    </a:lnTo>
                    <a:lnTo>
                      <a:pt x="411" y="402"/>
                    </a:lnTo>
                    <a:lnTo>
                      <a:pt x="401" y="423"/>
                    </a:lnTo>
                    <a:lnTo>
                      <a:pt x="377" y="461"/>
                    </a:lnTo>
                    <a:lnTo>
                      <a:pt x="362" y="479"/>
                    </a:lnTo>
                    <a:lnTo>
                      <a:pt x="349" y="499"/>
                    </a:lnTo>
                    <a:lnTo>
                      <a:pt x="317" y="535"/>
                    </a:lnTo>
                    <a:lnTo>
                      <a:pt x="283" y="566"/>
                    </a:lnTo>
                    <a:lnTo>
                      <a:pt x="265" y="579"/>
                    </a:lnTo>
                    <a:lnTo>
                      <a:pt x="248" y="593"/>
                    </a:lnTo>
                    <a:lnTo>
                      <a:pt x="228" y="604"/>
                    </a:lnTo>
                    <a:lnTo>
                      <a:pt x="210" y="615"/>
                    </a:lnTo>
                    <a:lnTo>
                      <a:pt x="172" y="636"/>
                    </a:lnTo>
                    <a:lnTo>
                      <a:pt x="131" y="651"/>
                    </a:lnTo>
                    <a:lnTo>
                      <a:pt x="120" y="653"/>
                    </a:lnTo>
                    <a:lnTo>
                      <a:pt x="116" y="653"/>
                    </a:lnTo>
                    <a:lnTo>
                      <a:pt x="114" y="654"/>
                    </a:lnTo>
                    <a:lnTo>
                      <a:pt x="109" y="656"/>
                    </a:lnTo>
                    <a:lnTo>
                      <a:pt x="89" y="662"/>
                    </a:lnTo>
                    <a:lnTo>
                      <a:pt x="66" y="665"/>
                    </a:lnTo>
                    <a:lnTo>
                      <a:pt x="45" y="670"/>
                    </a:lnTo>
                    <a:lnTo>
                      <a:pt x="22" y="672"/>
                    </a:lnTo>
                    <a:lnTo>
                      <a:pt x="0" y="674"/>
                    </a:lnTo>
                    <a:lnTo>
                      <a:pt x="20" y="682"/>
                    </a:lnTo>
                    <a:lnTo>
                      <a:pt x="41" y="690"/>
                    </a:lnTo>
                    <a:lnTo>
                      <a:pt x="82" y="683"/>
                    </a:lnTo>
                    <a:lnTo>
                      <a:pt x="101" y="679"/>
                    </a:lnTo>
                    <a:lnTo>
                      <a:pt x="122" y="674"/>
                    </a:lnTo>
                    <a:lnTo>
                      <a:pt x="160" y="662"/>
                    </a:lnTo>
                    <a:lnTo>
                      <a:pt x="179" y="654"/>
                    </a:lnTo>
                    <a:lnTo>
                      <a:pt x="188" y="649"/>
                    </a:lnTo>
                    <a:lnTo>
                      <a:pt x="192" y="647"/>
                    </a:lnTo>
                    <a:lnTo>
                      <a:pt x="194" y="646"/>
                    </a:lnTo>
                    <a:lnTo>
                      <a:pt x="198" y="646"/>
                    </a:lnTo>
                    <a:lnTo>
                      <a:pt x="199" y="644"/>
                    </a:lnTo>
                    <a:lnTo>
                      <a:pt x="201" y="643"/>
                    </a:lnTo>
                    <a:lnTo>
                      <a:pt x="206" y="640"/>
                    </a:lnTo>
                    <a:lnTo>
                      <a:pt x="215" y="636"/>
                    </a:lnTo>
                    <a:lnTo>
                      <a:pt x="233" y="626"/>
                    </a:lnTo>
                    <a:lnTo>
                      <a:pt x="267" y="603"/>
                    </a:lnTo>
                    <a:lnTo>
                      <a:pt x="283" y="589"/>
                    </a:lnTo>
                    <a:lnTo>
                      <a:pt x="291" y="583"/>
                    </a:lnTo>
                    <a:lnTo>
                      <a:pt x="300" y="577"/>
                    </a:lnTo>
                    <a:lnTo>
                      <a:pt x="332" y="549"/>
                    </a:lnTo>
                    <a:lnTo>
                      <a:pt x="348" y="529"/>
                    </a:lnTo>
                    <a:lnTo>
                      <a:pt x="365" y="511"/>
                    </a:lnTo>
                    <a:lnTo>
                      <a:pt x="371" y="501"/>
                    </a:lnTo>
                    <a:lnTo>
                      <a:pt x="379" y="492"/>
                    </a:lnTo>
                    <a:lnTo>
                      <a:pt x="394" y="474"/>
                    </a:lnTo>
                    <a:lnTo>
                      <a:pt x="407" y="453"/>
                    </a:lnTo>
                    <a:lnTo>
                      <a:pt x="409" y="448"/>
                    </a:lnTo>
                    <a:lnTo>
                      <a:pt x="412" y="443"/>
                    </a:lnTo>
                    <a:lnTo>
                      <a:pt x="419" y="434"/>
                    </a:lnTo>
                    <a:lnTo>
                      <a:pt x="424" y="423"/>
                    </a:lnTo>
                    <a:lnTo>
                      <a:pt x="426" y="417"/>
                    </a:lnTo>
                    <a:lnTo>
                      <a:pt x="429" y="412"/>
                    </a:lnTo>
                    <a:lnTo>
                      <a:pt x="440" y="392"/>
                    </a:lnTo>
                    <a:lnTo>
                      <a:pt x="448" y="369"/>
                    </a:lnTo>
                    <a:lnTo>
                      <a:pt x="451" y="358"/>
                    </a:lnTo>
                    <a:lnTo>
                      <a:pt x="455" y="348"/>
                    </a:lnTo>
                    <a:lnTo>
                      <a:pt x="458" y="335"/>
                    </a:lnTo>
                    <a:lnTo>
                      <a:pt x="461" y="324"/>
                    </a:lnTo>
                    <a:lnTo>
                      <a:pt x="467" y="301"/>
                    </a:lnTo>
                    <a:lnTo>
                      <a:pt x="470" y="276"/>
                    </a:lnTo>
                    <a:lnTo>
                      <a:pt x="470" y="270"/>
                    </a:lnTo>
                    <a:lnTo>
                      <a:pt x="470" y="266"/>
                    </a:lnTo>
                    <a:lnTo>
                      <a:pt x="471" y="264"/>
                    </a:lnTo>
                    <a:lnTo>
                      <a:pt x="474" y="253"/>
                    </a:lnTo>
                    <a:lnTo>
                      <a:pt x="475" y="228"/>
                    </a:lnTo>
                    <a:lnTo>
                      <a:pt x="475" y="215"/>
                    </a:lnTo>
                    <a:lnTo>
                      <a:pt x="476" y="204"/>
                    </a:lnTo>
                    <a:close/>
                  </a:path>
                </a:pathLst>
              </a:custGeom>
              <a:solidFill>
                <a:srgbClr val="FF474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Freeform 156">
                <a:extLst>
                  <a:ext uri="{FF2B5EF4-FFF2-40B4-BE49-F238E27FC236}">
                    <a16:creationId xmlns:a16="http://schemas.microsoft.com/office/drawing/2014/main" id="{0784797C-18F1-4917-B4FB-DC6CDAF22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3" y="1280"/>
                <a:ext cx="78" cy="121"/>
              </a:xfrm>
              <a:custGeom>
                <a:avLst/>
                <a:gdLst>
                  <a:gd name="T0" fmla="*/ 1 w 387"/>
                  <a:gd name="T1" fmla="*/ 0 h 602"/>
                  <a:gd name="T2" fmla="*/ 1 w 387"/>
                  <a:gd name="T3" fmla="*/ 0 h 602"/>
                  <a:gd name="T4" fmla="*/ 1 w 387"/>
                  <a:gd name="T5" fmla="*/ 0 h 602"/>
                  <a:gd name="T6" fmla="*/ 1 w 387"/>
                  <a:gd name="T7" fmla="*/ 0 h 602"/>
                  <a:gd name="T8" fmla="*/ 1 w 387"/>
                  <a:gd name="T9" fmla="*/ 0 h 602"/>
                  <a:gd name="T10" fmla="*/ 1 w 387"/>
                  <a:gd name="T11" fmla="*/ 0 h 602"/>
                  <a:gd name="T12" fmla="*/ 1 w 387"/>
                  <a:gd name="T13" fmla="*/ 0 h 602"/>
                  <a:gd name="T14" fmla="*/ 1 w 387"/>
                  <a:gd name="T15" fmla="*/ 0 h 602"/>
                  <a:gd name="T16" fmla="*/ 0 w 387"/>
                  <a:gd name="T17" fmla="*/ 1 h 602"/>
                  <a:gd name="T18" fmla="*/ 0 w 387"/>
                  <a:gd name="T19" fmla="*/ 1 h 602"/>
                  <a:gd name="T20" fmla="*/ 0 w 387"/>
                  <a:gd name="T21" fmla="*/ 1 h 602"/>
                  <a:gd name="T22" fmla="*/ 0 w 387"/>
                  <a:gd name="T23" fmla="*/ 1 h 602"/>
                  <a:gd name="T24" fmla="*/ 0 w 387"/>
                  <a:gd name="T25" fmla="*/ 1 h 602"/>
                  <a:gd name="T26" fmla="*/ 0 w 387"/>
                  <a:gd name="T27" fmla="*/ 1 h 602"/>
                  <a:gd name="T28" fmla="*/ 0 w 387"/>
                  <a:gd name="T29" fmla="*/ 1 h 602"/>
                  <a:gd name="T30" fmla="*/ 0 w 387"/>
                  <a:gd name="T31" fmla="*/ 1 h 602"/>
                  <a:gd name="T32" fmla="*/ 0 w 387"/>
                  <a:gd name="T33" fmla="*/ 1 h 602"/>
                  <a:gd name="T34" fmla="*/ 0 w 387"/>
                  <a:gd name="T35" fmla="*/ 1 h 602"/>
                  <a:gd name="T36" fmla="*/ 0 w 387"/>
                  <a:gd name="T37" fmla="*/ 1 h 602"/>
                  <a:gd name="T38" fmla="*/ 0 w 387"/>
                  <a:gd name="T39" fmla="*/ 1 h 602"/>
                  <a:gd name="T40" fmla="*/ 0 w 387"/>
                  <a:gd name="T41" fmla="*/ 1 h 602"/>
                  <a:gd name="T42" fmla="*/ 0 w 387"/>
                  <a:gd name="T43" fmla="*/ 1 h 602"/>
                  <a:gd name="T44" fmla="*/ 0 w 387"/>
                  <a:gd name="T45" fmla="*/ 1 h 602"/>
                  <a:gd name="T46" fmla="*/ 0 w 387"/>
                  <a:gd name="T47" fmla="*/ 1 h 602"/>
                  <a:gd name="T48" fmla="*/ 1 w 387"/>
                  <a:gd name="T49" fmla="*/ 1 h 602"/>
                  <a:gd name="T50" fmla="*/ 1 w 387"/>
                  <a:gd name="T51" fmla="*/ 1 h 602"/>
                  <a:gd name="T52" fmla="*/ 1 w 387"/>
                  <a:gd name="T53" fmla="*/ 1 h 602"/>
                  <a:gd name="T54" fmla="*/ 1 w 387"/>
                  <a:gd name="T55" fmla="*/ 0 h 602"/>
                  <a:gd name="T56" fmla="*/ 1 w 387"/>
                  <a:gd name="T57" fmla="*/ 0 h 602"/>
                  <a:gd name="T58" fmla="*/ 1 w 387"/>
                  <a:gd name="T59" fmla="*/ 0 h 602"/>
                  <a:gd name="T60" fmla="*/ 1 w 387"/>
                  <a:gd name="T61" fmla="*/ 0 h 602"/>
                  <a:gd name="T62" fmla="*/ 1 w 387"/>
                  <a:gd name="T63" fmla="*/ 0 h 602"/>
                  <a:gd name="T64" fmla="*/ 1 w 387"/>
                  <a:gd name="T65" fmla="*/ 0 h 602"/>
                  <a:gd name="T66" fmla="*/ 1 w 387"/>
                  <a:gd name="T67" fmla="*/ 0 h 6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7"/>
                  <a:gd name="T103" fmla="*/ 0 h 602"/>
                  <a:gd name="T104" fmla="*/ 387 w 387"/>
                  <a:gd name="T105" fmla="*/ 602 h 6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7" h="602">
                    <a:moveTo>
                      <a:pt x="359" y="0"/>
                    </a:moveTo>
                    <a:lnTo>
                      <a:pt x="363" y="47"/>
                    </a:lnTo>
                    <a:lnTo>
                      <a:pt x="365" y="71"/>
                    </a:lnTo>
                    <a:lnTo>
                      <a:pt x="366" y="97"/>
                    </a:lnTo>
                    <a:lnTo>
                      <a:pt x="365" y="99"/>
                    </a:lnTo>
                    <a:lnTo>
                      <a:pt x="365" y="103"/>
                    </a:lnTo>
                    <a:lnTo>
                      <a:pt x="365" y="109"/>
                    </a:lnTo>
                    <a:lnTo>
                      <a:pt x="365" y="123"/>
                    </a:lnTo>
                    <a:lnTo>
                      <a:pt x="362" y="150"/>
                    </a:lnTo>
                    <a:lnTo>
                      <a:pt x="356" y="202"/>
                    </a:lnTo>
                    <a:lnTo>
                      <a:pt x="349" y="226"/>
                    </a:lnTo>
                    <a:lnTo>
                      <a:pt x="342" y="251"/>
                    </a:lnTo>
                    <a:lnTo>
                      <a:pt x="337" y="262"/>
                    </a:lnTo>
                    <a:lnTo>
                      <a:pt x="335" y="268"/>
                    </a:lnTo>
                    <a:lnTo>
                      <a:pt x="334" y="275"/>
                    </a:lnTo>
                    <a:lnTo>
                      <a:pt x="326" y="300"/>
                    </a:lnTo>
                    <a:lnTo>
                      <a:pt x="303" y="345"/>
                    </a:lnTo>
                    <a:lnTo>
                      <a:pt x="297" y="355"/>
                    </a:lnTo>
                    <a:lnTo>
                      <a:pt x="291" y="367"/>
                    </a:lnTo>
                    <a:lnTo>
                      <a:pt x="277" y="389"/>
                    </a:lnTo>
                    <a:lnTo>
                      <a:pt x="261" y="410"/>
                    </a:lnTo>
                    <a:lnTo>
                      <a:pt x="245" y="431"/>
                    </a:lnTo>
                    <a:lnTo>
                      <a:pt x="227" y="451"/>
                    </a:lnTo>
                    <a:lnTo>
                      <a:pt x="209" y="471"/>
                    </a:lnTo>
                    <a:lnTo>
                      <a:pt x="184" y="493"/>
                    </a:lnTo>
                    <a:lnTo>
                      <a:pt x="160" y="513"/>
                    </a:lnTo>
                    <a:lnTo>
                      <a:pt x="135" y="532"/>
                    </a:lnTo>
                    <a:lnTo>
                      <a:pt x="110" y="550"/>
                    </a:lnTo>
                    <a:lnTo>
                      <a:pt x="83" y="565"/>
                    </a:lnTo>
                    <a:lnTo>
                      <a:pt x="56" y="579"/>
                    </a:lnTo>
                    <a:lnTo>
                      <a:pt x="48" y="581"/>
                    </a:lnTo>
                    <a:lnTo>
                      <a:pt x="41" y="584"/>
                    </a:lnTo>
                    <a:lnTo>
                      <a:pt x="28" y="591"/>
                    </a:lnTo>
                    <a:lnTo>
                      <a:pt x="0" y="602"/>
                    </a:lnTo>
                    <a:lnTo>
                      <a:pt x="17" y="602"/>
                    </a:lnTo>
                    <a:lnTo>
                      <a:pt x="39" y="601"/>
                    </a:lnTo>
                    <a:lnTo>
                      <a:pt x="63" y="600"/>
                    </a:lnTo>
                    <a:lnTo>
                      <a:pt x="83" y="589"/>
                    </a:lnTo>
                    <a:lnTo>
                      <a:pt x="105" y="578"/>
                    </a:lnTo>
                    <a:lnTo>
                      <a:pt x="146" y="550"/>
                    </a:lnTo>
                    <a:lnTo>
                      <a:pt x="165" y="534"/>
                    </a:lnTo>
                    <a:lnTo>
                      <a:pt x="185" y="520"/>
                    </a:lnTo>
                    <a:lnTo>
                      <a:pt x="224" y="486"/>
                    </a:lnTo>
                    <a:lnTo>
                      <a:pt x="233" y="474"/>
                    </a:lnTo>
                    <a:lnTo>
                      <a:pt x="238" y="469"/>
                    </a:lnTo>
                    <a:lnTo>
                      <a:pt x="243" y="464"/>
                    </a:lnTo>
                    <a:lnTo>
                      <a:pt x="261" y="444"/>
                    </a:lnTo>
                    <a:lnTo>
                      <a:pt x="295" y="401"/>
                    </a:lnTo>
                    <a:lnTo>
                      <a:pt x="309" y="377"/>
                    </a:lnTo>
                    <a:lnTo>
                      <a:pt x="323" y="354"/>
                    </a:lnTo>
                    <a:lnTo>
                      <a:pt x="325" y="347"/>
                    </a:lnTo>
                    <a:lnTo>
                      <a:pt x="326" y="344"/>
                    </a:lnTo>
                    <a:lnTo>
                      <a:pt x="328" y="342"/>
                    </a:lnTo>
                    <a:lnTo>
                      <a:pt x="335" y="330"/>
                    </a:lnTo>
                    <a:lnTo>
                      <a:pt x="346" y="308"/>
                    </a:lnTo>
                    <a:lnTo>
                      <a:pt x="356" y="282"/>
                    </a:lnTo>
                    <a:lnTo>
                      <a:pt x="363" y="257"/>
                    </a:lnTo>
                    <a:lnTo>
                      <a:pt x="370" y="231"/>
                    </a:lnTo>
                    <a:lnTo>
                      <a:pt x="377" y="206"/>
                    </a:lnTo>
                    <a:lnTo>
                      <a:pt x="381" y="178"/>
                    </a:lnTo>
                    <a:lnTo>
                      <a:pt x="382" y="165"/>
                    </a:lnTo>
                    <a:lnTo>
                      <a:pt x="384" y="152"/>
                    </a:lnTo>
                    <a:lnTo>
                      <a:pt x="386" y="124"/>
                    </a:lnTo>
                    <a:lnTo>
                      <a:pt x="387" y="97"/>
                    </a:lnTo>
                    <a:lnTo>
                      <a:pt x="387" y="58"/>
                    </a:lnTo>
                    <a:lnTo>
                      <a:pt x="374" y="28"/>
                    </a:lnTo>
                    <a:lnTo>
                      <a:pt x="366" y="13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FF2F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157">
                <a:extLst>
                  <a:ext uri="{FF2B5EF4-FFF2-40B4-BE49-F238E27FC236}">
                    <a16:creationId xmlns:a16="http://schemas.microsoft.com/office/drawing/2014/main" id="{5A83FFC2-FB9C-412F-8DDF-471C813CF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6" y="1292"/>
                <a:ext cx="69" cy="108"/>
              </a:xfrm>
              <a:custGeom>
                <a:avLst/>
                <a:gdLst>
                  <a:gd name="T0" fmla="*/ 1 w 344"/>
                  <a:gd name="T1" fmla="*/ 0 h 542"/>
                  <a:gd name="T2" fmla="*/ 1 w 344"/>
                  <a:gd name="T3" fmla="*/ 0 h 542"/>
                  <a:gd name="T4" fmla="*/ 1 w 344"/>
                  <a:gd name="T5" fmla="*/ 0 h 542"/>
                  <a:gd name="T6" fmla="*/ 1 w 344"/>
                  <a:gd name="T7" fmla="*/ 0 h 542"/>
                  <a:gd name="T8" fmla="*/ 1 w 344"/>
                  <a:gd name="T9" fmla="*/ 0 h 542"/>
                  <a:gd name="T10" fmla="*/ 1 w 344"/>
                  <a:gd name="T11" fmla="*/ 0 h 542"/>
                  <a:gd name="T12" fmla="*/ 1 w 344"/>
                  <a:gd name="T13" fmla="*/ 0 h 542"/>
                  <a:gd name="T14" fmla="*/ 0 w 344"/>
                  <a:gd name="T15" fmla="*/ 0 h 542"/>
                  <a:gd name="T16" fmla="*/ 0 w 344"/>
                  <a:gd name="T17" fmla="*/ 0 h 542"/>
                  <a:gd name="T18" fmla="*/ 0 w 344"/>
                  <a:gd name="T19" fmla="*/ 0 h 542"/>
                  <a:gd name="T20" fmla="*/ 0 w 344"/>
                  <a:gd name="T21" fmla="*/ 0 h 542"/>
                  <a:gd name="T22" fmla="*/ 0 w 344"/>
                  <a:gd name="T23" fmla="*/ 0 h 542"/>
                  <a:gd name="T24" fmla="*/ 0 w 344"/>
                  <a:gd name="T25" fmla="*/ 0 h 542"/>
                  <a:gd name="T26" fmla="*/ 0 w 344"/>
                  <a:gd name="T27" fmla="*/ 0 h 542"/>
                  <a:gd name="T28" fmla="*/ 0 w 344"/>
                  <a:gd name="T29" fmla="*/ 0 h 542"/>
                  <a:gd name="T30" fmla="*/ 0 w 344"/>
                  <a:gd name="T31" fmla="*/ 0 h 542"/>
                  <a:gd name="T32" fmla="*/ 0 w 344"/>
                  <a:gd name="T33" fmla="*/ 1 h 542"/>
                  <a:gd name="T34" fmla="*/ 0 w 344"/>
                  <a:gd name="T35" fmla="*/ 1 h 542"/>
                  <a:gd name="T36" fmla="*/ 0 w 344"/>
                  <a:gd name="T37" fmla="*/ 1 h 542"/>
                  <a:gd name="T38" fmla="*/ 0 w 344"/>
                  <a:gd name="T39" fmla="*/ 1 h 542"/>
                  <a:gd name="T40" fmla="*/ 0 w 344"/>
                  <a:gd name="T41" fmla="*/ 1 h 542"/>
                  <a:gd name="T42" fmla="*/ 0 w 344"/>
                  <a:gd name="T43" fmla="*/ 1 h 542"/>
                  <a:gd name="T44" fmla="*/ 0 w 344"/>
                  <a:gd name="T45" fmla="*/ 1 h 542"/>
                  <a:gd name="T46" fmla="*/ 0 w 344"/>
                  <a:gd name="T47" fmla="*/ 1 h 542"/>
                  <a:gd name="T48" fmla="*/ 0 w 344"/>
                  <a:gd name="T49" fmla="*/ 1 h 542"/>
                  <a:gd name="T50" fmla="*/ 0 w 344"/>
                  <a:gd name="T51" fmla="*/ 1 h 542"/>
                  <a:gd name="T52" fmla="*/ 0 w 344"/>
                  <a:gd name="T53" fmla="*/ 1 h 542"/>
                  <a:gd name="T54" fmla="*/ 0 w 344"/>
                  <a:gd name="T55" fmla="*/ 1 h 542"/>
                  <a:gd name="T56" fmla="*/ 0 w 344"/>
                  <a:gd name="T57" fmla="*/ 1 h 542"/>
                  <a:gd name="T58" fmla="*/ 0 w 344"/>
                  <a:gd name="T59" fmla="*/ 1 h 542"/>
                  <a:gd name="T60" fmla="*/ 0 w 344"/>
                  <a:gd name="T61" fmla="*/ 1 h 542"/>
                  <a:gd name="T62" fmla="*/ 0 w 344"/>
                  <a:gd name="T63" fmla="*/ 1 h 542"/>
                  <a:gd name="T64" fmla="*/ 0 w 344"/>
                  <a:gd name="T65" fmla="*/ 1 h 542"/>
                  <a:gd name="T66" fmla="*/ 0 w 344"/>
                  <a:gd name="T67" fmla="*/ 1 h 542"/>
                  <a:gd name="T68" fmla="*/ 0 w 344"/>
                  <a:gd name="T69" fmla="*/ 1 h 542"/>
                  <a:gd name="T70" fmla="*/ 0 w 344"/>
                  <a:gd name="T71" fmla="*/ 1 h 542"/>
                  <a:gd name="T72" fmla="*/ 0 w 344"/>
                  <a:gd name="T73" fmla="*/ 1 h 542"/>
                  <a:gd name="T74" fmla="*/ 0 w 344"/>
                  <a:gd name="T75" fmla="*/ 1 h 542"/>
                  <a:gd name="T76" fmla="*/ 0 w 344"/>
                  <a:gd name="T77" fmla="*/ 1 h 542"/>
                  <a:gd name="T78" fmla="*/ 0 w 344"/>
                  <a:gd name="T79" fmla="*/ 1 h 542"/>
                  <a:gd name="T80" fmla="*/ 0 w 344"/>
                  <a:gd name="T81" fmla="*/ 1 h 542"/>
                  <a:gd name="T82" fmla="*/ 0 w 344"/>
                  <a:gd name="T83" fmla="*/ 1 h 542"/>
                  <a:gd name="T84" fmla="*/ 0 w 344"/>
                  <a:gd name="T85" fmla="*/ 1 h 542"/>
                  <a:gd name="T86" fmla="*/ 0 w 344"/>
                  <a:gd name="T87" fmla="*/ 0 h 542"/>
                  <a:gd name="T88" fmla="*/ 0 w 344"/>
                  <a:gd name="T89" fmla="*/ 0 h 542"/>
                  <a:gd name="T90" fmla="*/ 1 w 344"/>
                  <a:gd name="T91" fmla="*/ 0 h 542"/>
                  <a:gd name="T92" fmla="*/ 1 w 344"/>
                  <a:gd name="T93" fmla="*/ 0 h 542"/>
                  <a:gd name="T94" fmla="*/ 1 w 344"/>
                  <a:gd name="T95" fmla="*/ 0 h 542"/>
                  <a:gd name="T96" fmla="*/ 1 w 344"/>
                  <a:gd name="T97" fmla="*/ 0 h 542"/>
                  <a:gd name="T98" fmla="*/ 1 w 344"/>
                  <a:gd name="T99" fmla="*/ 0 h 542"/>
                  <a:gd name="T100" fmla="*/ 1 w 344"/>
                  <a:gd name="T101" fmla="*/ 0 h 542"/>
                  <a:gd name="T102" fmla="*/ 1 w 344"/>
                  <a:gd name="T103" fmla="*/ 0 h 542"/>
                  <a:gd name="T104" fmla="*/ 1 w 344"/>
                  <a:gd name="T105" fmla="*/ 0 h 542"/>
                  <a:gd name="T106" fmla="*/ 1 w 344"/>
                  <a:gd name="T107" fmla="*/ 0 h 542"/>
                  <a:gd name="T108" fmla="*/ 1 w 344"/>
                  <a:gd name="T109" fmla="*/ 0 h 542"/>
                  <a:gd name="T110" fmla="*/ 1 w 344"/>
                  <a:gd name="T111" fmla="*/ 0 h 54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44"/>
                  <a:gd name="T169" fmla="*/ 0 h 542"/>
                  <a:gd name="T170" fmla="*/ 344 w 344"/>
                  <a:gd name="T171" fmla="*/ 542 h 54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44" h="542">
                    <a:moveTo>
                      <a:pt x="324" y="0"/>
                    </a:moveTo>
                    <a:lnTo>
                      <a:pt x="324" y="39"/>
                    </a:lnTo>
                    <a:lnTo>
                      <a:pt x="323" y="66"/>
                    </a:lnTo>
                    <a:lnTo>
                      <a:pt x="321" y="94"/>
                    </a:lnTo>
                    <a:lnTo>
                      <a:pt x="319" y="107"/>
                    </a:lnTo>
                    <a:lnTo>
                      <a:pt x="318" y="120"/>
                    </a:lnTo>
                    <a:lnTo>
                      <a:pt x="314" y="148"/>
                    </a:lnTo>
                    <a:lnTo>
                      <a:pt x="307" y="173"/>
                    </a:lnTo>
                    <a:lnTo>
                      <a:pt x="300" y="199"/>
                    </a:lnTo>
                    <a:lnTo>
                      <a:pt x="293" y="224"/>
                    </a:lnTo>
                    <a:lnTo>
                      <a:pt x="283" y="250"/>
                    </a:lnTo>
                    <a:lnTo>
                      <a:pt x="272" y="272"/>
                    </a:lnTo>
                    <a:lnTo>
                      <a:pt x="265" y="284"/>
                    </a:lnTo>
                    <a:lnTo>
                      <a:pt x="263" y="286"/>
                    </a:lnTo>
                    <a:lnTo>
                      <a:pt x="262" y="289"/>
                    </a:lnTo>
                    <a:lnTo>
                      <a:pt x="260" y="296"/>
                    </a:lnTo>
                    <a:lnTo>
                      <a:pt x="246" y="319"/>
                    </a:lnTo>
                    <a:lnTo>
                      <a:pt x="232" y="343"/>
                    </a:lnTo>
                    <a:lnTo>
                      <a:pt x="198" y="386"/>
                    </a:lnTo>
                    <a:lnTo>
                      <a:pt x="180" y="406"/>
                    </a:lnTo>
                    <a:lnTo>
                      <a:pt x="175" y="411"/>
                    </a:lnTo>
                    <a:lnTo>
                      <a:pt x="170" y="416"/>
                    </a:lnTo>
                    <a:lnTo>
                      <a:pt x="161" y="428"/>
                    </a:lnTo>
                    <a:lnTo>
                      <a:pt x="122" y="462"/>
                    </a:lnTo>
                    <a:lnTo>
                      <a:pt x="102" y="476"/>
                    </a:lnTo>
                    <a:lnTo>
                      <a:pt x="83" y="492"/>
                    </a:lnTo>
                    <a:lnTo>
                      <a:pt x="42" y="520"/>
                    </a:lnTo>
                    <a:lnTo>
                      <a:pt x="20" y="531"/>
                    </a:lnTo>
                    <a:lnTo>
                      <a:pt x="0" y="542"/>
                    </a:lnTo>
                    <a:lnTo>
                      <a:pt x="16" y="540"/>
                    </a:lnTo>
                    <a:lnTo>
                      <a:pt x="33" y="538"/>
                    </a:lnTo>
                    <a:lnTo>
                      <a:pt x="64" y="531"/>
                    </a:lnTo>
                    <a:lnTo>
                      <a:pt x="92" y="512"/>
                    </a:lnTo>
                    <a:lnTo>
                      <a:pt x="105" y="500"/>
                    </a:lnTo>
                    <a:lnTo>
                      <a:pt x="112" y="495"/>
                    </a:lnTo>
                    <a:lnTo>
                      <a:pt x="120" y="490"/>
                    </a:lnTo>
                    <a:lnTo>
                      <a:pt x="147" y="466"/>
                    </a:lnTo>
                    <a:lnTo>
                      <a:pt x="176" y="441"/>
                    </a:lnTo>
                    <a:lnTo>
                      <a:pt x="212" y="401"/>
                    </a:lnTo>
                    <a:lnTo>
                      <a:pt x="228" y="379"/>
                    </a:lnTo>
                    <a:lnTo>
                      <a:pt x="244" y="359"/>
                    </a:lnTo>
                    <a:lnTo>
                      <a:pt x="257" y="336"/>
                    </a:lnTo>
                    <a:lnTo>
                      <a:pt x="271" y="314"/>
                    </a:lnTo>
                    <a:lnTo>
                      <a:pt x="296" y="269"/>
                    </a:lnTo>
                    <a:lnTo>
                      <a:pt x="305" y="244"/>
                    </a:lnTo>
                    <a:lnTo>
                      <a:pt x="314" y="220"/>
                    </a:lnTo>
                    <a:lnTo>
                      <a:pt x="321" y="195"/>
                    </a:lnTo>
                    <a:lnTo>
                      <a:pt x="328" y="172"/>
                    </a:lnTo>
                    <a:lnTo>
                      <a:pt x="332" y="145"/>
                    </a:lnTo>
                    <a:lnTo>
                      <a:pt x="337" y="120"/>
                    </a:lnTo>
                    <a:lnTo>
                      <a:pt x="340" y="93"/>
                    </a:lnTo>
                    <a:lnTo>
                      <a:pt x="341" y="80"/>
                    </a:lnTo>
                    <a:lnTo>
                      <a:pt x="344" y="67"/>
                    </a:lnTo>
                    <a:lnTo>
                      <a:pt x="335" y="32"/>
                    </a:lnTo>
                    <a:lnTo>
                      <a:pt x="329" y="15"/>
                    </a:lnTo>
                    <a:lnTo>
                      <a:pt x="324" y="0"/>
                    </a:lnTo>
                    <a:close/>
                  </a:path>
                </a:pathLst>
              </a:custGeom>
              <a:solidFill>
                <a:srgbClr val="FF27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158">
                <a:extLst>
                  <a:ext uri="{FF2B5EF4-FFF2-40B4-BE49-F238E27FC236}">
                    <a16:creationId xmlns:a16="http://schemas.microsoft.com/office/drawing/2014/main" id="{95C12307-E2B6-4935-A2AD-D956265C8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245"/>
                <a:ext cx="99" cy="112"/>
              </a:xfrm>
              <a:custGeom>
                <a:avLst/>
                <a:gdLst>
                  <a:gd name="T0" fmla="*/ 1 w 497"/>
                  <a:gd name="T1" fmla="*/ 0 h 560"/>
                  <a:gd name="T2" fmla="*/ 1 w 497"/>
                  <a:gd name="T3" fmla="*/ 0 h 560"/>
                  <a:gd name="T4" fmla="*/ 1 w 497"/>
                  <a:gd name="T5" fmla="*/ 0 h 560"/>
                  <a:gd name="T6" fmla="*/ 1 w 497"/>
                  <a:gd name="T7" fmla="*/ 0 h 560"/>
                  <a:gd name="T8" fmla="*/ 1 w 497"/>
                  <a:gd name="T9" fmla="*/ 0 h 560"/>
                  <a:gd name="T10" fmla="*/ 1 w 497"/>
                  <a:gd name="T11" fmla="*/ 0 h 560"/>
                  <a:gd name="T12" fmla="*/ 1 w 497"/>
                  <a:gd name="T13" fmla="*/ 0 h 560"/>
                  <a:gd name="T14" fmla="*/ 1 w 497"/>
                  <a:gd name="T15" fmla="*/ 1 h 560"/>
                  <a:gd name="T16" fmla="*/ 1 w 497"/>
                  <a:gd name="T17" fmla="*/ 1 h 560"/>
                  <a:gd name="T18" fmla="*/ 1 w 497"/>
                  <a:gd name="T19" fmla="*/ 1 h 560"/>
                  <a:gd name="T20" fmla="*/ 1 w 497"/>
                  <a:gd name="T21" fmla="*/ 1 h 560"/>
                  <a:gd name="T22" fmla="*/ 1 w 497"/>
                  <a:gd name="T23" fmla="*/ 1 h 560"/>
                  <a:gd name="T24" fmla="*/ 1 w 497"/>
                  <a:gd name="T25" fmla="*/ 1 h 560"/>
                  <a:gd name="T26" fmla="*/ 0 w 497"/>
                  <a:gd name="T27" fmla="*/ 1 h 560"/>
                  <a:gd name="T28" fmla="*/ 0 w 497"/>
                  <a:gd name="T29" fmla="*/ 1 h 560"/>
                  <a:gd name="T30" fmla="*/ 0 w 497"/>
                  <a:gd name="T31" fmla="*/ 1 h 560"/>
                  <a:gd name="T32" fmla="*/ 0 w 497"/>
                  <a:gd name="T33" fmla="*/ 1 h 560"/>
                  <a:gd name="T34" fmla="*/ 0 w 497"/>
                  <a:gd name="T35" fmla="*/ 1 h 560"/>
                  <a:gd name="T36" fmla="*/ 0 w 497"/>
                  <a:gd name="T37" fmla="*/ 1 h 560"/>
                  <a:gd name="T38" fmla="*/ 0 w 497"/>
                  <a:gd name="T39" fmla="*/ 1 h 560"/>
                  <a:gd name="T40" fmla="*/ 0 w 497"/>
                  <a:gd name="T41" fmla="*/ 1 h 560"/>
                  <a:gd name="T42" fmla="*/ 0 w 497"/>
                  <a:gd name="T43" fmla="*/ 1 h 560"/>
                  <a:gd name="T44" fmla="*/ 0 w 497"/>
                  <a:gd name="T45" fmla="*/ 1 h 560"/>
                  <a:gd name="T46" fmla="*/ 0 w 497"/>
                  <a:gd name="T47" fmla="*/ 1 h 560"/>
                  <a:gd name="T48" fmla="*/ 0 w 497"/>
                  <a:gd name="T49" fmla="*/ 1 h 560"/>
                  <a:gd name="T50" fmla="*/ 0 w 497"/>
                  <a:gd name="T51" fmla="*/ 1 h 560"/>
                  <a:gd name="T52" fmla="*/ 0 w 497"/>
                  <a:gd name="T53" fmla="*/ 1 h 560"/>
                  <a:gd name="T54" fmla="*/ 0 w 497"/>
                  <a:gd name="T55" fmla="*/ 1 h 560"/>
                  <a:gd name="T56" fmla="*/ 0 w 497"/>
                  <a:gd name="T57" fmla="*/ 1 h 560"/>
                  <a:gd name="T58" fmla="*/ 0 w 497"/>
                  <a:gd name="T59" fmla="*/ 1 h 560"/>
                  <a:gd name="T60" fmla="*/ 0 w 497"/>
                  <a:gd name="T61" fmla="*/ 1 h 560"/>
                  <a:gd name="T62" fmla="*/ 0 w 497"/>
                  <a:gd name="T63" fmla="*/ 1 h 560"/>
                  <a:gd name="T64" fmla="*/ 1 w 497"/>
                  <a:gd name="T65" fmla="*/ 1 h 560"/>
                  <a:gd name="T66" fmla="*/ 1 w 497"/>
                  <a:gd name="T67" fmla="*/ 1 h 560"/>
                  <a:gd name="T68" fmla="*/ 1 w 497"/>
                  <a:gd name="T69" fmla="*/ 1 h 560"/>
                  <a:gd name="T70" fmla="*/ 1 w 497"/>
                  <a:gd name="T71" fmla="*/ 1 h 560"/>
                  <a:gd name="T72" fmla="*/ 1 w 497"/>
                  <a:gd name="T73" fmla="*/ 1 h 560"/>
                  <a:gd name="T74" fmla="*/ 1 w 497"/>
                  <a:gd name="T75" fmla="*/ 1 h 560"/>
                  <a:gd name="T76" fmla="*/ 1 w 497"/>
                  <a:gd name="T77" fmla="*/ 1 h 560"/>
                  <a:gd name="T78" fmla="*/ 1 w 497"/>
                  <a:gd name="T79" fmla="*/ 1 h 560"/>
                  <a:gd name="T80" fmla="*/ 1 w 497"/>
                  <a:gd name="T81" fmla="*/ 1 h 560"/>
                  <a:gd name="T82" fmla="*/ 1 w 497"/>
                  <a:gd name="T83" fmla="*/ 1 h 560"/>
                  <a:gd name="T84" fmla="*/ 1 w 497"/>
                  <a:gd name="T85" fmla="*/ 1 h 560"/>
                  <a:gd name="T86" fmla="*/ 1 w 497"/>
                  <a:gd name="T87" fmla="*/ 1 h 560"/>
                  <a:gd name="T88" fmla="*/ 1 w 497"/>
                  <a:gd name="T89" fmla="*/ 0 h 560"/>
                  <a:gd name="T90" fmla="*/ 1 w 497"/>
                  <a:gd name="T91" fmla="*/ 0 h 560"/>
                  <a:gd name="T92" fmla="*/ 1 w 497"/>
                  <a:gd name="T93" fmla="*/ 0 h 560"/>
                  <a:gd name="T94" fmla="*/ 1 w 497"/>
                  <a:gd name="T95" fmla="*/ 0 h 560"/>
                  <a:gd name="T96" fmla="*/ 1 w 497"/>
                  <a:gd name="T97" fmla="*/ 0 h 560"/>
                  <a:gd name="T98" fmla="*/ 1 w 497"/>
                  <a:gd name="T99" fmla="*/ 0 h 560"/>
                  <a:gd name="T100" fmla="*/ 1 w 497"/>
                  <a:gd name="T101" fmla="*/ 0 h 560"/>
                  <a:gd name="T102" fmla="*/ 1 w 497"/>
                  <a:gd name="T103" fmla="*/ 0 h 560"/>
                  <a:gd name="T104" fmla="*/ 0 w 497"/>
                  <a:gd name="T105" fmla="*/ 0 h 560"/>
                  <a:gd name="T106" fmla="*/ 0 w 497"/>
                  <a:gd name="T107" fmla="*/ 0 h 560"/>
                  <a:gd name="T108" fmla="*/ 0 w 497"/>
                  <a:gd name="T109" fmla="*/ 0 h 560"/>
                  <a:gd name="T110" fmla="*/ 0 w 497"/>
                  <a:gd name="T111" fmla="*/ 0 h 560"/>
                  <a:gd name="T112" fmla="*/ 1 w 497"/>
                  <a:gd name="T113" fmla="*/ 0 h 560"/>
                  <a:gd name="T114" fmla="*/ 1 w 497"/>
                  <a:gd name="T115" fmla="*/ 0 h 5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97"/>
                  <a:gd name="T175" fmla="*/ 0 h 560"/>
                  <a:gd name="T176" fmla="*/ 497 w 497"/>
                  <a:gd name="T177" fmla="*/ 560 h 5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97" h="560">
                    <a:moveTo>
                      <a:pt x="398" y="87"/>
                    </a:moveTo>
                    <a:lnTo>
                      <a:pt x="415" y="105"/>
                    </a:lnTo>
                    <a:lnTo>
                      <a:pt x="432" y="125"/>
                    </a:lnTo>
                    <a:lnTo>
                      <a:pt x="444" y="147"/>
                    </a:lnTo>
                    <a:lnTo>
                      <a:pt x="457" y="171"/>
                    </a:lnTo>
                    <a:lnTo>
                      <a:pt x="465" y="195"/>
                    </a:lnTo>
                    <a:lnTo>
                      <a:pt x="472" y="219"/>
                    </a:lnTo>
                    <a:lnTo>
                      <a:pt x="475" y="246"/>
                    </a:lnTo>
                    <a:lnTo>
                      <a:pt x="477" y="274"/>
                    </a:lnTo>
                    <a:lnTo>
                      <a:pt x="476" y="276"/>
                    </a:lnTo>
                    <a:lnTo>
                      <a:pt x="476" y="280"/>
                    </a:lnTo>
                    <a:lnTo>
                      <a:pt x="476" y="286"/>
                    </a:lnTo>
                    <a:lnTo>
                      <a:pt x="475" y="300"/>
                    </a:lnTo>
                    <a:lnTo>
                      <a:pt x="473" y="312"/>
                    </a:lnTo>
                    <a:lnTo>
                      <a:pt x="472" y="326"/>
                    </a:lnTo>
                    <a:lnTo>
                      <a:pt x="468" y="337"/>
                    </a:lnTo>
                    <a:lnTo>
                      <a:pt x="466" y="343"/>
                    </a:lnTo>
                    <a:lnTo>
                      <a:pt x="465" y="350"/>
                    </a:lnTo>
                    <a:lnTo>
                      <a:pt x="457" y="375"/>
                    </a:lnTo>
                    <a:lnTo>
                      <a:pt x="444" y="397"/>
                    </a:lnTo>
                    <a:lnTo>
                      <a:pt x="432" y="420"/>
                    </a:lnTo>
                    <a:lnTo>
                      <a:pt x="415" y="441"/>
                    </a:lnTo>
                    <a:lnTo>
                      <a:pt x="398" y="461"/>
                    </a:lnTo>
                    <a:lnTo>
                      <a:pt x="377" y="478"/>
                    </a:lnTo>
                    <a:lnTo>
                      <a:pt x="357" y="495"/>
                    </a:lnTo>
                    <a:lnTo>
                      <a:pt x="334" y="507"/>
                    </a:lnTo>
                    <a:lnTo>
                      <a:pt x="323" y="513"/>
                    </a:lnTo>
                    <a:lnTo>
                      <a:pt x="313" y="520"/>
                    </a:lnTo>
                    <a:lnTo>
                      <a:pt x="288" y="528"/>
                    </a:lnTo>
                    <a:lnTo>
                      <a:pt x="263" y="535"/>
                    </a:lnTo>
                    <a:lnTo>
                      <a:pt x="249" y="536"/>
                    </a:lnTo>
                    <a:lnTo>
                      <a:pt x="237" y="538"/>
                    </a:lnTo>
                    <a:lnTo>
                      <a:pt x="223" y="539"/>
                    </a:lnTo>
                    <a:lnTo>
                      <a:pt x="216" y="539"/>
                    </a:lnTo>
                    <a:lnTo>
                      <a:pt x="213" y="539"/>
                    </a:lnTo>
                    <a:lnTo>
                      <a:pt x="211" y="540"/>
                    </a:lnTo>
                    <a:lnTo>
                      <a:pt x="182" y="538"/>
                    </a:lnTo>
                    <a:lnTo>
                      <a:pt x="156" y="535"/>
                    </a:lnTo>
                    <a:lnTo>
                      <a:pt x="131" y="528"/>
                    </a:lnTo>
                    <a:lnTo>
                      <a:pt x="108" y="520"/>
                    </a:lnTo>
                    <a:lnTo>
                      <a:pt x="85" y="507"/>
                    </a:lnTo>
                    <a:lnTo>
                      <a:pt x="63" y="495"/>
                    </a:lnTo>
                    <a:lnTo>
                      <a:pt x="43" y="478"/>
                    </a:lnTo>
                    <a:lnTo>
                      <a:pt x="23" y="461"/>
                    </a:lnTo>
                    <a:lnTo>
                      <a:pt x="0" y="434"/>
                    </a:lnTo>
                    <a:lnTo>
                      <a:pt x="6" y="472"/>
                    </a:lnTo>
                    <a:lnTo>
                      <a:pt x="9" y="475"/>
                    </a:lnTo>
                    <a:lnTo>
                      <a:pt x="29" y="494"/>
                    </a:lnTo>
                    <a:lnTo>
                      <a:pt x="52" y="511"/>
                    </a:lnTo>
                    <a:lnTo>
                      <a:pt x="76" y="526"/>
                    </a:lnTo>
                    <a:lnTo>
                      <a:pt x="101" y="538"/>
                    </a:lnTo>
                    <a:lnTo>
                      <a:pt x="125" y="546"/>
                    </a:lnTo>
                    <a:lnTo>
                      <a:pt x="153" y="554"/>
                    </a:lnTo>
                    <a:lnTo>
                      <a:pt x="181" y="557"/>
                    </a:lnTo>
                    <a:lnTo>
                      <a:pt x="211" y="560"/>
                    </a:lnTo>
                    <a:lnTo>
                      <a:pt x="224" y="558"/>
                    </a:lnTo>
                    <a:lnTo>
                      <a:pt x="231" y="557"/>
                    </a:lnTo>
                    <a:lnTo>
                      <a:pt x="239" y="557"/>
                    </a:lnTo>
                    <a:lnTo>
                      <a:pt x="253" y="555"/>
                    </a:lnTo>
                    <a:lnTo>
                      <a:pt x="259" y="554"/>
                    </a:lnTo>
                    <a:lnTo>
                      <a:pt x="267" y="554"/>
                    </a:lnTo>
                    <a:lnTo>
                      <a:pt x="280" y="549"/>
                    </a:lnTo>
                    <a:lnTo>
                      <a:pt x="293" y="546"/>
                    </a:lnTo>
                    <a:lnTo>
                      <a:pt x="306" y="541"/>
                    </a:lnTo>
                    <a:lnTo>
                      <a:pt x="320" y="538"/>
                    </a:lnTo>
                    <a:lnTo>
                      <a:pt x="331" y="531"/>
                    </a:lnTo>
                    <a:lnTo>
                      <a:pt x="333" y="529"/>
                    </a:lnTo>
                    <a:lnTo>
                      <a:pt x="334" y="528"/>
                    </a:lnTo>
                    <a:lnTo>
                      <a:pt x="337" y="528"/>
                    </a:lnTo>
                    <a:lnTo>
                      <a:pt x="343" y="526"/>
                    </a:lnTo>
                    <a:lnTo>
                      <a:pt x="355" y="518"/>
                    </a:lnTo>
                    <a:lnTo>
                      <a:pt x="367" y="511"/>
                    </a:lnTo>
                    <a:lnTo>
                      <a:pt x="390" y="494"/>
                    </a:lnTo>
                    <a:lnTo>
                      <a:pt x="413" y="475"/>
                    </a:lnTo>
                    <a:lnTo>
                      <a:pt x="432" y="452"/>
                    </a:lnTo>
                    <a:lnTo>
                      <a:pt x="449" y="429"/>
                    </a:lnTo>
                    <a:lnTo>
                      <a:pt x="456" y="417"/>
                    </a:lnTo>
                    <a:lnTo>
                      <a:pt x="463" y="405"/>
                    </a:lnTo>
                    <a:lnTo>
                      <a:pt x="465" y="399"/>
                    </a:lnTo>
                    <a:lnTo>
                      <a:pt x="465" y="396"/>
                    </a:lnTo>
                    <a:lnTo>
                      <a:pt x="466" y="395"/>
                    </a:lnTo>
                    <a:lnTo>
                      <a:pt x="468" y="393"/>
                    </a:lnTo>
                    <a:lnTo>
                      <a:pt x="475" y="382"/>
                    </a:lnTo>
                    <a:lnTo>
                      <a:pt x="478" y="368"/>
                    </a:lnTo>
                    <a:lnTo>
                      <a:pt x="483" y="355"/>
                    </a:lnTo>
                    <a:lnTo>
                      <a:pt x="486" y="342"/>
                    </a:lnTo>
                    <a:lnTo>
                      <a:pt x="491" y="329"/>
                    </a:lnTo>
                    <a:lnTo>
                      <a:pt x="491" y="321"/>
                    </a:lnTo>
                    <a:lnTo>
                      <a:pt x="492" y="315"/>
                    </a:lnTo>
                    <a:lnTo>
                      <a:pt x="494" y="301"/>
                    </a:lnTo>
                    <a:lnTo>
                      <a:pt x="497" y="274"/>
                    </a:lnTo>
                    <a:lnTo>
                      <a:pt x="494" y="244"/>
                    </a:lnTo>
                    <a:lnTo>
                      <a:pt x="491" y="216"/>
                    </a:lnTo>
                    <a:lnTo>
                      <a:pt x="483" y="189"/>
                    </a:lnTo>
                    <a:lnTo>
                      <a:pt x="475" y="164"/>
                    </a:lnTo>
                    <a:lnTo>
                      <a:pt x="463" y="139"/>
                    </a:lnTo>
                    <a:lnTo>
                      <a:pt x="449" y="115"/>
                    </a:lnTo>
                    <a:lnTo>
                      <a:pt x="432" y="92"/>
                    </a:lnTo>
                    <a:lnTo>
                      <a:pt x="413" y="72"/>
                    </a:lnTo>
                    <a:lnTo>
                      <a:pt x="398" y="58"/>
                    </a:lnTo>
                    <a:lnTo>
                      <a:pt x="384" y="47"/>
                    </a:lnTo>
                    <a:lnTo>
                      <a:pt x="369" y="36"/>
                    </a:lnTo>
                    <a:lnTo>
                      <a:pt x="356" y="27"/>
                    </a:lnTo>
                    <a:lnTo>
                      <a:pt x="340" y="18"/>
                    </a:lnTo>
                    <a:lnTo>
                      <a:pt x="325" y="11"/>
                    </a:lnTo>
                    <a:lnTo>
                      <a:pt x="309" y="4"/>
                    </a:lnTo>
                    <a:lnTo>
                      <a:pt x="295" y="0"/>
                    </a:lnTo>
                    <a:lnTo>
                      <a:pt x="271" y="5"/>
                    </a:lnTo>
                    <a:lnTo>
                      <a:pt x="251" y="12"/>
                    </a:lnTo>
                    <a:lnTo>
                      <a:pt x="271" y="14"/>
                    </a:lnTo>
                    <a:lnTo>
                      <a:pt x="291" y="20"/>
                    </a:lnTo>
                    <a:lnTo>
                      <a:pt x="310" y="27"/>
                    </a:lnTo>
                    <a:lnTo>
                      <a:pt x="330" y="36"/>
                    </a:lnTo>
                    <a:lnTo>
                      <a:pt x="347" y="45"/>
                    </a:lnTo>
                    <a:lnTo>
                      <a:pt x="365" y="57"/>
                    </a:lnTo>
                    <a:lnTo>
                      <a:pt x="381" y="71"/>
                    </a:lnTo>
                    <a:lnTo>
                      <a:pt x="398" y="87"/>
                    </a:lnTo>
                    <a:close/>
                  </a:path>
                </a:pathLst>
              </a:custGeom>
              <a:solidFill>
                <a:srgbClr val="FF97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159">
                <a:extLst>
                  <a:ext uri="{FF2B5EF4-FFF2-40B4-BE49-F238E27FC236}">
                    <a16:creationId xmlns:a16="http://schemas.microsoft.com/office/drawing/2014/main" id="{4387C7A4-E573-4568-9FF8-E9D7D3468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247"/>
                <a:ext cx="96" cy="106"/>
              </a:xfrm>
              <a:custGeom>
                <a:avLst/>
                <a:gdLst>
                  <a:gd name="T0" fmla="*/ 1 w 480"/>
                  <a:gd name="T1" fmla="*/ 0 h 528"/>
                  <a:gd name="T2" fmla="*/ 1 w 480"/>
                  <a:gd name="T3" fmla="*/ 0 h 528"/>
                  <a:gd name="T4" fmla="*/ 1 w 480"/>
                  <a:gd name="T5" fmla="*/ 0 h 528"/>
                  <a:gd name="T6" fmla="*/ 1 w 480"/>
                  <a:gd name="T7" fmla="*/ 0 h 528"/>
                  <a:gd name="T8" fmla="*/ 1 w 480"/>
                  <a:gd name="T9" fmla="*/ 0 h 528"/>
                  <a:gd name="T10" fmla="*/ 1 w 480"/>
                  <a:gd name="T11" fmla="*/ 0 h 528"/>
                  <a:gd name="T12" fmla="*/ 1 w 480"/>
                  <a:gd name="T13" fmla="*/ 0 h 528"/>
                  <a:gd name="T14" fmla="*/ 0 w 480"/>
                  <a:gd name="T15" fmla="*/ 0 h 528"/>
                  <a:gd name="T16" fmla="*/ 0 w 480"/>
                  <a:gd name="T17" fmla="*/ 0 h 528"/>
                  <a:gd name="T18" fmla="*/ 0 w 480"/>
                  <a:gd name="T19" fmla="*/ 0 h 528"/>
                  <a:gd name="T20" fmla="*/ 0 w 480"/>
                  <a:gd name="T21" fmla="*/ 0 h 528"/>
                  <a:gd name="T22" fmla="*/ 1 w 480"/>
                  <a:gd name="T23" fmla="*/ 0 h 528"/>
                  <a:gd name="T24" fmla="*/ 1 w 480"/>
                  <a:gd name="T25" fmla="*/ 0 h 528"/>
                  <a:gd name="T26" fmla="*/ 1 w 480"/>
                  <a:gd name="T27" fmla="*/ 0 h 528"/>
                  <a:gd name="T28" fmla="*/ 1 w 480"/>
                  <a:gd name="T29" fmla="*/ 0 h 528"/>
                  <a:gd name="T30" fmla="*/ 1 w 480"/>
                  <a:gd name="T31" fmla="*/ 0 h 528"/>
                  <a:gd name="T32" fmla="*/ 1 w 480"/>
                  <a:gd name="T33" fmla="*/ 0 h 528"/>
                  <a:gd name="T34" fmla="*/ 1 w 480"/>
                  <a:gd name="T35" fmla="*/ 0 h 528"/>
                  <a:gd name="T36" fmla="*/ 1 w 480"/>
                  <a:gd name="T37" fmla="*/ 0 h 528"/>
                  <a:gd name="T38" fmla="*/ 1 w 480"/>
                  <a:gd name="T39" fmla="*/ 0 h 528"/>
                  <a:gd name="T40" fmla="*/ 1 w 480"/>
                  <a:gd name="T41" fmla="*/ 1 h 528"/>
                  <a:gd name="T42" fmla="*/ 1 w 480"/>
                  <a:gd name="T43" fmla="*/ 1 h 528"/>
                  <a:gd name="T44" fmla="*/ 1 w 480"/>
                  <a:gd name="T45" fmla="*/ 1 h 528"/>
                  <a:gd name="T46" fmla="*/ 1 w 480"/>
                  <a:gd name="T47" fmla="*/ 1 h 528"/>
                  <a:gd name="T48" fmla="*/ 1 w 480"/>
                  <a:gd name="T49" fmla="*/ 1 h 528"/>
                  <a:gd name="T50" fmla="*/ 1 w 480"/>
                  <a:gd name="T51" fmla="*/ 1 h 528"/>
                  <a:gd name="T52" fmla="*/ 1 w 480"/>
                  <a:gd name="T53" fmla="*/ 1 h 528"/>
                  <a:gd name="T54" fmla="*/ 1 w 480"/>
                  <a:gd name="T55" fmla="*/ 1 h 528"/>
                  <a:gd name="T56" fmla="*/ 0 w 480"/>
                  <a:gd name="T57" fmla="*/ 1 h 528"/>
                  <a:gd name="T58" fmla="*/ 0 w 480"/>
                  <a:gd name="T59" fmla="*/ 1 h 528"/>
                  <a:gd name="T60" fmla="*/ 0 w 480"/>
                  <a:gd name="T61" fmla="*/ 1 h 528"/>
                  <a:gd name="T62" fmla="*/ 0 w 480"/>
                  <a:gd name="T63" fmla="*/ 1 h 528"/>
                  <a:gd name="T64" fmla="*/ 0 w 480"/>
                  <a:gd name="T65" fmla="*/ 1 h 528"/>
                  <a:gd name="T66" fmla="*/ 0 w 480"/>
                  <a:gd name="T67" fmla="*/ 1 h 528"/>
                  <a:gd name="T68" fmla="*/ 0 w 480"/>
                  <a:gd name="T69" fmla="*/ 1 h 528"/>
                  <a:gd name="T70" fmla="*/ 0 w 480"/>
                  <a:gd name="T71" fmla="*/ 1 h 528"/>
                  <a:gd name="T72" fmla="*/ 0 w 480"/>
                  <a:gd name="T73" fmla="*/ 1 h 528"/>
                  <a:gd name="T74" fmla="*/ 0 w 480"/>
                  <a:gd name="T75" fmla="*/ 1 h 528"/>
                  <a:gd name="T76" fmla="*/ 0 w 480"/>
                  <a:gd name="T77" fmla="*/ 1 h 528"/>
                  <a:gd name="T78" fmla="*/ 0 w 480"/>
                  <a:gd name="T79" fmla="*/ 1 h 528"/>
                  <a:gd name="T80" fmla="*/ 0 w 480"/>
                  <a:gd name="T81" fmla="*/ 1 h 528"/>
                  <a:gd name="T82" fmla="*/ 0 w 480"/>
                  <a:gd name="T83" fmla="*/ 1 h 528"/>
                  <a:gd name="T84" fmla="*/ 0 w 480"/>
                  <a:gd name="T85" fmla="*/ 1 h 528"/>
                  <a:gd name="T86" fmla="*/ 0 w 480"/>
                  <a:gd name="T87" fmla="*/ 1 h 528"/>
                  <a:gd name="T88" fmla="*/ 0 w 480"/>
                  <a:gd name="T89" fmla="*/ 1 h 528"/>
                  <a:gd name="T90" fmla="*/ 0 w 480"/>
                  <a:gd name="T91" fmla="*/ 1 h 528"/>
                  <a:gd name="T92" fmla="*/ 0 w 480"/>
                  <a:gd name="T93" fmla="*/ 1 h 528"/>
                  <a:gd name="T94" fmla="*/ 1 w 480"/>
                  <a:gd name="T95" fmla="*/ 1 h 528"/>
                  <a:gd name="T96" fmla="*/ 1 w 480"/>
                  <a:gd name="T97" fmla="*/ 1 h 528"/>
                  <a:gd name="T98" fmla="*/ 1 w 480"/>
                  <a:gd name="T99" fmla="*/ 1 h 528"/>
                  <a:gd name="T100" fmla="*/ 1 w 480"/>
                  <a:gd name="T101" fmla="*/ 1 h 528"/>
                  <a:gd name="T102" fmla="*/ 1 w 480"/>
                  <a:gd name="T103" fmla="*/ 1 h 528"/>
                  <a:gd name="T104" fmla="*/ 1 w 480"/>
                  <a:gd name="T105" fmla="*/ 1 h 528"/>
                  <a:gd name="T106" fmla="*/ 1 w 480"/>
                  <a:gd name="T107" fmla="*/ 1 h 528"/>
                  <a:gd name="T108" fmla="*/ 1 w 480"/>
                  <a:gd name="T109" fmla="*/ 0 h 528"/>
                  <a:gd name="T110" fmla="*/ 1 w 480"/>
                  <a:gd name="T111" fmla="*/ 0 h 528"/>
                  <a:gd name="T112" fmla="*/ 1 w 480"/>
                  <a:gd name="T113" fmla="*/ 0 h 5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80"/>
                  <a:gd name="T172" fmla="*/ 0 h 528"/>
                  <a:gd name="T173" fmla="*/ 480 w 480"/>
                  <a:gd name="T174" fmla="*/ 528 h 5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80" h="528">
                    <a:moveTo>
                      <a:pt x="480" y="262"/>
                    </a:moveTo>
                    <a:lnTo>
                      <a:pt x="478" y="234"/>
                    </a:lnTo>
                    <a:lnTo>
                      <a:pt x="475" y="207"/>
                    </a:lnTo>
                    <a:lnTo>
                      <a:pt x="468" y="183"/>
                    </a:lnTo>
                    <a:lnTo>
                      <a:pt x="460" y="159"/>
                    </a:lnTo>
                    <a:lnTo>
                      <a:pt x="447" y="135"/>
                    </a:lnTo>
                    <a:lnTo>
                      <a:pt x="435" y="113"/>
                    </a:lnTo>
                    <a:lnTo>
                      <a:pt x="418" y="93"/>
                    </a:lnTo>
                    <a:lnTo>
                      <a:pt x="401" y="75"/>
                    </a:lnTo>
                    <a:lnTo>
                      <a:pt x="384" y="59"/>
                    </a:lnTo>
                    <a:lnTo>
                      <a:pt x="368" y="45"/>
                    </a:lnTo>
                    <a:lnTo>
                      <a:pt x="350" y="33"/>
                    </a:lnTo>
                    <a:lnTo>
                      <a:pt x="333" y="24"/>
                    </a:lnTo>
                    <a:lnTo>
                      <a:pt x="313" y="15"/>
                    </a:lnTo>
                    <a:lnTo>
                      <a:pt x="294" y="8"/>
                    </a:lnTo>
                    <a:lnTo>
                      <a:pt x="274" y="2"/>
                    </a:lnTo>
                    <a:lnTo>
                      <a:pt x="254" y="0"/>
                    </a:lnTo>
                    <a:lnTo>
                      <a:pt x="216" y="17"/>
                    </a:lnTo>
                    <a:lnTo>
                      <a:pt x="239" y="17"/>
                    </a:lnTo>
                    <a:lnTo>
                      <a:pt x="262" y="20"/>
                    </a:lnTo>
                    <a:lnTo>
                      <a:pt x="285" y="26"/>
                    </a:lnTo>
                    <a:lnTo>
                      <a:pt x="308" y="34"/>
                    </a:lnTo>
                    <a:lnTo>
                      <a:pt x="328" y="44"/>
                    </a:lnTo>
                    <a:lnTo>
                      <a:pt x="349" y="57"/>
                    </a:lnTo>
                    <a:lnTo>
                      <a:pt x="368" y="71"/>
                    </a:lnTo>
                    <a:lnTo>
                      <a:pt x="387" y="88"/>
                    </a:lnTo>
                    <a:lnTo>
                      <a:pt x="403" y="107"/>
                    </a:lnTo>
                    <a:lnTo>
                      <a:pt x="418" y="126"/>
                    </a:lnTo>
                    <a:lnTo>
                      <a:pt x="430" y="146"/>
                    </a:lnTo>
                    <a:lnTo>
                      <a:pt x="441" y="168"/>
                    </a:lnTo>
                    <a:lnTo>
                      <a:pt x="449" y="189"/>
                    </a:lnTo>
                    <a:lnTo>
                      <a:pt x="454" y="212"/>
                    </a:lnTo>
                    <a:lnTo>
                      <a:pt x="458" y="236"/>
                    </a:lnTo>
                    <a:lnTo>
                      <a:pt x="459" y="262"/>
                    </a:lnTo>
                    <a:lnTo>
                      <a:pt x="458" y="273"/>
                    </a:lnTo>
                    <a:lnTo>
                      <a:pt x="458" y="286"/>
                    </a:lnTo>
                    <a:lnTo>
                      <a:pt x="455" y="297"/>
                    </a:lnTo>
                    <a:lnTo>
                      <a:pt x="454" y="299"/>
                    </a:lnTo>
                    <a:lnTo>
                      <a:pt x="454" y="303"/>
                    </a:lnTo>
                    <a:lnTo>
                      <a:pt x="454" y="309"/>
                    </a:lnTo>
                    <a:lnTo>
                      <a:pt x="449" y="332"/>
                    </a:lnTo>
                    <a:lnTo>
                      <a:pt x="441" y="355"/>
                    </a:lnTo>
                    <a:lnTo>
                      <a:pt x="430" y="375"/>
                    </a:lnTo>
                    <a:lnTo>
                      <a:pt x="418" y="396"/>
                    </a:lnTo>
                    <a:lnTo>
                      <a:pt x="410" y="405"/>
                    </a:lnTo>
                    <a:lnTo>
                      <a:pt x="403" y="415"/>
                    </a:lnTo>
                    <a:lnTo>
                      <a:pt x="387" y="434"/>
                    </a:lnTo>
                    <a:lnTo>
                      <a:pt x="385" y="434"/>
                    </a:lnTo>
                    <a:lnTo>
                      <a:pt x="384" y="435"/>
                    </a:lnTo>
                    <a:lnTo>
                      <a:pt x="382" y="438"/>
                    </a:lnTo>
                    <a:lnTo>
                      <a:pt x="377" y="442"/>
                    </a:lnTo>
                    <a:lnTo>
                      <a:pt x="368" y="451"/>
                    </a:lnTo>
                    <a:lnTo>
                      <a:pt x="358" y="458"/>
                    </a:lnTo>
                    <a:lnTo>
                      <a:pt x="349" y="466"/>
                    </a:lnTo>
                    <a:lnTo>
                      <a:pt x="337" y="472"/>
                    </a:lnTo>
                    <a:lnTo>
                      <a:pt x="327" y="478"/>
                    </a:lnTo>
                    <a:lnTo>
                      <a:pt x="307" y="489"/>
                    </a:lnTo>
                    <a:lnTo>
                      <a:pt x="284" y="497"/>
                    </a:lnTo>
                    <a:lnTo>
                      <a:pt x="261" y="502"/>
                    </a:lnTo>
                    <a:lnTo>
                      <a:pt x="254" y="502"/>
                    </a:lnTo>
                    <a:lnTo>
                      <a:pt x="251" y="502"/>
                    </a:lnTo>
                    <a:lnTo>
                      <a:pt x="249" y="503"/>
                    </a:lnTo>
                    <a:lnTo>
                      <a:pt x="237" y="506"/>
                    </a:lnTo>
                    <a:lnTo>
                      <a:pt x="225" y="506"/>
                    </a:lnTo>
                    <a:lnTo>
                      <a:pt x="214" y="507"/>
                    </a:lnTo>
                    <a:lnTo>
                      <a:pt x="188" y="506"/>
                    </a:lnTo>
                    <a:lnTo>
                      <a:pt x="164" y="502"/>
                    </a:lnTo>
                    <a:lnTo>
                      <a:pt x="141" y="497"/>
                    </a:lnTo>
                    <a:lnTo>
                      <a:pt x="119" y="489"/>
                    </a:lnTo>
                    <a:lnTo>
                      <a:pt x="98" y="478"/>
                    </a:lnTo>
                    <a:lnTo>
                      <a:pt x="77" y="466"/>
                    </a:lnTo>
                    <a:lnTo>
                      <a:pt x="58" y="451"/>
                    </a:lnTo>
                    <a:lnTo>
                      <a:pt x="41" y="434"/>
                    </a:lnTo>
                    <a:lnTo>
                      <a:pt x="29" y="421"/>
                    </a:lnTo>
                    <a:lnTo>
                      <a:pt x="18" y="408"/>
                    </a:lnTo>
                    <a:lnTo>
                      <a:pt x="8" y="395"/>
                    </a:lnTo>
                    <a:lnTo>
                      <a:pt x="0" y="381"/>
                    </a:lnTo>
                    <a:lnTo>
                      <a:pt x="0" y="402"/>
                    </a:lnTo>
                    <a:lnTo>
                      <a:pt x="3" y="422"/>
                    </a:lnTo>
                    <a:lnTo>
                      <a:pt x="26" y="449"/>
                    </a:lnTo>
                    <a:lnTo>
                      <a:pt x="46" y="466"/>
                    </a:lnTo>
                    <a:lnTo>
                      <a:pt x="66" y="483"/>
                    </a:lnTo>
                    <a:lnTo>
                      <a:pt x="88" y="495"/>
                    </a:lnTo>
                    <a:lnTo>
                      <a:pt x="111" y="508"/>
                    </a:lnTo>
                    <a:lnTo>
                      <a:pt x="134" y="516"/>
                    </a:lnTo>
                    <a:lnTo>
                      <a:pt x="159" y="523"/>
                    </a:lnTo>
                    <a:lnTo>
                      <a:pt x="185" y="526"/>
                    </a:lnTo>
                    <a:lnTo>
                      <a:pt x="214" y="528"/>
                    </a:lnTo>
                    <a:lnTo>
                      <a:pt x="216" y="527"/>
                    </a:lnTo>
                    <a:lnTo>
                      <a:pt x="219" y="527"/>
                    </a:lnTo>
                    <a:lnTo>
                      <a:pt x="226" y="527"/>
                    </a:lnTo>
                    <a:lnTo>
                      <a:pt x="240" y="526"/>
                    </a:lnTo>
                    <a:lnTo>
                      <a:pt x="252" y="524"/>
                    </a:lnTo>
                    <a:lnTo>
                      <a:pt x="266" y="523"/>
                    </a:lnTo>
                    <a:lnTo>
                      <a:pt x="291" y="516"/>
                    </a:lnTo>
                    <a:lnTo>
                      <a:pt x="316" y="508"/>
                    </a:lnTo>
                    <a:lnTo>
                      <a:pt x="326" y="501"/>
                    </a:lnTo>
                    <a:lnTo>
                      <a:pt x="337" y="495"/>
                    </a:lnTo>
                    <a:lnTo>
                      <a:pt x="360" y="483"/>
                    </a:lnTo>
                    <a:lnTo>
                      <a:pt x="380" y="466"/>
                    </a:lnTo>
                    <a:lnTo>
                      <a:pt x="401" y="449"/>
                    </a:lnTo>
                    <a:lnTo>
                      <a:pt x="418" y="429"/>
                    </a:lnTo>
                    <a:lnTo>
                      <a:pt x="435" y="408"/>
                    </a:lnTo>
                    <a:lnTo>
                      <a:pt x="447" y="385"/>
                    </a:lnTo>
                    <a:lnTo>
                      <a:pt x="460" y="363"/>
                    </a:lnTo>
                    <a:lnTo>
                      <a:pt x="468" y="338"/>
                    </a:lnTo>
                    <a:lnTo>
                      <a:pt x="469" y="331"/>
                    </a:lnTo>
                    <a:lnTo>
                      <a:pt x="471" y="325"/>
                    </a:lnTo>
                    <a:lnTo>
                      <a:pt x="475" y="314"/>
                    </a:lnTo>
                    <a:lnTo>
                      <a:pt x="476" y="300"/>
                    </a:lnTo>
                    <a:lnTo>
                      <a:pt x="478" y="288"/>
                    </a:lnTo>
                    <a:lnTo>
                      <a:pt x="479" y="274"/>
                    </a:lnTo>
                    <a:lnTo>
                      <a:pt x="479" y="268"/>
                    </a:lnTo>
                    <a:lnTo>
                      <a:pt x="479" y="264"/>
                    </a:lnTo>
                    <a:lnTo>
                      <a:pt x="480" y="262"/>
                    </a:lnTo>
                    <a:close/>
                  </a:path>
                </a:pathLst>
              </a:custGeom>
              <a:solidFill>
                <a:srgbClr val="FF9F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160">
                <a:extLst>
                  <a:ext uri="{FF2B5EF4-FFF2-40B4-BE49-F238E27FC236}">
                    <a16:creationId xmlns:a16="http://schemas.microsoft.com/office/drawing/2014/main" id="{B63AB8C7-8D93-428D-8C54-0F7ABDE3F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9" y="1243"/>
                <a:ext cx="103" cy="118"/>
              </a:xfrm>
              <a:custGeom>
                <a:avLst/>
                <a:gdLst>
                  <a:gd name="T0" fmla="*/ 1 w 512"/>
                  <a:gd name="T1" fmla="*/ 0 h 588"/>
                  <a:gd name="T2" fmla="*/ 1 w 512"/>
                  <a:gd name="T3" fmla="*/ 0 h 588"/>
                  <a:gd name="T4" fmla="*/ 1 w 512"/>
                  <a:gd name="T5" fmla="*/ 0 h 588"/>
                  <a:gd name="T6" fmla="*/ 1 w 512"/>
                  <a:gd name="T7" fmla="*/ 1 h 588"/>
                  <a:gd name="T8" fmla="*/ 1 w 512"/>
                  <a:gd name="T9" fmla="*/ 1 h 588"/>
                  <a:gd name="T10" fmla="*/ 1 w 512"/>
                  <a:gd name="T11" fmla="*/ 1 h 588"/>
                  <a:gd name="T12" fmla="*/ 1 w 512"/>
                  <a:gd name="T13" fmla="*/ 1 h 588"/>
                  <a:gd name="T14" fmla="*/ 1 w 512"/>
                  <a:gd name="T15" fmla="*/ 1 h 588"/>
                  <a:gd name="T16" fmla="*/ 1 w 512"/>
                  <a:gd name="T17" fmla="*/ 1 h 588"/>
                  <a:gd name="T18" fmla="*/ 1 w 512"/>
                  <a:gd name="T19" fmla="*/ 1 h 588"/>
                  <a:gd name="T20" fmla="*/ 1 w 512"/>
                  <a:gd name="T21" fmla="*/ 1 h 588"/>
                  <a:gd name="T22" fmla="*/ 0 w 512"/>
                  <a:gd name="T23" fmla="*/ 1 h 588"/>
                  <a:gd name="T24" fmla="*/ 0 w 512"/>
                  <a:gd name="T25" fmla="*/ 1 h 588"/>
                  <a:gd name="T26" fmla="*/ 0 w 512"/>
                  <a:gd name="T27" fmla="*/ 1 h 588"/>
                  <a:gd name="T28" fmla="*/ 0 w 512"/>
                  <a:gd name="T29" fmla="*/ 1 h 588"/>
                  <a:gd name="T30" fmla="*/ 0 w 512"/>
                  <a:gd name="T31" fmla="*/ 1 h 588"/>
                  <a:gd name="T32" fmla="*/ 0 w 512"/>
                  <a:gd name="T33" fmla="*/ 1 h 588"/>
                  <a:gd name="T34" fmla="*/ 0 w 512"/>
                  <a:gd name="T35" fmla="*/ 1 h 588"/>
                  <a:gd name="T36" fmla="*/ 0 w 512"/>
                  <a:gd name="T37" fmla="*/ 1 h 588"/>
                  <a:gd name="T38" fmla="*/ 0 w 512"/>
                  <a:gd name="T39" fmla="*/ 1 h 588"/>
                  <a:gd name="T40" fmla="*/ 0 w 512"/>
                  <a:gd name="T41" fmla="*/ 1 h 588"/>
                  <a:gd name="T42" fmla="*/ 0 w 512"/>
                  <a:gd name="T43" fmla="*/ 1 h 588"/>
                  <a:gd name="T44" fmla="*/ 0 w 512"/>
                  <a:gd name="T45" fmla="*/ 1 h 588"/>
                  <a:gd name="T46" fmla="*/ 0 w 512"/>
                  <a:gd name="T47" fmla="*/ 1 h 588"/>
                  <a:gd name="T48" fmla="*/ 1 w 512"/>
                  <a:gd name="T49" fmla="*/ 1 h 588"/>
                  <a:gd name="T50" fmla="*/ 1 w 512"/>
                  <a:gd name="T51" fmla="*/ 1 h 588"/>
                  <a:gd name="T52" fmla="*/ 1 w 512"/>
                  <a:gd name="T53" fmla="*/ 1 h 588"/>
                  <a:gd name="T54" fmla="*/ 1 w 512"/>
                  <a:gd name="T55" fmla="*/ 1 h 588"/>
                  <a:gd name="T56" fmla="*/ 1 w 512"/>
                  <a:gd name="T57" fmla="*/ 1 h 588"/>
                  <a:gd name="T58" fmla="*/ 1 w 512"/>
                  <a:gd name="T59" fmla="*/ 1 h 588"/>
                  <a:gd name="T60" fmla="*/ 1 w 512"/>
                  <a:gd name="T61" fmla="*/ 1 h 588"/>
                  <a:gd name="T62" fmla="*/ 1 w 512"/>
                  <a:gd name="T63" fmla="*/ 1 h 588"/>
                  <a:gd name="T64" fmla="*/ 1 w 512"/>
                  <a:gd name="T65" fmla="*/ 1 h 588"/>
                  <a:gd name="T66" fmla="*/ 1 w 512"/>
                  <a:gd name="T67" fmla="*/ 1 h 588"/>
                  <a:gd name="T68" fmla="*/ 1 w 512"/>
                  <a:gd name="T69" fmla="*/ 0 h 588"/>
                  <a:gd name="T70" fmla="*/ 1 w 512"/>
                  <a:gd name="T71" fmla="*/ 0 h 588"/>
                  <a:gd name="T72" fmla="*/ 1 w 512"/>
                  <a:gd name="T73" fmla="*/ 0 h 588"/>
                  <a:gd name="T74" fmla="*/ 1 w 512"/>
                  <a:gd name="T75" fmla="*/ 0 h 588"/>
                  <a:gd name="T76" fmla="*/ 1 w 512"/>
                  <a:gd name="T77" fmla="*/ 0 h 588"/>
                  <a:gd name="T78" fmla="*/ 0 w 512"/>
                  <a:gd name="T79" fmla="*/ 0 h 588"/>
                  <a:gd name="T80" fmla="*/ 1 w 512"/>
                  <a:gd name="T81" fmla="*/ 0 h 588"/>
                  <a:gd name="T82" fmla="*/ 1 w 512"/>
                  <a:gd name="T83" fmla="*/ 0 h 588"/>
                  <a:gd name="T84" fmla="*/ 1 w 512"/>
                  <a:gd name="T85" fmla="*/ 0 h 58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2"/>
                  <a:gd name="T130" fmla="*/ 0 h 588"/>
                  <a:gd name="T131" fmla="*/ 512 w 512"/>
                  <a:gd name="T132" fmla="*/ 588 h 58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2" h="588">
                    <a:moveTo>
                      <a:pt x="407" y="79"/>
                    </a:moveTo>
                    <a:lnTo>
                      <a:pt x="426" y="99"/>
                    </a:lnTo>
                    <a:lnTo>
                      <a:pt x="443" y="122"/>
                    </a:lnTo>
                    <a:lnTo>
                      <a:pt x="457" y="146"/>
                    </a:lnTo>
                    <a:lnTo>
                      <a:pt x="469" y="171"/>
                    </a:lnTo>
                    <a:lnTo>
                      <a:pt x="477" y="196"/>
                    </a:lnTo>
                    <a:lnTo>
                      <a:pt x="485" y="223"/>
                    </a:lnTo>
                    <a:lnTo>
                      <a:pt x="488" y="251"/>
                    </a:lnTo>
                    <a:lnTo>
                      <a:pt x="491" y="281"/>
                    </a:lnTo>
                    <a:lnTo>
                      <a:pt x="488" y="308"/>
                    </a:lnTo>
                    <a:lnTo>
                      <a:pt x="486" y="322"/>
                    </a:lnTo>
                    <a:lnTo>
                      <a:pt x="485" y="328"/>
                    </a:lnTo>
                    <a:lnTo>
                      <a:pt x="485" y="336"/>
                    </a:lnTo>
                    <a:lnTo>
                      <a:pt x="480" y="349"/>
                    </a:lnTo>
                    <a:lnTo>
                      <a:pt x="477" y="362"/>
                    </a:lnTo>
                    <a:lnTo>
                      <a:pt x="472" y="375"/>
                    </a:lnTo>
                    <a:lnTo>
                      <a:pt x="469" y="389"/>
                    </a:lnTo>
                    <a:lnTo>
                      <a:pt x="462" y="400"/>
                    </a:lnTo>
                    <a:lnTo>
                      <a:pt x="460" y="402"/>
                    </a:lnTo>
                    <a:lnTo>
                      <a:pt x="459" y="403"/>
                    </a:lnTo>
                    <a:lnTo>
                      <a:pt x="459" y="406"/>
                    </a:lnTo>
                    <a:lnTo>
                      <a:pt x="457" y="412"/>
                    </a:lnTo>
                    <a:lnTo>
                      <a:pt x="450" y="424"/>
                    </a:lnTo>
                    <a:lnTo>
                      <a:pt x="443" y="436"/>
                    </a:lnTo>
                    <a:lnTo>
                      <a:pt x="426" y="459"/>
                    </a:lnTo>
                    <a:lnTo>
                      <a:pt x="407" y="482"/>
                    </a:lnTo>
                    <a:lnTo>
                      <a:pt x="384" y="501"/>
                    </a:lnTo>
                    <a:lnTo>
                      <a:pt x="361" y="518"/>
                    </a:lnTo>
                    <a:lnTo>
                      <a:pt x="349" y="525"/>
                    </a:lnTo>
                    <a:lnTo>
                      <a:pt x="337" y="533"/>
                    </a:lnTo>
                    <a:lnTo>
                      <a:pt x="331" y="535"/>
                    </a:lnTo>
                    <a:lnTo>
                      <a:pt x="328" y="535"/>
                    </a:lnTo>
                    <a:lnTo>
                      <a:pt x="327" y="536"/>
                    </a:lnTo>
                    <a:lnTo>
                      <a:pt x="325" y="538"/>
                    </a:lnTo>
                    <a:lnTo>
                      <a:pt x="314" y="545"/>
                    </a:lnTo>
                    <a:lnTo>
                      <a:pt x="300" y="548"/>
                    </a:lnTo>
                    <a:lnTo>
                      <a:pt x="287" y="553"/>
                    </a:lnTo>
                    <a:lnTo>
                      <a:pt x="274" y="556"/>
                    </a:lnTo>
                    <a:lnTo>
                      <a:pt x="261" y="561"/>
                    </a:lnTo>
                    <a:lnTo>
                      <a:pt x="253" y="561"/>
                    </a:lnTo>
                    <a:lnTo>
                      <a:pt x="247" y="562"/>
                    </a:lnTo>
                    <a:lnTo>
                      <a:pt x="233" y="564"/>
                    </a:lnTo>
                    <a:lnTo>
                      <a:pt x="225" y="564"/>
                    </a:lnTo>
                    <a:lnTo>
                      <a:pt x="218" y="565"/>
                    </a:lnTo>
                    <a:lnTo>
                      <a:pt x="205" y="567"/>
                    </a:lnTo>
                    <a:lnTo>
                      <a:pt x="175" y="564"/>
                    </a:lnTo>
                    <a:lnTo>
                      <a:pt x="147" y="561"/>
                    </a:lnTo>
                    <a:lnTo>
                      <a:pt x="119" y="553"/>
                    </a:lnTo>
                    <a:lnTo>
                      <a:pt x="95" y="545"/>
                    </a:lnTo>
                    <a:lnTo>
                      <a:pt x="70" y="533"/>
                    </a:lnTo>
                    <a:lnTo>
                      <a:pt x="46" y="518"/>
                    </a:lnTo>
                    <a:lnTo>
                      <a:pt x="23" y="501"/>
                    </a:lnTo>
                    <a:lnTo>
                      <a:pt x="3" y="482"/>
                    </a:lnTo>
                    <a:lnTo>
                      <a:pt x="0" y="479"/>
                    </a:lnTo>
                    <a:lnTo>
                      <a:pt x="4" y="497"/>
                    </a:lnTo>
                    <a:lnTo>
                      <a:pt x="11" y="516"/>
                    </a:lnTo>
                    <a:lnTo>
                      <a:pt x="31" y="533"/>
                    </a:lnTo>
                    <a:lnTo>
                      <a:pt x="53" y="547"/>
                    </a:lnTo>
                    <a:lnTo>
                      <a:pt x="75" y="560"/>
                    </a:lnTo>
                    <a:lnTo>
                      <a:pt x="99" y="570"/>
                    </a:lnTo>
                    <a:lnTo>
                      <a:pt x="123" y="578"/>
                    </a:lnTo>
                    <a:lnTo>
                      <a:pt x="149" y="584"/>
                    </a:lnTo>
                    <a:lnTo>
                      <a:pt x="176" y="587"/>
                    </a:lnTo>
                    <a:lnTo>
                      <a:pt x="205" y="588"/>
                    </a:lnTo>
                    <a:lnTo>
                      <a:pt x="211" y="587"/>
                    </a:lnTo>
                    <a:lnTo>
                      <a:pt x="219" y="587"/>
                    </a:lnTo>
                    <a:lnTo>
                      <a:pt x="235" y="586"/>
                    </a:lnTo>
                    <a:lnTo>
                      <a:pt x="265" y="581"/>
                    </a:lnTo>
                    <a:lnTo>
                      <a:pt x="278" y="577"/>
                    </a:lnTo>
                    <a:lnTo>
                      <a:pt x="285" y="574"/>
                    </a:lnTo>
                    <a:lnTo>
                      <a:pt x="286" y="573"/>
                    </a:lnTo>
                    <a:lnTo>
                      <a:pt x="289" y="573"/>
                    </a:lnTo>
                    <a:lnTo>
                      <a:pt x="293" y="573"/>
                    </a:lnTo>
                    <a:lnTo>
                      <a:pt x="307" y="569"/>
                    </a:lnTo>
                    <a:lnTo>
                      <a:pt x="322" y="564"/>
                    </a:lnTo>
                    <a:lnTo>
                      <a:pt x="334" y="557"/>
                    </a:lnTo>
                    <a:lnTo>
                      <a:pt x="348" y="551"/>
                    </a:lnTo>
                    <a:lnTo>
                      <a:pt x="353" y="546"/>
                    </a:lnTo>
                    <a:lnTo>
                      <a:pt x="360" y="543"/>
                    </a:lnTo>
                    <a:lnTo>
                      <a:pt x="374" y="536"/>
                    </a:lnTo>
                    <a:lnTo>
                      <a:pt x="385" y="526"/>
                    </a:lnTo>
                    <a:lnTo>
                      <a:pt x="398" y="517"/>
                    </a:lnTo>
                    <a:lnTo>
                      <a:pt x="409" y="506"/>
                    </a:lnTo>
                    <a:lnTo>
                      <a:pt x="411" y="503"/>
                    </a:lnTo>
                    <a:lnTo>
                      <a:pt x="415" y="501"/>
                    </a:lnTo>
                    <a:lnTo>
                      <a:pt x="421" y="496"/>
                    </a:lnTo>
                    <a:lnTo>
                      <a:pt x="426" y="489"/>
                    </a:lnTo>
                    <a:lnTo>
                      <a:pt x="428" y="486"/>
                    </a:lnTo>
                    <a:lnTo>
                      <a:pt x="432" y="484"/>
                    </a:lnTo>
                    <a:lnTo>
                      <a:pt x="442" y="472"/>
                    </a:lnTo>
                    <a:lnTo>
                      <a:pt x="451" y="460"/>
                    </a:lnTo>
                    <a:lnTo>
                      <a:pt x="461" y="449"/>
                    </a:lnTo>
                    <a:lnTo>
                      <a:pt x="476" y="424"/>
                    </a:lnTo>
                    <a:lnTo>
                      <a:pt x="483" y="410"/>
                    </a:lnTo>
                    <a:lnTo>
                      <a:pt x="489" y="398"/>
                    </a:lnTo>
                    <a:lnTo>
                      <a:pt x="494" y="383"/>
                    </a:lnTo>
                    <a:lnTo>
                      <a:pt x="499" y="369"/>
                    </a:lnTo>
                    <a:lnTo>
                      <a:pt x="499" y="365"/>
                    </a:lnTo>
                    <a:lnTo>
                      <a:pt x="499" y="362"/>
                    </a:lnTo>
                    <a:lnTo>
                      <a:pt x="500" y="361"/>
                    </a:lnTo>
                    <a:lnTo>
                      <a:pt x="502" y="355"/>
                    </a:lnTo>
                    <a:lnTo>
                      <a:pt x="506" y="341"/>
                    </a:lnTo>
                    <a:lnTo>
                      <a:pt x="510" y="311"/>
                    </a:lnTo>
                    <a:lnTo>
                      <a:pt x="511" y="296"/>
                    </a:lnTo>
                    <a:lnTo>
                      <a:pt x="511" y="288"/>
                    </a:lnTo>
                    <a:lnTo>
                      <a:pt x="512" y="281"/>
                    </a:lnTo>
                    <a:lnTo>
                      <a:pt x="510" y="248"/>
                    </a:lnTo>
                    <a:lnTo>
                      <a:pt x="506" y="219"/>
                    </a:lnTo>
                    <a:lnTo>
                      <a:pt x="499" y="189"/>
                    </a:lnTo>
                    <a:lnTo>
                      <a:pt x="489" y="162"/>
                    </a:lnTo>
                    <a:lnTo>
                      <a:pt x="476" y="135"/>
                    </a:lnTo>
                    <a:lnTo>
                      <a:pt x="461" y="110"/>
                    </a:lnTo>
                    <a:lnTo>
                      <a:pt x="442" y="86"/>
                    </a:lnTo>
                    <a:lnTo>
                      <a:pt x="421" y="64"/>
                    </a:lnTo>
                    <a:lnTo>
                      <a:pt x="399" y="43"/>
                    </a:lnTo>
                    <a:lnTo>
                      <a:pt x="376" y="26"/>
                    </a:lnTo>
                    <a:lnTo>
                      <a:pt x="351" y="11"/>
                    </a:lnTo>
                    <a:lnTo>
                      <a:pt x="339" y="4"/>
                    </a:lnTo>
                    <a:lnTo>
                      <a:pt x="327" y="0"/>
                    </a:lnTo>
                    <a:lnTo>
                      <a:pt x="306" y="2"/>
                    </a:lnTo>
                    <a:lnTo>
                      <a:pt x="289" y="7"/>
                    </a:lnTo>
                    <a:lnTo>
                      <a:pt x="303" y="11"/>
                    </a:lnTo>
                    <a:lnTo>
                      <a:pt x="319" y="18"/>
                    </a:lnTo>
                    <a:lnTo>
                      <a:pt x="334" y="25"/>
                    </a:lnTo>
                    <a:lnTo>
                      <a:pt x="350" y="34"/>
                    </a:lnTo>
                    <a:lnTo>
                      <a:pt x="363" y="43"/>
                    </a:lnTo>
                    <a:lnTo>
                      <a:pt x="378" y="54"/>
                    </a:lnTo>
                    <a:lnTo>
                      <a:pt x="392" y="65"/>
                    </a:lnTo>
                    <a:lnTo>
                      <a:pt x="407" y="79"/>
                    </a:lnTo>
                    <a:close/>
                  </a:path>
                </a:pathLst>
              </a:custGeom>
              <a:solidFill>
                <a:srgbClr val="FF8F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161">
                <a:extLst>
                  <a:ext uri="{FF2B5EF4-FFF2-40B4-BE49-F238E27FC236}">
                    <a16:creationId xmlns:a16="http://schemas.microsoft.com/office/drawing/2014/main" id="{2E0E6B4A-1385-4C1A-89E1-AB5CBFAB2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243"/>
                <a:ext cx="104" cy="122"/>
              </a:xfrm>
              <a:custGeom>
                <a:avLst/>
                <a:gdLst>
                  <a:gd name="T0" fmla="*/ 1 w 520"/>
                  <a:gd name="T1" fmla="*/ 0 h 610"/>
                  <a:gd name="T2" fmla="*/ 1 w 520"/>
                  <a:gd name="T3" fmla="*/ 0 h 610"/>
                  <a:gd name="T4" fmla="*/ 1 w 520"/>
                  <a:gd name="T5" fmla="*/ 0 h 610"/>
                  <a:gd name="T6" fmla="*/ 1 w 520"/>
                  <a:gd name="T7" fmla="*/ 0 h 610"/>
                  <a:gd name="T8" fmla="*/ 1 w 520"/>
                  <a:gd name="T9" fmla="*/ 0 h 610"/>
                  <a:gd name="T10" fmla="*/ 1 w 520"/>
                  <a:gd name="T11" fmla="*/ 1 h 610"/>
                  <a:gd name="T12" fmla="*/ 1 w 520"/>
                  <a:gd name="T13" fmla="*/ 1 h 610"/>
                  <a:gd name="T14" fmla="*/ 1 w 520"/>
                  <a:gd name="T15" fmla="*/ 1 h 610"/>
                  <a:gd name="T16" fmla="*/ 1 w 520"/>
                  <a:gd name="T17" fmla="*/ 1 h 610"/>
                  <a:gd name="T18" fmla="*/ 1 w 520"/>
                  <a:gd name="T19" fmla="*/ 1 h 610"/>
                  <a:gd name="T20" fmla="*/ 1 w 520"/>
                  <a:gd name="T21" fmla="*/ 1 h 610"/>
                  <a:gd name="T22" fmla="*/ 1 w 520"/>
                  <a:gd name="T23" fmla="*/ 1 h 610"/>
                  <a:gd name="T24" fmla="*/ 1 w 520"/>
                  <a:gd name="T25" fmla="*/ 1 h 610"/>
                  <a:gd name="T26" fmla="*/ 1 w 520"/>
                  <a:gd name="T27" fmla="*/ 1 h 610"/>
                  <a:gd name="T28" fmla="*/ 1 w 520"/>
                  <a:gd name="T29" fmla="*/ 1 h 610"/>
                  <a:gd name="T30" fmla="*/ 1 w 520"/>
                  <a:gd name="T31" fmla="*/ 1 h 610"/>
                  <a:gd name="T32" fmla="*/ 1 w 520"/>
                  <a:gd name="T33" fmla="*/ 1 h 610"/>
                  <a:gd name="T34" fmla="*/ 1 w 520"/>
                  <a:gd name="T35" fmla="*/ 1 h 610"/>
                  <a:gd name="T36" fmla="*/ 1 w 520"/>
                  <a:gd name="T37" fmla="*/ 1 h 610"/>
                  <a:gd name="T38" fmla="*/ 0 w 520"/>
                  <a:gd name="T39" fmla="*/ 1 h 610"/>
                  <a:gd name="T40" fmla="*/ 0 w 520"/>
                  <a:gd name="T41" fmla="*/ 1 h 610"/>
                  <a:gd name="T42" fmla="*/ 0 w 520"/>
                  <a:gd name="T43" fmla="*/ 1 h 610"/>
                  <a:gd name="T44" fmla="*/ 0 w 520"/>
                  <a:gd name="T45" fmla="*/ 1 h 610"/>
                  <a:gd name="T46" fmla="*/ 0 w 520"/>
                  <a:gd name="T47" fmla="*/ 1 h 610"/>
                  <a:gd name="T48" fmla="*/ 0 w 520"/>
                  <a:gd name="T49" fmla="*/ 1 h 610"/>
                  <a:gd name="T50" fmla="*/ 0 w 520"/>
                  <a:gd name="T51" fmla="*/ 1 h 610"/>
                  <a:gd name="T52" fmla="*/ 0 w 520"/>
                  <a:gd name="T53" fmla="*/ 1 h 610"/>
                  <a:gd name="T54" fmla="*/ 0 w 520"/>
                  <a:gd name="T55" fmla="*/ 1 h 610"/>
                  <a:gd name="T56" fmla="*/ 0 w 520"/>
                  <a:gd name="T57" fmla="*/ 1 h 610"/>
                  <a:gd name="T58" fmla="*/ 0 w 520"/>
                  <a:gd name="T59" fmla="*/ 1 h 610"/>
                  <a:gd name="T60" fmla="*/ 0 w 520"/>
                  <a:gd name="T61" fmla="*/ 1 h 610"/>
                  <a:gd name="T62" fmla="*/ 0 w 520"/>
                  <a:gd name="T63" fmla="*/ 1 h 610"/>
                  <a:gd name="T64" fmla="*/ 0 w 520"/>
                  <a:gd name="T65" fmla="*/ 1 h 610"/>
                  <a:gd name="T66" fmla="*/ 0 w 520"/>
                  <a:gd name="T67" fmla="*/ 1 h 610"/>
                  <a:gd name="T68" fmla="*/ 0 w 520"/>
                  <a:gd name="T69" fmla="*/ 1 h 610"/>
                  <a:gd name="T70" fmla="*/ 0 w 520"/>
                  <a:gd name="T71" fmla="*/ 1 h 610"/>
                  <a:gd name="T72" fmla="*/ 0 w 520"/>
                  <a:gd name="T73" fmla="*/ 1 h 610"/>
                  <a:gd name="T74" fmla="*/ 1 w 520"/>
                  <a:gd name="T75" fmla="*/ 1 h 610"/>
                  <a:gd name="T76" fmla="*/ 1 w 520"/>
                  <a:gd name="T77" fmla="*/ 1 h 610"/>
                  <a:gd name="T78" fmla="*/ 1 w 520"/>
                  <a:gd name="T79" fmla="*/ 1 h 610"/>
                  <a:gd name="T80" fmla="*/ 1 w 520"/>
                  <a:gd name="T81" fmla="*/ 1 h 610"/>
                  <a:gd name="T82" fmla="*/ 1 w 520"/>
                  <a:gd name="T83" fmla="*/ 1 h 610"/>
                  <a:gd name="T84" fmla="*/ 1 w 520"/>
                  <a:gd name="T85" fmla="*/ 1 h 610"/>
                  <a:gd name="T86" fmla="*/ 1 w 520"/>
                  <a:gd name="T87" fmla="*/ 1 h 610"/>
                  <a:gd name="T88" fmla="*/ 1 w 520"/>
                  <a:gd name="T89" fmla="*/ 1 h 610"/>
                  <a:gd name="T90" fmla="*/ 1 w 520"/>
                  <a:gd name="T91" fmla="*/ 1 h 610"/>
                  <a:gd name="T92" fmla="*/ 1 w 520"/>
                  <a:gd name="T93" fmla="*/ 1 h 610"/>
                  <a:gd name="T94" fmla="*/ 1 w 520"/>
                  <a:gd name="T95" fmla="*/ 0 h 610"/>
                  <a:gd name="T96" fmla="*/ 1 w 520"/>
                  <a:gd name="T97" fmla="*/ 0 h 610"/>
                  <a:gd name="T98" fmla="*/ 1 w 520"/>
                  <a:gd name="T99" fmla="*/ 0 h 610"/>
                  <a:gd name="T100" fmla="*/ 1 w 520"/>
                  <a:gd name="T101" fmla="*/ 0 h 610"/>
                  <a:gd name="T102" fmla="*/ 1 w 520"/>
                  <a:gd name="T103" fmla="*/ 0 h 610"/>
                  <a:gd name="T104" fmla="*/ 1 w 520"/>
                  <a:gd name="T105" fmla="*/ 0 h 610"/>
                  <a:gd name="T106" fmla="*/ 1 w 520"/>
                  <a:gd name="T107" fmla="*/ 0 h 610"/>
                  <a:gd name="T108" fmla="*/ 1 w 520"/>
                  <a:gd name="T109" fmla="*/ 0 h 610"/>
                  <a:gd name="T110" fmla="*/ 1 w 520"/>
                  <a:gd name="T111" fmla="*/ 0 h 610"/>
                  <a:gd name="T112" fmla="*/ 1 w 520"/>
                  <a:gd name="T113" fmla="*/ 0 h 61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20"/>
                  <a:gd name="T172" fmla="*/ 0 h 610"/>
                  <a:gd name="T173" fmla="*/ 520 w 520"/>
                  <a:gd name="T174" fmla="*/ 610 h 61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20" h="610">
                    <a:moveTo>
                      <a:pt x="410" y="67"/>
                    </a:moveTo>
                    <a:lnTo>
                      <a:pt x="431" y="89"/>
                    </a:lnTo>
                    <a:lnTo>
                      <a:pt x="450" y="113"/>
                    </a:lnTo>
                    <a:lnTo>
                      <a:pt x="465" y="138"/>
                    </a:lnTo>
                    <a:lnTo>
                      <a:pt x="478" y="165"/>
                    </a:lnTo>
                    <a:lnTo>
                      <a:pt x="488" y="192"/>
                    </a:lnTo>
                    <a:lnTo>
                      <a:pt x="495" y="222"/>
                    </a:lnTo>
                    <a:lnTo>
                      <a:pt x="499" y="251"/>
                    </a:lnTo>
                    <a:lnTo>
                      <a:pt x="501" y="284"/>
                    </a:lnTo>
                    <a:lnTo>
                      <a:pt x="500" y="291"/>
                    </a:lnTo>
                    <a:lnTo>
                      <a:pt x="500" y="299"/>
                    </a:lnTo>
                    <a:lnTo>
                      <a:pt x="499" y="314"/>
                    </a:lnTo>
                    <a:lnTo>
                      <a:pt x="495" y="344"/>
                    </a:lnTo>
                    <a:lnTo>
                      <a:pt x="491" y="358"/>
                    </a:lnTo>
                    <a:lnTo>
                      <a:pt x="489" y="364"/>
                    </a:lnTo>
                    <a:lnTo>
                      <a:pt x="488" y="365"/>
                    </a:lnTo>
                    <a:lnTo>
                      <a:pt x="488" y="368"/>
                    </a:lnTo>
                    <a:lnTo>
                      <a:pt x="488" y="372"/>
                    </a:lnTo>
                    <a:lnTo>
                      <a:pt x="483" y="386"/>
                    </a:lnTo>
                    <a:lnTo>
                      <a:pt x="478" y="401"/>
                    </a:lnTo>
                    <a:lnTo>
                      <a:pt x="472" y="413"/>
                    </a:lnTo>
                    <a:lnTo>
                      <a:pt x="465" y="427"/>
                    </a:lnTo>
                    <a:lnTo>
                      <a:pt x="450" y="452"/>
                    </a:lnTo>
                    <a:lnTo>
                      <a:pt x="440" y="463"/>
                    </a:lnTo>
                    <a:lnTo>
                      <a:pt x="431" y="475"/>
                    </a:lnTo>
                    <a:lnTo>
                      <a:pt x="421" y="487"/>
                    </a:lnTo>
                    <a:lnTo>
                      <a:pt x="417" y="489"/>
                    </a:lnTo>
                    <a:lnTo>
                      <a:pt x="415" y="492"/>
                    </a:lnTo>
                    <a:lnTo>
                      <a:pt x="410" y="499"/>
                    </a:lnTo>
                    <a:lnTo>
                      <a:pt x="404" y="504"/>
                    </a:lnTo>
                    <a:lnTo>
                      <a:pt x="400" y="506"/>
                    </a:lnTo>
                    <a:lnTo>
                      <a:pt x="398" y="509"/>
                    </a:lnTo>
                    <a:lnTo>
                      <a:pt x="387" y="520"/>
                    </a:lnTo>
                    <a:lnTo>
                      <a:pt x="374" y="529"/>
                    </a:lnTo>
                    <a:lnTo>
                      <a:pt x="363" y="539"/>
                    </a:lnTo>
                    <a:lnTo>
                      <a:pt x="349" y="546"/>
                    </a:lnTo>
                    <a:lnTo>
                      <a:pt x="342" y="549"/>
                    </a:lnTo>
                    <a:lnTo>
                      <a:pt x="337" y="554"/>
                    </a:lnTo>
                    <a:lnTo>
                      <a:pt x="323" y="560"/>
                    </a:lnTo>
                    <a:lnTo>
                      <a:pt x="311" y="567"/>
                    </a:lnTo>
                    <a:lnTo>
                      <a:pt x="296" y="572"/>
                    </a:lnTo>
                    <a:lnTo>
                      <a:pt x="282" y="576"/>
                    </a:lnTo>
                    <a:lnTo>
                      <a:pt x="278" y="576"/>
                    </a:lnTo>
                    <a:lnTo>
                      <a:pt x="275" y="576"/>
                    </a:lnTo>
                    <a:lnTo>
                      <a:pt x="274" y="577"/>
                    </a:lnTo>
                    <a:lnTo>
                      <a:pt x="267" y="580"/>
                    </a:lnTo>
                    <a:lnTo>
                      <a:pt x="254" y="584"/>
                    </a:lnTo>
                    <a:lnTo>
                      <a:pt x="224" y="589"/>
                    </a:lnTo>
                    <a:lnTo>
                      <a:pt x="208" y="590"/>
                    </a:lnTo>
                    <a:lnTo>
                      <a:pt x="200" y="590"/>
                    </a:lnTo>
                    <a:lnTo>
                      <a:pt x="194" y="591"/>
                    </a:lnTo>
                    <a:lnTo>
                      <a:pt x="165" y="590"/>
                    </a:lnTo>
                    <a:lnTo>
                      <a:pt x="138" y="587"/>
                    </a:lnTo>
                    <a:lnTo>
                      <a:pt x="112" y="581"/>
                    </a:lnTo>
                    <a:lnTo>
                      <a:pt x="88" y="573"/>
                    </a:lnTo>
                    <a:lnTo>
                      <a:pt x="64" y="563"/>
                    </a:lnTo>
                    <a:lnTo>
                      <a:pt x="42" y="550"/>
                    </a:lnTo>
                    <a:lnTo>
                      <a:pt x="20" y="536"/>
                    </a:lnTo>
                    <a:lnTo>
                      <a:pt x="0" y="519"/>
                    </a:lnTo>
                    <a:lnTo>
                      <a:pt x="4" y="537"/>
                    </a:lnTo>
                    <a:lnTo>
                      <a:pt x="11" y="555"/>
                    </a:lnTo>
                    <a:lnTo>
                      <a:pt x="30" y="567"/>
                    </a:lnTo>
                    <a:lnTo>
                      <a:pt x="52" y="579"/>
                    </a:lnTo>
                    <a:lnTo>
                      <a:pt x="73" y="588"/>
                    </a:lnTo>
                    <a:lnTo>
                      <a:pt x="96" y="596"/>
                    </a:lnTo>
                    <a:lnTo>
                      <a:pt x="119" y="601"/>
                    </a:lnTo>
                    <a:lnTo>
                      <a:pt x="143" y="606"/>
                    </a:lnTo>
                    <a:lnTo>
                      <a:pt x="168" y="609"/>
                    </a:lnTo>
                    <a:lnTo>
                      <a:pt x="194" y="610"/>
                    </a:lnTo>
                    <a:lnTo>
                      <a:pt x="225" y="608"/>
                    </a:lnTo>
                    <a:lnTo>
                      <a:pt x="257" y="604"/>
                    </a:lnTo>
                    <a:lnTo>
                      <a:pt x="272" y="599"/>
                    </a:lnTo>
                    <a:lnTo>
                      <a:pt x="288" y="596"/>
                    </a:lnTo>
                    <a:lnTo>
                      <a:pt x="295" y="592"/>
                    </a:lnTo>
                    <a:lnTo>
                      <a:pt x="303" y="590"/>
                    </a:lnTo>
                    <a:lnTo>
                      <a:pt x="318" y="585"/>
                    </a:lnTo>
                    <a:lnTo>
                      <a:pt x="346" y="571"/>
                    </a:lnTo>
                    <a:lnTo>
                      <a:pt x="373" y="555"/>
                    </a:lnTo>
                    <a:lnTo>
                      <a:pt x="375" y="551"/>
                    </a:lnTo>
                    <a:lnTo>
                      <a:pt x="379" y="549"/>
                    </a:lnTo>
                    <a:lnTo>
                      <a:pt x="385" y="545"/>
                    </a:lnTo>
                    <a:lnTo>
                      <a:pt x="399" y="536"/>
                    </a:lnTo>
                    <a:lnTo>
                      <a:pt x="424" y="514"/>
                    </a:lnTo>
                    <a:lnTo>
                      <a:pt x="434" y="500"/>
                    </a:lnTo>
                    <a:lnTo>
                      <a:pt x="446" y="488"/>
                    </a:lnTo>
                    <a:lnTo>
                      <a:pt x="455" y="474"/>
                    </a:lnTo>
                    <a:lnTo>
                      <a:pt x="459" y="468"/>
                    </a:lnTo>
                    <a:lnTo>
                      <a:pt x="461" y="464"/>
                    </a:lnTo>
                    <a:lnTo>
                      <a:pt x="465" y="462"/>
                    </a:lnTo>
                    <a:lnTo>
                      <a:pt x="481" y="435"/>
                    </a:lnTo>
                    <a:lnTo>
                      <a:pt x="495" y="407"/>
                    </a:lnTo>
                    <a:lnTo>
                      <a:pt x="506" y="378"/>
                    </a:lnTo>
                    <a:lnTo>
                      <a:pt x="509" y="362"/>
                    </a:lnTo>
                    <a:lnTo>
                      <a:pt x="514" y="347"/>
                    </a:lnTo>
                    <a:lnTo>
                      <a:pt x="518" y="316"/>
                    </a:lnTo>
                    <a:lnTo>
                      <a:pt x="520" y="284"/>
                    </a:lnTo>
                    <a:lnTo>
                      <a:pt x="518" y="250"/>
                    </a:lnTo>
                    <a:lnTo>
                      <a:pt x="514" y="218"/>
                    </a:lnTo>
                    <a:lnTo>
                      <a:pt x="506" y="186"/>
                    </a:lnTo>
                    <a:lnTo>
                      <a:pt x="495" y="158"/>
                    </a:lnTo>
                    <a:lnTo>
                      <a:pt x="481" y="129"/>
                    </a:lnTo>
                    <a:lnTo>
                      <a:pt x="465" y="102"/>
                    </a:lnTo>
                    <a:lnTo>
                      <a:pt x="446" y="76"/>
                    </a:lnTo>
                    <a:lnTo>
                      <a:pt x="424" y="53"/>
                    </a:lnTo>
                    <a:lnTo>
                      <a:pt x="390" y="22"/>
                    </a:lnTo>
                    <a:lnTo>
                      <a:pt x="372" y="10"/>
                    </a:lnTo>
                    <a:lnTo>
                      <a:pt x="355" y="0"/>
                    </a:lnTo>
                    <a:lnTo>
                      <a:pt x="333" y="0"/>
                    </a:lnTo>
                    <a:lnTo>
                      <a:pt x="316" y="3"/>
                    </a:lnTo>
                    <a:lnTo>
                      <a:pt x="328" y="7"/>
                    </a:lnTo>
                    <a:lnTo>
                      <a:pt x="340" y="14"/>
                    </a:lnTo>
                    <a:lnTo>
                      <a:pt x="365" y="29"/>
                    </a:lnTo>
                    <a:lnTo>
                      <a:pt x="388" y="46"/>
                    </a:lnTo>
                    <a:lnTo>
                      <a:pt x="410" y="67"/>
                    </a:lnTo>
                    <a:close/>
                  </a:path>
                </a:pathLst>
              </a:custGeom>
              <a:solidFill>
                <a:srgbClr val="FF878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162">
                <a:extLst>
                  <a:ext uri="{FF2B5EF4-FFF2-40B4-BE49-F238E27FC236}">
                    <a16:creationId xmlns:a16="http://schemas.microsoft.com/office/drawing/2014/main" id="{27D5A854-966A-4528-85F9-17759918F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9" y="1305"/>
                <a:ext cx="57" cy="93"/>
              </a:xfrm>
              <a:custGeom>
                <a:avLst/>
                <a:gdLst>
                  <a:gd name="T0" fmla="*/ 0 w 286"/>
                  <a:gd name="T1" fmla="*/ 0 h 464"/>
                  <a:gd name="T2" fmla="*/ 0 w 286"/>
                  <a:gd name="T3" fmla="*/ 0 h 464"/>
                  <a:gd name="T4" fmla="*/ 0 w 286"/>
                  <a:gd name="T5" fmla="*/ 0 h 464"/>
                  <a:gd name="T6" fmla="*/ 0 w 286"/>
                  <a:gd name="T7" fmla="*/ 0 h 464"/>
                  <a:gd name="T8" fmla="*/ 0 w 286"/>
                  <a:gd name="T9" fmla="*/ 0 h 464"/>
                  <a:gd name="T10" fmla="*/ 0 w 286"/>
                  <a:gd name="T11" fmla="*/ 0 h 464"/>
                  <a:gd name="T12" fmla="*/ 0 w 286"/>
                  <a:gd name="T13" fmla="*/ 0 h 464"/>
                  <a:gd name="T14" fmla="*/ 0 w 286"/>
                  <a:gd name="T15" fmla="*/ 0 h 464"/>
                  <a:gd name="T16" fmla="*/ 0 w 286"/>
                  <a:gd name="T17" fmla="*/ 0 h 464"/>
                  <a:gd name="T18" fmla="*/ 0 w 286"/>
                  <a:gd name="T19" fmla="*/ 0 h 464"/>
                  <a:gd name="T20" fmla="*/ 0 w 286"/>
                  <a:gd name="T21" fmla="*/ 0 h 464"/>
                  <a:gd name="T22" fmla="*/ 0 w 286"/>
                  <a:gd name="T23" fmla="*/ 0 h 464"/>
                  <a:gd name="T24" fmla="*/ 0 w 286"/>
                  <a:gd name="T25" fmla="*/ 0 h 464"/>
                  <a:gd name="T26" fmla="*/ 0 w 286"/>
                  <a:gd name="T27" fmla="*/ 0 h 464"/>
                  <a:gd name="T28" fmla="*/ 0 w 286"/>
                  <a:gd name="T29" fmla="*/ 0 h 464"/>
                  <a:gd name="T30" fmla="*/ 0 w 286"/>
                  <a:gd name="T31" fmla="*/ 0 h 464"/>
                  <a:gd name="T32" fmla="*/ 0 w 286"/>
                  <a:gd name="T33" fmla="*/ 1 h 464"/>
                  <a:gd name="T34" fmla="*/ 0 w 286"/>
                  <a:gd name="T35" fmla="*/ 1 h 464"/>
                  <a:gd name="T36" fmla="*/ 0 w 286"/>
                  <a:gd name="T37" fmla="*/ 1 h 464"/>
                  <a:gd name="T38" fmla="*/ 0 w 286"/>
                  <a:gd name="T39" fmla="*/ 1 h 464"/>
                  <a:gd name="T40" fmla="*/ 0 w 286"/>
                  <a:gd name="T41" fmla="*/ 1 h 464"/>
                  <a:gd name="T42" fmla="*/ 0 w 286"/>
                  <a:gd name="T43" fmla="*/ 1 h 464"/>
                  <a:gd name="T44" fmla="*/ 0 w 286"/>
                  <a:gd name="T45" fmla="*/ 1 h 464"/>
                  <a:gd name="T46" fmla="*/ 0 w 286"/>
                  <a:gd name="T47" fmla="*/ 1 h 464"/>
                  <a:gd name="T48" fmla="*/ 0 w 286"/>
                  <a:gd name="T49" fmla="*/ 1 h 464"/>
                  <a:gd name="T50" fmla="*/ 0 w 286"/>
                  <a:gd name="T51" fmla="*/ 1 h 464"/>
                  <a:gd name="T52" fmla="*/ 0 w 286"/>
                  <a:gd name="T53" fmla="*/ 1 h 464"/>
                  <a:gd name="T54" fmla="*/ 0 w 286"/>
                  <a:gd name="T55" fmla="*/ 1 h 464"/>
                  <a:gd name="T56" fmla="*/ 0 w 286"/>
                  <a:gd name="T57" fmla="*/ 1 h 464"/>
                  <a:gd name="T58" fmla="*/ 0 w 286"/>
                  <a:gd name="T59" fmla="*/ 1 h 464"/>
                  <a:gd name="T60" fmla="*/ 0 w 286"/>
                  <a:gd name="T61" fmla="*/ 1 h 464"/>
                  <a:gd name="T62" fmla="*/ 0 w 286"/>
                  <a:gd name="T63" fmla="*/ 1 h 464"/>
                  <a:gd name="T64" fmla="*/ 0 w 286"/>
                  <a:gd name="T65" fmla="*/ 1 h 464"/>
                  <a:gd name="T66" fmla="*/ 0 w 286"/>
                  <a:gd name="T67" fmla="*/ 0 h 464"/>
                  <a:gd name="T68" fmla="*/ 0 w 286"/>
                  <a:gd name="T69" fmla="*/ 0 h 464"/>
                  <a:gd name="T70" fmla="*/ 0 w 286"/>
                  <a:gd name="T71" fmla="*/ 0 h 464"/>
                  <a:gd name="T72" fmla="*/ 0 w 286"/>
                  <a:gd name="T73" fmla="*/ 0 h 464"/>
                  <a:gd name="T74" fmla="*/ 0 w 286"/>
                  <a:gd name="T75" fmla="*/ 0 h 464"/>
                  <a:gd name="T76" fmla="*/ 0 w 286"/>
                  <a:gd name="T77" fmla="*/ 0 h 464"/>
                  <a:gd name="T78" fmla="*/ 0 w 286"/>
                  <a:gd name="T79" fmla="*/ 0 h 464"/>
                  <a:gd name="T80" fmla="*/ 0 w 286"/>
                  <a:gd name="T81" fmla="*/ 0 h 464"/>
                  <a:gd name="T82" fmla="*/ 0 w 286"/>
                  <a:gd name="T83" fmla="*/ 0 h 464"/>
                  <a:gd name="T84" fmla="*/ 0 w 286"/>
                  <a:gd name="T85" fmla="*/ 0 h 4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6"/>
                  <a:gd name="T130" fmla="*/ 0 h 464"/>
                  <a:gd name="T131" fmla="*/ 286 w 286"/>
                  <a:gd name="T132" fmla="*/ 464 h 4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6" h="464">
                    <a:moveTo>
                      <a:pt x="286" y="110"/>
                    </a:moveTo>
                    <a:lnTo>
                      <a:pt x="286" y="82"/>
                    </a:lnTo>
                    <a:lnTo>
                      <a:pt x="284" y="40"/>
                    </a:lnTo>
                    <a:lnTo>
                      <a:pt x="280" y="0"/>
                    </a:lnTo>
                    <a:lnTo>
                      <a:pt x="277" y="13"/>
                    </a:lnTo>
                    <a:lnTo>
                      <a:pt x="276" y="26"/>
                    </a:lnTo>
                    <a:lnTo>
                      <a:pt x="273" y="53"/>
                    </a:lnTo>
                    <a:lnTo>
                      <a:pt x="268" y="78"/>
                    </a:lnTo>
                    <a:lnTo>
                      <a:pt x="264" y="105"/>
                    </a:lnTo>
                    <a:lnTo>
                      <a:pt x="257" y="128"/>
                    </a:lnTo>
                    <a:lnTo>
                      <a:pt x="250" y="153"/>
                    </a:lnTo>
                    <a:lnTo>
                      <a:pt x="241" y="177"/>
                    </a:lnTo>
                    <a:lnTo>
                      <a:pt x="232" y="202"/>
                    </a:lnTo>
                    <a:lnTo>
                      <a:pt x="207" y="247"/>
                    </a:lnTo>
                    <a:lnTo>
                      <a:pt x="193" y="269"/>
                    </a:lnTo>
                    <a:lnTo>
                      <a:pt x="180" y="292"/>
                    </a:lnTo>
                    <a:lnTo>
                      <a:pt x="164" y="312"/>
                    </a:lnTo>
                    <a:lnTo>
                      <a:pt x="148" y="334"/>
                    </a:lnTo>
                    <a:lnTo>
                      <a:pt x="112" y="374"/>
                    </a:lnTo>
                    <a:lnTo>
                      <a:pt x="83" y="399"/>
                    </a:lnTo>
                    <a:lnTo>
                      <a:pt x="56" y="423"/>
                    </a:lnTo>
                    <a:lnTo>
                      <a:pt x="48" y="428"/>
                    </a:lnTo>
                    <a:lnTo>
                      <a:pt x="41" y="433"/>
                    </a:lnTo>
                    <a:lnTo>
                      <a:pt x="28" y="445"/>
                    </a:lnTo>
                    <a:lnTo>
                      <a:pt x="0" y="464"/>
                    </a:lnTo>
                    <a:lnTo>
                      <a:pt x="21" y="456"/>
                    </a:lnTo>
                    <a:lnTo>
                      <a:pt x="31" y="451"/>
                    </a:lnTo>
                    <a:lnTo>
                      <a:pt x="42" y="448"/>
                    </a:lnTo>
                    <a:lnTo>
                      <a:pt x="62" y="439"/>
                    </a:lnTo>
                    <a:lnTo>
                      <a:pt x="82" y="430"/>
                    </a:lnTo>
                    <a:lnTo>
                      <a:pt x="125" y="389"/>
                    </a:lnTo>
                    <a:lnTo>
                      <a:pt x="154" y="357"/>
                    </a:lnTo>
                    <a:lnTo>
                      <a:pt x="181" y="326"/>
                    </a:lnTo>
                    <a:lnTo>
                      <a:pt x="205" y="292"/>
                    </a:lnTo>
                    <a:lnTo>
                      <a:pt x="227" y="258"/>
                    </a:lnTo>
                    <a:lnTo>
                      <a:pt x="246" y="221"/>
                    </a:lnTo>
                    <a:lnTo>
                      <a:pt x="263" y="185"/>
                    </a:lnTo>
                    <a:lnTo>
                      <a:pt x="265" y="175"/>
                    </a:lnTo>
                    <a:lnTo>
                      <a:pt x="268" y="166"/>
                    </a:lnTo>
                    <a:lnTo>
                      <a:pt x="275" y="148"/>
                    </a:lnTo>
                    <a:lnTo>
                      <a:pt x="277" y="137"/>
                    </a:lnTo>
                    <a:lnTo>
                      <a:pt x="281" y="128"/>
                    </a:lnTo>
                    <a:lnTo>
                      <a:pt x="286" y="110"/>
                    </a:lnTo>
                    <a:close/>
                  </a:path>
                </a:pathLst>
              </a:custGeom>
              <a:solidFill>
                <a:srgbClr val="FF1F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163">
                <a:extLst>
                  <a:ext uri="{FF2B5EF4-FFF2-40B4-BE49-F238E27FC236}">
                    <a16:creationId xmlns:a16="http://schemas.microsoft.com/office/drawing/2014/main" id="{A63D5914-0572-4379-B7B9-7D093B713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" y="1327"/>
                <a:ext cx="41" cy="64"/>
              </a:xfrm>
              <a:custGeom>
                <a:avLst/>
                <a:gdLst>
                  <a:gd name="T0" fmla="*/ 0 w 204"/>
                  <a:gd name="T1" fmla="*/ 0 h 320"/>
                  <a:gd name="T2" fmla="*/ 0 w 204"/>
                  <a:gd name="T3" fmla="*/ 0 h 320"/>
                  <a:gd name="T4" fmla="*/ 0 w 204"/>
                  <a:gd name="T5" fmla="*/ 0 h 320"/>
                  <a:gd name="T6" fmla="*/ 0 w 204"/>
                  <a:gd name="T7" fmla="*/ 0 h 320"/>
                  <a:gd name="T8" fmla="*/ 0 w 204"/>
                  <a:gd name="T9" fmla="*/ 0 h 320"/>
                  <a:gd name="T10" fmla="*/ 0 w 204"/>
                  <a:gd name="T11" fmla="*/ 0 h 320"/>
                  <a:gd name="T12" fmla="*/ 0 w 204"/>
                  <a:gd name="T13" fmla="*/ 0 h 320"/>
                  <a:gd name="T14" fmla="*/ 0 w 204"/>
                  <a:gd name="T15" fmla="*/ 0 h 320"/>
                  <a:gd name="T16" fmla="*/ 0 w 204"/>
                  <a:gd name="T17" fmla="*/ 0 h 320"/>
                  <a:gd name="T18" fmla="*/ 0 w 204"/>
                  <a:gd name="T19" fmla="*/ 0 h 320"/>
                  <a:gd name="T20" fmla="*/ 0 w 204"/>
                  <a:gd name="T21" fmla="*/ 0 h 320"/>
                  <a:gd name="T22" fmla="*/ 0 w 204"/>
                  <a:gd name="T23" fmla="*/ 0 h 320"/>
                  <a:gd name="T24" fmla="*/ 0 w 204"/>
                  <a:gd name="T25" fmla="*/ 0 h 320"/>
                  <a:gd name="T26" fmla="*/ 0 w 204"/>
                  <a:gd name="T27" fmla="*/ 0 h 320"/>
                  <a:gd name="T28" fmla="*/ 0 w 204"/>
                  <a:gd name="T29" fmla="*/ 0 h 320"/>
                  <a:gd name="T30" fmla="*/ 0 w 204"/>
                  <a:gd name="T31" fmla="*/ 0 h 320"/>
                  <a:gd name="T32" fmla="*/ 0 w 204"/>
                  <a:gd name="T33" fmla="*/ 0 h 320"/>
                  <a:gd name="T34" fmla="*/ 0 w 204"/>
                  <a:gd name="T35" fmla="*/ 0 h 320"/>
                  <a:gd name="T36" fmla="*/ 0 w 204"/>
                  <a:gd name="T37" fmla="*/ 0 h 320"/>
                  <a:gd name="T38" fmla="*/ 0 w 204"/>
                  <a:gd name="T39" fmla="*/ 0 h 320"/>
                  <a:gd name="T40" fmla="*/ 0 w 204"/>
                  <a:gd name="T41" fmla="*/ 0 h 320"/>
                  <a:gd name="T42" fmla="*/ 0 w 204"/>
                  <a:gd name="T43" fmla="*/ 0 h 320"/>
                  <a:gd name="T44" fmla="*/ 0 w 204"/>
                  <a:gd name="T45" fmla="*/ 0 h 320"/>
                  <a:gd name="T46" fmla="*/ 0 w 204"/>
                  <a:gd name="T47" fmla="*/ 0 h 320"/>
                  <a:gd name="T48" fmla="*/ 0 w 204"/>
                  <a:gd name="T49" fmla="*/ 0 h 320"/>
                  <a:gd name="T50" fmla="*/ 0 w 204"/>
                  <a:gd name="T51" fmla="*/ 0 h 320"/>
                  <a:gd name="T52" fmla="*/ 0 w 204"/>
                  <a:gd name="T53" fmla="*/ 0 h 320"/>
                  <a:gd name="T54" fmla="*/ 0 w 204"/>
                  <a:gd name="T55" fmla="*/ 0 h 320"/>
                  <a:gd name="T56" fmla="*/ 0 w 204"/>
                  <a:gd name="T57" fmla="*/ 0 h 320"/>
                  <a:gd name="T58" fmla="*/ 0 w 204"/>
                  <a:gd name="T59" fmla="*/ 0 h 320"/>
                  <a:gd name="T60" fmla="*/ 0 w 204"/>
                  <a:gd name="T61" fmla="*/ 0 h 320"/>
                  <a:gd name="T62" fmla="*/ 0 w 204"/>
                  <a:gd name="T63" fmla="*/ 0 h 320"/>
                  <a:gd name="T64" fmla="*/ 0 w 204"/>
                  <a:gd name="T65" fmla="*/ 1 h 320"/>
                  <a:gd name="T66" fmla="*/ 0 w 204"/>
                  <a:gd name="T67" fmla="*/ 0 h 320"/>
                  <a:gd name="T68" fmla="*/ 0 w 204"/>
                  <a:gd name="T69" fmla="*/ 0 h 320"/>
                  <a:gd name="T70" fmla="*/ 0 w 204"/>
                  <a:gd name="T71" fmla="*/ 0 h 320"/>
                  <a:gd name="T72" fmla="*/ 0 w 204"/>
                  <a:gd name="T73" fmla="*/ 0 h 320"/>
                  <a:gd name="T74" fmla="*/ 0 w 204"/>
                  <a:gd name="T75" fmla="*/ 0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4"/>
                  <a:gd name="T115" fmla="*/ 0 h 320"/>
                  <a:gd name="T116" fmla="*/ 204 w 204"/>
                  <a:gd name="T117" fmla="*/ 320 h 3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4" h="320">
                    <a:moveTo>
                      <a:pt x="90" y="253"/>
                    </a:moveTo>
                    <a:lnTo>
                      <a:pt x="101" y="238"/>
                    </a:lnTo>
                    <a:lnTo>
                      <a:pt x="114" y="225"/>
                    </a:lnTo>
                    <a:lnTo>
                      <a:pt x="118" y="217"/>
                    </a:lnTo>
                    <a:lnTo>
                      <a:pt x="124" y="210"/>
                    </a:lnTo>
                    <a:lnTo>
                      <a:pt x="135" y="196"/>
                    </a:lnTo>
                    <a:lnTo>
                      <a:pt x="153" y="167"/>
                    </a:lnTo>
                    <a:lnTo>
                      <a:pt x="161" y="151"/>
                    </a:lnTo>
                    <a:lnTo>
                      <a:pt x="170" y="136"/>
                    </a:lnTo>
                    <a:lnTo>
                      <a:pt x="173" y="127"/>
                    </a:lnTo>
                    <a:lnTo>
                      <a:pt x="174" y="123"/>
                    </a:lnTo>
                    <a:lnTo>
                      <a:pt x="176" y="119"/>
                    </a:lnTo>
                    <a:lnTo>
                      <a:pt x="183" y="103"/>
                    </a:lnTo>
                    <a:lnTo>
                      <a:pt x="187" y="86"/>
                    </a:lnTo>
                    <a:lnTo>
                      <a:pt x="193" y="70"/>
                    </a:lnTo>
                    <a:lnTo>
                      <a:pt x="196" y="52"/>
                    </a:lnTo>
                    <a:lnTo>
                      <a:pt x="198" y="43"/>
                    </a:lnTo>
                    <a:lnTo>
                      <a:pt x="200" y="35"/>
                    </a:lnTo>
                    <a:lnTo>
                      <a:pt x="202" y="17"/>
                    </a:lnTo>
                    <a:lnTo>
                      <a:pt x="204" y="0"/>
                    </a:lnTo>
                    <a:lnTo>
                      <a:pt x="199" y="18"/>
                    </a:lnTo>
                    <a:lnTo>
                      <a:pt x="195" y="27"/>
                    </a:lnTo>
                    <a:lnTo>
                      <a:pt x="193" y="38"/>
                    </a:lnTo>
                    <a:lnTo>
                      <a:pt x="186" y="56"/>
                    </a:lnTo>
                    <a:lnTo>
                      <a:pt x="183" y="65"/>
                    </a:lnTo>
                    <a:lnTo>
                      <a:pt x="181" y="75"/>
                    </a:lnTo>
                    <a:lnTo>
                      <a:pt x="164" y="111"/>
                    </a:lnTo>
                    <a:lnTo>
                      <a:pt x="145" y="148"/>
                    </a:lnTo>
                    <a:lnTo>
                      <a:pt x="123" y="182"/>
                    </a:lnTo>
                    <a:lnTo>
                      <a:pt x="99" y="216"/>
                    </a:lnTo>
                    <a:lnTo>
                      <a:pt x="72" y="247"/>
                    </a:lnTo>
                    <a:lnTo>
                      <a:pt x="43" y="279"/>
                    </a:lnTo>
                    <a:lnTo>
                      <a:pt x="0" y="320"/>
                    </a:lnTo>
                    <a:lnTo>
                      <a:pt x="23" y="305"/>
                    </a:lnTo>
                    <a:lnTo>
                      <a:pt x="46" y="289"/>
                    </a:lnTo>
                    <a:lnTo>
                      <a:pt x="56" y="280"/>
                    </a:lnTo>
                    <a:lnTo>
                      <a:pt x="67" y="272"/>
                    </a:lnTo>
                    <a:lnTo>
                      <a:pt x="90" y="253"/>
                    </a:lnTo>
                    <a:close/>
                  </a:path>
                </a:pathLst>
              </a:custGeom>
              <a:solidFill>
                <a:srgbClr val="FF101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164">
                <a:extLst>
                  <a:ext uri="{FF2B5EF4-FFF2-40B4-BE49-F238E27FC236}">
                    <a16:creationId xmlns:a16="http://schemas.microsoft.com/office/drawing/2014/main" id="{325A89A7-E92D-4974-8133-E1C0F0086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1251"/>
                <a:ext cx="92" cy="98"/>
              </a:xfrm>
              <a:custGeom>
                <a:avLst/>
                <a:gdLst>
                  <a:gd name="T0" fmla="*/ 0 w 459"/>
                  <a:gd name="T1" fmla="*/ 0 h 490"/>
                  <a:gd name="T2" fmla="*/ 0 w 459"/>
                  <a:gd name="T3" fmla="*/ 0 h 490"/>
                  <a:gd name="T4" fmla="*/ 0 w 459"/>
                  <a:gd name="T5" fmla="*/ 0 h 490"/>
                  <a:gd name="T6" fmla="*/ 1 w 459"/>
                  <a:gd name="T7" fmla="*/ 0 h 490"/>
                  <a:gd name="T8" fmla="*/ 1 w 459"/>
                  <a:gd name="T9" fmla="*/ 0 h 490"/>
                  <a:gd name="T10" fmla="*/ 1 w 459"/>
                  <a:gd name="T11" fmla="*/ 0 h 490"/>
                  <a:gd name="T12" fmla="*/ 1 w 459"/>
                  <a:gd name="T13" fmla="*/ 0 h 490"/>
                  <a:gd name="T14" fmla="*/ 1 w 459"/>
                  <a:gd name="T15" fmla="*/ 0 h 490"/>
                  <a:gd name="T16" fmla="*/ 1 w 459"/>
                  <a:gd name="T17" fmla="*/ 0 h 490"/>
                  <a:gd name="T18" fmla="*/ 1 w 459"/>
                  <a:gd name="T19" fmla="*/ 0 h 490"/>
                  <a:gd name="T20" fmla="*/ 1 w 459"/>
                  <a:gd name="T21" fmla="*/ 0 h 490"/>
                  <a:gd name="T22" fmla="*/ 1 w 459"/>
                  <a:gd name="T23" fmla="*/ 0 h 490"/>
                  <a:gd name="T24" fmla="*/ 1 w 459"/>
                  <a:gd name="T25" fmla="*/ 1 h 490"/>
                  <a:gd name="T26" fmla="*/ 1 w 459"/>
                  <a:gd name="T27" fmla="*/ 1 h 490"/>
                  <a:gd name="T28" fmla="*/ 1 w 459"/>
                  <a:gd name="T29" fmla="*/ 1 h 490"/>
                  <a:gd name="T30" fmla="*/ 1 w 459"/>
                  <a:gd name="T31" fmla="*/ 1 h 490"/>
                  <a:gd name="T32" fmla="*/ 1 w 459"/>
                  <a:gd name="T33" fmla="*/ 1 h 490"/>
                  <a:gd name="T34" fmla="*/ 0 w 459"/>
                  <a:gd name="T35" fmla="*/ 1 h 490"/>
                  <a:gd name="T36" fmla="*/ 0 w 459"/>
                  <a:gd name="T37" fmla="*/ 1 h 490"/>
                  <a:gd name="T38" fmla="*/ 0 w 459"/>
                  <a:gd name="T39" fmla="*/ 1 h 490"/>
                  <a:gd name="T40" fmla="*/ 0 w 459"/>
                  <a:gd name="T41" fmla="*/ 1 h 490"/>
                  <a:gd name="T42" fmla="*/ 0 w 459"/>
                  <a:gd name="T43" fmla="*/ 1 h 490"/>
                  <a:gd name="T44" fmla="*/ 0 w 459"/>
                  <a:gd name="T45" fmla="*/ 1 h 490"/>
                  <a:gd name="T46" fmla="*/ 0 w 459"/>
                  <a:gd name="T47" fmla="*/ 1 h 490"/>
                  <a:gd name="T48" fmla="*/ 0 w 459"/>
                  <a:gd name="T49" fmla="*/ 1 h 490"/>
                  <a:gd name="T50" fmla="*/ 0 w 459"/>
                  <a:gd name="T51" fmla="*/ 1 h 490"/>
                  <a:gd name="T52" fmla="*/ 0 w 459"/>
                  <a:gd name="T53" fmla="*/ 1 h 490"/>
                  <a:gd name="T54" fmla="*/ 0 w 459"/>
                  <a:gd name="T55" fmla="*/ 1 h 490"/>
                  <a:gd name="T56" fmla="*/ 0 w 459"/>
                  <a:gd name="T57" fmla="*/ 1 h 490"/>
                  <a:gd name="T58" fmla="*/ 0 w 459"/>
                  <a:gd name="T59" fmla="*/ 1 h 490"/>
                  <a:gd name="T60" fmla="*/ 0 w 459"/>
                  <a:gd name="T61" fmla="*/ 1 h 490"/>
                  <a:gd name="T62" fmla="*/ 0 w 459"/>
                  <a:gd name="T63" fmla="*/ 1 h 490"/>
                  <a:gd name="T64" fmla="*/ 0 w 459"/>
                  <a:gd name="T65" fmla="*/ 1 h 490"/>
                  <a:gd name="T66" fmla="*/ 0 w 459"/>
                  <a:gd name="T67" fmla="*/ 1 h 490"/>
                  <a:gd name="T68" fmla="*/ 0 w 459"/>
                  <a:gd name="T69" fmla="*/ 1 h 490"/>
                  <a:gd name="T70" fmla="*/ 0 w 459"/>
                  <a:gd name="T71" fmla="*/ 1 h 490"/>
                  <a:gd name="T72" fmla="*/ 0 w 459"/>
                  <a:gd name="T73" fmla="*/ 1 h 490"/>
                  <a:gd name="T74" fmla="*/ 1 w 459"/>
                  <a:gd name="T75" fmla="*/ 1 h 490"/>
                  <a:gd name="T76" fmla="*/ 1 w 459"/>
                  <a:gd name="T77" fmla="*/ 1 h 490"/>
                  <a:gd name="T78" fmla="*/ 1 w 459"/>
                  <a:gd name="T79" fmla="*/ 1 h 490"/>
                  <a:gd name="T80" fmla="*/ 1 w 459"/>
                  <a:gd name="T81" fmla="*/ 1 h 490"/>
                  <a:gd name="T82" fmla="*/ 1 w 459"/>
                  <a:gd name="T83" fmla="*/ 1 h 490"/>
                  <a:gd name="T84" fmla="*/ 1 w 459"/>
                  <a:gd name="T85" fmla="*/ 1 h 490"/>
                  <a:gd name="T86" fmla="*/ 1 w 459"/>
                  <a:gd name="T87" fmla="*/ 1 h 490"/>
                  <a:gd name="T88" fmla="*/ 1 w 459"/>
                  <a:gd name="T89" fmla="*/ 1 h 490"/>
                  <a:gd name="T90" fmla="*/ 1 w 459"/>
                  <a:gd name="T91" fmla="*/ 0 h 490"/>
                  <a:gd name="T92" fmla="*/ 1 w 459"/>
                  <a:gd name="T93" fmla="*/ 0 h 490"/>
                  <a:gd name="T94" fmla="*/ 1 w 459"/>
                  <a:gd name="T95" fmla="*/ 0 h 490"/>
                  <a:gd name="T96" fmla="*/ 1 w 459"/>
                  <a:gd name="T97" fmla="*/ 0 h 490"/>
                  <a:gd name="T98" fmla="*/ 1 w 459"/>
                  <a:gd name="T99" fmla="*/ 0 h 490"/>
                  <a:gd name="T100" fmla="*/ 1 w 459"/>
                  <a:gd name="T101" fmla="*/ 0 h 490"/>
                  <a:gd name="T102" fmla="*/ 1 w 459"/>
                  <a:gd name="T103" fmla="*/ 0 h 490"/>
                  <a:gd name="T104" fmla="*/ 1 w 459"/>
                  <a:gd name="T105" fmla="*/ 0 h 490"/>
                  <a:gd name="T106" fmla="*/ 1 w 459"/>
                  <a:gd name="T107" fmla="*/ 0 h 490"/>
                  <a:gd name="T108" fmla="*/ 0 w 459"/>
                  <a:gd name="T109" fmla="*/ 0 h 490"/>
                  <a:gd name="T110" fmla="*/ 0 w 459"/>
                  <a:gd name="T111" fmla="*/ 0 h 490"/>
                  <a:gd name="T112" fmla="*/ 0 w 459"/>
                  <a:gd name="T113" fmla="*/ 0 h 49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59"/>
                  <a:gd name="T172" fmla="*/ 0 h 490"/>
                  <a:gd name="T173" fmla="*/ 459 w 459"/>
                  <a:gd name="T174" fmla="*/ 490 h 49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59" h="490">
                    <a:moveTo>
                      <a:pt x="173" y="26"/>
                    </a:moveTo>
                    <a:lnTo>
                      <a:pt x="192" y="23"/>
                    </a:lnTo>
                    <a:lnTo>
                      <a:pt x="214" y="22"/>
                    </a:lnTo>
                    <a:lnTo>
                      <a:pt x="235" y="22"/>
                    </a:lnTo>
                    <a:lnTo>
                      <a:pt x="258" y="25"/>
                    </a:lnTo>
                    <a:lnTo>
                      <a:pt x="278" y="29"/>
                    </a:lnTo>
                    <a:lnTo>
                      <a:pt x="300" y="37"/>
                    </a:lnTo>
                    <a:lnTo>
                      <a:pt x="318" y="45"/>
                    </a:lnTo>
                    <a:lnTo>
                      <a:pt x="337" y="57"/>
                    </a:lnTo>
                    <a:lnTo>
                      <a:pt x="354" y="69"/>
                    </a:lnTo>
                    <a:lnTo>
                      <a:pt x="372" y="86"/>
                    </a:lnTo>
                    <a:lnTo>
                      <a:pt x="387" y="102"/>
                    </a:lnTo>
                    <a:lnTo>
                      <a:pt x="401" y="119"/>
                    </a:lnTo>
                    <a:lnTo>
                      <a:pt x="412" y="137"/>
                    </a:lnTo>
                    <a:lnTo>
                      <a:pt x="422" y="158"/>
                    </a:lnTo>
                    <a:lnTo>
                      <a:pt x="429" y="177"/>
                    </a:lnTo>
                    <a:lnTo>
                      <a:pt x="435" y="198"/>
                    </a:lnTo>
                    <a:lnTo>
                      <a:pt x="438" y="221"/>
                    </a:lnTo>
                    <a:lnTo>
                      <a:pt x="439" y="245"/>
                    </a:lnTo>
                    <a:lnTo>
                      <a:pt x="438" y="249"/>
                    </a:lnTo>
                    <a:lnTo>
                      <a:pt x="438" y="255"/>
                    </a:lnTo>
                    <a:lnTo>
                      <a:pt x="438" y="266"/>
                    </a:lnTo>
                    <a:lnTo>
                      <a:pt x="435" y="289"/>
                    </a:lnTo>
                    <a:lnTo>
                      <a:pt x="429" y="309"/>
                    </a:lnTo>
                    <a:lnTo>
                      <a:pt x="422" y="330"/>
                    </a:lnTo>
                    <a:lnTo>
                      <a:pt x="412" y="348"/>
                    </a:lnTo>
                    <a:lnTo>
                      <a:pt x="401" y="367"/>
                    </a:lnTo>
                    <a:lnTo>
                      <a:pt x="387" y="384"/>
                    </a:lnTo>
                    <a:lnTo>
                      <a:pt x="372" y="402"/>
                    </a:lnTo>
                    <a:lnTo>
                      <a:pt x="354" y="417"/>
                    </a:lnTo>
                    <a:lnTo>
                      <a:pt x="345" y="424"/>
                    </a:lnTo>
                    <a:lnTo>
                      <a:pt x="341" y="427"/>
                    </a:lnTo>
                    <a:lnTo>
                      <a:pt x="337" y="432"/>
                    </a:lnTo>
                    <a:lnTo>
                      <a:pt x="318" y="443"/>
                    </a:lnTo>
                    <a:lnTo>
                      <a:pt x="300" y="453"/>
                    </a:lnTo>
                    <a:lnTo>
                      <a:pt x="278" y="460"/>
                    </a:lnTo>
                    <a:lnTo>
                      <a:pt x="258" y="466"/>
                    </a:lnTo>
                    <a:lnTo>
                      <a:pt x="235" y="469"/>
                    </a:lnTo>
                    <a:lnTo>
                      <a:pt x="224" y="469"/>
                    </a:lnTo>
                    <a:lnTo>
                      <a:pt x="218" y="469"/>
                    </a:lnTo>
                    <a:lnTo>
                      <a:pt x="214" y="470"/>
                    </a:lnTo>
                    <a:lnTo>
                      <a:pt x="190" y="469"/>
                    </a:lnTo>
                    <a:lnTo>
                      <a:pt x="168" y="466"/>
                    </a:lnTo>
                    <a:lnTo>
                      <a:pt x="147" y="460"/>
                    </a:lnTo>
                    <a:lnTo>
                      <a:pt x="127" y="453"/>
                    </a:lnTo>
                    <a:lnTo>
                      <a:pt x="107" y="443"/>
                    </a:lnTo>
                    <a:lnTo>
                      <a:pt x="89" y="432"/>
                    </a:lnTo>
                    <a:lnTo>
                      <a:pt x="71" y="417"/>
                    </a:lnTo>
                    <a:lnTo>
                      <a:pt x="55" y="402"/>
                    </a:lnTo>
                    <a:lnTo>
                      <a:pt x="37" y="382"/>
                    </a:lnTo>
                    <a:lnTo>
                      <a:pt x="22" y="362"/>
                    </a:lnTo>
                    <a:lnTo>
                      <a:pt x="10" y="339"/>
                    </a:lnTo>
                    <a:lnTo>
                      <a:pt x="3" y="316"/>
                    </a:lnTo>
                    <a:lnTo>
                      <a:pt x="0" y="355"/>
                    </a:lnTo>
                    <a:lnTo>
                      <a:pt x="0" y="364"/>
                    </a:lnTo>
                    <a:lnTo>
                      <a:pt x="8" y="378"/>
                    </a:lnTo>
                    <a:lnTo>
                      <a:pt x="18" y="391"/>
                    </a:lnTo>
                    <a:lnTo>
                      <a:pt x="29" y="404"/>
                    </a:lnTo>
                    <a:lnTo>
                      <a:pt x="41" y="417"/>
                    </a:lnTo>
                    <a:lnTo>
                      <a:pt x="58" y="434"/>
                    </a:lnTo>
                    <a:lnTo>
                      <a:pt x="77" y="449"/>
                    </a:lnTo>
                    <a:lnTo>
                      <a:pt x="98" y="461"/>
                    </a:lnTo>
                    <a:lnTo>
                      <a:pt x="119" y="472"/>
                    </a:lnTo>
                    <a:lnTo>
                      <a:pt x="141" y="480"/>
                    </a:lnTo>
                    <a:lnTo>
                      <a:pt x="164" y="485"/>
                    </a:lnTo>
                    <a:lnTo>
                      <a:pt x="188" y="489"/>
                    </a:lnTo>
                    <a:lnTo>
                      <a:pt x="214" y="490"/>
                    </a:lnTo>
                    <a:lnTo>
                      <a:pt x="225" y="489"/>
                    </a:lnTo>
                    <a:lnTo>
                      <a:pt x="237" y="489"/>
                    </a:lnTo>
                    <a:lnTo>
                      <a:pt x="249" y="486"/>
                    </a:lnTo>
                    <a:lnTo>
                      <a:pt x="251" y="485"/>
                    </a:lnTo>
                    <a:lnTo>
                      <a:pt x="254" y="485"/>
                    </a:lnTo>
                    <a:lnTo>
                      <a:pt x="261" y="485"/>
                    </a:lnTo>
                    <a:lnTo>
                      <a:pt x="284" y="480"/>
                    </a:lnTo>
                    <a:lnTo>
                      <a:pt x="307" y="472"/>
                    </a:lnTo>
                    <a:lnTo>
                      <a:pt x="327" y="461"/>
                    </a:lnTo>
                    <a:lnTo>
                      <a:pt x="337" y="455"/>
                    </a:lnTo>
                    <a:lnTo>
                      <a:pt x="349" y="449"/>
                    </a:lnTo>
                    <a:lnTo>
                      <a:pt x="358" y="441"/>
                    </a:lnTo>
                    <a:lnTo>
                      <a:pt x="368" y="434"/>
                    </a:lnTo>
                    <a:lnTo>
                      <a:pt x="377" y="425"/>
                    </a:lnTo>
                    <a:lnTo>
                      <a:pt x="382" y="421"/>
                    </a:lnTo>
                    <a:lnTo>
                      <a:pt x="384" y="418"/>
                    </a:lnTo>
                    <a:lnTo>
                      <a:pt x="385" y="417"/>
                    </a:lnTo>
                    <a:lnTo>
                      <a:pt x="387" y="417"/>
                    </a:lnTo>
                    <a:lnTo>
                      <a:pt x="403" y="398"/>
                    </a:lnTo>
                    <a:lnTo>
                      <a:pt x="410" y="388"/>
                    </a:lnTo>
                    <a:lnTo>
                      <a:pt x="418" y="379"/>
                    </a:lnTo>
                    <a:lnTo>
                      <a:pt x="430" y="358"/>
                    </a:lnTo>
                    <a:lnTo>
                      <a:pt x="441" y="338"/>
                    </a:lnTo>
                    <a:lnTo>
                      <a:pt x="449" y="315"/>
                    </a:lnTo>
                    <a:lnTo>
                      <a:pt x="454" y="292"/>
                    </a:lnTo>
                    <a:lnTo>
                      <a:pt x="454" y="286"/>
                    </a:lnTo>
                    <a:lnTo>
                      <a:pt x="454" y="282"/>
                    </a:lnTo>
                    <a:lnTo>
                      <a:pt x="455" y="280"/>
                    </a:lnTo>
                    <a:lnTo>
                      <a:pt x="458" y="269"/>
                    </a:lnTo>
                    <a:lnTo>
                      <a:pt x="458" y="256"/>
                    </a:lnTo>
                    <a:lnTo>
                      <a:pt x="459" y="245"/>
                    </a:lnTo>
                    <a:lnTo>
                      <a:pt x="458" y="219"/>
                    </a:lnTo>
                    <a:lnTo>
                      <a:pt x="454" y="195"/>
                    </a:lnTo>
                    <a:lnTo>
                      <a:pt x="449" y="172"/>
                    </a:lnTo>
                    <a:lnTo>
                      <a:pt x="441" y="151"/>
                    </a:lnTo>
                    <a:lnTo>
                      <a:pt x="430" y="129"/>
                    </a:lnTo>
                    <a:lnTo>
                      <a:pt x="418" y="109"/>
                    </a:lnTo>
                    <a:lnTo>
                      <a:pt x="403" y="90"/>
                    </a:lnTo>
                    <a:lnTo>
                      <a:pt x="387" y="71"/>
                    </a:lnTo>
                    <a:lnTo>
                      <a:pt x="368" y="54"/>
                    </a:lnTo>
                    <a:lnTo>
                      <a:pt x="349" y="40"/>
                    </a:lnTo>
                    <a:lnTo>
                      <a:pt x="328" y="27"/>
                    </a:lnTo>
                    <a:lnTo>
                      <a:pt x="308" y="17"/>
                    </a:lnTo>
                    <a:lnTo>
                      <a:pt x="285" y="9"/>
                    </a:lnTo>
                    <a:lnTo>
                      <a:pt x="262" y="3"/>
                    </a:lnTo>
                    <a:lnTo>
                      <a:pt x="239" y="0"/>
                    </a:lnTo>
                    <a:lnTo>
                      <a:pt x="216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FFA7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165">
                <a:extLst>
                  <a:ext uri="{FF2B5EF4-FFF2-40B4-BE49-F238E27FC236}">
                    <a16:creationId xmlns:a16="http://schemas.microsoft.com/office/drawing/2014/main" id="{06B8BAC6-D091-426B-988A-99EEB6842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8" y="1255"/>
                <a:ext cx="87" cy="90"/>
              </a:xfrm>
              <a:custGeom>
                <a:avLst/>
                <a:gdLst>
                  <a:gd name="T0" fmla="*/ 0 w 436"/>
                  <a:gd name="T1" fmla="*/ 0 h 448"/>
                  <a:gd name="T2" fmla="*/ 0 w 436"/>
                  <a:gd name="T3" fmla="*/ 0 h 448"/>
                  <a:gd name="T4" fmla="*/ 0 w 436"/>
                  <a:gd name="T5" fmla="*/ 0 h 448"/>
                  <a:gd name="T6" fmla="*/ 0 w 436"/>
                  <a:gd name="T7" fmla="*/ 0 h 448"/>
                  <a:gd name="T8" fmla="*/ 0 w 436"/>
                  <a:gd name="T9" fmla="*/ 0 h 448"/>
                  <a:gd name="T10" fmla="*/ 0 w 436"/>
                  <a:gd name="T11" fmla="*/ 0 h 448"/>
                  <a:gd name="T12" fmla="*/ 0 w 436"/>
                  <a:gd name="T13" fmla="*/ 0 h 448"/>
                  <a:gd name="T14" fmla="*/ 1 w 436"/>
                  <a:gd name="T15" fmla="*/ 0 h 448"/>
                  <a:gd name="T16" fmla="*/ 1 w 436"/>
                  <a:gd name="T17" fmla="*/ 0 h 448"/>
                  <a:gd name="T18" fmla="*/ 1 w 436"/>
                  <a:gd name="T19" fmla="*/ 0 h 448"/>
                  <a:gd name="T20" fmla="*/ 1 w 436"/>
                  <a:gd name="T21" fmla="*/ 0 h 448"/>
                  <a:gd name="T22" fmla="*/ 1 w 436"/>
                  <a:gd name="T23" fmla="*/ 0 h 448"/>
                  <a:gd name="T24" fmla="*/ 1 w 436"/>
                  <a:gd name="T25" fmla="*/ 0 h 448"/>
                  <a:gd name="T26" fmla="*/ 1 w 436"/>
                  <a:gd name="T27" fmla="*/ 0 h 448"/>
                  <a:gd name="T28" fmla="*/ 1 w 436"/>
                  <a:gd name="T29" fmla="*/ 0 h 448"/>
                  <a:gd name="T30" fmla="*/ 1 w 436"/>
                  <a:gd name="T31" fmla="*/ 1 h 448"/>
                  <a:gd name="T32" fmla="*/ 1 w 436"/>
                  <a:gd name="T33" fmla="*/ 1 h 448"/>
                  <a:gd name="T34" fmla="*/ 1 w 436"/>
                  <a:gd name="T35" fmla="*/ 1 h 448"/>
                  <a:gd name="T36" fmla="*/ 1 w 436"/>
                  <a:gd name="T37" fmla="*/ 1 h 448"/>
                  <a:gd name="T38" fmla="*/ 1 w 436"/>
                  <a:gd name="T39" fmla="*/ 1 h 448"/>
                  <a:gd name="T40" fmla="*/ 1 w 436"/>
                  <a:gd name="T41" fmla="*/ 1 h 448"/>
                  <a:gd name="T42" fmla="*/ 0 w 436"/>
                  <a:gd name="T43" fmla="*/ 1 h 448"/>
                  <a:gd name="T44" fmla="*/ 0 w 436"/>
                  <a:gd name="T45" fmla="*/ 1 h 448"/>
                  <a:gd name="T46" fmla="*/ 0 w 436"/>
                  <a:gd name="T47" fmla="*/ 1 h 448"/>
                  <a:gd name="T48" fmla="*/ 0 w 436"/>
                  <a:gd name="T49" fmla="*/ 1 h 448"/>
                  <a:gd name="T50" fmla="*/ 0 w 436"/>
                  <a:gd name="T51" fmla="*/ 1 h 448"/>
                  <a:gd name="T52" fmla="*/ 0 w 436"/>
                  <a:gd name="T53" fmla="*/ 1 h 448"/>
                  <a:gd name="T54" fmla="*/ 0 w 436"/>
                  <a:gd name="T55" fmla="*/ 1 h 448"/>
                  <a:gd name="T56" fmla="*/ 0 w 436"/>
                  <a:gd name="T57" fmla="*/ 1 h 448"/>
                  <a:gd name="T58" fmla="*/ 0 w 436"/>
                  <a:gd name="T59" fmla="*/ 1 h 448"/>
                  <a:gd name="T60" fmla="*/ 0 w 436"/>
                  <a:gd name="T61" fmla="*/ 1 h 448"/>
                  <a:gd name="T62" fmla="*/ 0 w 436"/>
                  <a:gd name="T63" fmla="*/ 0 h 448"/>
                  <a:gd name="T64" fmla="*/ 0 w 436"/>
                  <a:gd name="T65" fmla="*/ 0 h 448"/>
                  <a:gd name="T66" fmla="*/ 0 w 436"/>
                  <a:gd name="T67" fmla="*/ 0 h 448"/>
                  <a:gd name="T68" fmla="*/ 0 w 436"/>
                  <a:gd name="T69" fmla="*/ 1 h 448"/>
                  <a:gd name="T70" fmla="*/ 0 w 436"/>
                  <a:gd name="T71" fmla="*/ 1 h 448"/>
                  <a:gd name="T72" fmla="*/ 0 w 436"/>
                  <a:gd name="T73" fmla="*/ 1 h 448"/>
                  <a:gd name="T74" fmla="*/ 0 w 436"/>
                  <a:gd name="T75" fmla="*/ 1 h 448"/>
                  <a:gd name="T76" fmla="*/ 0 w 436"/>
                  <a:gd name="T77" fmla="*/ 1 h 448"/>
                  <a:gd name="T78" fmla="*/ 0 w 436"/>
                  <a:gd name="T79" fmla="*/ 1 h 448"/>
                  <a:gd name="T80" fmla="*/ 0 w 436"/>
                  <a:gd name="T81" fmla="*/ 1 h 448"/>
                  <a:gd name="T82" fmla="*/ 0 w 436"/>
                  <a:gd name="T83" fmla="*/ 1 h 448"/>
                  <a:gd name="T84" fmla="*/ 0 w 436"/>
                  <a:gd name="T85" fmla="*/ 1 h 448"/>
                  <a:gd name="T86" fmla="*/ 1 w 436"/>
                  <a:gd name="T87" fmla="*/ 1 h 448"/>
                  <a:gd name="T88" fmla="*/ 1 w 436"/>
                  <a:gd name="T89" fmla="*/ 1 h 448"/>
                  <a:gd name="T90" fmla="*/ 1 w 436"/>
                  <a:gd name="T91" fmla="*/ 1 h 448"/>
                  <a:gd name="T92" fmla="*/ 1 w 436"/>
                  <a:gd name="T93" fmla="*/ 1 h 448"/>
                  <a:gd name="T94" fmla="*/ 1 w 436"/>
                  <a:gd name="T95" fmla="*/ 1 h 448"/>
                  <a:gd name="T96" fmla="*/ 1 w 436"/>
                  <a:gd name="T97" fmla="*/ 0 h 448"/>
                  <a:gd name="T98" fmla="*/ 1 w 436"/>
                  <a:gd name="T99" fmla="*/ 0 h 448"/>
                  <a:gd name="T100" fmla="*/ 1 w 436"/>
                  <a:gd name="T101" fmla="*/ 0 h 448"/>
                  <a:gd name="T102" fmla="*/ 1 w 436"/>
                  <a:gd name="T103" fmla="*/ 0 h 448"/>
                  <a:gd name="T104" fmla="*/ 1 w 436"/>
                  <a:gd name="T105" fmla="*/ 0 h 448"/>
                  <a:gd name="T106" fmla="*/ 1 w 436"/>
                  <a:gd name="T107" fmla="*/ 0 h 448"/>
                  <a:gd name="T108" fmla="*/ 1 w 436"/>
                  <a:gd name="T109" fmla="*/ 0 h 448"/>
                  <a:gd name="T110" fmla="*/ 1 w 436"/>
                  <a:gd name="T111" fmla="*/ 0 h 448"/>
                  <a:gd name="T112" fmla="*/ 1 w 436"/>
                  <a:gd name="T113" fmla="*/ 0 h 448"/>
                  <a:gd name="T114" fmla="*/ 0 w 436"/>
                  <a:gd name="T115" fmla="*/ 0 h 448"/>
                  <a:gd name="T116" fmla="*/ 0 w 436"/>
                  <a:gd name="T117" fmla="*/ 0 h 44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6"/>
                  <a:gd name="T178" fmla="*/ 0 h 448"/>
                  <a:gd name="T179" fmla="*/ 436 w 436"/>
                  <a:gd name="T180" fmla="*/ 448 h 448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6" h="448">
                    <a:moveTo>
                      <a:pt x="211" y="0"/>
                    </a:moveTo>
                    <a:lnTo>
                      <a:pt x="189" y="1"/>
                    </a:lnTo>
                    <a:lnTo>
                      <a:pt x="170" y="4"/>
                    </a:lnTo>
                    <a:lnTo>
                      <a:pt x="148" y="18"/>
                    </a:lnTo>
                    <a:lnTo>
                      <a:pt x="129" y="36"/>
                    </a:lnTo>
                    <a:lnTo>
                      <a:pt x="147" y="28"/>
                    </a:lnTo>
                    <a:lnTo>
                      <a:pt x="167" y="22"/>
                    </a:lnTo>
                    <a:lnTo>
                      <a:pt x="188" y="19"/>
                    </a:lnTo>
                    <a:lnTo>
                      <a:pt x="211" y="19"/>
                    </a:lnTo>
                    <a:lnTo>
                      <a:pt x="230" y="19"/>
                    </a:lnTo>
                    <a:lnTo>
                      <a:pt x="250" y="22"/>
                    </a:lnTo>
                    <a:lnTo>
                      <a:pt x="268" y="26"/>
                    </a:lnTo>
                    <a:lnTo>
                      <a:pt x="288" y="34"/>
                    </a:lnTo>
                    <a:lnTo>
                      <a:pt x="305" y="41"/>
                    </a:lnTo>
                    <a:lnTo>
                      <a:pt x="322" y="52"/>
                    </a:lnTo>
                    <a:lnTo>
                      <a:pt x="338" y="64"/>
                    </a:lnTo>
                    <a:lnTo>
                      <a:pt x="355" y="79"/>
                    </a:lnTo>
                    <a:lnTo>
                      <a:pt x="367" y="94"/>
                    </a:lnTo>
                    <a:lnTo>
                      <a:pt x="380" y="109"/>
                    </a:lnTo>
                    <a:lnTo>
                      <a:pt x="390" y="126"/>
                    </a:lnTo>
                    <a:lnTo>
                      <a:pt x="399" y="145"/>
                    </a:lnTo>
                    <a:lnTo>
                      <a:pt x="405" y="163"/>
                    </a:lnTo>
                    <a:lnTo>
                      <a:pt x="410" y="182"/>
                    </a:lnTo>
                    <a:lnTo>
                      <a:pt x="414" y="201"/>
                    </a:lnTo>
                    <a:lnTo>
                      <a:pt x="415" y="223"/>
                    </a:lnTo>
                    <a:lnTo>
                      <a:pt x="414" y="232"/>
                    </a:lnTo>
                    <a:lnTo>
                      <a:pt x="414" y="242"/>
                    </a:lnTo>
                    <a:lnTo>
                      <a:pt x="410" y="263"/>
                    </a:lnTo>
                    <a:lnTo>
                      <a:pt x="405" y="281"/>
                    </a:lnTo>
                    <a:lnTo>
                      <a:pt x="401" y="290"/>
                    </a:lnTo>
                    <a:lnTo>
                      <a:pt x="399" y="300"/>
                    </a:lnTo>
                    <a:lnTo>
                      <a:pt x="390" y="317"/>
                    </a:lnTo>
                    <a:lnTo>
                      <a:pt x="388" y="318"/>
                    </a:lnTo>
                    <a:lnTo>
                      <a:pt x="387" y="320"/>
                    </a:lnTo>
                    <a:lnTo>
                      <a:pt x="384" y="325"/>
                    </a:lnTo>
                    <a:lnTo>
                      <a:pt x="380" y="334"/>
                    </a:lnTo>
                    <a:lnTo>
                      <a:pt x="367" y="350"/>
                    </a:lnTo>
                    <a:lnTo>
                      <a:pt x="360" y="358"/>
                    </a:lnTo>
                    <a:lnTo>
                      <a:pt x="355" y="367"/>
                    </a:lnTo>
                    <a:lnTo>
                      <a:pt x="346" y="373"/>
                    </a:lnTo>
                    <a:lnTo>
                      <a:pt x="338" y="379"/>
                    </a:lnTo>
                    <a:lnTo>
                      <a:pt x="322" y="392"/>
                    </a:lnTo>
                    <a:lnTo>
                      <a:pt x="313" y="396"/>
                    </a:lnTo>
                    <a:lnTo>
                      <a:pt x="308" y="399"/>
                    </a:lnTo>
                    <a:lnTo>
                      <a:pt x="306" y="400"/>
                    </a:lnTo>
                    <a:lnTo>
                      <a:pt x="305" y="402"/>
                    </a:lnTo>
                    <a:lnTo>
                      <a:pt x="288" y="411"/>
                    </a:lnTo>
                    <a:lnTo>
                      <a:pt x="278" y="413"/>
                    </a:lnTo>
                    <a:lnTo>
                      <a:pt x="268" y="417"/>
                    </a:lnTo>
                    <a:lnTo>
                      <a:pt x="250" y="422"/>
                    </a:lnTo>
                    <a:lnTo>
                      <a:pt x="230" y="426"/>
                    </a:lnTo>
                    <a:lnTo>
                      <a:pt x="220" y="426"/>
                    </a:lnTo>
                    <a:lnTo>
                      <a:pt x="211" y="427"/>
                    </a:lnTo>
                    <a:lnTo>
                      <a:pt x="189" y="426"/>
                    </a:lnTo>
                    <a:lnTo>
                      <a:pt x="170" y="422"/>
                    </a:lnTo>
                    <a:lnTo>
                      <a:pt x="150" y="417"/>
                    </a:lnTo>
                    <a:lnTo>
                      <a:pt x="132" y="411"/>
                    </a:lnTo>
                    <a:lnTo>
                      <a:pt x="114" y="402"/>
                    </a:lnTo>
                    <a:lnTo>
                      <a:pt x="97" y="392"/>
                    </a:lnTo>
                    <a:lnTo>
                      <a:pt x="81" y="379"/>
                    </a:lnTo>
                    <a:lnTo>
                      <a:pt x="66" y="367"/>
                    </a:lnTo>
                    <a:lnTo>
                      <a:pt x="40" y="337"/>
                    </a:lnTo>
                    <a:lnTo>
                      <a:pt x="30" y="321"/>
                    </a:lnTo>
                    <a:lnTo>
                      <a:pt x="23" y="307"/>
                    </a:lnTo>
                    <a:lnTo>
                      <a:pt x="15" y="290"/>
                    </a:lnTo>
                    <a:lnTo>
                      <a:pt x="11" y="274"/>
                    </a:lnTo>
                    <a:lnTo>
                      <a:pt x="7" y="256"/>
                    </a:lnTo>
                    <a:lnTo>
                      <a:pt x="6" y="239"/>
                    </a:lnTo>
                    <a:lnTo>
                      <a:pt x="0" y="294"/>
                    </a:lnTo>
                    <a:lnTo>
                      <a:pt x="7" y="317"/>
                    </a:lnTo>
                    <a:lnTo>
                      <a:pt x="19" y="340"/>
                    </a:lnTo>
                    <a:lnTo>
                      <a:pt x="34" y="360"/>
                    </a:lnTo>
                    <a:lnTo>
                      <a:pt x="52" y="380"/>
                    </a:lnTo>
                    <a:lnTo>
                      <a:pt x="68" y="395"/>
                    </a:lnTo>
                    <a:lnTo>
                      <a:pt x="86" y="410"/>
                    </a:lnTo>
                    <a:lnTo>
                      <a:pt x="104" y="421"/>
                    </a:lnTo>
                    <a:lnTo>
                      <a:pt x="124" y="431"/>
                    </a:lnTo>
                    <a:lnTo>
                      <a:pt x="144" y="438"/>
                    </a:lnTo>
                    <a:lnTo>
                      <a:pt x="165" y="444"/>
                    </a:lnTo>
                    <a:lnTo>
                      <a:pt x="187" y="447"/>
                    </a:lnTo>
                    <a:lnTo>
                      <a:pt x="211" y="448"/>
                    </a:lnTo>
                    <a:lnTo>
                      <a:pt x="215" y="447"/>
                    </a:lnTo>
                    <a:lnTo>
                      <a:pt x="221" y="447"/>
                    </a:lnTo>
                    <a:lnTo>
                      <a:pt x="232" y="447"/>
                    </a:lnTo>
                    <a:lnTo>
                      <a:pt x="255" y="444"/>
                    </a:lnTo>
                    <a:lnTo>
                      <a:pt x="275" y="438"/>
                    </a:lnTo>
                    <a:lnTo>
                      <a:pt x="297" y="431"/>
                    </a:lnTo>
                    <a:lnTo>
                      <a:pt x="315" y="421"/>
                    </a:lnTo>
                    <a:lnTo>
                      <a:pt x="334" y="410"/>
                    </a:lnTo>
                    <a:lnTo>
                      <a:pt x="338" y="405"/>
                    </a:lnTo>
                    <a:lnTo>
                      <a:pt x="342" y="402"/>
                    </a:lnTo>
                    <a:lnTo>
                      <a:pt x="351" y="395"/>
                    </a:lnTo>
                    <a:lnTo>
                      <a:pt x="369" y="380"/>
                    </a:lnTo>
                    <a:lnTo>
                      <a:pt x="384" y="362"/>
                    </a:lnTo>
                    <a:lnTo>
                      <a:pt x="398" y="345"/>
                    </a:lnTo>
                    <a:lnTo>
                      <a:pt x="409" y="326"/>
                    </a:lnTo>
                    <a:lnTo>
                      <a:pt x="419" y="308"/>
                    </a:lnTo>
                    <a:lnTo>
                      <a:pt x="426" y="287"/>
                    </a:lnTo>
                    <a:lnTo>
                      <a:pt x="432" y="267"/>
                    </a:lnTo>
                    <a:lnTo>
                      <a:pt x="435" y="244"/>
                    </a:lnTo>
                    <a:lnTo>
                      <a:pt x="435" y="233"/>
                    </a:lnTo>
                    <a:lnTo>
                      <a:pt x="435" y="227"/>
                    </a:lnTo>
                    <a:lnTo>
                      <a:pt x="436" y="223"/>
                    </a:lnTo>
                    <a:lnTo>
                      <a:pt x="435" y="199"/>
                    </a:lnTo>
                    <a:lnTo>
                      <a:pt x="432" y="176"/>
                    </a:lnTo>
                    <a:lnTo>
                      <a:pt x="426" y="155"/>
                    </a:lnTo>
                    <a:lnTo>
                      <a:pt x="419" y="136"/>
                    </a:lnTo>
                    <a:lnTo>
                      <a:pt x="409" y="115"/>
                    </a:lnTo>
                    <a:lnTo>
                      <a:pt x="398" y="97"/>
                    </a:lnTo>
                    <a:lnTo>
                      <a:pt x="384" y="80"/>
                    </a:lnTo>
                    <a:lnTo>
                      <a:pt x="369" y="64"/>
                    </a:lnTo>
                    <a:lnTo>
                      <a:pt x="351" y="47"/>
                    </a:lnTo>
                    <a:lnTo>
                      <a:pt x="334" y="35"/>
                    </a:lnTo>
                    <a:lnTo>
                      <a:pt x="315" y="23"/>
                    </a:lnTo>
                    <a:lnTo>
                      <a:pt x="297" y="15"/>
                    </a:lnTo>
                    <a:lnTo>
                      <a:pt x="275" y="7"/>
                    </a:lnTo>
                    <a:lnTo>
                      <a:pt x="255" y="3"/>
                    </a:lnTo>
                    <a:lnTo>
                      <a:pt x="232" y="0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FFAFA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166">
                <a:extLst>
                  <a:ext uri="{FF2B5EF4-FFF2-40B4-BE49-F238E27FC236}">
                    <a16:creationId xmlns:a16="http://schemas.microsoft.com/office/drawing/2014/main" id="{203532F9-7FB4-468D-891A-73459A7BC8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99" y="1259"/>
                <a:ext cx="82" cy="81"/>
              </a:xfrm>
              <a:custGeom>
                <a:avLst/>
                <a:gdLst>
                  <a:gd name="T0" fmla="*/ 0 w 409"/>
                  <a:gd name="T1" fmla="*/ 0 h 408"/>
                  <a:gd name="T2" fmla="*/ 0 w 409"/>
                  <a:gd name="T3" fmla="*/ 0 h 408"/>
                  <a:gd name="T4" fmla="*/ 0 w 409"/>
                  <a:gd name="T5" fmla="*/ 0 h 408"/>
                  <a:gd name="T6" fmla="*/ 0 w 409"/>
                  <a:gd name="T7" fmla="*/ 0 h 408"/>
                  <a:gd name="T8" fmla="*/ 0 w 409"/>
                  <a:gd name="T9" fmla="*/ 1 h 408"/>
                  <a:gd name="T10" fmla="*/ 0 w 409"/>
                  <a:gd name="T11" fmla="*/ 1 h 408"/>
                  <a:gd name="T12" fmla="*/ 0 w 409"/>
                  <a:gd name="T13" fmla="*/ 1 h 408"/>
                  <a:gd name="T14" fmla="*/ 0 w 409"/>
                  <a:gd name="T15" fmla="*/ 1 h 408"/>
                  <a:gd name="T16" fmla="*/ 0 w 409"/>
                  <a:gd name="T17" fmla="*/ 1 h 408"/>
                  <a:gd name="T18" fmla="*/ 0 w 409"/>
                  <a:gd name="T19" fmla="*/ 1 h 408"/>
                  <a:gd name="T20" fmla="*/ 0 w 409"/>
                  <a:gd name="T21" fmla="*/ 1 h 408"/>
                  <a:gd name="T22" fmla="*/ 1 w 409"/>
                  <a:gd name="T23" fmla="*/ 1 h 408"/>
                  <a:gd name="T24" fmla="*/ 1 w 409"/>
                  <a:gd name="T25" fmla="*/ 1 h 408"/>
                  <a:gd name="T26" fmla="*/ 1 w 409"/>
                  <a:gd name="T27" fmla="*/ 0 h 408"/>
                  <a:gd name="T28" fmla="*/ 1 w 409"/>
                  <a:gd name="T29" fmla="*/ 0 h 408"/>
                  <a:gd name="T30" fmla="*/ 1 w 409"/>
                  <a:gd name="T31" fmla="*/ 0 h 408"/>
                  <a:gd name="T32" fmla="*/ 1 w 409"/>
                  <a:gd name="T33" fmla="*/ 0 h 408"/>
                  <a:gd name="T34" fmla="*/ 1 w 409"/>
                  <a:gd name="T35" fmla="*/ 0 h 408"/>
                  <a:gd name="T36" fmla="*/ 1 w 409"/>
                  <a:gd name="T37" fmla="*/ 0 h 408"/>
                  <a:gd name="T38" fmla="*/ 1 w 409"/>
                  <a:gd name="T39" fmla="*/ 0 h 408"/>
                  <a:gd name="T40" fmla="*/ 0 w 409"/>
                  <a:gd name="T41" fmla="*/ 0 h 408"/>
                  <a:gd name="T42" fmla="*/ 0 w 409"/>
                  <a:gd name="T43" fmla="*/ 0 h 408"/>
                  <a:gd name="T44" fmla="*/ 0 w 409"/>
                  <a:gd name="T45" fmla="*/ 0 h 408"/>
                  <a:gd name="T46" fmla="*/ 0 w 409"/>
                  <a:gd name="T47" fmla="*/ 0 h 408"/>
                  <a:gd name="T48" fmla="*/ 0 w 409"/>
                  <a:gd name="T49" fmla="*/ 0 h 408"/>
                  <a:gd name="T50" fmla="*/ 0 w 409"/>
                  <a:gd name="T51" fmla="*/ 0 h 408"/>
                  <a:gd name="T52" fmla="*/ 0 w 409"/>
                  <a:gd name="T53" fmla="*/ 0 h 408"/>
                  <a:gd name="T54" fmla="*/ 0 w 409"/>
                  <a:gd name="T55" fmla="*/ 0 h 408"/>
                  <a:gd name="T56" fmla="*/ 0 w 409"/>
                  <a:gd name="T57" fmla="*/ 0 h 408"/>
                  <a:gd name="T58" fmla="*/ 0 w 409"/>
                  <a:gd name="T59" fmla="*/ 0 h 408"/>
                  <a:gd name="T60" fmla="*/ 1 w 409"/>
                  <a:gd name="T61" fmla="*/ 0 h 408"/>
                  <a:gd name="T62" fmla="*/ 1 w 409"/>
                  <a:gd name="T63" fmla="*/ 0 h 408"/>
                  <a:gd name="T64" fmla="*/ 1 w 409"/>
                  <a:gd name="T65" fmla="*/ 0 h 408"/>
                  <a:gd name="T66" fmla="*/ 1 w 409"/>
                  <a:gd name="T67" fmla="*/ 0 h 408"/>
                  <a:gd name="T68" fmla="*/ 1 w 409"/>
                  <a:gd name="T69" fmla="*/ 0 h 408"/>
                  <a:gd name="T70" fmla="*/ 1 w 409"/>
                  <a:gd name="T71" fmla="*/ 0 h 408"/>
                  <a:gd name="T72" fmla="*/ 1 w 409"/>
                  <a:gd name="T73" fmla="*/ 0 h 408"/>
                  <a:gd name="T74" fmla="*/ 1 w 409"/>
                  <a:gd name="T75" fmla="*/ 0 h 408"/>
                  <a:gd name="T76" fmla="*/ 1 w 409"/>
                  <a:gd name="T77" fmla="*/ 1 h 408"/>
                  <a:gd name="T78" fmla="*/ 1 w 409"/>
                  <a:gd name="T79" fmla="*/ 1 h 408"/>
                  <a:gd name="T80" fmla="*/ 1 w 409"/>
                  <a:gd name="T81" fmla="*/ 1 h 408"/>
                  <a:gd name="T82" fmla="*/ 0 w 409"/>
                  <a:gd name="T83" fmla="*/ 1 h 408"/>
                  <a:gd name="T84" fmla="*/ 0 w 409"/>
                  <a:gd name="T85" fmla="*/ 1 h 408"/>
                  <a:gd name="T86" fmla="*/ 0 w 409"/>
                  <a:gd name="T87" fmla="*/ 1 h 408"/>
                  <a:gd name="T88" fmla="*/ 0 w 409"/>
                  <a:gd name="T89" fmla="*/ 1 h 408"/>
                  <a:gd name="T90" fmla="*/ 0 w 409"/>
                  <a:gd name="T91" fmla="*/ 1 h 408"/>
                  <a:gd name="T92" fmla="*/ 0 w 409"/>
                  <a:gd name="T93" fmla="*/ 1 h 408"/>
                  <a:gd name="T94" fmla="*/ 0 w 409"/>
                  <a:gd name="T95" fmla="*/ 1 h 408"/>
                  <a:gd name="T96" fmla="*/ 0 w 409"/>
                  <a:gd name="T97" fmla="*/ 0 h 408"/>
                  <a:gd name="T98" fmla="*/ 0 w 409"/>
                  <a:gd name="T99" fmla="*/ 0 h 40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09"/>
                  <a:gd name="T151" fmla="*/ 0 h 408"/>
                  <a:gd name="T152" fmla="*/ 409 w 409"/>
                  <a:gd name="T153" fmla="*/ 408 h 40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09" h="408">
                    <a:moveTo>
                      <a:pt x="106" y="33"/>
                    </a:moveTo>
                    <a:lnTo>
                      <a:pt x="68" y="75"/>
                    </a:lnTo>
                    <a:lnTo>
                      <a:pt x="51" y="96"/>
                    </a:lnTo>
                    <a:lnTo>
                      <a:pt x="38" y="120"/>
                    </a:lnTo>
                    <a:lnTo>
                      <a:pt x="25" y="143"/>
                    </a:lnTo>
                    <a:lnTo>
                      <a:pt x="15" y="168"/>
                    </a:lnTo>
                    <a:lnTo>
                      <a:pt x="6" y="193"/>
                    </a:lnTo>
                    <a:lnTo>
                      <a:pt x="0" y="220"/>
                    </a:lnTo>
                    <a:lnTo>
                      <a:pt x="1" y="237"/>
                    </a:lnTo>
                    <a:lnTo>
                      <a:pt x="5" y="255"/>
                    </a:lnTo>
                    <a:lnTo>
                      <a:pt x="9" y="271"/>
                    </a:lnTo>
                    <a:lnTo>
                      <a:pt x="17" y="288"/>
                    </a:lnTo>
                    <a:lnTo>
                      <a:pt x="24" y="302"/>
                    </a:lnTo>
                    <a:lnTo>
                      <a:pt x="34" y="318"/>
                    </a:lnTo>
                    <a:lnTo>
                      <a:pt x="60" y="348"/>
                    </a:lnTo>
                    <a:lnTo>
                      <a:pt x="75" y="360"/>
                    </a:lnTo>
                    <a:lnTo>
                      <a:pt x="91" y="373"/>
                    </a:lnTo>
                    <a:lnTo>
                      <a:pt x="108" y="383"/>
                    </a:lnTo>
                    <a:lnTo>
                      <a:pt x="126" y="392"/>
                    </a:lnTo>
                    <a:lnTo>
                      <a:pt x="144" y="398"/>
                    </a:lnTo>
                    <a:lnTo>
                      <a:pt x="164" y="403"/>
                    </a:lnTo>
                    <a:lnTo>
                      <a:pt x="183" y="407"/>
                    </a:lnTo>
                    <a:lnTo>
                      <a:pt x="205" y="408"/>
                    </a:lnTo>
                    <a:lnTo>
                      <a:pt x="214" y="407"/>
                    </a:lnTo>
                    <a:lnTo>
                      <a:pt x="224" y="407"/>
                    </a:lnTo>
                    <a:lnTo>
                      <a:pt x="244" y="403"/>
                    </a:lnTo>
                    <a:lnTo>
                      <a:pt x="262" y="398"/>
                    </a:lnTo>
                    <a:lnTo>
                      <a:pt x="272" y="394"/>
                    </a:lnTo>
                    <a:lnTo>
                      <a:pt x="282" y="392"/>
                    </a:lnTo>
                    <a:lnTo>
                      <a:pt x="299" y="383"/>
                    </a:lnTo>
                    <a:lnTo>
                      <a:pt x="300" y="381"/>
                    </a:lnTo>
                    <a:lnTo>
                      <a:pt x="302" y="380"/>
                    </a:lnTo>
                    <a:lnTo>
                      <a:pt x="307" y="377"/>
                    </a:lnTo>
                    <a:lnTo>
                      <a:pt x="316" y="373"/>
                    </a:lnTo>
                    <a:lnTo>
                      <a:pt x="332" y="360"/>
                    </a:lnTo>
                    <a:lnTo>
                      <a:pt x="340" y="354"/>
                    </a:lnTo>
                    <a:lnTo>
                      <a:pt x="349" y="348"/>
                    </a:lnTo>
                    <a:lnTo>
                      <a:pt x="354" y="339"/>
                    </a:lnTo>
                    <a:lnTo>
                      <a:pt x="361" y="331"/>
                    </a:lnTo>
                    <a:lnTo>
                      <a:pt x="374" y="315"/>
                    </a:lnTo>
                    <a:lnTo>
                      <a:pt x="378" y="306"/>
                    </a:lnTo>
                    <a:lnTo>
                      <a:pt x="381" y="301"/>
                    </a:lnTo>
                    <a:lnTo>
                      <a:pt x="382" y="299"/>
                    </a:lnTo>
                    <a:lnTo>
                      <a:pt x="384" y="298"/>
                    </a:lnTo>
                    <a:lnTo>
                      <a:pt x="393" y="281"/>
                    </a:lnTo>
                    <a:lnTo>
                      <a:pt x="395" y="271"/>
                    </a:lnTo>
                    <a:lnTo>
                      <a:pt x="399" y="262"/>
                    </a:lnTo>
                    <a:lnTo>
                      <a:pt x="404" y="244"/>
                    </a:lnTo>
                    <a:lnTo>
                      <a:pt x="408" y="223"/>
                    </a:lnTo>
                    <a:lnTo>
                      <a:pt x="408" y="213"/>
                    </a:lnTo>
                    <a:lnTo>
                      <a:pt x="409" y="204"/>
                    </a:lnTo>
                    <a:lnTo>
                      <a:pt x="408" y="182"/>
                    </a:lnTo>
                    <a:lnTo>
                      <a:pt x="404" y="163"/>
                    </a:lnTo>
                    <a:lnTo>
                      <a:pt x="399" y="144"/>
                    </a:lnTo>
                    <a:lnTo>
                      <a:pt x="393" y="126"/>
                    </a:lnTo>
                    <a:lnTo>
                      <a:pt x="384" y="107"/>
                    </a:lnTo>
                    <a:lnTo>
                      <a:pt x="374" y="90"/>
                    </a:lnTo>
                    <a:lnTo>
                      <a:pt x="361" y="75"/>
                    </a:lnTo>
                    <a:lnTo>
                      <a:pt x="349" y="60"/>
                    </a:lnTo>
                    <a:lnTo>
                      <a:pt x="332" y="45"/>
                    </a:lnTo>
                    <a:lnTo>
                      <a:pt x="316" y="33"/>
                    </a:lnTo>
                    <a:lnTo>
                      <a:pt x="299" y="22"/>
                    </a:lnTo>
                    <a:lnTo>
                      <a:pt x="282" y="15"/>
                    </a:lnTo>
                    <a:lnTo>
                      <a:pt x="262" y="7"/>
                    </a:lnTo>
                    <a:lnTo>
                      <a:pt x="244" y="3"/>
                    </a:lnTo>
                    <a:lnTo>
                      <a:pt x="224" y="0"/>
                    </a:lnTo>
                    <a:lnTo>
                      <a:pt x="205" y="0"/>
                    </a:lnTo>
                    <a:lnTo>
                      <a:pt x="182" y="0"/>
                    </a:lnTo>
                    <a:lnTo>
                      <a:pt x="161" y="3"/>
                    </a:lnTo>
                    <a:lnTo>
                      <a:pt x="141" y="9"/>
                    </a:lnTo>
                    <a:lnTo>
                      <a:pt x="123" y="17"/>
                    </a:lnTo>
                    <a:lnTo>
                      <a:pt x="106" y="33"/>
                    </a:lnTo>
                    <a:close/>
                    <a:moveTo>
                      <a:pt x="22" y="204"/>
                    </a:moveTo>
                    <a:lnTo>
                      <a:pt x="24" y="166"/>
                    </a:lnTo>
                    <a:lnTo>
                      <a:pt x="28" y="148"/>
                    </a:lnTo>
                    <a:lnTo>
                      <a:pt x="34" y="132"/>
                    </a:lnTo>
                    <a:lnTo>
                      <a:pt x="41" y="115"/>
                    </a:lnTo>
                    <a:lnTo>
                      <a:pt x="51" y="101"/>
                    </a:lnTo>
                    <a:lnTo>
                      <a:pt x="62" y="86"/>
                    </a:lnTo>
                    <a:lnTo>
                      <a:pt x="75" y="73"/>
                    </a:lnTo>
                    <a:lnTo>
                      <a:pt x="88" y="60"/>
                    </a:lnTo>
                    <a:lnTo>
                      <a:pt x="102" y="50"/>
                    </a:lnTo>
                    <a:lnTo>
                      <a:pt x="133" y="34"/>
                    </a:lnTo>
                    <a:lnTo>
                      <a:pt x="149" y="27"/>
                    </a:lnTo>
                    <a:lnTo>
                      <a:pt x="167" y="24"/>
                    </a:lnTo>
                    <a:lnTo>
                      <a:pt x="205" y="21"/>
                    </a:lnTo>
                    <a:lnTo>
                      <a:pt x="223" y="21"/>
                    </a:lnTo>
                    <a:lnTo>
                      <a:pt x="241" y="24"/>
                    </a:lnTo>
                    <a:lnTo>
                      <a:pt x="258" y="27"/>
                    </a:lnTo>
                    <a:lnTo>
                      <a:pt x="275" y="34"/>
                    </a:lnTo>
                    <a:lnTo>
                      <a:pt x="290" y="41"/>
                    </a:lnTo>
                    <a:lnTo>
                      <a:pt x="306" y="50"/>
                    </a:lnTo>
                    <a:lnTo>
                      <a:pt x="319" y="60"/>
                    </a:lnTo>
                    <a:lnTo>
                      <a:pt x="334" y="73"/>
                    </a:lnTo>
                    <a:lnTo>
                      <a:pt x="346" y="86"/>
                    </a:lnTo>
                    <a:lnTo>
                      <a:pt x="358" y="101"/>
                    </a:lnTo>
                    <a:lnTo>
                      <a:pt x="367" y="115"/>
                    </a:lnTo>
                    <a:lnTo>
                      <a:pt x="375" y="132"/>
                    </a:lnTo>
                    <a:lnTo>
                      <a:pt x="381" y="148"/>
                    </a:lnTo>
                    <a:lnTo>
                      <a:pt x="385" y="166"/>
                    </a:lnTo>
                    <a:lnTo>
                      <a:pt x="388" y="185"/>
                    </a:lnTo>
                    <a:lnTo>
                      <a:pt x="390" y="204"/>
                    </a:lnTo>
                    <a:lnTo>
                      <a:pt x="388" y="204"/>
                    </a:lnTo>
                    <a:lnTo>
                      <a:pt x="388" y="205"/>
                    </a:lnTo>
                    <a:lnTo>
                      <a:pt x="388" y="207"/>
                    </a:lnTo>
                    <a:lnTo>
                      <a:pt x="388" y="212"/>
                    </a:lnTo>
                    <a:lnTo>
                      <a:pt x="388" y="221"/>
                    </a:lnTo>
                    <a:lnTo>
                      <a:pt x="385" y="239"/>
                    </a:lnTo>
                    <a:lnTo>
                      <a:pt x="381" y="256"/>
                    </a:lnTo>
                    <a:lnTo>
                      <a:pt x="378" y="259"/>
                    </a:lnTo>
                    <a:lnTo>
                      <a:pt x="377" y="264"/>
                    </a:lnTo>
                    <a:lnTo>
                      <a:pt x="375" y="273"/>
                    </a:lnTo>
                    <a:lnTo>
                      <a:pt x="370" y="280"/>
                    </a:lnTo>
                    <a:lnTo>
                      <a:pt x="368" y="283"/>
                    </a:lnTo>
                    <a:lnTo>
                      <a:pt x="367" y="288"/>
                    </a:lnTo>
                    <a:lnTo>
                      <a:pt x="358" y="304"/>
                    </a:lnTo>
                    <a:lnTo>
                      <a:pt x="346" y="318"/>
                    </a:lnTo>
                    <a:lnTo>
                      <a:pt x="340" y="325"/>
                    </a:lnTo>
                    <a:lnTo>
                      <a:pt x="337" y="326"/>
                    </a:lnTo>
                    <a:lnTo>
                      <a:pt x="336" y="329"/>
                    </a:lnTo>
                    <a:lnTo>
                      <a:pt x="334" y="333"/>
                    </a:lnTo>
                    <a:lnTo>
                      <a:pt x="329" y="335"/>
                    </a:lnTo>
                    <a:lnTo>
                      <a:pt x="327" y="337"/>
                    </a:lnTo>
                    <a:lnTo>
                      <a:pt x="326" y="339"/>
                    </a:lnTo>
                    <a:lnTo>
                      <a:pt x="319" y="346"/>
                    </a:lnTo>
                    <a:lnTo>
                      <a:pt x="306" y="357"/>
                    </a:lnTo>
                    <a:lnTo>
                      <a:pt x="290" y="366"/>
                    </a:lnTo>
                    <a:lnTo>
                      <a:pt x="285" y="367"/>
                    </a:lnTo>
                    <a:lnTo>
                      <a:pt x="282" y="369"/>
                    </a:lnTo>
                    <a:lnTo>
                      <a:pt x="275" y="374"/>
                    </a:lnTo>
                    <a:lnTo>
                      <a:pt x="266" y="376"/>
                    </a:lnTo>
                    <a:lnTo>
                      <a:pt x="261" y="377"/>
                    </a:lnTo>
                    <a:lnTo>
                      <a:pt x="258" y="380"/>
                    </a:lnTo>
                    <a:lnTo>
                      <a:pt x="241" y="384"/>
                    </a:lnTo>
                    <a:lnTo>
                      <a:pt x="223" y="388"/>
                    </a:lnTo>
                    <a:lnTo>
                      <a:pt x="205" y="389"/>
                    </a:lnTo>
                    <a:lnTo>
                      <a:pt x="185" y="388"/>
                    </a:lnTo>
                    <a:lnTo>
                      <a:pt x="167" y="384"/>
                    </a:lnTo>
                    <a:lnTo>
                      <a:pt x="149" y="380"/>
                    </a:lnTo>
                    <a:lnTo>
                      <a:pt x="133" y="374"/>
                    </a:lnTo>
                    <a:lnTo>
                      <a:pt x="117" y="366"/>
                    </a:lnTo>
                    <a:lnTo>
                      <a:pt x="102" y="357"/>
                    </a:lnTo>
                    <a:lnTo>
                      <a:pt x="88" y="346"/>
                    </a:lnTo>
                    <a:lnTo>
                      <a:pt x="75" y="333"/>
                    </a:lnTo>
                    <a:lnTo>
                      <a:pt x="62" y="318"/>
                    </a:lnTo>
                    <a:lnTo>
                      <a:pt x="51" y="304"/>
                    </a:lnTo>
                    <a:lnTo>
                      <a:pt x="41" y="288"/>
                    </a:lnTo>
                    <a:lnTo>
                      <a:pt x="34" y="273"/>
                    </a:lnTo>
                    <a:lnTo>
                      <a:pt x="28" y="256"/>
                    </a:lnTo>
                    <a:lnTo>
                      <a:pt x="24" y="239"/>
                    </a:lnTo>
                    <a:lnTo>
                      <a:pt x="22" y="221"/>
                    </a:lnTo>
                    <a:lnTo>
                      <a:pt x="22" y="204"/>
                    </a:lnTo>
                    <a:close/>
                  </a:path>
                </a:pathLst>
              </a:custGeom>
              <a:solidFill>
                <a:srgbClr val="FFB7B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167">
                <a:extLst>
                  <a:ext uri="{FF2B5EF4-FFF2-40B4-BE49-F238E27FC236}">
                    <a16:creationId xmlns:a16="http://schemas.microsoft.com/office/drawing/2014/main" id="{67E03529-26C5-4A33-995E-72B8171D12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04" y="1263"/>
                <a:ext cx="73" cy="74"/>
              </a:xfrm>
              <a:custGeom>
                <a:avLst/>
                <a:gdLst>
                  <a:gd name="T0" fmla="*/ 0 w 368"/>
                  <a:gd name="T1" fmla="*/ 0 h 368"/>
                  <a:gd name="T2" fmla="*/ 0 w 368"/>
                  <a:gd name="T3" fmla="*/ 0 h 368"/>
                  <a:gd name="T4" fmla="*/ 0 w 368"/>
                  <a:gd name="T5" fmla="*/ 0 h 368"/>
                  <a:gd name="T6" fmla="*/ 0 w 368"/>
                  <a:gd name="T7" fmla="*/ 0 h 368"/>
                  <a:gd name="T8" fmla="*/ 0 w 368"/>
                  <a:gd name="T9" fmla="*/ 0 h 368"/>
                  <a:gd name="T10" fmla="*/ 0 w 368"/>
                  <a:gd name="T11" fmla="*/ 1 h 368"/>
                  <a:gd name="T12" fmla="*/ 0 w 368"/>
                  <a:gd name="T13" fmla="*/ 1 h 368"/>
                  <a:gd name="T14" fmla="*/ 0 w 368"/>
                  <a:gd name="T15" fmla="*/ 1 h 368"/>
                  <a:gd name="T16" fmla="*/ 0 w 368"/>
                  <a:gd name="T17" fmla="*/ 1 h 368"/>
                  <a:gd name="T18" fmla="*/ 0 w 368"/>
                  <a:gd name="T19" fmla="*/ 1 h 368"/>
                  <a:gd name="T20" fmla="*/ 0 w 368"/>
                  <a:gd name="T21" fmla="*/ 1 h 368"/>
                  <a:gd name="T22" fmla="*/ 0 w 368"/>
                  <a:gd name="T23" fmla="*/ 1 h 368"/>
                  <a:gd name="T24" fmla="*/ 0 w 368"/>
                  <a:gd name="T25" fmla="*/ 1 h 368"/>
                  <a:gd name="T26" fmla="*/ 0 w 368"/>
                  <a:gd name="T27" fmla="*/ 0 h 368"/>
                  <a:gd name="T28" fmla="*/ 1 w 368"/>
                  <a:gd name="T29" fmla="*/ 0 h 368"/>
                  <a:gd name="T30" fmla="*/ 1 w 368"/>
                  <a:gd name="T31" fmla="*/ 0 h 368"/>
                  <a:gd name="T32" fmla="*/ 1 w 368"/>
                  <a:gd name="T33" fmla="*/ 0 h 368"/>
                  <a:gd name="T34" fmla="*/ 1 w 368"/>
                  <a:gd name="T35" fmla="*/ 0 h 368"/>
                  <a:gd name="T36" fmla="*/ 1 w 368"/>
                  <a:gd name="T37" fmla="*/ 0 h 368"/>
                  <a:gd name="T38" fmla="*/ 1 w 368"/>
                  <a:gd name="T39" fmla="*/ 0 h 368"/>
                  <a:gd name="T40" fmla="*/ 1 w 368"/>
                  <a:gd name="T41" fmla="*/ 0 h 368"/>
                  <a:gd name="T42" fmla="*/ 0 w 368"/>
                  <a:gd name="T43" fmla="*/ 0 h 368"/>
                  <a:gd name="T44" fmla="*/ 0 w 368"/>
                  <a:gd name="T45" fmla="*/ 0 h 368"/>
                  <a:gd name="T46" fmla="*/ 0 w 368"/>
                  <a:gd name="T47" fmla="*/ 0 h 368"/>
                  <a:gd name="T48" fmla="*/ 0 w 368"/>
                  <a:gd name="T49" fmla="*/ 0 h 368"/>
                  <a:gd name="T50" fmla="*/ 0 w 368"/>
                  <a:gd name="T51" fmla="*/ 0 h 368"/>
                  <a:gd name="T52" fmla="*/ 0 w 368"/>
                  <a:gd name="T53" fmla="*/ 0 h 368"/>
                  <a:gd name="T54" fmla="*/ 0 w 368"/>
                  <a:gd name="T55" fmla="*/ 0 h 368"/>
                  <a:gd name="T56" fmla="*/ 0 w 368"/>
                  <a:gd name="T57" fmla="*/ 0 h 368"/>
                  <a:gd name="T58" fmla="*/ 0 w 368"/>
                  <a:gd name="T59" fmla="*/ 0 h 368"/>
                  <a:gd name="T60" fmla="*/ 0 w 368"/>
                  <a:gd name="T61" fmla="*/ 0 h 368"/>
                  <a:gd name="T62" fmla="*/ 0 w 368"/>
                  <a:gd name="T63" fmla="*/ 0 h 368"/>
                  <a:gd name="T64" fmla="*/ 0 w 368"/>
                  <a:gd name="T65" fmla="*/ 0 h 368"/>
                  <a:gd name="T66" fmla="*/ 1 w 368"/>
                  <a:gd name="T67" fmla="*/ 0 h 368"/>
                  <a:gd name="T68" fmla="*/ 1 w 368"/>
                  <a:gd name="T69" fmla="*/ 0 h 368"/>
                  <a:gd name="T70" fmla="*/ 1 w 368"/>
                  <a:gd name="T71" fmla="*/ 0 h 368"/>
                  <a:gd name="T72" fmla="*/ 0 w 368"/>
                  <a:gd name="T73" fmla="*/ 0 h 368"/>
                  <a:gd name="T74" fmla="*/ 0 w 368"/>
                  <a:gd name="T75" fmla="*/ 0 h 368"/>
                  <a:gd name="T76" fmla="*/ 0 w 368"/>
                  <a:gd name="T77" fmla="*/ 1 h 368"/>
                  <a:gd name="T78" fmla="*/ 0 w 368"/>
                  <a:gd name="T79" fmla="*/ 1 h 368"/>
                  <a:gd name="T80" fmla="*/ 0 w 368"/>
                  <a:gd name="T81" fmla="*/ 1 h 368"/>
                  <a:gd name="T82" fmla="*/ 0 w 368"/>
                  <a:gd name="T83" fmla="*/ 1 h 368"/>
                  <a:gd name="T84" fmla="*/ 0 w 368"/>
                  <a:gd name="T85" fmla="*/ 1 h 368"/>
                  <a:gd name="T86" fmla="*/ 0 w 368"/>
                  <a:gd name="T87" fmla="*/ 1 h 368"/>
                  <a:gd name="T88" fmla="*/ 0 w 368"/>
                  <a:gd name="T89" fmla="*/ 0 h 368"/>
                  <a:gd name="T90" fmla="*/ 0 w 368"/>
                  <a:gd name="T91" fmla="*/ 0 h 368"/>
                  <a:gd name="T92" fmla="*/ 0 w 368"/>
                  <a:gd name="T93" fmla="*/ 0 h 36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68"/>
                  <a:gd name="T142" fmla="*/ 0 h 368"/>
                  <a:gd name="T143" fmla="*/ 368 w 368"/>
                  <a:gd name="T144" fmla="*/ 368 h 36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68" h="368">
                    <a:moveTo>
                      <a:pt x="53" y="52"/>
                    </a:moveTo>
                    <a:lnTo>
                      <a:pt x="40" y="65"/>
                    </a:lnTo>
                    <a:lnTo>
                      <a:pt x="29" y="80"/>
                    </a:lnTo>
                    <a:lnTo>
                      <a:pt x="19" y="94"/>
                    </a:lnTo>
                    <a:lnTo>
                      <a:pt x="12" y="111"/>
                    </a:lnTo>
                    <a:lnTo>
                      <a:pt x="6" y="127"/>
                    </a:lnTo>
                    <a:lnTo>
                      <a:pt x="2" y="145"/>
                    </a:lnTo>
                    <a:lnTo>
                      <a:pt x="0" y="183"/>
                    </a:lnTo>
                    <a:lnTo>
                      <a:pt x="0" y="200"/>
                    </a:lnTo>
                    <a:lnTo>
                      <a:pt x="2" y="218"/>
                    </a:lnTo>
                    <a:lnTo>
                      <a:pt x="6" y="235"/>
                    </a:lnTo>
                    <a:lnTo>
                      <a:pt x="12" y="252"/>
                    </a:lnTo>
                    <a:lnTo>
                      <a:pt x="19" y="267"/>
                    </a:lnTo>
                    <a:lnTo>
                      <a:pt x="29" y="283"/>
                    </a:lnTo>
                    <a:lnTo>
                      <a:pt x="40" y="297"/>
                    </a:lnTo>
                    <a:lnTo>
                      <a:pt x="53" y="312"/>
                    </a:lnTo>
                    <a:lnTo>
                      <a:pt x="66" y="325"/>
                    </a:lnTo>
                    <a:lnTo>
                      <a:pt x="80" y="336"/>
                    </a:lnTo>
                    <a:lnTo>
                      <a:pt x="95" y="345"/>
                    </a:lnTo>
                    <a:lnTo>
                      <a:pt x="111" y="353"/>
                    </a:lnTo>
                    <a:lnTo>
                      <a:pt x="127" y="359"/>
                    </a:lnTo>
                    <a:lnTo>
                      <a:pt x="145" y="363"/>
                    </a:lnTo>
                    <a:lnTo>
                      <a:pt x="163" y="367"/>
                    </a:lnTo>
                    <a:lnTo>
                      <a:pt x="183" y="368"/>
                    </a:lnTo>
                    <a:lnTo>
                      <a:pt x="201" y="367"/>
                    </a:lnTo>
                    <a:lnTo>
                      <a:pt x="219" y="363"/>
                    </a:lnTo>
                    <a:lnTo>
                      <a:pt x="236" y="359"/>
                    </a:lnTo>
                    <a:lnTo>
                      <a:pt x="239" y="356"/>
                    </a:lnTo>
                    <a:lnTo>
                      <a:pt x="244" y="355"/>
                    </a:lnTo>
                    <a:lnTo>
                      <a:pt x="253" y="353"/>
                    </a:lnTo>
                    <a:lnTo>
                      <a:pt x="260" y="348"/>
                    </a:lnTo>
                    <a:lnTo>
                      <a:pt x="263" y="346"/>
                    </a:lnTo>
                    <a:lnTo>
                      <a:pt x="268" y="345"/>
                    </a:lnTo>
                    <a:lnTo>
                      <a:pt x="284" y="336"/>
                    </a:lnTo>
                    <a:lnTo>
                      <a:pt x="297" y="325"/>
                    </a:lnTo>
                    <a:lnTo>
                      <a:pt x="304" y="318"/>
                    </a:lnTo>
                    <a:lnTo>
                      <a:pt x="305" y="316"/>
                    </a:lnTo>
                    <a:lnTo>
                      <a:pt x="307" y="314"/>
                    </a:lnTo>
                    <a:lnTo>
                      <a:pt x="312" y="312"/>
                    </a:lnTo>
                    <a:lnTo>
                      <a:pt x="314" y="308"/>
                    </a:lnTo>
                    <a:lnTo>
                      <a:pt x="315" y="305"/>
                    </a:lnTo>
                    <a:lnTo>
                      <a:pt x="318" y="304"/>
                    </a:lnTo>
                    <a:lnTo>
                      <a:pt x="324" y="297"/>
                    </a:lnTo>
                    <a:lnTo>
                      <a:pt x="336" y="283"/>
                    </a:lnTo>
                    <a:lnTo>
                      <a:pt x="345" y="267"/>
                    </a:lnTo>
                    <a:lnTo>
                      <a:pt x="346" y="262"/>
                    </a:lnTo>
                    <a:lnTo>
                      <a:pt x="348" y="259"/>
                    </a:lnTo>
                    <a:lnTo>
                      <a:pt x="353" y="252"/>
                    </a:lnTo>
                    <a:lnTo>
                      <a:pt x="355" y="243"/>
                    </a:lnTo>
                    <a:lnTo>
                      <a:pt x="356" y="238"/>
                    </a:lnTo>
                    <a:lnTo>
                      <a:pt x="359" y="235"/>
                    </a:lnTo>
                    <a:lnTo>
                      <a:pt x="363" y="218"/>
                    </a:lnTo>
                    <a:lnTo>
                      <a:pt x="366" y="200"/>
                    </a:lnTo>
                    <a:lnTo>
                      <a:pt x="366" y="191"/>
                    </a:lnTo>
                    <a:lnTo>
                      <a:pt x="366" y="186"/>
                    </a:lnTo>
                    <a:lnTo>
                      <a:pt x="366" y="184"/>
                    </a:lnTo>
                    <a:lnTo>
                      <a:pt x="366" y="183"/>
                    </a:lnTo>
                    <a:lnTo>
                      <a:pt x="368" y="183"/>
                    </a:lnTo>
                    <a:lnTo>
                      <a:pt x="366" y="164"/>
                    </a:lnTo>
                    <a:lnTo>
                      <a:pt x="363" y="145"/>
                    </a:lnTo>
                    <a:lnTo>
                      <a:pt x="359" y="127"/>
                    </a:lnTo>
                    <a:lnTo>
                      <a:pt x="353" y="111"/>
                    </a:lnTo>
                    <a:lnTo>
                      <a:pt x="345" y="94"/>
                    </a:lnTo>
                    <a:lnTo>
                      <a:pt x="336" y="80"/>
                    </a:lnTo>
                    <a:lnTo>
                      <a:pt x="324" y="65"/>
                    </a:lnTo>
                    <a:lnTo>
                      <a:pt x="312" y="52"/>
                    </a:lnTo>
                    <a:lnTo>
                      <a:pt x="297" y="39"/>
                    </a:lnTo>
                    <a:lnTo>
                      <a:pt x="284" y="29"/>
                    </a:lnTo>
                    <a:lnTo>
                      <a:pt x="268" y="20"/>
                    </a:lnTo>
                    <a:lnTo>
                      <a:pt x="253" y="13"/>
                    </a:lnTo>
                    <a:lnTo>
                      <a:pt x="236" y="6"/>
                    </a:lnTo>
                    <a:lnTo>
                      <a:pt x="219" y="3"/>
                    </a:lnTo>
                    <a:lnTo>
                      <a:pt x="201" y="0"/>
                    </a:lnTo>
                    <a:lnTo>
                      <a:pt x="183" y="0"/>
                    </a:lnTo>
                    <a:lnTo>
                      <a:pt x="145" y="3"/>
                    </a:lnTo>
                    <a:lnTo>
                      <a:pt x="127" y="6"/>
                    </a:lnTo>
                    <a:lnTo>
                      <a:pt x="111" y="13"/>
                    </a:lnTo>
                    <a:lnTo>
                      <a:pt x="80" y="29"/>
                    </a:lnTo>
                    <a:lnTo>
                      <a:pt x="66" y="39"/>
                    </a:lnTo>
                    <a:lnTo>
                      <a:pt x="53" y="52"/>
                    </a:lnTo>
                    <a:close/>
                    <a:moveTo>
                      <a:pt x="19" y="183"/>
                    </a:moveTo>
                    <a:lnTo>
                      <a:pt x="21" y="150"/>
                    </a:lnTo>
                    <a:lnTo>
                      <a:pt x="31" y="119"/>
                    </a:lnTo>
                    <a:lnTo>
                      <a:pt x="45" y="91"/>
                    </a:lnTo>
                    <a:lnTo>
                      <a:pt x="68" y="67"/>
                    </a:lnTo>
                    <a:lnTo>
                      <a:pt x="92" y="46"/>
                    </a:lnTo>
                    <a:lnTo>
                      <a:pt x="120" y="31"/>
                    </a:lnTo>
                    <a:lnTo>
                      <a:pt x="134" y="25"/>
                    </a:lnTo>
                    <a:lnTo>
                      <a:pt x="150" y="22"/>
                    </a:lnTo>
                    <a:lnTo>
                      <a:pt x="183" y="20"/>
                    </a:lnTo>
                    <a:lnTo>
                      <a:pt x="197" y="20"/>
                    </a:lnTo>
                    <a:lnTo>
                      <a:pt x="213" y="22"/>
                    </a:lnTo>
                    <a:lnTo>
                      <a:pt x="228" y="25"/>
                    </a:lnTo>
                    <a:lnTo>
                      <a:pt x="244" y="31"/>
                    </a:lnTo>
                    <a:lnTo>
                      <a:pt x="258" y="37"/>
                    </a:lnTo>
                    <a:lnTo>
                      <a:pt x="272" y="46"/>
                    </a:lnTo>
                    <a:lnTo>
                      <a:pt x="285" y="55"/>
                    </a:lnTo>
                    <a:lnTo>
                      <a:pt x="298" y="67"/>
                    </a:lnTo>
                    <a:lnTo>
                      <a:pt x="319" y="91"/>
                    </a:lnTo>
                    <a:lnTo>
                      <a:pt x="327" y="105"/>
                    </a:lnTo>
                    <a:lnTo>
                      <a:pt x="334" y="119"/>
                    </a:lnTo>
                    <a:lnTo>
                      <a:pt x="343" y="150"/>
                    </a:lnTo>
                    <a:lnTo>
                      <a:pt x="345" y="166"/>
                    </a:lnTo>
                    <a:lnTo>
                      <a:pt x="346" y="183"/>
                    </a:lnTo>
                    <a:lnTo>
                      <a:pt x="345" y="190"/>
                    </a:lnTo>
                    <a:lnTo>
                      <a:pt x="345" y="198"/>
                    </a:lnTo>
                    <a:lnTo>
                      <a:pt x="343" y="213"/>
                    </a:lnTo>
                    <a:lnTo>
                      <a:pt x="338" y="228"/>
                    </a:lnTo>
                    <a:lnTo>
                      <a:pt x="334" y="244"/>
                    </a:lnTo>
                    <a:lnTo>
                      <a:pt x="327" y="258"/>
                    </a:lnTo>
                    <a:lnTo>
                      <a:pt x="319" y="271"/>
                    </a:lnTo>
                    <a:lnTo>
                      <a:pt x="315" y="274"/>
                    </a:lnTo>
                    <a:lnTo>
                      <a:pt x="313" y="277"/>
                    </a:lnTo>
                    <a:lnTo>
                      <a:pt x="309" y="284"/>
                    </a:lnTo>
                    <a:lnTo>
                      <a:pt x="298" y="297"/>
                    </a:lnTo>
                    <a:lnTo>
                      <a:pt x="285" y="308"/>
                    </a:lnTo>
                    <a:lnTo>
                      <a:pt x="278" y="312"/>
                    </a:lnTo>
                    <a:lnTo>
                      <a:pt x="275" y="314"/>
                    </a:lnTo>
                    <a:lnTo>
                      <a:pt x="272" y="318"/>
                    </a:lnTo>
                    <a:lnTo>
                      <a:pt x="268" y="319"/>
                    </a:lnTo>
                    <a:lnTo>
                      <a:pt x="264" y="321"/>
                    </a:lnTo>
                    <a:lnTo>
                      <a:pt x="258" y="326"/>
                    </a:lnTo>
                    <a:lnTo>
                      <a:pt x="244" y="334"/>
                    </a:lnTo>
                    <a:lnTo>
                      <a:pt x="228" y="338"/>
                    </a:lnTo>
                    <a:lnTo>
                      <a:pt x="213" y="343"/>
                    </a:lnTo>
                    <a:lnTo>
                      <a:pt x="197" y="345"/>
                    </a:lnTo>
                    <a:lnTo>
                      <a:pt x="189" y="345"/>
                    </a:lnTo>
                    <a:lnTo>
                      <a:pt x="183" y="346"/>
                    </a:lnTo>
                    <a:lnTo>
                      <a:pt x="166" y="345"/>
                    </a:lnTo>
                    <a:lnTo>
                      <a:pt x="150" y="343"/>
                    </a:lnTo>
                    <a:lnTo>
                      <a:pt x="134" y="338"/>
                    </a:lnTo>
                    <a:lnTo>
                      <a:pt x="120" y="334"/>
                    </a:lnTo>
                    <a:lnTo>
                      <a:pt x="92" y="318"/>
                    </a:lnTo>
                    <a:lnTo>
                      <a:pt x="68" y="297"/>
                    </a:lnTo>
                    <a:lnTo>
                      <a:pt x="55" y="284"/>
                    </a:lnTo>
                    <a:lnTo>
                      <a:pt x="45" y="271"/>
                    </a:lnTo>
                    <a:lnTo>
                      <a:pt x="36" y="258"/>
                    </a:lnTo>
                    <a:lnTo>
                      <a:pt x="31" y="244"/>
                    </a:lnTo>
                    <a:lnTo>
                      <a:pt x="25" y="228"/>
                    </a:lnTo>
                    <a:lnTo>
                      <a:pt x="21" y="213"/>
                    </a:lnTo>
                    <a:lnTo>
                      <a:pt x="19" y="198"/>
                    </a:lnTo>
                    <a:lnTo>
                      <a:pt x="19" y="183"/>
                    </a:lnTo>
                    <a:close/>
                  </a:path>
                </a:pathLst>
              </a:custGeom>
              <a:solidFill>
                <a:srgbClr val="FFBFB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168">
                <a:extLst>
                  <a:ext uri="{FF2B5EF4-FFF2-40B4-BE49-F238E27FC236}">
                    <a16:creationId xmlns:a16="http://schemas.microsoft.com/office/drawing/2014/main" id="{2D31148C-EE51-4CE0-ABC4-0CF2D58840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07" y="1267"/>
                <a:ext cx="66" cy="65"/>
              </a:xfrm>
              <a:custGeom>
                <a:avLst/>
                <a:gdLst>
                  <a:gd name="T0" fmla="*/ 0 w 327"/>
                  <a:gd name="T1" fmla="*/ 0 h 326"/>
                  <a:gd name="T2" fmla="*/ 0 w 327"/>
                  <a:gd name="T3" fmla="*/ 0 h 326"/>
                  <a:gd name="T4" fmla="*/ 0 w 327"/>
                  <a:gd name="T5" fmla="*/ 0 h 326"/>
                  <a:gd name="T6" fmla="*/ 0 w 327"/>
                  <a:gd name="T7" fmla="*/ 0 h 326"/>
                  <a:gd name="T8" fmla="*/ 0 w 327"/>
                  <a:gd name="T9" fmla="*/ 0 h 326"/>
                  <a:gd name="T10" fmla="*/ 0 w 327"/>
                  <a:gd name="T11" fmla="*/ 0 h 326"/>
                  <a:gd name="T12" fmla="*/ 0 w 327"/>
                  <a:gd name="T13" fmla="*/ 0 h 326"/>
                  <a:gd name="T14" fmla="*/ 0 w 327"/>
                  <a:gd name="T15" fmla="*/ 1 h 326"/>
                  <a:gd name="T16" fmla="*/ 0 w 327"/>
                  <a:gd name="T17" fmla="*/ 1 h 326"/>
                  <a:gd name="T18" fmla="*/ 0 w 327"/>
                  <a:gd name="T19" fmla="*/ 1 h 326"/>
                  <a:gd name="T20" fmla="*/ 0 w 327"/>
                  <a:gd name="T21" fmla="*/ 1 h 326"/>
                  <a:gd name="T22" fmla="*/ 0 w 327"/>
                  <a:gd name="T23" fmla="*/ 1 h 326"/>
                  <a:gd name="T24" fmla="*/ 0 w 327"/>
                  <a:gd name="T25" fmla="*/ 0 h 326"/>
                  <a:gd name="T26" fmla="*/ 0 w 327"/>
                  <a:gd name="T27" fmla="*/ 0 h 326"/>
                  <a:gd name="T28" fmla="*/ 0 w 327"/>
                  <a:gd name="T29" fmla="*/ 0 h 326"/>
                  <a:gd name="T30" fmla="*/ 0 w 327"/>
                  <a:gd name="T31" fmla="*/ 0 h 326"/>
                  <a:gd name="T32" fmla="*/ 0 w 327"/>
                  <a:gd name="T33" fmla="*/ 0 h 326"/>
                  <a:gd name="T34" fmla="*/ 0 w 327"/>
                  <a:gd name="T35" fmla="*/ 0 h 326"/>
                  <a:gd name="T36" fmla="*/ 1 w 327"/>
                  <a:gd name="T37" fmla="*/ 0 h 326"/>
                  <a:gd name="T38" fmla="*/ 1 w 327"/>
                  <a:gd name="T39" fmla="*/ 0 h 326"/>
                  <a:gd name="T40" fmla="*/ 1 w 327"/>
                  <a:gd name="T41" fmla="*/ 0 h 326"/>
                  <a:gd name="T42" fmla="*/ 1 w 327"/>
                  <a:gd name="T43" fmla="*/ 0 h 326"/>
                  <a:gd name="T44" fmla="*/ 1 w 327"/>
                  <a:gd name="T45" fmla="*/ 0 h 326"/>
                  <a:gd name="T46" fmla="*/ 0 w 327"/>
                  <a:gd name="T47" fmla="*/ 0 h 326"/>
                  <a:gd name="T48" fmla="*/ 0 w 327"/>
                  <a:gd name="T49" fmla="*/ 0 h 326"/>
                  <a:gd name="T50" fmla="*/ 0 w 327"/>
                  <a:gd name="T51" fmla="*/ 0 h 326"/>
                  <a:gd name="T52" fmla="*/ 0 w 327"/>
                  <a:gd name="T53" fmla="*/ 0 h 326"/>
                  <a:gd name="T54" fmla="*/ 0 w 327"/>
                  <a:gd name="T55" fmla="*/ 0 h 326"/>
                  <a:gd name="T56" fmla="*/ 0 w 327"/>
                  <a:gd name="T57" fmla="*/ 0 h 326"/>
                  <a:gd name="T58" fmla="*/ 0 w 327"/>
                  <a:gd name="T59" fmla="*/ 0 h 326"/>
                  <a:gd name="T60" fmla="*/ 0 w 327"/>
                  <a:gd name="T61" fmla="*/ 0 h 326"/>
                  <a:gd name="T62" fmla="*/ 0 w 327"/>
                  <a:gd name="T63" fmla="*/ 0 h 326"/>
                  <a:gd name="T64" fmla="*/ 0 w 327"/>
                  <a:gd name="T65" fmla="*/ 0 h 326"/>
                  <a:gd name="T66" fmla="*/ 0 w 327"/>
                  <a:gd name="T67" fmla="*/ 0 h 326"/>
                  <a:gd name="T68" fmla="*/ 0 w 327"/>
                  <a:gd name="T69" fmla="*/ 0 h 326"/>
                  <a:gd name="T70" fmla="*/ 0 w 327"/>
                  <a:gd name="T71" fmla="*/ 0 h 326"/>
                  <a:gd name="T72" fmla="*/ 0 w 327"/>
                  <a:gd name="T73" fmla="*/ 0 h 326"/>
                  <a:gd name="T74" fmla="*/ 0 w 327"/>
                  <a:gd name="T75" fmla="*/ 0 h 326"/>
                  <a:gd name="T76" fmla="*/ 0 w 327"/>
                  <a:gd name="T77" fmla="*/ 0 h 326"/>
                  <a:gd name="T78" fmla="*/ 0 w 327"/>
                  <a:gd name="T79" fmla="*/ 0 h 326"/>
                  <a:gd name="T80" fmla="*/ 0 w 327"/>
                  <a:gd name="T81" fmla="*/ 0 h 326"/>
                  <a:gd name="T82" fmla="*/ 0 w 327"/>
                  <a:gd name="T83" fmla="*/ 0 h 326"/>
                  <a:gd name="T84" fmla="*/ 0 w 327"/>
                  <a:gd name="T85" fmla="*/ 0 h 326"/>
                  <a:gd name="T86" fmla="*/ 0 w 327"/>
                  <a:gd name="T87" fmla="*/ 0 h 326"/>
                  <a:gd name="T88" fmla="*/ 0 w 327"/>
                  <a:gd name="T89" fmla="*/ 0 h 326"/>
                  <a:gd name="T90" fmla="*/ 0 w 327"/>
                  <a:gd name="T91" fmla="*/ 0 h 326"/>
                  <a:gd name="T92" fmla="*/ 1 w 327"/>
                  <a:gd name="T93" fmla="*/ 0 h 326"/>
                  <a:gd name="T94" fmla="*/ 1 w 327"/>
                  <a:gd name="T95" fmla="*/ 0 h 326"/>
                  <a:gd name="T96" fmla="*/ 0 w 327"/>
                  <a:gd name="T97" fmla="*/ 0 h 326"/>
                  <a:gd name="T98" fmla="*/ 0 w 327"/>
                  <a:gd name="T99" fmla="*/ 0 h 326"/>
                  <a:gd name="T100" fmla="*/ 0 w 327"/>
                  <a:gd name="T101" fmla="*/ 0 h 326"/>
                  <a:gd name="T102" fmla="*/ 0 w 327"/>
                  <a:gd name="T103" fmla="*/ 0 h 326"/>
                  <a:gd name="T104" fmla="*/ 0 w 327"/>
                  <a:gd name="T105" fmla="*/ 0 h 326"/>
                  <a:gd name="T106" fmla="*/ 0 w 327"/>
                  <a:gd name="T107" fmla="*/ 0 h 326"/>
                  <a:gd name="T108" fmla="*/ 0 w 327"/>
                  <a:gd name="T109" fmla="*/ 0 h 326"/>
                  <a:gd name="T110" fmla="*/ 0 w 327"/>
                  <a:gd name="T111" fmla="*/ 0 h 326"/>
                  <a:gd name="T112" fmla="*/ 0 w 327"/>
                  <a:gd name="T113" fmla="*/ 0 h 326"/>
                  <a:gd name="T114" fmla="*/ 0 w 327"/>
                  <a:gd name="T115" fmla="*/ 0 h 326"/>
                  <a:gd name="T116" fmla="*/ 0 w 327"/>
                  <a:gd name="T117" fmla="*/ 0 h 32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7"/>
                  <a:gd name="T178" fmla="*/ 0 h 326"/>
                  <a:gd name="T179" fmla="*/ 327 w 327"/>
                  <a:gd name="T180" fmla="*/ 326 h 32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7" h="326">
                    <a:moveTo>
                      <a:pt x="49" y="47"/>
                    </a:moveTo>
                    <a:lnTo>
                      <a:pt x="26" y="71"/>
                    </a:lnTo>
                    <a:lnTo>
                      <a:pt x="12" y="99"/>
                    </a:lnTo>
                    <a:lnTo>
                      <a:pt x="2" y="130"/>
                    </a:lnTo>
                    <a:lnTo>
                      <a:pt x="0" y="163"/>
                    </a:lnTo>
                    <a:lnTo>
                      <a:pt x="0" y="178"/>
                    </a:lnTo>
                    <a:lnTo>
                      <a:pt x="2" y="193"/>
                    </a:lnTo>
                    <a:lnTo>
                      <a:pt x="6" y="208"/>
                    </a:lnTo>
                    <a:lnTo>
                      <a:pt x="12" y="224"/>
                    </a:lnTo>
                    <a:lnTo>
                      <a:pt x="17" y="238"/>
                    </a:lnTo>
                    <a:lnTo>
                      <a:pt x="26" y="251"/>
                    </a:lnTo>
                    <a:lnTo>
                      <a:pt x="36" y="264"/>
                    </a:lnTo>
                    <a:lnTo>
                      <a:pt x="49" y="277"/>
                    </a:lnTo>
                    <a:lnTo>
                      <a:pt x="73" y="298"/>
                    </a:lnTo>
                    <a:lnTo>
                      <a:pt x="101" y="314"/>
                    </a:lnTo>
                    <a:lnTo>
                      <a:pt x="115" y="318"/>
                    </a:lnTo>
                    <a:lnTo>
                      <a:pt x="131" y="323"/>
                    </a:lnTo>
                    <a:lnTo>
                      <a:pt x="147" y="325"/>
                    </a:lnTo>
                    <a:lnTo>
                      <a:pt x="164" y="326"/>
                    </a:lnTo>
                    <a:lnTo>
                      <a:pt x="170" y="325"/>
                    </a:lnTo>
                    <a:lnTo>
                      <a:pt x="178" y="325"/>
                    </a:lnTo>
                    <a:lnTo>
                      <a:pt x="194" y="323"/>
                    </a:lnTo>
                    <a:lnTo>
                      <a:pt x="209" y="318"/>
                    </a:lnTo>
                    <a:lnTo>
                      <a:pt x="225" y="314"/>
                    </a:lnTo>
                    <a:lnTo>
                      <a:pt x="239" y="306"/>
                    </a:lnTo>
                    <a:lnTo>
                      <a:pt x="245" y="301"/>
                    </a:lnTo>
                    <a:lnTo>
                      <a:pt x="249" y="299"/>
                    </a:lnTo>
                    <a:lnTo>
                      <a:pt x="253" y="298"/>
                    </a:lnTo>
                    <a:lnTo>
                      <a:pt x="256" y="294"/>
                    </a:lnTo>
                    <a:lnTo>
                      <a:pt x="259" y="292"/>
                    </a:lnTo>
                    <a:lnTo>
                      <a:pt x="266" y="288"/>
                    </a:lnTo>
                    <a:lnTo>
                      <a:pt x="279" y="277"/>
                    </a:lnTo>
                    <a:lnTo>
                      <a:pt x="290" y="264"/>
                    </a:lnTo>
                    <a:lnTo>
                      <a:pt x="294" y="257"/>
                    </a:lnTo>
                    <a:lnTo>
                      <a:pt x="296" y="254"/>
                    </a:lnTo>
                    <a:lnTo>
                      <a:pt x="300" y="251"/>
                    </a:lnTo>
                    <a:lnTo>
                      <a:pt x="308" y="238"/>
                    </a:lnTo>
                    <a:lnTo>
                      <a:pt x="315" y="224"/>
                    </a:lnTo>
                    <a:lnTo>
                      <a:pt x="319" y="208"/>
                    </a:lnTo>
                    <a:lnTo>
                      <a:pt x="324" y="193"/>
                    </a:lnTo>
                    <a:lnTo>
                      <a:pt x="326" y="178"/>
                    </a:lnTo>
                    <a:lnTo>
                      <a:pt x="326" y="170"/>
                    </a:lnTo>
                    <a:lnTo>
                      <a:pt x="327" y="163"/>
                    </a:lnTo>
                    <a:lnTo>
                      <a:pt x="326" y="146"/>
                    </a:lnTo>
                    <a:lnTo>
                      <a:pt x="324" y="130"/>
                    </a:lnTo>
                    <a:lnTo>
                      <a:pt x="315" y="99"/>
                    </a:lnTo>
                    <a:lnTo>
                      <a:pt x="308" y="85"/>
                    </a:lnTo>
                    <a:lnTo>
                      <a:pt x="300" y="71"/>
                    </a:lnTo>
                    <a:lnTo>
                      <a:pt x="279" y="47"/>
                    </a:lnTo>
                    <a:lnTo>
                      <a:pt x="266" y="35"/>
                    </a:lnTo>
                    <a:lnTo>
                      <a:pt x="253" y="26"/>
                    </a:lnTo>
                    <a:lnTo>
                      <a:pt x="239" y="17"/>
                    </a:lnTo>
                    <a:lnTo>
                      <a:pt x="225" y="11"/>
                    </a:lnTo>
                    <a:lnTo>
                      <a:pt x="209" y="5"/>
                    </a:lnTo>
                    <a:lnTo>
                      <a:pt x="194" y="2"/>
                    </a:lnTo>
                    <a:lnTo>
                      <a:pt x="178" y="0"/>
                    </a:lnTo>
                    <a:lnTo>
                      <a:pt x="164" y="0"/>
                    </a:lnTo>
                    <a:lnTo>
                      <a:pt x="131" y="2"/>
                    </a:lnTo>
                    <a:lnTo>
                      <a:pt x="115" y="5"/>
                    </a:lnTo>
                    <a:lnTo>
                      <a:pt x="101" y="11"/>
                    </a:lnTo>
                    <a:lnTo>
                      <a:pt x="73" y="26"/>
                    </a:lnTo>
                    <a:lnTo>
                      <a:pt x="49" y="47"/>
                    </a:lnTo>
                    <a:close/>
                    <a:moveTo>
                      <a:pt x="63" y="264"/>
                    </a:moveTo>
                    <a:lnTo>
                      <a:pt x="52" y="252"/>
                    </a:lnTo>
                    <a:lnTo>
                      <a:pt x="44" y="241"/>
                    </a:lnTo>
                    <a:lnTo>
                      <a:pt x="36" y="229"/>
                    </a:lnTo>
                    <a:lnTo>
                      <a:pt x="32" y="217"/>
                    </a:lnTo>
                    <a:lnTo>
                      <a:pt x="26" y="204"/>
                    </a:lnTo>
                    <a:lnTo>
                      <a:pt x="24" y="191"/>
                    </a:lnTo>
                    <a:lnTo>
                      <a:pt x="22" y="176"/>
                    </a:lnTo>
                    <a:lnTo>
                      <a:pt x="22" y="163"/>
                    </a:lnTo>
                    <a:lnTo>
                      <a:pt x="22" y="147"/>
                    </a:lnTo>
                    <a:lnTo>
                      <a:pt x="24" y="133"/>
                    </a:lnTo>
                    <a:lnTo>
                      <a:pt x="32" y="107"/>
                    </a:lnTo>
                    <a:lnTo>
                      <a:pt x="44" y="84"/>
                    </a:lnTo>
                    <a:lnTo>
                      <a:pt x="63" y="62"/>
                    </a:lnTo>
                    <a:lnTo>
                      <a:pt x="84" y="44"/>
                    </a:lnTo>
                    <a:lnTo>
                      <a:pt x="108" y="31"/>
                    </a:lnTo>
                    <a:lnTo>
                      <a:pt x="134" y="23"/>
                    </a:lnTo>
                    <a:lnTo>
                      <a:pt x="148" y="21"/>
                    </a:lnTo>
                    <a:lnTo>
                      <a:pt x="164" y="21"/>
                    </a:lnTo>
                    <a:lnTo>
                      <a:pt x="177" y="21"/>
                    </a:lnTo>
                    <a:lnTo>
                      <a:pt x="192" y="23"/>
                    </a:lnTo>
                    <a:lnTo>
                      <a:pt x="204" y="26"/>
                    </a:lnTo>
                    <a:lnTo>
                      <a:pt x="218" y="31"/>
                    </a:lnTo>
                    <a:lnTo>
                      <a:pt x="229" y="36"/>
                    </a:lnTo>
                    <a:lnTo>
                      <a:pt x="242" y="44"/>
                    </a:lnTo>
                    <a:lnTo>
                      <a:pt x="253" y="52"/>
                    </a:lnTo>
                    <a:lnTo>
                      <a:pt x="265" y="62"/>
                    </a:lnTo>
                    <a:lnTo>
                      <a:pt x="283" y="84"/>
                    </a:lnTo>
                    <a:lnTo>
                      <a:pt x="296" y="107"/>
                    </a:lnTo>
                    <a:lnTo>
                      <a:pt x="301" y="120"/>
                    </a:lnTo>
                    <a:lnTo>
                      <a:pt x="304" y="133"/>
                    </a:lnTo>
                    <a:lnTo>
                      <a:pt x="307" y="147"/>
                    </a:lnTo>
                    <a:lnTo>
                      <a:pt x="308" y="163"/>
                    </a:lnTo>
                    <a:lnTo>
                      <a:pt x="307" y="176"/>
                    </a:lnTo>
                    <a:lnTo>
                      <a:pt x="304" y="191"/>
                    </a:lnTo>
                    <a:lnTo>
                      <a:pt x="302" y="197"/>
                    </a:lnTo>
                    <a:lnTo>
                      <a:pt x="301" y="204"/>
                    </a:lnTo>
                    <a:lnTo>
                      <a:pt x="296" y="217"/>
                    </a:lnTo>
                    <a:lnTo>
                      <a:pt x="290" y="229"/>
                    </a:lnTo>
                    <a:lnTo>
                      <a:pt x="283" y="241"/>
                    </a:lnTo>
                    <a:lnTo>
                      <a:pt x="274" y="252"/>
                    </a:lnTo>
                    <a:lnTo>
                      <a:pt x="265" y="264"/>
                    </a:lnTo>
                    <a:lnTo>
                      <a:pt x="253" y="273"/>
                    </a:lnTo>
                    <a:lnTo>
                      <a:pt x="242" y="282"/>
                    </a:lnTo>
                    <a:lnTo>
                      <a:pt x="229" y="289"/>
                    </a:lnTo>
                    <a:lnTo>
                      <a:pt x="218" y="296"/>
                    </a:lnTo>
                    <a:lnTo>
                      <a:pt x="204" y="300"/>
                    </a:lnTo>
                    <a:lnTo>
                      <a:pt x="198" y="301"/>
                    </a:lnTo>
                    <a:lnTo>
                      <a:pt x="192" y="303"/>
                    </a:lnTo>
                    <a:lnTo>
                      <a:pt x="177" y="306"/>
                    </a:lnTo>
                    <a:lnTo>
                      <a:pt x="164" y="307"/>
                    </a:lnTo>
                    <a:lnTo>
                      <a:pt x="148" y="306"/>
                    </a:lnTo>
                    <a:lnTo>
                      <a:pt x="134" y="303"/>
                    </a:lnTo>
                    <a:lnTo>
                      <a:pt x="120" y="300"/>
                    </a:lnTo>
                    <a:lnTo>
                      <a:pt x="108" y="296"/>
                    </a:lnTo>
                    <a:lnTo>
                      <a:pt x="84" y="282"/>
                    </a:lnTo>
                    <a:lnTo>
                      <a:pt x="63" y="264"/>
                    </a:lnTo>
                    <a:close/>
                  </a:path>
                </a:pathLst>
              </a:custGeom>
              <a:solidFill>
                <a:srgbClr val="FFC7C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169">
                <a:extLst>
                  <a:ext uri="{FF2B5EF4-FFF2-40B4-BE49-F238E27FC236}">
                    <a16:creationId xmlns:a16="http://schemas.microsoft.com/office/drawing/2014/main" id="{4DDA7633-9F94-406D-9E70-BE083C01AF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2" y="1271"/>
                <a:ext cx="57" cy="57"/>
              </a:xfrm>
              <a:custGeom>
                <a:avLst/>
                <a:gdLst>
                  <a:gd name="T0" fmla="*/ 0 w 286"/>
                  <a:gd name="T1" fmla="*/ 0 h 286"/>
                  <a:gd name="T2" fmla="*/ 0 w 286"/>
                  <a:gd name="T3" fmla="*/ 0 h 286"/>
                  <a:gd name="T4" fmla="*/ 0 w 286"/>
                  <a:gd name="T5" fmla="*/ 0 h 286"/>
                  <a:gd name="T6" fmla="*/ 0 w 286"/>
                  <a:gd name="T7" fmla="*/ 0 h 286"/>
                  <a:gd name="T8" fmla="*/ 0 w 286"/>
                  <a:gd name="T9" fmla="*/ 0 h 286"/>
                  <a:gd name="T10" fmla="*/ 0 w 286"/>
                  <a:gd name="T11" fmla="*/ 0 h 286"/>
                  <a:gd name="T12" fmla="*/ 0 w 286"/>
                  <a:gd name="T13" fmla="*/ 0 h 286"/>
                  <a:gd name="T14" fmla="*/ 0 w 286"/>
                  <a:gd name="T15" fmla="*/ 0 h 286"/>
                  <a:gd name="T16" fmla="*/ 0 w 286"/>
                  <a:gd name="T17" fmla="*/ 0 h 286"/>
                  <a:gd name="T18" fmla="*/ 0 w 286"/>
                  <a:gd name="T19" fmla="*/ 0 h 286"/>
                  <a:gd name="T20" fmla="*/ 0 w 286"/>
                  <a:gd name="T21" fmla="*/ 0 h 286"/>
                  <a:gd name="T22" fmla="*/ 0 w 286"/>
                  <a:gd name="T23" fmla="*/ 0 h 286"/>
                  <a:gd name="T24" fmla="*/ 0 w 286"/>
                  <a:gd name="T25" fmla="*/ 0 h 286"/>
                  <a:gd name="T26" fmla="*/ 0 w 286"/>
                  <a:gd name="T27" fmla="*/ 0 h 286"/>
                  <a:gd name="T28" fmla="*/ 0 w 286"/>
                  <a:gd name="T29" fmla="*/ 0 h 286"/>
                  <a:gd name="T30" fmla="*/ 0 w 286"/>
                  <a:gd name="T31" fmla="*/ 0 h 286"/>
                  <a:gd name="T32" fmla="*/ 0 w 286"/>
                  <a:gd name="T33" fmla="*/ 0 h 286"/>
                  <a:gd name="T34" fmla="*/ 0 w 286"/>
                  <a:gd name="T35" fmla="*/ 0 h 286"/>
                  <a:gd name="T36" fmla="*/ 0 w 286"/>
                  <a:gd name="T37" fmla="*/ 0 h 286"/>
                  <a:gd name="T38" fmla="*/ 0 w 286"/>
                  <a:gd name="T39" fmla="*/ 0 h 286"/>
                  <a:gd name="T40" fmla="*/ 0 w 286"/>
                  <a:gd name="T41" fmla="*/ 0 h 286"/>
                  <a:gd name="T42" fmla="*/ 0 w 286"/>
                  <a:gd name="T43" fmla="*/ 0 h 286"/>
                  <a:gd name="T44" fmla="*/ 0 w 286"/>
                  <a:gd name="T45" fmla="*/ 0 h 286"/>
                  <a:gd name="T46" fmla="*/ 0 w 286"/>
                  <a:gd name="T47" fmla="*/ 0 h 286"/>
                  <a:gd name="T48" fmla="*/ 0 w 286"/>
                  <a:gd name="T49" fmla="*/ 0 h 286"/>
                  <a:gd name="T50" fmla="*/ 0 w 286"/>
                  <a:gd name="T51" fmla="*/ 0 h 286"/>
                  <a:gd name="T52" fmla="*/ 0 w 286"/>
                  <a:gd name="T53" fmla="*/ 0 h 286"/>
                  <a:gd name="T54" fmla="*/ 0 w 286"/>
                  <a:gd name="T55" fmla="*/ 0 h 286"/>
                  <a:gd name="T56" fmla="*/ 0 w 286"/>
                  <a:gd name="T57" fmla="*/ 0 h 286"/>
                  <a:gd name="T58" fmla="*/ 0 w 286"/>
                  <a:gd name="T59" fmla="*/ 0 h 286"/>
                  <a:gd name="T60" fmla="*/ 0 w 286"/>
                  <a:gd name="T61" fmla="*/ 0 h 286"/>
                  <a:gd name="T62" fmla="*/ 0 w 286"/>
                  <a:gd name="T63" fmla="*/ 0 h 286"/>
                  <a:gd name="T64" fmla="*/ 0 w 286"/>
                  <a:gd name="T65" fmla="*/ 0 h 286"/>
                  <a:gd name="T66" fmla="*/ 0 w 286"/>
                  <a:gd name="T67" fmla="*/ 0 h 286"/>
                  <a:gd name="T68" fmla="*/ 0 w 286"/>
                  <a:gd name="T69" fmla="*/ 0 h 286"/>
                  <a:gd name="T70" fmla="*/ 0 w 286"/>
                  <a:gd name="T71" fmla="*/ 0 h 286"/>
                  <a:gd name="T72" fmla="*/ 0 w 286"/>
                  <a:gd name="T73" fmla="*/ 0 h 286"/>
                  <a:gd name="T74" fmla="*/ 0 w 286"/>
                  <a:gd name="T75" fmla="*/ 0 h 286"/>
                  <a:gd name="T76" fmla="*/ 0 w 286"/>
                  <a:gd name="T77" fmla="*/ 0 h 286"/>
                  <a:gd name="T78" fmla="*/ 0 w 286"/>
                  <a:gd name="T79" fmla="*/ 0 h 286"/>
                  <a:gd name="T80" fmla="*/ 0 w 286"/>
                  <a:gd name="T81" fmla="*/ 0 h 286"/>
                  <a:gd name="T82" fmla="*/ 0 w 286"/>
                  <a:gd name="T83" fmla="*/ 0 h 286"/>
                  <a:gd name="T84" fmla="*/ 0 w 286"/>
                  <a:gd name="T85" fmla="*/ 0 h 286"/>
                  <a:gd name="T86" fmla="*/ 0 w 286"/>
                  <a:gd name="T87" fmla="*/ 0 h 286"/>
                  <a:gd name="T88" fmla="*/ 0 w 286"/>
                  <a:gd name="T89" fmla="*/ 0 h 286"/>
                  <a:gd name="T90" fmla="*/ 0 w 286"/>
                  <a:gd name="T91" fmla="*/ 0 h 286"/>
                  <a:gd name="T92" fmla="*/ 0 w 286"/>
                  <a:gd name="T93" fmla="*/ 0 h 286"/>
                  <a:gd name="T94" fmla="*/ 0 w 286"/>
                  <a:gd name="T95" fmla="*/ 0 h 286"/>
                  <a:gd name="T96" fmla="*/ 0 w 286"/>
                  <a:gd name="T97" fmla="*/ 0 h 286"/>
                  <a:gd name="T98" fmla="*/ 0 w 286"/>
                  <a:gd name="T99" fmla="*/ 0 h 286"/>
                  <a:gd name="T100" fmla="*/ 0 w 286"/>
                  <a:gd name="T101" fmla="*/ 0 h 286"/>
                  <a:gd name="T102" fmla="*/ 0 w 286"/>
                  <a:gd name="T103" fmla="*/ 0 h 286"/>
                  <a:gd name="T104" fmla="*/ 0 w 286"/>
                  <a:gd name="T105" fmla="*/ 0 h 286"/>
                  <a:gd name="T106" fmla="*/ 0 w 286"/>
                  <a:gd name="T107" fmla="*/ 0 h 2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86"/>
                  <a:gd name="T163" fmla="*/ 0 h 286"/>
                  <a:gd name="T164" fmla="*/ 286 w 286"/>
                  <a:gd name="T165" fmla="*/ 286 h 2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86" h="286">
                    <a:moveTo>
                      <a:pt x="0" y="142"/>
                    </a:moveTo>
                    <a:lnTo>
                      <a:pt x="0" y="155"/>
                    </a:lnTo>
                    <a:lnTo>
                      <a:pt x="2" y="170"/>
                    </a:lnTo>
                    <a:lnTo>
                      <a:pt x="4" y="183"/>
                    </a:lnTo>
                    <a:lnTo>
                      <a:pt x="10" y="196"/>
                    </a:lnTo>
                    <a:lnTo>
                      <a:pt x="14" y="208"/>
                    </a:lnTo>
                    <a:lnTo>
                      <a:pt x="22" y="220"/>
                    </a:lnTo>
                    <a:lnTo>
                      <a:pt x="30" y="231"/>
                    </a:lnTo>
                    <a:lnTo>
                      <a:pt x="41" y="243"/>
                    </a:lnTo>
                    <a:lnTo>
                      <a:pt x="62" y="261"/>
                    </a:lnTo>
                    <a:lnTo>
                      <a:pt x="86" y="275"/>
                    </a:lnTo>
                    <a:lnTo>
                      <a:pt x="98" y="279"/>
                    </a:lnTo>
                    <a:lnTo>
                      <a:pt x="112" y="282"/>
                    </a:lnTo>
                    <a:lnTo>
                      <a:pt x="126" y="285"/>
                    </a:lnTo>
                    <a:lnTo>
                      <a:pt x="142" y="286"/>
                    </a:lnTo>
                    <a:lnTo>
                      <a:pt x="155" y="285"/>
                    </a:lnTo>
                    <a:lnTo>
                      <a:pt x="170" y="282"/>
                    </a:lnTo>
                    <a:lnTo>
                      <a:pt x="176" y="280"/>
                    </a:lnTo>
                    <a:lnTo>
                      <a:pt x="182" y="279"/>
                    </a:lnTo>
                    <a:lnTo>
                      <a:pt x="196" y="275"/>
                    </a:lnTo>
                    <a:lnTo>
                      <a:pt x="207" y="268"/>
                    </a:lnTo>
                    <a:lnTo>
                      <a:pt x="220" y="261"/>
                    </a:lnTo>
                    <a:lnTo>
                      <a:pt x="231" y="252"/>
                    </a:lnTo>
                    <a:lnTo>
                      <a:pt x="243" y="243"/>
                    </a:lnTo>
                    <a:lnTo>
                      <a:pt x="252" y="231"/>
                    </a:lnTo>
                    <a:lnTo>
                      <a:pt x="261" y="220"/>
                    </a:lnTo>
                    <a:lnTo>
                      <a:pt x="268" y="208"/>
                    </a:lnTo>
                    <a:lnTo>
                      <a:pt x="274" y="196"/>
                    </a:lnTo>
                    <a:lnTo>
                      <a:pt x="279" y="183"/>
                    </a:lnTo>
                    <a:lnTo>
                      <a:pt x="280" y="176"/>
                    </a:lnTo>
                    <a:lnTo>
                      <a:pt x="282" y="170"/>
                    </a:lnTo>
                    <a:lnTo>
                      <a:pt x="285" y="155"/>
                    </a:lnTo>
                    <a:lnTo>
                      <a:pt x="286" y="142"/>
                    </a:lnTo>
                    <a:lnTo>
                      <a:pt x="285" y="126"/>
                    </a:lnTo>
                    <a:lnTo>
                      <a:pt x="282" y="112"/>
                    </a:lnTo>
                    <a:lnTo>
                      <a:pt x="279" y="99"/>
                    </a:lnTo>
                    <a:lnTo>
                      <a:pt x="274" y="86"/>
                    </a:lnTo>
                    <a:lnTo>
                      <a:pt x="261" y="63"/>
                    </a:lnTo>
                    <a:lnTo>
                      <a:pt x="243" y="41"/>
                    </a:lnTo>
                    <a:lnTo>
                      <a:pt x="231" y="31"/>
                    </a:lnTo>
                    <a:lnTo>
                      <a:pt x="220" y="23"/>
                    </a:lnTo>
                    <a:lnTo>
                      <a:pt x="207" y="15"/>
                    </a:lnTo>
                    <a:lnTo>
                      <a:pt x="196" y="10"/>
                    </a:lnTo>
                    <a:lnTo>
                      <a:pt x="182" y="5"/>
                    </a:lnTo>
                    <a:lnTo>
                      <a:pt x="170" y="2"/>
                    </a:lnTo>
                    <a:lnTo>
                      <a:pt x="155" y="0"/>
                    </a:lnTo>
                    <a:lnTo>
                      <a:pt x="142" y="0"/>
                    </a:lnTo>
                    <a:lnTo>
                      <a:pt x="126" y="0"/>
                    </a:lnTo>
                    <a:lnTo>
                      <a:pt x="112" y="2"/>
                    </a:lnTo>
                    <a:lnTo>
                      <a:pt x="86" y="10"/>
                    </a:lnTo>
                    <a:lnTo>
                      <a:pt x="62" y="23"/>
                    </a:lnTo>
                    <a:lnTo>
                      <a:pt x="41" y="41"/>
                    </a:lnTo>
                    <a:lnTo>
                      <a:pt x="22" y="63"/>
                    </a:lnTo>
                    <a:lnTo>
                      <a:pt x="10" y="86"/>
                    </a:lnTo>
                    <a:lnTo>
                      <a:pt x="2" y="112"/>
                    </a:lnTo>
                    <a:lnTo>
                      <a:pt x="0" y="126"/>
                    </a:lnTo>
                    <a:lnTo>
                      <a:pt x="0" y="142"/>
                    </a:lnTo>
                    <a:close/>
                    <a:moveTo>
                      <a:pt x="55" y="228"/>
                    </a:moveTo>
                    <a:lnTo>
                      <a:pt x="46" y="218"/>
                    </a:lnTo>
                    <a:lnTo>
                      <a:pt x="39" y="209"/>
                    </a:lnTo>
                    <a:lnTo>
                      <a:pt x="28" y="188"/>
                    </a:lnTo>
                    <a:lnTo>
                      <a:pt x="21" y="166"/>
                    </a:lnTo>
                    <a:lnTo>
                      <a:pt x="19" y="153"/>
                    </a:lnTo>
                    <a:lnTo>
                      <a:pt x="19" y="142"/>
                    </a:lnTo>
                    <a:lnTo>
                      <a:pt x="21" y="116"/>
                    </a:lnTo>
                    <a:lnTo>
                      <a:pt x="28" y="94"/>
                    </a:lnTo>
                    <a:lnTo>
                      <a:pt x="39" y="73"/>
                    </a:lnTo>
                    <a:lnTo>
                      <a:pt x="55" y="55"/>
                    </a:lnTo>
                    <a:lnTo>
                      <a:pt x="74" y="39"/>
                    </a:lnTo>
                    <a:lnTo>
                      <a:pt x="95" y="27"/>
                    </a:lnTo>
                    <a:lnTo>
                      <a:pt x="117" y="21"/>
                    </a:lnTo>
                    <a:lnTo>
                      <a:pt x="142" y="19"/>
                    </a:lnTo>
                    <a:lnTo>
                      <a:pt x="165" y="21"/>
                    </a:lnTo>
                    <a:lnTo>
                      <a:pt x="188" y="27"/>
                    </a:lnTo>
                    <a:lnTo>
                      <a:pt x="209" y="39"/>
                    </a:lnTo>
                    <a:lnTo>
                      <a:pt x="218" y="45"/>
                    </a:lnTo>
                    <a:lnTo>
                      <a:pt x="228" y="55"/>
                    </a:lnTo>
                    <a:lnTo>
                      <a:pt x="244" y="73"/>
                    </a:lnTo>
                    <a:lnTo>
                      <a:pt x="255" y="94"/>
                    </a:lnTo>
                    <a:lnTo>
                      <a:pt x="262" y="116"/>
                    </a:lnTo>
                    <a:lnTo>
                      <a:pt x="264" y="142"/>
                    </a:lnTo>
                    <a:lnTo>
                      <a:pt x="263" y="153"/>
                    </a:lnTo>
                    <a:lnTo>
                      <a:pt x="262" y="155"/>
                    </a:lnTo>
                    <a:lnTo>
                      <a:pt x="262" y="159"/>
                    </a:lnTo>
                    <a:lnTo>
                      <a:pt x="262" y="166"/>
                    </a:lnTo>
                    <a:lnTo>
                      <a:pt x="255" y="188"/>
                    </a:lnTo>
                    <a:lnTo>
                      <a:pt x="244" y="209"/>
                    </a:lnTo>
                    <a:lnTo>
                      <a:pt x="236" y="218"/>
                    </a:lnTo>
                    <a:lnTo>
                      <a:pt x="231" y="222"/>
                    </a:lnTo>
                    <a:lnTo>
                      <a:pt x="229" y="225"/>
                    </a:lnTo>
                    <a:lnTo>
                      <a:pt x="228" y="225"/>
                    </a:lnTo>
                    <a:lnTo>
                      <a:pt x="228" y="226"/>
                    </a:lnTo>
                    <a:lnTo>
                      <a:pt x="228" y="228"/>
                    </a:lnTo>
                    <a:lnTo>
                      <a:pt x="226" y="228"/>
                    </a:lnTo>
                    <a:lnTo>
                      <a:pt x="224" y="228"/>
                    </a:lnTo>
                    <a:lnTo>
                      <a:pt x="224" y="229"/>
                    </a:lnTo>
                    <a:lnTo>
                      <a:pt x="222" y="231"/>
                    </a:lnTo>
                    <a:lnTo>
                      <a:pt x="218" y="236"/>
                    </a:lnTo>
                    <a:lnTo>
                      <a:pt x="209" y="244"/>
                    </a:lnTo>
                    <a:lnTo>
                      <a:pt x="188" y="255"/>
                    </a:lnTo>
                    <a:lnTo>
                      <a:pt x="165" y="262"/>
                    </a:lnTo>
                    <a:lnTo>
                      <a:pt x="159" y="262"/>
                    </a:lnTo>
                    <a:lnTo>
                      <a:pt x="155" y="262"/>
                    </a:lnTo>
                    <a:lnTo>
                      <a:pt x="153" y="263"/>
                    </a:lnTo>
                    <a:lnTo>
                      <a:pt x="142" y="264"/>
                    </a:lnTo>
                    <a:lnTo>
                      <a:pt x="117" y="262"/>
                    </a:lnTo>
                    <a:lnTo>
                      <a:pt x="95" y="255"/>
                    </a:lnTo>
                    <a:lnTo>
                      <a:pt x="74" y="244"/>
                    </a:lnTo>
                    <a:lnTo>
                      <a:pt x="55" y="228"/>
                    </a:lnTo>
                    <a:close/>
                  </a:path>
                </a:pathLst>
              </a:custGeom>
              <a:solidFill>
                <a:srgbClr val="FFCF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170">
                <a:extLst>
                  <a:ext uri="{FF2B5EF4-FFF2-40B4-BE49-F238E27FC236}">
                    <a16:creationId xmlns:a16="http://schemas.microsoft.com/office/drawing/2014/main" id="{0763DBD3-F81A-4E52-B86F-59556DD080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6" y="1275"/>
                <a:ext cx="49" cy="49"/>
              </a:xfrm>
              <a:custGeom>
                <a:avLst/>
                <a:gdLst>
                  <a:gd name="T0" fmla="*/ 0 w 245"/>
                  <a:gd name="T1" fmla="*/ 0 h 245"/>
                  <a:gd name="T2" fmla="*/ 0 w 245"/>
                  <a:gd name="T3" fmla="*/ 0 h 245"/>
                  <a:gd name="T4" fmla="*/ 0 w 245"/>
                  <a:gd name="T5" fmla="*/ 0 h 245"/>
                  <a:gd name="T6" fmla="*/ 0 w 245"/>
                  <a:gd name="T7" fmla="*/ 0 h 245"/>
                  <a:gd name="T8" fmla="*/ 0 w 245"/>
                  <a:gd name="T9" fmla="*/ 0 h 245"/>
                  <a:gd name="T10" fmla="*/ 0 w 245"/>
                  <a:gd name="T11" fmla="*/ 0 h 245"/>
                  <a:gd name="T12" fmla="*/ 0 w 245"/>
                  <a:gd name="T13" fmla="*/ 0 h 245"/>
                  <a:gd name="T14" fmla="*/ 0 w 245"/>
                  <a:gd name="T15" fmla="*/ 0 h 245"/>
                  <a:gd name="T16" fmla="*/ 0 w 245"/>
                  <a:gd name="T17" fmla="*/ 0 h 245"/>
                  <a:gd name="T18" fmla="*/ 0 w 245"/>
                  <a:gd name="T19" fmla="*/ 0 h 245"/>
                  <a:gd name="T20" fmla="*/ 0 w 245"/>
                  <a:gd name="T21" fmla="*/ 0 h 245"/>
                  <a:gd name="T22" fmla="*/ 0 w 245"/>
                  <a:gd name="T23" fmla="*/ 0 h 245"/>
                  <a:gd name="T24" fmla="*/ 0 w 245"/>
                  <a:gd name="T25" fmla="*/ 0 h 245"/>
                  <a:gd name="T26" fmla="*/ 0 w 245"/>
                  <a:gd name="T27" fmla="*/ 0 h 245"/>
                  <a:gd name="T28" fmla="*/ 0 w 245"/>
                  <a:gd name="T29" fmla="*/ 0 h 245"/>
                  <a:gd name="T30" fmla="*/ 0 w 245"/>
                  <a:gd name="T31" fmla="*/ 0 h 245"/>
                  <a:gd name="T32" fmla="*/ 0 w 245"/>
                  <a:gd name="T33" fmla="*/ 0 h 245"/>
                  <a:gd name="T34" fmla="*/ 0 w 245"/>
                  <a:gd name="T35" fmla="*/ 0 h 245"/>
                  <a:gd name="T36" fmla="*/ 0 w 245"/>
                  <a:gd name="T37" fmla="*/ 0 h 245"/>
                  <a:gd name="T38" fmla="*/ 0 w 245"/>
                  <a:gd name="T39" fmla="*/ 0 h 245"/>
                  <a:gd name="T40" fmla="*/ 0 w 245"/>
                  <a:gd name="T41" fmla="*/ 0 h 245"/>
                  <a:gd name="T42" fmla="*/ 0 w 245"/>
                  <a:gd name="T43" fmla="*/ 0 h 245"/>
                  <a:gd name="T44" fmla="*/ 0 w 245"/>
                  <a:gd name="T45" fmla="*/ 0 h 245"/>
                  <a:gd name="T46" fmla="*/ 0 w 245"/>
                  <a:gd name="T47" fmla="*/ 0 h 245"/>
                  <a:gd name="T48" fmla="*/ 0 w 245"/>
                  <a:gd name="T49" fmla="*/ 0 h 245"/>
                  <a:gd name="T50" fmla="*/ 0 w 245"/>
                  <a:gd name="T51" fmla="*/ 0 h 245"/>
                  <a:gd name="T52" fmla="*/ 0 w 245"/>
                  <a:gd name="T53" fmla="*/ 0 h 245"/>
                  <a:gd name="T54" fmla="*/ 0 w 245"/>
                  <a:gd name="T55" fmla="*/ 0 h 245"/>
                  <a:gd name="T56" fmla="*/ 0 w 245"/>
                  <a:gd name="T57" fmla="*/ 0 h 245"/>
                  <a:gd name="T58" fmla="*/ 0 w 245"/>
                  <a:gd name="T59" fmla="*/ 0 h 245"/>
                  <a:gd name="T60" fmla="*/ 0 w 245"/>
                  <a:gd name="T61" fmla="*/ 0 h 245"/>
                  <a:gd name="T62" fmla="*/ 0 w 245"/>
                  <a:gd name="T63" fmla="*/ 0 h 245"/>
                  <a:gd name="T64" fmla="*/ 0 w 245"/>
                  <a:gd name="T65" fmla="*/ 0 h 245"/>
                  <a:gd name="T66" fmla="*/ 0 w 245"/>
                  <a:gd name="T67" fmla="*/ 0 h 245"/>
                  <a:gd name="T68" fmla="*/ 0 w 245"/>
                  <a:gd name="T69" fmla="*/ 0 h 245"/>
                  <a:gd name="T70" fmla="*/ 0 w 245"/>
                  <a:gd name="T71" fmla="*/ 0 h 245"/>
                  <a:gd name="T72" fmla="*/ 0 w 245"/>
                  <a:gd name="T73" fmla="*/ 0 h 245"/>
                  <a:gd name="T74" fmla="*/ 0 w 245"/>
                  <a:gd name="T75" fmla="*/ 0 h 245"/>
                  <a:gd name="T76" fmla="*/ 0 w 245"/>
                  <a:gd name="T77" fmla="*/ 0 h 245"/>
                  <a:gd name="T78" fmla="*/ 0 w 245"/>
                  <a:gd name="T79" fmla="*/ 0 h 245"/>
                  <a:gd name="T80" fmla="*/ 0 w 245"/>
                  <a:gd name="T81" fmla="*/ 0 h 245"/>
                  <a:gd name="T82" fmla="*/ 0 w 245"/>
                  <a:gd name="T83" fmla="*/ 0 h 245"/>
                  <a:gd name="T84" fmla="*/ 0 w 245"/>
                  <a:gd name="T85" fmla="*/ 0 h 245"/>
                  <a:gd name="T86" fmla="*/ 0 w 245"/>
                  <a:gd name="T87" fmla="*/ 0 h 245"/>
                  <a:gd name="T88" fmla="*/ 0 w 245"/>
                  <a:gd name="T89" fmla="*/ 0 h 245"/>
                  <a:gd name="T90" fmla="*/ 0 w 245"/>
                  <a:gd name="T91" fmla="*/ 0 h 245"/>
                  <a:gd name="T92" fmla="*/ 0 w 245"/>
                  <a:gd name="T93" fmla="*/ 0 h 245"/>
                  <a:gd name="T94" fmla="*/ 0 w 245"/>
                  <a:gd name="T95" fmla="*/ 0 h 24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5"/>
                  <a:gd name="T145" fmla="*/ 0 h 245"/>
                  <a:gd name="T146" fmla="*/ 245 w 245"/>
                  <a:gd name="T147" fmla="*/ 245 h 24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5" h="245">
                    <a:moveTo>
                      <a:pt x="0" y="123"/>
                    </a:moveTo>
                    <a:lnTo>
                      <a:pt x="0" y="134"/>
                    </a:lnTo>
                    <a:lnTo>
                      <a:pt x="2" y="147"/>
                    </a:lnTo>
                    <a:lnTo>
                      <a:pt x="9" y="169"/>
                    </a:lnTo>
                    <a:lnTo>
                      <a:pt x="20" y="190"/>
                    </a:lnTo>
                    <a:lnTo>
                      <a:pt x="27" y="199"/>
                    </a:lnTo>
                    <a:lnTo>
                      <a:pt x="36" y="209"/>
                    </a:lnTo>
                    <a:lnTo>
                      <a:pt x="55" y="225"/>
                    </a:lnTo>
                    <a:lnTo>
                      <a:pt x="76" y="236"/>
                    </a:lnTo>
                    <a:lnTo>
                      <a:pt x="98" y="243"/>
                    </a:lnTo>
                    <a:lnTo>
                      <a:pt x="123" y="245"/>
                    </a:lnTo>
                    <a:lnTo>
                      <a:pt x="134" y="244"/>
                    </a:lnTo>
                    <a:lnTo>
                      <a:pt x="136" y="243"/>
                    </a:lnTo>
                    <a:lnTo>
                      <a:pt x="140" y="243"/>
                    </a:lnTo>
                    <a:lnTo>
                      <a:pt x="146" y="243"/>
                    </a:lnTo>
                    <a:lnTo>
                      <a:pt x="169" y="236"/>
                    </a:lnTo>
                    <a:lnTo>
                      <a:pt x="190" y="225"/>
                    </a:lnTo>
                    <a:lnTo>
                      <a:pt x="199" y="217"/>
                    </a:lnTo>
                    <a:lnTo>
                      <a:pt x="203" y="212"/>
                    </a:lnTo>
                    <a:lnTo>
                      <a:pt x="205" y="210"/>
                    </a:lnTo>
                    <a:lnTo>
                      <a:pt x="205" y="209"/>
                    </a:lnTo>
                    <a:lnTo>
                      <a:pt x="207" y="209"/>
                    </a:lnTo>
                    <a:lnTo>
                      <a:pt x="209" y="209"/>
                    </a:lnTo>
                    <a:lnTo>
                      <a:pt x="209" y="207"/>
                    </a:lnTo>
                    <a:lnTo>
                      <a:pt x="209" y="206"/>
                    </a:lnTo>
                    <a:lnTo>
                      <a:pt x="210" y="206"/>
                    </a:lnTo>
                    <a:lnTo>
                      <a:pt x="212" y="203"/>
                    </a:lnTo>
                    <a:lnTo>
                      <a:pt x="217" y="199"/>
                    </a:lnTo>
                    <a:lnTo>
                      <a:pt x="225" y="190"/>
                    </a:lnTo>
                    <a:lnTo>
                      <a:pt x="236" y="169"/>
                    </a:lnTo>
                    <a:lnTo>
                      <a:pt x="243" y="147"/>
                    </a:lnTo>
                    <a:lnTo>
                      <a:pt x="243" y="140"/>
                    </a:lnTo>
                    <a:lnTo>
                      <a:pt x="243" y="136"/>
                    </a:lnTo>
                    <a:lnTo>
                      <a:pt x="244" y="134"/>
                    </a:lnTo>
                    <a:lnTo>
                      <a:pt x="245" y="123"/>
                    </a:lnTo>
                    <a:lnTo>
                      <a:pt x="243" y="97"/>
                    </a:lnTo>
                    <a:lnTo>
                      <a:pt x="236" y="75"/>
                    </a:lnTo>
                    <a:lnTo>
                      <a:pt x="225" y="54"/>
                    </a:lnTo>
                    <a:lnTo>
                      <a:pt x="209" y="36"/>
                    </a:lnTo>
                    <a:lnTo>
                      <a:pt x="199" y="26"/>
                    </a:lnTo>
                    <a:lnTo>
                      <a:pt x="190" y="20"/>
                    </a:lnTo>
                    <a:lnTo>
                      <a:pt x="169" y="8"/>
                    </a:lnTo>
                    <a:lnTo>
                      <a:pt x="146" y="2"/>
                    </a:lnTo>
                    <a:lnTo>
                      <a:pt x="123" y="0"/>
                    </a:lnTo>
                    <a:lnTo>
                      <a:pt x="98" y="2"/>
                    </a:lnTo>
                    <a:lnTo>
                      <a:pt x="76" y="8"/>
                    </a:lnTo>
                    <a:lnTo>
                      <a:pt x="55" y="20"/>
                    </a:lnTo>
                    <a:lnTo>
                      <a:pt x="36" y="36"/>
                    </a:lnTo>
                    <a:lnTo>
                      <a:pt x="20" y="54"/>
                    </a:lnTo>
                    <a:lnTo>
                      <a:pt x="9" y="75"/>
                    </a:lnTo>
                    <a:lnTo>
                      <a:pt x="2" y="97"/>
                    </a:lnTo>
                    <a:lnTo>
                      <a:pt x="0" y="123"/>
                    </a:lnTo>
                    <a:close/>
                    <a:moveTo>
                      <a:pt x="51" y="194"/>
                    </a:moveTo>
                    <a:lnTo>
                      <a:pt x="37" y="178"/>
                    </a:lnTo>
                    <a:lnTo>
                      <a:pt x="32" y="169"/>
                    </a:lnTo>
                    <a:lnTo>
                      <a:pt x="28" y="161"/>
                    </a:lnTo>
                    <a:lnTo>
                      <a:pt x="23" y="142"/>
                    </a:lnTo>
                    <a:lnTo>
                      <a:pt x="22" y="123"/>
                    </a:lnTo>
                    <a:lnTo>
                      <a:pt x="23" y="101"/>
                    </a:lnTo>
                    <a:lnTo>
                      <a:pt x="28" y="83"/>
                    </a:lnTo>
                    <a:lnTo>
                      <a:pt x="37" y="65"/>
                    </a:lnTo>
                    <a:lnTo>
                      <a:pt x="51" y="50"/>
                    </a:lnTo>
                    <a:lnTo>
                      <a:pt x="66" y="37"/>
                    </a:lnTo>
                    <a:lnTo>
                      <a:pt x="83" y="29"/>
                    </a:lnTo>
                    <a:lnTo>
                      <a:pt x="101" y="23"/>
                    </a:lnTo>
                    <a:lnTo>
                      <a:pt x="123" y="22"/>
                    </a:lnTo>
                    <a:lnTo>
                      <a:pt x="143" y="23"/>
                    </a:lnTo>
                    <a:lnTo>
                      <a:pt x="162" y="29"/>
                    </a:lnTo>
                    <a:lnTo>
                      <a:pt x="179" y="37"/>
                    </a:lnTo>
                    <a:lnTo>
                      <a:pt x="195" y="50"/>
                    </a:lnTo>
                    <a:lnTo>
                      <a:pt x="208" y="65"/>
                    </a:lnTo>
                    <a:lnTo>
                      <a:pt x="218" y="83"/>
                    </a:lnTo>
                    <a:lnTo>
                      <a:pt x="224" y="101"/>
                    </a:lnTo>
                    <a:lnTo>
                      <a:pt x="226" y="123"/>
                    </a:lnTo>
                    <a:lnTo>
                      <a:pt x="225" y="132"/>
                    </a:lnTo>
                    <a:lnTo>
                      <a:pt x="224" y="136"/>
                    </a:lnTo>
                    <a:lnTo>
                      <a:pt x="224" y="142"/>
                    </a:lnTo>
                    <a:lnTo>
                      <a:pt x="220" y="151"/>
                    </a:lnTo>
                    <a:lnTo>
                      <a:pt x="218" y="161"/>
                    </a:lnTo>
                    <a:lnTo>
                      <a:pt x="216" y="163"/>
                    </a:lnTo>
                    <a:lnTo>
                      <a:pt x="215" y="165"/>
                    </a:lnTo>
                    <a:lnTo>
                      <a:pt x="212" y="169"/>
                    </a:lnTo>
                    <a:lnTo>
                      <a:pt x="208" y="178"/>
                    </a:lnTo>
                    <a:lnTo>
                      <a:pt x="195" y="194"/>
                    </a:lnTo>
                    <a:lnTo>
                      <a:pt x="179" y="208"/>
                    </a:lnTo>
                    <a:lnTo>
                      <a:pt x="170" y="212"/>
                    </a:lnTo>
                    <a:lnTo>
                      <a:pt x="166" y="215"/>
                    </a:lnTo>
                    <a:lnTo>
                      <a:pt x="163" y="216"/>
                    </a:lnTo>
                    <a:lnTo>
                      <a:pt x="162" y="218"/>
                    </a:lnTo>
                    <a:lnTo>
                      <a:pt x="152" y="220"/>
                    </a:lnTo>
                    <a:lnTo>
                      <a:pt x="143" y="224"/>
                    </a:lnTo>
                    <a:lnTo>
                      <a:pt x="123" y="226"/>
                    </a:lnTo>
                    <a:lnTo>
                      <a:pt x="101" y="224"/>
                    </a:lnTo>
                    <a:lnTo>
                      <a:pt x="83" y="218"/>
                    </a:lnTo>
                    <a:lnTo>
                      <a:pt x="66" y="208"/>
                    </a:lnTo>
                    <a:lnTo>
                      <a:pt x="51" y="194"/>
                    </a:lnTo>
                    <a:close/>
                  </a:path>
                </a:pathLst>
              </a:custGeom>
              <a:solidFill>
                <a:srgbClr val="FFD7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171">
                <a:extLst>
                  <a:ext uri="{FF2B5EF4-FFF2-40B4-BE49-F238E27FC236}">
                    <a16:creationId xmlns:a16="http://schemas.microsoft.com/office/drawing/2014/main" id="{7AEF3213-AE8F-4A38-84BA-815D770E8A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0" y="1279"/>
                <a:ext cx="41" cy="41"/>
              </a:xfrm>
              <a:custGeom>
                <a:avLst/>
                <a:gdLst>
                  <a:gd name="T0" fmla="*/ 0 w 204"/>
                  <a:gd name="T1" fmla="*/ 0 h 204"/>
                  <a:gd name="T2" fmla="*/ 0 w 204"/>
                  <a:gd name="T3" fmla="*/ 0 h 204"/>
                  <a:gd name="T4" fmla="*/ 0 w 204"/>
                  <a:gd name="T5" fmla="*/ 0 h 204"/>
                  <a:gd name="T6" fmla="*/ 0 w 204"/>
                  <a:gd name="T7" fmla="*/ 0 h 204"/>
                  <a:gd name="T8" fmla="*/ 0 w 204"/>
                  <a:gd name="T9" fmla="*/ 0 h 204"/>
                  <a:gd name="T10" fmla="*/ 0 w 204"/>
                  <a:gd name="T11" fmla="*/ 0 h 204"/>
                  <a:gd name="T12" fmla="*/ 0 w 204"/>
                  <a:gd name="T13" fmla="*/ 0 h 204"/>
                  <a:gd name="T14" fmla="*/ 0 w 204"/>
                  <a:gd name="T15" fmla="*/ 0 h 204"/>
                  <a:gd name="T16" fmla="*/ 0 w 204"/>
                  <a:gd name="T17" fmla="*/ 0 h 204"/>
                  <a:gd name="T18" fmla="*/ 0 w 204"/>
                  <a:gd name="T19" fmla="*/ 0 h 204"/>
                  <a:gd name="T20" fmla="*/ 0 w 204"/>
                  <a:gd name="T21" fmla="*/ 0 h 204"/>
                  <a:gd name="T22" fmla="*/ 0 w 204"/>
                  <a:gd name="T23" fmla="*/ 0 h 204"/>
                  <a:gd name="T24" fmla="*/ 0 w 204"/>
                  <a:gd name="T25" fmla="*/ 0 h 204"/>
                  <a:gd name="T26" fmla="*/ 0 w 204"/>
                  <a:gd name="T27" fmla="*/ 0 h 204"/>
                  <a:gd name="T28" fmla="*/ 0 w 204"/>
                  <a:gd name="T29" fmla="*/ 0 h 204"/>
                  <a:gd name="T30" fmla="*/ 0 w 204"/>
                  <a:gd name="T31" fmla="*/ 0 h 204"/>
                  <a:gd name="T32" fmla="*/ 0 w 204"/>
                  <a:gd name="T33" fmla="*/ 0 h 204"/>
                  <a:gd name="T34" fmla="*/ 0 w 204"/>
                  <a:gd name="T35" fmla="*/ 0 h 204"/>
                  <a:gd name="T36" fmla="*/ 0 w 204"/>
                  <a:gd name="T37" fmla="*/ 0 h 204"/>
                  <a:gd name="T38" fmla="*/ 0 w 204"/>
                  <a:gd name="T39" fmla="*/ 0 h 204"/>
                  <a:gd name="T40" fmla="*/ 0 w 204"/>
                  <a:gd name="T41" fmla="*/ 0 h 204"/>
                  <a:gd name="T42" fmla="*/ 0 w 204"/>
                  <a:gd name="T43" fmla="*/ 0 h 204"/>
                  <a:gd name="T44" fmla="*/ 0 w 204"/>
                  <a:gd name="T45" fmla="*/ 0 h 204"/>
                  <a:gd name="T46" fmla="*/ 0 w 204"/>
                  <a:gd name="T47" fmla="*/ 0 h 204"/>
                  <a:gd name="T48" fmla="*/ 0 w 204"/>
                  <a:gd name="T49" fmla="*/ 0 h 204"/>
                  <a:gd name="T50" fmla="*/ 0 w 204"/>
                  <a:gd name="T51" fmla="*/ 0 h 204"/>
                  <a:gd name="T52" fmla="*/ 0 w 204"/>
                  <a:gd name="T53" fmla="*/ 0 h 204"/>
                  <a:gd name="T54" fmla="*/ 0 w 204"/>
                  <a:gd name="T55" fmla="*/ 0 h 204"/>
                  <a:gd name="T56" fmla="*/ 0 w 204"/>
                  <a:gd name="T57" fmla="*/ 0 h 204"/>
                  <a:gd name="T58" fmla="*/ 0 w 204"/>
                  <a:gd name="T59" fmla="*/ 0 h 204"/>
                  <a:gd name="T60" fmla="*/ 0 w 204"/>
                  <a:gd name="T61" fmla="*/ 0 h 204"/>
                  <a:gd name="T62" fmla="*/ 0 w 204"/>
                  <a:gd name="T63" fmla="*/ 0 h 204"/>
                  <a:gd name="T64" fmla="*/ 0 w 204"/>
                  <a:gd name="T65" fmla="*/ 0 h 204"/>
                  <a:gd name="T66" fmla="*/ 0 w 204"/>
                  <a:gd name="T67" fmla="*/ 0 h 204"/>
                  <a:gd name="T68" fmla="*/ 0 w 204"/>
                  <a:gd name="T69" fmla="*/ 0 h 204"/>
                  <a:gd name="T70" fmla="*/ 0 w 204"/>
                  <a:gd name="T71" fmla="*/ 0 h 204"/>
                  <a:gd name="T72" fmla="*/ 0 w 204"/>
                  <a:gd name="T73" fmla="*/ 0 h 204"/>
                  <a:gd name="T74" fmla="*/ 0 w 204"/>
                  <a:gd name="T75" fmla="*/ 0 h 204"/>
                  <a:gd name="T76" fmla="*/ 0 w 204"/>
                  <a:gd name="T77" fmla="*/ 0 h 204"/>
                  <a:gd name="T78" fmla="*/ 0 w 204"/>
                  <a:gd name="T79" fmla="*/ 0 h 204"/>
                  <a:gd name="T80" fmla="*/ 0 w 204"/>
                  <a:gd name="T81" fmla="*/ 0 h 204"/>
                  <a:gd name="T82" fmla="*/ 0 w 204"/>
                  <a:gd name="T83" fmla="*/ 0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0" y="101"/>
                    </a:moveTo>
                    <a:lnTo>
                      <a:pt x="1" y="120"/>
                    </a:lnTo>
                    <a:lnTo>
                      <a:pt x="6" y="139"/>
                    </a:lnTo>
                    <a:lnTo>
                      <a:pt x="10" y="147"/>
                    </a:lnTo>
                    <a:lnTo>
                      <a:pt x="15" y="156"/>
                    </a:lnTo>
                    <a:lnTo>
                      <a:pt x="29" y="172"/>
                    </a:lnTo>
                    <a:lnTo>
                      <a:pt x="44" y="186"/>
                    </a:lnTo>
                    <a:lnTo>
                      <a:pt x="61" y="196"/>
                    </a:lnTo>
                    <a:lnTo>
                      <a:pt x="79" y="202"/>
                    </a:lnTo>
                    <a:lnTo>
                      <a:pt x="101" y="204"/>
                    </a:lnTo>
                    <a:lnTo>
                      <a:pt x="121" y="202"/>
                    </a:lnTo>
                    <a:lnTo>
                      <a:pt x="130" y="198"/>
                    </a:lnTo>
                    <a:lnTo>
                      <a:pt x="140" y="196"/>
                    </a:lnTo>
                    <a:lnTo>
                      <a:pt x="141" y="194"/>
                    </a:lnTo>
                    <a:lnTo>
                      <a:pt x="144" y="193"/>
                    </a:lnTo>
                    <a:lnTo>
                      <a:pt x="148" y="190"/>
                    </a:lnTo>
                    <a:lnTo>
                      <a:pt x="157" y="186"/>
                    </a:lnTo>
                    <a:lnTo>
                      <a:pt x="173" y="172"/>
                    </a:lnTo>
                    <a:lnTo>
                      <a:pt x="186" y="156"/>
                    </a:lnTo>
                    <a:lnTo>
                      <a:pt x="190" y="147"/>
                    </a:lnTo>
                    <a:lnTo>
                      <a:pt x="193" y="143"/>
                    </a:lnTo>
                    <a:lnTo>
                      <a:pt x="194" y="141"/>
                    </a:lnTo>
                    <a:lnTo>
                      <a:pt x="196" y="139"/>
                    </a:lnTo>
                    <a:lnTo>
                      <a:pt x="198" y="129"/>
                    </a:lnTo>
                    <a:lnTo>
                      <a:pt x="202" y="120"/>
                    </a:lnTo>
                    <a:lnTo>
                      <a:pt x="202" y="114"/>
                    </a:lnTo>
                    <a:lnTo>
                      <a:pt x="203" y="110"/>
                    </a:lnTo>
                    <a:lnTo>
                      <a:pt x="204" y="101"/>
                    </a:lnTo>
                    <a:lnTo>
                      <a:pt x="202" y="79"/>
                    </a:lnTo>
                    <a:lnTo>
                      <a:pt x="196" y="61"/>
                    </a:lnTo>
                    <a:lnTo>
                      <a:pt x="186" y="43"/>
                    </a:lnTo>
                    <a:lnTo>
                      <a:pt x="173" y="28"/>
                    </a:lnTo>
                    <a:lnTo>
                      <a:pt x="157" y="15"/>
                    </a:lnTo>
                    <a:lnTo>
                      <a:pt x="140" y="7"/>
                    </a:lnTo>
                    <a:lnTo>
                      <a:pt x="121" y="1"/>
                    </a:lnTo>
                    <a:lnTo>
                      <a:pt x="101" y="0"/>
                    </a:lnTo>
                    <a:lnTo>
                      <a:pt x="79" y="1"/>
                    </a:lnTo>
                    <a:lnTo>
                      <a:pt x="61" y="7"/>
                    </a:lnTo>
                    <a:lnTo>
                      <a:pt x="44" y="15"/>
                    </a:lnTo>
                    <a:lnTo>
                      <a:pt x="29" y="28"/>
                    </a:lnTo>
                    <a:lnTo>
                      <a:pt x="15" y="43"/>
                    </a:lnTo>
                    <a:lnTo>
                      <a:pt x="6" y="61"/>
                    </a:lnTo>
                    <a:lnTo>
                      <a:pt x="1" y="79"/>
                    </a:lnTo>
                    <a:lnTo>
                      <a:pt x="0" y="101"/>
                    </a:lnTo>
                    <a:close/>
                    <a:moveTo>
                      <a:pt x="101" y="19"/>
                    </a:moveTo>
                    <a:lnTo>
                      <a:pt x="116" y="20"/>
                    </a:lnTo>
                    <a:lnTo>
                      <a:pt x="123" y="22"/>
                    </a:lnTo>
                    <a:lnTo>
                      <a:pt x="131" y="25"/>
                    </a:lnTo>
                    <a:lnTo>
                      <a:pt x="145" y="32"/>
                    </a:lnTo>
                    <a:lnTo>
                      <a:pt x="158" y="43"/>
                    </a:lnTo>
                    <a:lnTo>
                      <a:pt x="168" y="54"/>
                    </a:lnTo>
                    <a:lnTo>
                      <a:pt x="176" y="69"/>
                    </a:lnTo>
                    <a:lnTo>
                      <a:pt x="180" y="84"/>
                    </a:lnTo>
                    <a:lnTo>
                      <a:pt x="182" y="101"/>
                    </a:lnTo>
                    <a:lnTo>
                      <a:pt x="181" y="108"/>
                    </a:lnTo>
                    <a:lnTo>
                      <a:pt x="180" y="108"/>
                    </a:lnTo>
                    <a:lnTo>
                      <a:pt x="180" y="109"/>
                    </a:lnTo>
                    <a:lnTo>
                      <a:pt x="180" y="111"/>
                    </a:lnTo>
                    <a:lnTo>
                      <a:pt x="180" y="116"/>
                    </a:lnTo>
                    <a:lnTo>
                      <a:pt x="178" y="122"/>
                    </a:lnTo>
                    <a:lnTo>
                      <a:pt x="176" y="130"/>
                    </a:lnTo>
                    <a:lnTo>
                      <a:pt x="168" y="144"/>
                    </a:lnTo>
                    <a:lnTo>
                      <a:pt x="158" y="158"/>
                    </a:lnTo>
                    <a:lnTo>
                      <a:pt x="145" y="168"/>
                    </a:lnTo>
                    <a:lnTo>
                      <a:pt x="131" y="176"/>
                    </a:lnTo>
                    <a:lnTo>
                      <a:pt x="123" y="178"/>
                    </a:lnTo>
                    <a:lnTo>
                      <a:pt x="116" y="180"/>
                    </a:lnTo>
                    <a:lnTo>
                      <a:pt x="101" y="182"/>
                    </a:lnTo>
                    <a:lnTo>
                      <a:pt x="84" y="180"/>
                    </a:lnTo>
                    <a:lnTo>
                      <a:pt x="69" y="176"/>
                    </a:lnTo>
                    <a:lnTo>
                      <a:pt x="55" y="168"/>
                    </a:lnTo>
                    <a:lnTo>
                      <a:pt x="43" y="158"/>
                    </a:lnTo>
                    <a:lnTo>
                      <a:pt x="31" y="144"/>
                    </a:lnTo>
                    <a:lnTo>
                      <a:pt x="25" y="130"/>
                    </a:lnTo>
                    <a:lnTo>
                      <a:pt x="21" y="122"/>
                    </a:lnTo>
                    <a:lnTo>
                      <a:pt x="20" y="116"/>
                    </a:lnTo>
                    <a:lnTo>
                      <a:pt x="19" y="101"/>
                    </a:lnTo>
                    <a:lnTo>
                      <a:pt x="20" y="84"/>
                    </a:lnTo>
                    <a:lnTo>
                      <a:pt x="25" y="69"/>
                    </a:lnTo>
                    <a:lnTo>
                      <a:pt x="31" y="54"/>
                    </a:lnTo>
                    <a:lnTo>
                      <a:pt x="43" y="43"/>
                    </a:lnTo>
                    <a:lnTo>
                      <a:pt x="55" y="32"/>
                    </a:lnTo>
                    <a:lnTo>
                      <a:pt x="69" y="25"/>
                    </a:lnTo>
                    <a:lnTo>
                      <a:pt x="84" y="20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FFDFD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172">
                <a:extLst>
                  <a:ext uri="{FF2B5EF4-FFF2-40B4-BE49-F238E27FC236}">
                    <a16:creationId xmlns:a16="http://schemas.microsoft.com/office/drawing/2014/main" id="{88D3D435-5000-4985-BE4F-F0DE0043C7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4" y="1283"/>
                <a:ext cx="32" cy="33"/>
              </a:xfrm>
              <a:custGeom>
                <a:avLst/>
                <a:gdLst>
                  <a:gd name="T0" fmla="*/ 0 w 163"/>
                  <a:gd name="T1" fmla="*/ 0 h 163"/>
                  <a:gd name="T2" fmla="*/ 0 w 163"/>
                  <a:gd name="T3" fmla="*/ 0 h 163"/>
                  <a:gd name="T4" fmla="*/ 0 w 163"/>
                  <a:gd name="T5" fmla="*/ 0 h 163"/>
                  <a:gd name="T6" fmla="*/ 0 w 163"/>
                  <a:gd name="T7" fmla="*/ 0 h 163"/>
                  <a:gd name="T8" fmla="*/ 0 w 163"/>
                  <a:gd name="T9" fmla="*/ 0 h 163"/>
                  <a:gd name="T10" fmla="*/ 0 w 163"/>
                  <a:gd name="T11" fmla="*/ 0 h 163"/>
                  <a:gd name="T12" fmla="*/ 0 w 163"/>
                  <a:gd name="T13" fmla="*/ 0 h 163"/>
                  <a:gd name="T14" fmla="*/ 0 w 163"/>
                  <a:gd name="T15" fmla="*/ 0 h 163"/>
                  <a:gd name="T16" fmla="*/ 0 w 163"/>
                  <a:gd name="T17" fmla="*/ 0 h 163"/>
                  <a:gd name="T18" fmla="*/ 0 w 163"/>
                  <a:gd name="T19" fmla="*/ 0 h 163"/>
                  <a:gd name="T20" fmla="*/ 0 w 163"/>
                  <a:gd name="T21" fmla="*/ 0 h 163"/>
                  <a:gd name="T22" fmla="*/ 0 w 163"/>
                  <a:gd name="T23" fmla="*/ 0 h 163"/>
                  <a:gd name="T24" fmla="*/ 0 w 163"/>
                  <a:gd name="T25" fmla="*/ 0 h 163"/>
                  <a:gd name="T26" fmla="*/ 0 w 163"/>
                  <a:gd name="T27" fmla="*/ 0 h 163"/>
                  <a:gd name="T28" fmla="*/ 0 w 163"/>
                  <a:gd name="T29" fmla="*/ 0 h 163"/>
                  <a:gd name="T30" fmla="*/ 0 w 163"/>
                  <a:gd name="T31" fmla="*/ 0 h 163"/>
                  <a:gd name="T32" fmla="*/ 0 w 163"/>
                  <a:gd name="T33" fmla="*/ 0 h 163"/>
                  <a:gd name="T34" fmla="*/ 0 w 163"/>
                  <a:gd name="T35" fmla="*/ 0 h 163"/>
                  <a:gd name="T36" fmla="*/ 0 w 163"/>
                  <a:gd name="T37" fmla="*/ 0 h 163"/>
                  <a:gd name="T38" fmla="*/ 0 w 163"/>
                  <a:gd name="T39" fmla="*/ 0 h 163"/>
                  <a:gd name="T40" fmla="*/ 0 w 163"/>
                  <a:gd name="T41" fmla="*/ 0 h 163"/>
                  <a:gd name="T42" fmla="*/ 0 w 163"/>
                  <a:gd name="T43" fmla="*/ 0 h 163"/>
                  <a:gd name="T44" fmla="*/ 0 w 163"/>
                  <a:gd name="T45" fmla="*/ 0 h 163"/>
                  <a:gd name="T46" fmla="*/ 0 w 163"/>
                  <a:gd name="T47" fmla="*/ 0 h 163"/>
                  <a:gd name="T48" fmla="*/ 0 w 163"/>
                  <a:gd name="T49" fmla="*/ 0 h 163"/>
                  <a:gd name="T50" fmla="*/ 0 w 163"/>
                  <a:gd name="T51" fmla="*/ 0 h 163"/>
                  <a:gd name="T52" fmla="*/ 0 w 163"/>
                  <a:gd name="T53" fmla="*/ 0 h 163"/>
                  <a:gd name="T54" fmla="*/ 0 w 163"/>
                  <a:gd name="T55" fmla="*/ 0 h 163"/>
                  <a:gd name="T56" fmla="*/ 0 w 163"/>
                  <a:gd name="T57" fmla="*/ 0 h 163"/>
                  <a:gd name="T58" fmla="*/ 0 w 163"/>
                  <a:gd name="T59" fmla="*/ 0 h 163"/>
                  <a:gd name="T60" fmla="*/ 0 w 163"/>
                  <a:gd name="T61" fmla="*/ 0 h 163"/>
                  <a:gd name="T62" fmla="*/ 0 w 163"/>
                  <a:gd name="T63" fmla="*/ 0 h 163"/>
                  <a:gd name="T64" fmla="*/ 0 w 163"/>
                  <a:gd name="T65" fmla="*/ 0 h 163"/>
                  <a:gd name="T66" fmla="*/ 0 w 163"/>
                  <a:gd name="T67" fmla="*/ 0 h 163"/>
                  <a:gd name="T68" fmla="*/ 0 w 163"/>
                  <a:gd name="T69" fmla="*/ 0 h 163"/>
                  <a:gd name="T70" fmla="*/ 0 w 163"/>
                  <a:gd name="T71" fmla="*/ 0 h 163"/>
                  <a:gd name="T72" fmla="*/ 0 w 163"/>
                  <a:gd name="T73" fmla="*/ 0 h 163"/>
                  <a:gd name="T74" fmla="*/ 0 w 163"/>
                  <a:gd name="T75" fmla="*/ 0 h 163"/>
                  <a:gd name="T76" fmla="*/ 0 w 163"/>
                  <a:gd name="T77" fmla="*/ 0 h 163"/>
                  <a:gd name="T78" fmla="*/ 0 w 163"/>
                  <a:gd name="T79" fmla="*/ 0 h 163"/>
                  <a:gd name="T80" fmla="*/ 0 w 163"/>
                  <a:gd name="T81" fmla="*/ 0 h 163"/>
                  <a:gd name="T82" fmla="*/ 0 w 163"/>
                  <a:gd name="T83" fmla="*/ 0 h 1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63"/>
                  <a:gd name="T127" fmla="*/ 0 h 163"/>
                  <a:gd name="T128" fmla="*/ 163 w 163"/>
                  <a:gd name="T129" fmla="*/ 163 h 1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63" h="163">
                    <a:moveTo>
                      <a:pt x="139" y="24"/>
                    </a:moveTo>
                    <a:lnTo>
                      <a:pt x="126" y="13"/>
                    </a:lnTo>
                    <a:lnTo>
                      <a:pt x="112" y="6"/>
                    </a:lnTo>
                    <a:lnTo>
                      <a:pt x="104" y="3"/>
                    </a:lnTo>
                    <a:lnTo>
                      <a:pt x="97" y="1"/>
                    </a:lnTo>
                    <a:lnTo>
                      <a:pt x="82" y="0"/>
                    </a:lnTo>
                    <a:lnTo>
                      <a:pt x="65" y="1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4" y="24"/>
                    </a:lnTo>
                    <a:lnTo>
                      <a:pt x="12" y="35"/>
                    </a:lnTo>
                    <a:lnTo>
                      <a:pt x="6" y="50"/>
                    </a:lnTo>
                    <a:lnTo>
                      <a:pt x="1" y="65"/>
                    </a:lnTo>
                    <a:lnTo>
                      <a:pt x="0" y="82"/>
                    </a:lnTo>
                    <a:lnTo>
                      <a:pt x="1" y="97"/>
                    </a:lnTo>
                    <a:lnTo>
                      <a:pt x="2" y="103"/>
                    </a:lnTo>
                    <a:lnTo>
                      <a:pt x="6" y="111"/>
                    </a:lnTo>
                    <a:lnTo>
                      <a:pt x="12" y="125"/>
                    </a:lnTo>
                    <a:lnTo>
                      <a:pt x="24" y="139"/>
                    </a:lnTo>
                    <a:lnTo>
                      <a:pt x="36" y="149"/>
                    </a:lnTo>
                    <a:lnTo>
                      <a:pt x="50" y="157"/>
                    </a:lnTo>
                    <a:lnTo>
                      <a:pt x="65" y="161"/>
                    </a:lnTo>
                    <a:lnTo>
                      <a:pt x="82" y="163"/>
                    </a:lnTo>
                    <a:lnTo>
                      <a:pt x="97" y="161"/>
                    </a:lnTo>
                    <a:lnTo>
                      <a:pt x="104" y="159"/>
                    </a:lnTo>
                    <a:lnTo>
                      <a:pt x="112" y="157"/>
                    </a:lnTo>
                    <a:lnTo>
                      <a:pt x="126" y="149"/>
                    </a:lnTo>
                    <a:lnTo>
                      <a:pt x="139" y="139"/>
                    </a:lnTo>
                    <a:lnTo>
                      <a:pt x="149" y="125"/>
                    </a:lnTo>
                    <a:lnTo>
                      <a:pt x="157" y="111"/>
                    </a:lnTo>
                    <a:lnTo>
                      <a:pt x="159" y="103"/>
                    </a:lnTo>
                    <a:lnTo>
                      <a:pt x="161" y="97"/>
                    </a:lnTo>
                    <a:lnTo>
                      <a:pt x="161" y="92"/>
                    </a:lnTo>
                    <a:lnTo>
                      <a:pt x="161" y="90"/>
                    </a:lnTo>
                    <a:lnTo>
                      <a:pt x="161" y="89"/>
                    </a:lnTo>
                    <a:lnTo>
                      <a:pt x="162" y="89"/>
                    </a:lnTo>
                    <a:lnTo>
                      <a:pt x="163" y="82"/>
                    </a:lnTo>
                    <a:lnTo>
                      <a:pt x="161" y="65"/>
                    </a:lnTo>
                    <a:lnTo>
                      <a:pt x="157" y="50"/>
                    </a:lnTo>
                    <a:lnTo>
                      <a:pt x="149" y="35"/>
                    </a:lnTo>
                    <a:lnTo>
                      <a:pt x="139" y="24"/>
                    </a:lnTo>
                    <a:close/>
                    <a:moveTo>
                      <a:pt x="82" y="22"/>
                    </a:moveTo>
                    <a:lnTo>
                      <a:pt x="93" y="22"/>
                    </a:lnTo>
                    <a:lnTo>
                      <a:pt x="104" y="25"/>
                    </a:lnTo>
                    <a:lnTo>
                      <a:pt x="115" y="31"/>
                    </a:lnTo>
                    <a:lnTo>
                      <a:pt x="125" y="39"/>
                    </a:lnTo>
                    <a:lnTo>
                      <a:pt x="133" y="47"/>
                    </a:lnTo>
                    <a:lnTo>
                      <a:pt x="138" y="57"/>
                    </a:lnTo>
                    <a:lnTo>
                      <a:pt x="142" y="68"/>
                    </a:lnTo>
                    <a:lnTo>
                      <a:pt x="144" y="82"/>
                    </a:lnTo>
                    <a:lnTo>
                      <a:pt x="142" y="93"/>
                    </a:lnTo>
                    <a:lnTo>
                      <a:pt x="138" y="105"/>
                    </a:lnTo>
                    <a:lnTo>
                      <a:pt x="135" y="109"/>
                    </a:lnTo>
                    <a:lnTo>
                      <a:pt x="133" y="115"/>
                    </a:lnTo>
                    <a:lnTo>
                      <a:pt x="128" y="119"/>
                    </a:lnTo>
                    <a:lnTo>
                      <a:pt x="126" y="122"/>
                    </a:lnTo>
                    <a:lnTo>
                      <a:pt x="125" y="122"/>
                    </a:lnTo>
                    <a:lnTo>
                      <a:pt x="125" y="123"/>
                    </a:lnTo>
                    <a:lnTo>
                      <a:pt x="125" y="125"/>
                    </a:lnTo>
                    <a:lnTo>
                      <a:pt x="122" y="125"/>
                    </a:lnTo>
                    <a:lnTo>
                      <a:pt x="121" y="125"/>
                    </a:lnTo>
                    <a:lnTo>
                      <a:pt x="121" y="126"/>
                    </a:lnTo>
                    <a:lnTo>
                      <a:pt x="119" y="128"/>
                    </a:lnTo>
                    <a:lnTo>
                      <a:pt x="115" y="133"/>
                    </a:lnTo>
                    <a:lnTo>
                      <a:pt x="109" y="135"/>
                    </a:lnTo>
                    <a:lnTo>
                      <a:pt x="104" y="139"/>
                    </a:lnTo>
                    <a:lnTo>
                      <a:pt x="93" y="142"/>
                    </a:lnTo>
                    <a:lnTo>
                      <a:pt x="82" y="144"/>
                    </a:lnTo>
                    <a:lnTo>
                      <a:pt x="68" y="142"/>
                    </a:lnTo>
                    <a:lnTo>
                      <a:pt x="57" y="139"/>
                    </a:lnTo>
                    <a:lnTo>
                      <a:pt x="46" y="133"/>
                    </a:lnTo>
                    <a:lnTo>
                      <a:pt x="38" y="125"/>
                    </a:lnTo>
                    <a:lnTo>
                      <a:pt x="31" y="115"/>
                    </a:lnTo>
                    <a:lnTo>
                      <a:pt x="25" y="105"/>
                    </a:lnTo>
                    <a:lnTo>
                      <a:pt x="21" y="93"/>
                    </a:lnTo>
                    <a:lnTo>
                      <a:pt x="21" y="82"/>
                    </a:lnTo>
                    <a:lnTo>
                      <a:pt x="21" y="68"/>
                    </a:lnTo>
                    <a:lnTo>
                      <a:pt x="25" y="57"/>
                    </a:lnTo>
                    <a:lnTo>
                      <a:pt x="31" y="47"/>
                    </a:lnTo>
                    <a:lnTo>
                      <a:pt x="38" y="39"/>
                    </a:lnTo>
                    <a:lnTo>
                      <a:pt x="46" y="31"/>
                    </a:lnTo>
                    <a:lnTo>
                      <a:pt x="57" y="25"/>
                    </a:lnTo>
                    <a:lnTo>
                      <a:pt x="68" y="22"/>
                    </a:ln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FFE7E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173">
                <a:extLst>
                  <a:ext uri="{FF2B5EF4-FFF2-40B4-BE49-F238E27FC236}">
                    <a16:creationId xmlns:a16="http://schemas.microsoft.com/office/drawing/2014/main" id="{83394946-F880-42DD-ABE3-DF3D31C399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28" y="1288"/>
                <a:ext cx="25" cy="24"/>
              </a:xfrm>
              <a:custGeom>
                <a:avLst/>
                <a:gdLst>
                  <a:gd name="T0" fmla="*/ 0 w 123"/>
                  <a:gd name="T1" fmla="*/ 0 h 122"/>
                  <a:gd name="T2" fmla="*/ 0 w 123"/>
                  <a:gd name="T3" fmla="*/ 0 h 122"/>
                  <a:gd name="T4" fmla="*/ 0 w 123"/>
                  <a:gd name="T5" fmla="*/ 0 h 122"/>
                  <a:gd name="T6" fmla="*/ 0 w 123"/>
                  <a:gd name="T7" fmla="*/ 0 h 122"/>
                  <a:gd name="T8" fmla="*/ 0 w 123"/>
                  <a:gd name="T9" fmla="*/ 0 h 122"/>
                  <a:gd name="T10" fmla="*/ 0 w 123"/>
                  <a:gd name="T11" fmla="*/ 0 h 122"/>
                  <a:gd name="T12" fmla="*/ 0 w 123"/>
                  <a:gd name="T13" fmla="*/ 0 h 122"/>
                  <a:gd name="T14" fmla="*/ 0 w 123"/>
                  <a:gd name="T15" fmla="*/ 0 h 122"/>
                  <a:gd name="T16" fmla="*/ 0 w 123"/>
                  <a:gd name="T17" fmla="*/ 0 h 122"/>
                  <a:gd name="T18" fmla="*/ 0 w 123"/>
                  <a:gd name="T19" fmla="*/ 0 h 122"/>
                  <a:gd name="T20" fmla="*/ 0 w 123"/>
                  <a:gd name="T21" fmla="*/ 0 h 122"/>
                  <a:gd name="T22" fmla="*/ 0 w 123"/>
                  <a:gd name="T23" fmla="*/ 0 h 122"/>
                  <a:gd name="T24" fmla="*/ 0 w 123"/>
                  <a:gd name="T25" fmla="*/ 0 h 122"/>
                  <a:gd name="T26" fmla="*/ 0 w 123"/>
                  <a:gd name="T27" fmla="*/ 0 h 122"/>
                  <a:gd name="T28" fmla="*/ 0 w 123"/>
                  <a:gd name="T29" fmla="*/ 0 h 122"/>
                  <a:gd name="T30" fmla="*/ 0 w 123"/>
                  <a:gd name="T31" fmla="*/ 0 h 122"/>
                  <a:gd name="T32" fmla="*/ 0 w 123"/>
                  <a:gd name="T33" fmla="*/ 0 h 122"/>
                  <a:gd name="T34" fmla="*/ 0 w 123"/>
                  <a:gd name="T35" fmla="*/ 0 h 122"/>
                  <a:gd name="T36" fmla="*/ 0 w 123"/>
                  <a:gd name="T37" fmla="*/ 0 h 122"/>
                  <a:gd name="T38" fmla="*/ 0 w 123"/>
                  <a:gd name="T39" fmla="*/ 0 h 122"/>
                  <a:gd name="T40" fmla="*/ 0 w 123"/>
                  <a:gd name="T41" fmla="*/ 0 h 122"/>
                  <a:gd name="T42" fmla="*/ 0 w 123"/>
                  <a:gd name="T43" fmla="*/ 0 h 122"/>
                  <a:gd name="T44" fmla="*/ 0 w 123"/>
                  <a:gd name="T45" fmla="*/ 0 h 122"/>
                  <a:gd name="T46" fmla="*/ 0 w 123"/>
                  <a:gd name="T47" fmla="*/ 0 h 122"/>
                  <a:gd name="T48" fmla="*/ 0 w 123"/>
                  <a:gd name="T49" fmla="*/ 0 h 122"/>
                  <a:gd name="T50" fmla="*/ 0 w 123"/>
                  <a:gd name="T51" fmla="*/ 0 h 122"/>
                  <a:gd name="T52" fmla="*/ 0 w 123"/>
                  <a:gd name="T53" fmla="*/ 0 h 122"/>
                  <a:gd name="T54" fmla="*/ 0 w 123"/>
                  <a:gd name="T55" fmla="*/ 0 h 122"/>
                  <a:gd name="T56" fmla="*/ 0 w 123"/>
                  <a:gd name="T57" fmla="*/ 0 h 122"/>
                  <a:gd name="T58" fmla="*/ 0 w 123"/>
                  <a:gd name="T59" fmla="*/ 0 h 122"/>
                  <a:gd name="T60" fmla="*/ 0 w 123"/>
                  <a:gd name="T61" fmla="*/ 0 h 122"/>
                  <a:gd name="T62" fmla="*/ 0 w 123"/>
                  <a:gd name="T63" fmla="*/ 0 h 122"/>
                  <a:gd name="T64" fmla="*/ 0 w 123"/>
                  <a:gd name="T65" fmla="*/ 0 h 122"/>
                  <a:gd name="T66" fmla="*/ 0 w 123"/>
                  <a:gd name="T67" fmla="*/ 0 h 122"/>
                  <a:gd name="T68" fmla="*/ 0 w 123"/>
                  <a:gd name="T69" fmla="*/ 0 h 12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3"/>
                  <a:gd name="T106" fmla="*/ 0 h 122"/>
                  <a:gd name="T107" fmla="*/ 123 w 123"/>
                  <a:gd name="T108" fmla="*/ 122 h 12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3" h="122">
                    <a:moveTo>
                      <a:pt x="104" y="17"/>
                    </a:moveTo>
                    <a:lnTo>
                      <a:pt x="94" y="9"/>
                    </a:lnTo>
                    <a:lnTo>
                      <a:pt x="83" y="3"/>
                    </a:lnTo>
                    <a:lnTo>
                      <a:pt x="72" y="0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6" y="3"/>
                    </a:lnTo>
                    <a:lnTo>
                      <a:pt x="25" y="9"/>
                    </a:lnTo>
                    <a:lnTo>
                      <a:pt x="17" y="17"/>
                    </a:lnTo>
                    <a:lnTo>
                      <a:pt x="10" y="25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60"/>
                    </a:lnTo>
                    <a:lnTo>
                      <a:pt x="0" y="71"/>
                    </a:lnTo>
                    <a:lnTo>
                      <a:pt x="4" y="83"/>
                    </a:lnTo>
                    <a:lnTo>
                      <a:pt x="10" y="93"/>
                    </a:lnTo>
                    <a:lnTo>
                      <a:pt x="17" y="103"/>
                    </a:lnTo>
                    <a:lnTo>
                      <a:pt x="25" y="111"/>
                    </a:lnTo>
                    <a:lnTo>
                      <a:pt x="36" y="117"/>
                    </a:lnTo>
                    <a:lnTo>
                      <a:pt x="47" y="120"/>
                    </a:lnTo>
                    <a:lnTo>
                      <a:pt x="61" y="122"/>
                    </a:lnTo>
                    <a:lnTo>
                      <a:pt x="72" y="120"/>
                    </a:lnTo>
                    <a:lnTo>
                      <a:pt x="83" y="117"/>
                    </a:lnTo>
                    <a:lnTo>
                      <a:pt x="88" y="113"/>
                    </a:lnTo>
                    <a:lnTo>
                      <a:pt x="94" y="111"/>
                    </a:lnTo>
                    <a:lnTo>
                      <a:pt x="98" y="106"/>
                    </a:lnTo>
                    <a:lnTo>
                      <a:pt x="100" y="104"/>
                    </a:lnTo>
                    <a:lnTo>
                      <a:pt x="100" y="103"/>
                    </a:lnTo>
                    <a:lnTo>
                      <a:pt x="101" y="103"/>
                    </a:lnTo>
                    <a:lnTo>
                      <a:pt x="104" y="103"/>
                    </a:lnTo>
                    <a:lnTo>
                      <a:pt x="104" y="101"/>
                    </a:lnTo>
                    <a:lnTo>
                      <a:pt x="104" y="100"/>
                    </a:lnTo>
                    <a:lnTo>
                      <a:pt x="105" y="100"/>
                    </a:lnTo>
                    <a:lnTo>
                      <a:pt x="107" y="97"/>
                    </a:lnTo>
                    <a:lnTo>
                      <a:pt x="112" y="93"/>
                    </a:lnTo>
                    <a:lnTo>
                      <a:pt x="114" y="87"/>
                    </a:lnTo>
                    <a:lnTo>
                      <a:pt x="117" y="83"/>
                    </a:lnTo>
                    <a:lnTo>
                      <a:pt x="121" y="71"/>
                    </a:lnTo>
                    <a:lnTo>
                      <a:pt x="123" y="60"/>
                    </a:lnTo>
                    <a:lnTo>
                      <a:pt x="121" y="46"/>
                    </a:lnTo>
                    <a:lnTo>
                      <a:pt x="117" y="35"/>
                    </a:lnTo>
                    <a:lnTo>
                      <a:pt x="112" y="25"/>
                    </a:lnTo>
                    <a:lnTo>
                      <a:pt x="104" y="17"/>
                    </a:lnTo>
                    <a:close/>
                    <a:moveTo>
                      <a:pt x="90" y="30"/>
                    </a:moveTo>
                    <a:lnTo>
                      <a:pt x="95" y="36"/>
                    </a:lnTo>
                    <a:lnTo>
                      <a:pt x="98" y="43"/>
                    </a:lnTo>
                    <a:lnTo>
                      <a:pt x="100" y="51"/>
                    </a:lnTo>
                    <a:lnTo>
                      <a:pt x="101" y="60"/>
                    </a:lnTo>
                    <a:lnTo>
                      <a:pt x="100" y="67"/>
                    </a:lnTo>
                    <a:lnTo>
                      <a:pt x="98" y="75"/>
                    </a:lnTo>
                    <a:lnTo>
                      <a:pt x="95" y="81"/>
                    </a:lnTo>
                    <a:lnTo>
                      <a:pt x="90" y="88"/>
                    </a:lnTo>
                    <a:lnTo>
                      <a:pt x="82" y="93"/>
                    </a:lnTo>
                    <a:lnTo>
                      <a:pt x="75" y="97"/>
                    </a:lnTo>
                    <a:lnTo>
                      <a:pt x="67" y="100"/>
                    </a:lnTo>
                    <a:lnTo>
                      <a:pt x="61" y="101"/>
                    </a:lnTo>
                    <a:lnTo>
                      <a:pt x="52" y="100"/>
                    </a:lnTo>
                    <a:lnTo>
                      <a:pt x="45" y="97"/>
                    </a:lnTo>
                    <a:lnTo>
                      <a:pt x="32" y="88"/>
                    </a:lnTo>
                    <a:lnTo>
                      <a:pt x="22" y="75"/>
                    </a:lnTo>
                    <a:lnTo>
                      <a:pt x="20" y="67"/>
                    </a:lnTo>
                    <a:lnTo>
                      <a:pt x="20" y="60"/>
                    </a:lnTo>
                    <a:lnTo>
                      <a:pt x="22" y="43"/>
                    </a:lnTo>
                    <a:lnTo>
                      <a:pt x="32" y="30"/>
                    </a:lnTo>
                    <a:lnTo>
                      <a:pt x="45" y="21"/>
                    </a:lnTo>
                    <a:lnTo>
                      <a:pt x="52" y="19"/>
                    </a:lnTo>
                    <a:lnTo>
                      <a:pt x="61" y="19"/>
                    </a:lnTo>
                    <a:lnTo>
                      <a:pt x="67" y="19"/>
                    </a:lnTo>
                    <a:lnTo>
                      <a:pt x="75" y="21"/>
                    </a:lnTo>
                    <a:lnTo>
                      <a:pt x="82" y="25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rgbClr val="FFEFE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174">
                <a:extLst>
                  <a:ext uri="{FF2B5EF4-FFF2-40B4-BE49-F238E27FC236}">
                    <a16:creationId xmlns:a16="http://schemas.microsoft.com/office/drawing/2014/main" id="{08177DBB-8C3D-4128-B74C-B4BFE5E71E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2" y="1291"/>
                <a:ext cx="16" cy="17"/>
              </a:xfrm>
              <a:custGeom>
                <a:avLst/>
                <a:gdLst>
                  <a:gd name="T0" fmla="*/ 0 w 81"/>
                  <a:gd name="T1" fmla="*/ 0 h 82"/>
                  <a:gd name="T2" fmla="*/ 0 w 81"/>
                  <a:gd name="T3" fmla="*/ 0 h 82"/>
                  <a:gd name="T4" fmla="*/ 0 w 81"/>
                  <a:gd name="T5" fmla="*/ 0 h 82"/>
                  <a:gd name="T6" fmla="*/ 0 w 81"/>
                  <a:gd name="T7" fmla="*/ 0 h 82"/>
                  <a:gd name="T8" fmla="*/ 0 w 81"/>
                  <a:gd name="T9" fmla="*/ 0 h 82"/>
                  <a:gd name="T10" fmla="*/ 0 w 81"/>
                  <a:gd name="T11" fmla="*/ 0 h 82"/>
                  <a:gd name="T12" fmla="*/ 0 w 81"/>
                  <a:gd name="T13" fmla="*/ 0 h 82"/>
                  <a:gd name="T14" fmla="*/ 0 w 81"/>
                  <a:gd name="T15" fmla="*/ 0 h 82"/>
                  <a:gd name="T16" fmla="*/ 0 w 81"/>
                  <a:gd name="T17" fmla="*/ 0 h 82"/>
                  <a:gd name="T18" fmla="*/ 0 w 81"/>
                  <a:gd name="T19" fmla="*/ 0 h 82"/>
                  <a:gd name="T20" fmla="*/ 0 w 81"/>
                  <a:gd name="T21" fmla="*/ 0 h 82"/>
                  <a:gd name="T22" fmla="*/ 0 w 81"/>
                  <a:gd name="T23" fmla="*/ 0 h 82"/>
                  <a:gd name="T24" fmla="*/ 0 w 81"/>
                  <a:gd name="T25" fmla="*/ 0 h 82"/>
                  <a:gd name="T26" fmla="*/ 0 w 81"/>
                  <a:gd name="T27" fmla="*/ 0 h 82"/>
                  <a:gd name="T28" fmla="*/ 0 w 81"/>
                  <a:gd name="T29" fmla="*/ 0 h 82"/>
                  <a:gd name="T30" fmla="*/ 0 w 81"/>
                  <a:gd name="T31" fmla="*/ 0 h 82"/>
                  <a:gd name="T32" fmla="*/ 0 w 81"/>
                  <a:gd name="T33" fmla="*/ 0 h 82"/>
                  <a:gd name="T34" fmla="*/ 0 w 81"/>
                  <a:gd name="T35" fmla="*/ 0 h 82"/>
                  <a:gd name="T36" fmla="*/ 0 w 81"/>
                  <a:gd name="T37" fmla="*/ 0 h 82"/>
                  <a:gd name="T38" fmla="*/ 0 w 81"/>
                  <a:gd name="T39" fmla="*/ 0 h 82"/>
                  <a:gd name="T40" fmla="*/ 0 w 81"/>
                  <a:gd name="T41" fmla="*/ 0 h 82"/>
                  <a:gd name="T42" fmla="*/ 0 w 81"/>
                  <a:gd name="T43" fmla="*/ 0 h 82"/>
                  <a:gd name="T44" fmla="*/ 0 w 81"/>
                  <a:gd name="T45" fmla="*/ 0 h 82"/>
                  <a:gd name="T46" fmla="*/ 0 w 81"/>
                  <a:gd name="T47" fmla="*/ 0 h 82"/>
                  <a:gd name="T48" fmla="*/ 0 w 81"/>
                  <a:gd name="T49" fmla="*/ 0 h 82"/>
                  <a:gd name="T50" fmla="*/ 0 w 81"/>
                  <a:gd name="T51" fmla="*/ 0 h 82"/>
                  <a:gd name="T52" fmla="*/ 0 w 81"/>
                  <a:gd name="T53" fmla="*/ 0 h 82"/>
                  <a:gd name="T54" fmla="*/ 0 w 81"/>
                  <a:gd name="T55" fmla="*/ 0 h 82"/>
                  <a:gd name="T56" fmla="*/ 0 w 81"/>
                  <a:gd name="T57" fmla="*/ 0 h 82"/>
                  <a:gd name="T58" fmla="*/ 0 w 81"/>
                  <a:gd name="T59" fmla="*/ 0 h 82"/>
                  <a:gd name="T60" fmla="*/ 0 w 81"/>
                  <a:gd name="T61" fmla="*/ 0 h 82"/>
                  <a:gd name="T62" fmla="*/ 0 w 81"/>
                  <a:gd name="T63" fmla="*/ 0 h 82"/>
                  <a:gd name="T64" fmla="*/ 0 w 81"/>
                  <a:gd name="T65" fmla="*/ 0 h 82"/>
                  <a:gd name="T66" fmla="*/ 0 w 81"/>
                  <a:gd name="T67" fmla="*/ 0 h 82"/>
                  <a:gd name="T68" fmla="*/ 0 w 81"/>
                  <a:gd name="T69" fmla="*/ 0 h 82"/>
                  <a:gd name="T70" fmla="*/ 0 w 81"/>
                  <a:gd name="T71" fmla="*/ 0 h 82"/>
                  <a:gd name="T72" fmla="*/ 0 w 81"/>
                  <a:gd name="T73" fmla="*/ 0 h 82"/>
                  <a:gd name="T74" fmla="*/ 0 w 81"/>
                  <a:gd name="T75" fmla="*/ 0 h 82"/>
                  <a:gd name="T76" fmla="*/ 0 w 81"/>
                  <a:gd name="T77" fmla="*/ 0 h 82"/>
                  <a:gd name="T78" fmla="*/ 0 w 81"/>
                  <a:gd name="T79" fmla="*/ 0 h 82"/>
                  <a:gd name="T80" fmla="*/ 0 w 81"/>
                  <a:gd name="T81" fmla="*/ 0 h 82"/>
                  <a:gd name="T82" fmla="*/ 0 w 81"/>
                  <a:gd name="T83" fmla="*/ 0 h 82"/>
                  <a:gd name="T84" fmla="*/ 0 w 81"/>
                  <a:gd name="T85" fmla="*/ 0 h 82"/>
                  <a:gd name="T86" fmla="*/ 0 w 81"/>
                  <a:gd name="T87" fmla="*/ 0 h 82"/>
                  <a:gd name="T88" fmla="*/ 0 w 81"/>
                  <a:gd name="T89" fmla="*/ 0 h 82"/>
                  <a:gd name="T90" fmla="*/ 0 w 81"/>
                  <a:gd name="T91" fmla="*/ 0 h 82"/>
                  <a:gd name="T92" fmla="*/ 0 w 81"/>
                  <a:gd name="T93" fmla="*/ 0 h 82"/>
                  <a:gd name="T94" fmla="*/ 0 w 81"/>
                  <a:gd name="T95" fmla="*/ 0 h 82"/>
                  <a:gd name="T96" fmla="*/ 0 w 81"/>
                  <a:gd name="T97" fmla="*/ 0 h 82"/>
                  <a:gd name="T98" fmla="*/ 0 w 81"/>
                  <a:gd name="T99" fmla="*/ 0 h 82"/>
                  <a:gd name="T100" fmla="*/ 0 w 81"/>
                  <a:gd name="T101" fmla="*/ 0 h 82"/>
                  <a:gd name="T102" fmla="*/ 0 w 81"/>
                  <a:gd name="T103" fmla="*/ 0 h 82"/>
                  <a:gd name="T104" fmla="*/ 0 w 81"/>
                  <a:gd name="T105" fmla="*/ 0 h 82"/>
                  <a:gd name="T106" fmla="*/ 0 w 81"/>
                  <a:gd name="T107" fmla="*/ 0 h 82"/>
                  <a:gd name="T108" fmla="*/ 0 w 81"/>
                  <a:gd name="T109" fmla="*/ 0 h 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1"/>
                  <a:gd name="T166" fmla="*/ 0 h 82"/>
                  <a:gd name="T167" fmla="*/ 81 w 81"/>
                  <a:gd name="T168" fmla="*/ 82 h 8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1" h="82">
                    <a:moveTo>
                      <a:pt x="81" y="41"/>
                    </a:moveTo>
                    <a:lnTo>
                      <a:pt x="80" y="32"/>
                    </a:lnTo>
                    <a:lnTo>
                      <a:pt x="78" y="24"/>
                    </a:lnTo>
                    <a:lnTo>
                      <a:pt x="75" y="17"/>
                    </a:lnTo>
                    <a:lnTo>
                      <a:pt x="70" y="11"/>
                    </a:lnTo>
                    <a:lnTo>
                      <a:pt x="62" y="6"/>
                    </a:lnTo>
                    <a:lnTo>
                      <a:pt x="55" y="2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5" y="2"/>
                    </a:lnTo>
                    <a:lnTo>
                      <a:pt x="12" y="11"/>
                    </a:lnTo>
                    <a:lnTo>
                      <a:pt x="2" y="2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2" y="56"/>
                    </a:lnTo>
                    <a:lnTo>
                      <a:pt x="12" y="69"/>
                    </a:lnTo>
                    <a:lnTo>
                      <a:pt x="25" y="78"/>
                    </a:lnTo>
                    <a:lnTo>
                      <a:pt x="32" y="81"/>
                    </a:lnTo>
                    <a:lnTo>
                      <a:pt x="41" y="82"/>
                    </a:lnTo>
                    <a:lnTo>
                      <a:pt x="47" y="81"/>
                    </a:lnTo>
                    <a:lnTo>
                      <a:pt x="55" y="78"/>
                    </a:lnTo>
                    <a:lnTo>
                      <a:pt x="62" y="74"/>
                    </a:lnTo>
                    <a:lnTo>
                      <a:pt x="70" y="69"/>
                    </a:lnTo>
                    <a:lnTo>
                      <a:pt x="75" y="62"/>
                    </a:lnTo>
                    <a:lnTo>
                      <a:pt x="78" y="56"/>
                    </a:lnTo>
                    <a:lnTo>
                      <a:pt x="80" y="48"/>
                    </a:lnTo>
                    <a:lnTo>
                      <a:pt x="81" y="41"/>
                    </a:lnTo>
                    <a:close/>
                    <a:moveTo>
                      <a:pt x="62" y="41"/>
                    </a:moveTo>
                    <a:lnTo>
                      <a:pt x="61" y="41"/>
                    </a:lnTo>
                    <a:lnTo>
                      <a:pt x="61" y="42"/>
                    </a:lnTo>
                    <a:lnTo>
                      <a:pt x="61" y="44"/>
                    </a:lnTo>
                    <a:lnTo>
                      <a:pt x="60" y="49"/>
                    </a:lnTo>
                    <a:lnTo>
                      <a:pt x="58" y="51"/>
                    </a:lnTo>
                    <a:lnTo>
                      <a:pt x="55" y="54"/>
                    </a:lnTo>
                    <a:lnTo>
                      <a:pt x="52" y="57"/>
                    </a:lnTo>
                    <a:lnTo>
                      <a:pt x="50" y="58"/>
                    </a:lnTo>
                    <a:lnTo>
                      <a:pt x="49" y="60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1" y="61"/>
                    </a:lnTo>
                    <a:lnTo>
                      <a:pt x="41" y="62"/>
                    </a:lnTo>
                    <a:lnTo>
                      <a:pt x="32" y="60"/>
                    </a:lnTo>
                    <a:lnTo>
                      <a:pt x="26" y="54"/>
                    </a:lnTo>
                    <a:lnTo>
                      <a:pt x="22" y="49"/>
                    </a:lnTo>
                    <a:lnTo>
                      <a:pt x="21" y="41"/>
                    </a:lnTo>
                    <a:lnTo>
                      <a:pt x="22" y="32"/>
                    </a:lnTo>
                    <a:lnTo>
                      <a:pt x="26" y="26"/>
                    </a:lnTo>
                    <a:lnTo>
                      <a:pt x="32" y="23"/>
                    </a:lnTo>
                    <a:lnTo>
                      <a:pt x="41" y="22"/>
                    </a:lnTo>
                    <a:lnTo>
                      <a:pt x="49" y="23"/>
                    </a:lnTo>
                    <a:lnTo>
                      <a:pt x="55" y="26"/>
                    </a:lnTo>
                    <a:lnTo>
                      <a:pt x="60" y="32"/>
                    </a:lnTo>
                    <a:lnTo>
                      <a:pt x="61" y="35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FFF7F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Freeform 175">
                <a:extLst>
                  <a:ext uri="{FF2B5EF4-FFF2-40B4-BE49-F238E27FC236}">
                    <a16:creationId xmlns:a16="http://schemas.microsoft.com/office/drawing/2014/main" id="{C39C7F9D-FC00-47FF-A5B9-0C1B0A9EA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6" y="1296"/>
                <a:ext cx="8" cy="8"/>
              </a:xfrm>
              <a:custGeom>
                <a:avLst/>
                <a:gdLst>
                  <a:gd name="T0" fmla="*/ 0 w 41"/>
                  <a:gd name="T1" fmla="*/ 0 h 40"/>
                  <a:gd name="T2" fmla="*/ 0 w 41"/>
                  <a:gd name="T3" fmla="*/ 0 h 40"/>
                  <a:gd name="T4" fmla="*/ 0 w 41"/>
                  <a:gd name="T5" fmla="*/ 0 h 40"/>
                  <a:gd name="T6" fmla="*/ 0 w 41"/>
                  <a:gd name="T7" fmla="*/ 0 h 40"/>
                  <a:gd name="T8" fmla="*/ 0 w 41"/>
                  <a:gd name="T9" fmla="*/ 0 h 40"/>
                  <a:gd name="T10" fmla="*/ 0 w 41"/>
                  <a:gd name="T11" fmla="*/ 0 h 40"/>
                  <a:gd name="T12" fmla="*/ 0 w 41"/>
                  <a:gd name="T13" fmla="*/ 0 h 40"/>
                  <a:gd name="T14" fmla="*/ 0 w 41"/>
                  <a:gd name="T15" fmla="*/ 0 h 40"/>
                  <a:gd name="T16" fmla="*/ 0 w 41"/>
                  <a:gd name="T17" fmla="*/ 0 h 40"/>
                  <a:gd name="T18" fmla="*/ 0 w 41"/>
                  <a:gd name="T19" fmla="*/ 0 h 40"/>
                  <a:gd name="T20" fmla="*/ 0 w 41"/>
                  <a:gd name="T21" fmla="*/ 0 h 40"/>
                  <a:gd name="T22" fmla="*/ 0 w 41"/>
                  <a:gd name="T23" fmla="*/ 0 h 40"/>
                  <a:gd name="T24" fmla="*/ 0 w 41"/>
                  <a:gd name="T25" fmla="*/ 0 h 40"/>
                  <a:gd name="T26" fmla="*/ 0 w 41"/>
                  <a:gd name="T27" fmla="*/ 0 h 40"/>
                  <a:gd name="T28" fmla="*/ 0 w 41"/>
                  <a:gd name="T29" fmla="*/ 0 h 40"/>
                  <a:gd name="T30" fmla="*/ 0 w 41"/>
                  <a:gd name="T31" fmla="*/ 0 h 40"/>
                  <a:gd name="T32" fmla="*/ 0 w 41"/>
                  <a:gd name="T33" fmla="*/ 0 h 40"/>
                  <a:gd name="T34" fmla="*/ 0 w 41"/>
                  <a:gd name="T35" fmla="*/ 0 h 40"/>
                  <a:gd name="T36" fmla="*/ 0 w 41"/>
                  <a:gd name="T37" fmla="*/ 0 h 40"/>
                  <a:gd name="T38" fmla="*/ 0 w 41"/>
                  <a:gd name="T39" fmla="*/ 0 h 40"/>
                  <a:gd name="T40" fmla="*/ 0 w 41"/>
                  <a:gd name="T41" fmla="*/ 0 h 40"/>
                  <a:gd name="T42" fmla="*/ 0 w 41"/>
                  <a:gd name="T43" fmla="*/ 0 h 40"/>
                  <a:gd name="T44" fmla="*/ 0 w 41"/>
                  <a:gd name="T45" fmla="*/ 0 h 40"/>
                  <a:gd name="T46" fmla="*/ 0 w 41"/>
                  <a:gd name="T47" fmla="*/ 0 h 40"/>
                  <a:gd name="T48" fmla="*/ 0 w 41"/>
                  <a:gd name="T49" fmla="*/ 0 h 40"/>
                  <a:gd name="T50" fmla="*/ 0 w 41"/>
                  <a:gd name="T51" fmla="*/ 0 h 40"/>
                  <a:gd name="T52" fmla="*/ 0 w 41"/>
                  <a:gd name="T53" fmla="*/ 0 h 4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1"/>
                  <a:gd name="T82" fmla="*/ 0 h 40"/>
                  <a:gd name="T83" fmla="*/ 41 w 41"/>
                  <a:gd name="T84" fmla="*/ 40 h 4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1" h="40">
                    <a:moveTo>
                      <a:pt x="34" y="32"/>
                    </a:moveTo>
                    <a:lnTo>
                      <a:pt x="37" y="29"/>
                    </a:lnTo>
                    <a:lnTo>
                      <a:pt x="39" y="27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0" y="19"/>
                    </a:lnTo>
                    <a:lnTo>
                      <a:pt x="41" y="19"/>
                    </a:lnTo>
                    <a:lnTo>
                      <a:pt x="40" y="13"/>
                    </a:lnTo>
                    <a:lnTo>
                      <a:pt x="39" y="10"/>
                    </a:lnTo>
                    <a:lnTo>
                      <a:pt x="34" y="4"/>
                    </a:lnTo>
                    <a:lnTo>
                      <a:pt x="28" y="1"/>
                    </a:lnTo>
                    <a:lnTo>
                      <a:pt x="20" y="0"/>
                    </a:lnTo>
                    <a:lnTo>
                      <a:pt x="11" y="1"/>
                    </a:lnTo>
                    <a:lnTo>
                      <a:pt x="5" y="4"/>
                    </a:lnTo>
                    <a:lnTo>
                      <a:pt x="1" y="10"/>
                    </a:lnTo>
                    <a:lnTo>
                      <a:pt x="0" y="19"/>
                    </a:lnTo>
                    <a:lnTo>
                      <a:pt x="1" y="27"/>
                    </a:lnTo>
                    <a:lnTo>
                      <a:pt x="5" y="32"/>
                    </a:lnTo>
                    <a:lnTo>
                      <a:pt x="11" y="38"/>
                    </a:lnTo>
                    <a:lnTo>
                      <a:pt x="20" y="40"/>
                    </a:lnTo>
                    <a:lnTo>
                      <a:pt x="20" y="39"/>
                    </a:lnTo>
                    <a:lnTo>
                      <a:pt x="21" y="39"/>
                    </a:lnTo>
                    <a:lnTo>
                      <a:pt x="23" y="39"/>
                    </a:lnTo>
                    <a:lnTo>
                      <a:pt x="28" y="38"/>
                    </a:lnTo>
                    <a:lnTo>
                      <a:pt x="29" y="36"/>
                    </a:lnTo>
                    <a:lnTo>
                      <a:pt x="31" y="35"/>
                    </a:lnTo>
                    <a:lnTo>
                      <a:pt x="34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176">
                <a:extLst>
                  <a:ext uri="{FF2B5EF4-FFF2-40B4-BE49-F238E27FC236}">
                    <a16:creationId xmlns:a16="http://schemas.microsoft.com/office/drawing/2014/main" id="{D3B55392-E0BC-4122-8EDC-F939B7614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1325"/>
                <a:ext cx="107" cy="130"/>
              </a:xfrm>
              <a:custGeom>
                <a:avLst/>
                <a:gdLst>
                  <a:gd name="T0" fmla="*/ 1 w 532"/>
                  <a:gd name="T1" fmla="*/ 0 h 652"/>
                  <a:gd name="T2" fmla="*/ 1 w 532"/>
                  <a:gd name="T3" fmla="*/ 0 h 652"/>
                  <a:gd name="T4" fmla="*/ 1 w 532"/>
                  <a:gd name="T5" fmla="*/ 0 h 652"/>
                  <a:gd name="T6" fmla="*/ 1 w 532"/>
                  <a:gd name="T7" fmla="*/ 0 h 652"/>
                  <a:gd name="T8" fmla="*/ 1 w 532"/>
                  <a:gd name="T9" fmla="*/ 0 h 652"/>
                  <a:gd name="T10" fmla="*/ 1 w 532"/>
                  <a:gd name="T11" fmla="*/ 0 h 652"/>
                  <a:gd name="T12" fmla="*/ 1 w 532"/>
                  <a:gd name="T13" fmla="*/ 1 h 652"/>
                  <a:gd name="T14" fmla="*/ 1 w 532"/>
                  <a:gd name="T15" fmla="*/ 1 h 652"/>
                  <a:gd name="T16" fmla="*/ 1 w 532"/>
                  <a:gd name="T17" fmla="*/ 1 h 652"/>
                  <a:gd name="T18" fmla="*/ 1 w 532"/>
                  <a:gd name="T19" fmla="*/ 1 h 652"/>
                  <a:gd name="T20" fmla="*/ 1 w 532"/>
                  <a:gd name="T21" fmla="*/ 1 h 652"/>
                  <a:gd name="T22" fmla="*/ 1 w 532"/>
                  <a:gd name="T23" fmla="*/ 1 h 652"/>
                  <a:gd name="T24" fmla="*/ 1 w 532"/>
                  <a:gd name="T25" fmla="*/ 1 h 652"/>
                  <a:gd name="T26" fmla="*/ 1 w 532"/>
                  <a:gd name="T27" fmla="*/ 1 h 652"/>
                  <a:gd name="T28" fmla="*/ 1 w 532"/>
                  <a:gd name="T29" fmla="*/ 1 h 652"/>
                  <a:gd name="T30" fmla="*/ 0 w 532"/>
                  <a:gd name="T31" fmla="*/ 1 h 652"/>
                  <a:gd name="T32" fmla="*/ 0 w 532"/>
                  <a:gd name="T33" fmla="*/ 1 h 652"/>
                  <a:gd name="T34" fmla="*/ 0 w 532"/>
                  <a:gd name="T35" fmla="*/ 1 h 652"/>
                  <a:gd name="T36" fmla="*/ 0 w 532"/>
                  <a:gd name="T37" fmla="*/ 1 h 652"/>
                  <a:gd name="T38" fmla="*/ 0 w 532"/>
                  <a:gd name="T39" fmla="*/ 1 h 652"/>
                  <a:gd name="T40" fmla="*/ 0 w 532"/>
                  <a:gd name="T41" fmla="*/ 1 h 652"/>
                  <a:gd name="T42" fmla="*/ 0 w 532"/>
                  <a:gd name="T43" fmla="*/ 1 h 652"/>
                  <a:gd name="T44" fmla="*/ 0 w 532"/>
                  <a:gd name="T45" fmla="*/ 1 h 652"/>
                  <a:gd name="T46" fmla="*/ 0 w 532"/>
                  <a:gd name="T47" fmla="*/ 1 h 652"/>
                  <a:gd name="T48" fmla="*/ 0 w 532"/>
                  <a:gd name="T49" fmla="*/ 1 h 652"/>
                  <a:gd name="T50" fmla="*/ 0 w 532"/>
                  <a:gd name="T51" fmla="*/ 1 h 652"/>
                  <a:gd name="T52" fmla="*/ 1 w 532"/>
                  <a:gd name="T53" fmla="*/ 1 h 652"/>
                  <a:gd name="T54" fmla="*/ 1 w 532"/>
                  <a:gd name="T55" fmla="*/ 1 h 652"/>
                  <a:gd name="T56" fmla="*/ 1 w 532"/>
                  <a:gd name="T57" fmla="*/ 1 h 652"/>
                  <a:gd name="T58" fmla="*/ 1 w 532"/>
                  <a:gd name="T59" fmla="*/ 1 h 652"/>
                  <a:gd name="T60" fmla="*/ 1 w 532"/>
                  <a:gd name="T61" fmla="*/ 1 h 652"/>
                  <a:gd name="T62" fmla="*/ 1 w 532"/>
                  <a:gd name="T63" fmla="*/ 1 h 652"/>
                  <a:gd name="T64" fmla="*/ 1 w 532"/>
                  <a:gd name="T65" fmla="*/ 1 h 652"/>
                  <a:gd name="T66" fmla="*/ 1 w 532"/>
                  <a:gd name="T67" fmla="*/ 1 h 652"/>
                  <a:gd name="T68" fmla="*/ 1 w 532"/>
                  <a:gd name="T69" fmla="*/ 1 h 652"/>
                  <a:gd name="T70" fmla="*/ 1 w 532"/>
                  <a:gd name="T71" fmla="*/ 0 h 652"/>
                  <a:gd name="T72" fmla="*/ 1 w 532"/>
                  <a:gd name="T73" fmla="*/ 0 h 652"/>
                  <a:gd name="T74" fmla="*/ 1 w 532"/>
                  <a:gd name="T75" fmla="*/ 0 h 652"/>
                  <a:gd name="T76" fmla="*/ 1 w 532"/>
                  <a:gd name="T77" fmla="*/ 0 h 652"/>
                  <a:gd name="T78" fmla="*/ 1 w 532"/>
                  <a:gd name="T79" fmla="*/ 0 h 6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532"/>
                  <a:gd name="T121" fmla="*/ 0 h 652"/>
                  <a:gd name="T122" fmla="*/ 532 w 532"/>
                  <a:gd name="T123" fmla="*/ 652 h 6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532" h="652">
                    <a:moveTo>
                      <a:pt x="400" y="2"/>
                    </a:moveTo>
                    <a:lnTo>
                      <a:pt x="361" y="0"/>
                    </a:lnTo>
                    <a:lnTo>
                      <a:pt x="384" y="18"/>
                    </a:lnTo>
                    <a:lnTo>
                      <a:pt x="409" y="41"/>
                    </a:lnTo>
                    <a:lnTo>
                      <a:pt x="432" y="66"/>
                    </a:lnTo>
                    <a:lnTo>
                      <a:pt x="453" y="93"/>
                    </a:lnTo>
                    <a:lnTo>
                      <a:pt x="470" y="121"/>
                    </a:lnTo>
                    <a:lnTo>
                      <a:pt x="486" y="152"/>
                    </a:lnTo>
                    <a:lnTo>
                      <a:pt x="496" y="182"/>
                    </a:lnTo>
                    <a:lnTo>
                      <a:pt x="505" y="215"/>
                    </a:lnTo>
                    <a:lnTo>
                      <a:pt x="510" y="249"/>
                    </a:lnTo>
                    <a:lnTo>
                      <a:pt x="512" y="286"/>
                    </a:lnTo>
                    <a:lnTo>
                      <a:pt x="510" y="320"/>
                    </a:lnTo>
                    <a:lnTo>
                      <a:pt x="505" y="354"/>
                    </a:lnTo>
                    <a:lnTo>
                      <a:pt x="501" y="369"/>
                    </a:lnTo>
                    <a:lnTo>
                      <a:pt x="496" y="386"/>
                    </a:lnTo>
                    <a:lnTo>
                      <a:pt x="486" y="418"/>
                    </a:lnTo>
                    <a:lnTo>
                      <a:pt x="470" y="448"/>
                    </a:lnTo>
                    <a:lnTo>
                      <a:pt x="461" y="461"/>
                    </a:lnTo>
                    <a:lnTo>
                      <a:pt x="457" y="468"/>
                    </a:lnTo>
                    <a:lnTo>
                      <a:pt x="454" y="471"/>
                    </a:lnTo>
                    <a:lnTo>
                      <a:pt x="453" y="476"/>
                    </a:lnTo>
                    <a:lnTo>
                      <a:pt x="432" y="503"/>
                    </a:lnTo>
                    <a:lnTo>
                      <a:pt x="409" y="530"/>
                    </a:lnTo>
                    <a:lnTo>
                      <a:pt x="382" y="553"/>
                    </a:lnTo>
                    <a:lnTo>
                      <a:pt x="355" y="575"/>
                    </a:lnTo>
                    <a:lnTo>
                      <a:pt x="350" y="576"/>
                    </a:lnTo>
                    <a:lnTo>
                      <a:pt x="347" y="578"/>
                    </a:lnTo>
                    <a:lnTo>
                      <a:pt x="340" y="583"/>
                    </a:lnTo>
                    <a:lnTo>
                      <a:pt x="326" y="592"/>
                    </a:lnTo>
                    <a:lnTo>
                      <a:pt x="297" y="608"/>
                    </a:lnTo>
                    <a:lnTo>
                      <a:pt x="265" y="618"/>
                    </a:lnTo>
                    <a:lnTo>
                      <a:pt x="248" y="622"/>
                    </a:lnTo>
                    <a:lnTo>
                      <a:pt x="232" y="627"/>
                    </a:lnTo>
                    <a:lnTo>
                      <a:pt x="198" y="631"/>
                    </a:lnTo>
                    <a:lnTo>
                      <a:pt x="164" y="634"/>
                    </a:lnTo>
                    <a:lnTo>
                      <a:pt x="141" y="632"/>
                    </a:lnTo>
                    <a:lnTo>
                      <a:pt x="120" y="630"/>
                    </a:lnTo>
                    <a:lnTo>
                      <a:pt x="78" y="623"/>
                    </a:lnTo>
                    <a:lnTo>
                      <a:pt x="38" y="610"/>
                    </a:lnTo>
                    <a:lnTo>
                      <a:pt x="19" y="602"/>
                    </a:lnTo>
                    <a:lnTo>
                      <a:pt x="0" y="593"/>
                    </a:lnTo>
                    <a:lnTo>
                      <a:pt x="22" y="626"/>
                    </a:lnTo>
                    <a:lnTo>
                      <a:pt x="54" y="636"/>
                    </a:lnTo>
                    <a:lnTo>
                      <a:pt x="89" y="645"/>
                    </a:lnTo>
                    <a:lnTo>
                      <a:pt x="125" y="649"/>
                    </a:lnTo>
                    <a:lnTo>
                      <a:pt x="164" y="652"/>
                    </a:lnTo>
                    <a:lnTo>
                      <a:pt x="200" y="649"/>
                    </a:lnTo>
                    <a:lnTo>
                      <a:pt x="217" y="647"/>
                    </a:lnTo>
                    <a:lnTo>
                      <a:pt x="235" y="645"/>
                    </a:lnTo>
                    <a:lnTo>
                      <a:pt x="269" y="636"/>
                    </a:lnTo>
                    <a:lnTo>
                      <a:pt x="303" y="625"/>
                    </a:lnTo>
                    <a:lnTo>
                      <a:pt x="335" y="609"/>
                    </a:lnTo>
                    <a:lnTo>
                      <a:pt x="350" y="600"/>
                    </a:lnTo>
                    <a:lnTo>
                      <a:pt x="366" y="590"/>
                    </a:lnTo>
                    <a:lnTo>
                      <a:pt x="395" y="568"/>
                    </a:lnTo>
                    <a:lnTo>
                      <a:pt x="409" y="555"/>
                    </a:lnTo>
                    <a:lnTo>
                      <a:pt x="424" y="544"/>
                    </a:lnTo>
                    <a:lnTo>
                      <a:pt x="435" y="529"/>
                    </a:lnTo>
                    <a:lnTo>
                      <a:pt x="448" y="516"/>
                    </a:lnTo>
                    <a:lnTo>
                      <a:pt x="470" y="486"/>
                    </a:lnTo>
                    <a:lnTo>
                      <a:pt x="479" y="470"/>
                    </a:lnTo>
                    <a:lnTo>
                      <a:pt x="488" y="456"/>
                    </a:lnTo>
                    <a:lnTo>
                      <a:pt x="496" y="440"/>
                    </a:lnTo>
                    <a:lnTo>
                      <a:pt x="498" y="435"/>
                    </a:lnTo>
                    <a:lnTo>
                      <a:pt x="500" y="432"/>
                    </a:lnTo>
                    <a:lnTo>
                      <a:pt x="504" y="425"/>
                    </a:lnTo>
                    <a:lnTo>
                      <a:pt x="516" y="391"/>
                    </a:lnTo>
                    <a:lnTo>
                      <a:pt x="525" y="357"/>
                    </a:lnTo>
                    <a:lnTo>
                      <a:pt x="527" y="339"/>
                    </a:lnTo>
                    <a:lnTo>
                      <a:pt x="529" y="322"/>
                    </a:lnTo>
                    <a:lnTo>
                      <a:pt x="532" y="286"/>
                    </a:lnTo>
                    <a:lnTo>
                      <a:pt x="529" y="247"/>
                    </a:lnTo>
                    <a:lnTo>
                      <a:pt x="525" y="212"/>
                    </a:lnTo>
                    <a:lnTo>
                      <a:pt x="516" y="177"/>
                    </a:lnTo>
                    <a:lnTo>
                      <a:pt x="504" y="144"/>
                    </a:lnTo>
                    <a:lnTo>
                      <a:pt x="488" y="111"/>
                    </a:lnTo>
                    <a:lnTo>
                      <a:pt x="470" y="81"/>
                    </a:lnTo>
                    <a:lnTo>
                      <a:pt x="448" y="52"/>
                    </a:lnTo>
                    <a:lnTo>
                      <a:pt x="424" y="26"/>
                    </a:lnTo>
                    <a:lnTo>
                      <a:pt x="400" y="2"/>
                    </a:lnTo>
                    <a:close/>
                  </a:path>
                </a:pathLst>
              </a:custGeom>
              <a:solidFill>
                <a:srgbClr val="777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177">
                <a:extLst>
                  <a:ext uri="{FF2B5EF4-FFF2-40B4-BE49-F238E27FC236}">
                    <a16:creationId xmlns:a16="http://schemas.microsoft.com/office/drawing/2014/main" id="{1767C3CB-B386-426D-9275-D480DE60C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7" y="1325"/>
                <a:ext cx="107" cy="127"/>
              </a:xfrm>
              <a:custGeom>
                <a:avLst/>
                <a:gdLst>
                  <a:gd name="T0" fmla="*/ 1 w 531"/>
                  <a:gd name="T1" fmla="*/ 0 h 634"/>
                  <a:gd name="T2" fmla="*/ 1 w 531"/>
                  <a:gd name="T3" fmla="*/ 0 h 634"/>
                  <a:gd name="T4" fmla="*/ 1 w 531"/>
                  <a:gd name="T5" fmla="*/ 0 h 634"/>
                  <a:gd name="T6" fmla="*/ 1 w 531"/>
                  <a:gd name="T7" fmla="*/ 0 h 634"/>
                  <a:gd name="T8" fmla="*/ 1 w 531"/>
                  <a:gd name="T9" fmla="*/ 0 h 634"/>
                  <a:gd name="T10" fmla="*/ 1 w 531"/>
                  <a:gd name="T11" fmla="*/ 0 h 634"/>
                  <a:gd name="T12" fmla="*/ 1 w 531"/>
                  <a:gd name="T13" fmla="*/ 0 h 634"/>
                  <a:gd name="T14" fmla="*/ 1 w 531"/>
                  <a:gd name="T15" fmla="*/ 0 h 634"/>
                  <a:gd name="T16" fmla="*/ 1 w 531"/>
                  <a:gd name="T17" fmla="*/ 1 h 634"/>
                  <a:gd name="T18" fmla="*/ 1 w 531"/>
                  <a:gd name="T19" fmla="*/ 1 h 634"/>
                  <a:gd name="T20" fmla="*/ 1 w 531"/>
                  <a:gd name="T21" fmla="*/ 1 h 634"/>
                  <a:gd name="T22" fmla="*/ 1 w 531"/>
                  <a:gd name="T23" fmla="*/ 1 h 634"/>
                  <a:gd name="T24" fmla="*/ 1 w 531"/>
                  <a:gd name="T25" fmla="*/ 1 h 634"/>
                  <a:gd name="T26" fmla="*/ 1 w 531"/>
                  <a:gd name="T27" fmla="*/ 1 h 634"/>
                  <a:gd name="T28" fmla="*/ 1 w 531"/>
                  <a:gd name="T29" fmla="*/ 1 h 634"/>
                  <a:gd name="T30" fmla="*/ 1 w 531"/>
                  <a:gd name="T31" fmla="*/ 1 h 634"/>
                  <a:gd name="T32" fmla="*/ 1 w 531"/>
                  <a:gd name="T33" fmla="*/ 1 h 634"/>
                  <a:gd name="T34" fmla="*/ 1 w 531"/>
                  <a:gd name="T35" fmla="*/ 1 h 634"/>
                  <a:gd name="T36" fmla="*/ 0 w 531"/>
                  <a:gd name="T37" fmla="*/ 1 h 634"/>
                  <a:gd name="T38" fmla="*/ 0 w 531"/>
                  <a:gd name="T39" fmla="*/ 1 h 634"/>
                  <a:gd name="T40" fmla="*/ 0 w 531"/>
                  <a:gd name="T41" fmla="*/ 1 h 634"/>
                  <a:gd name="T42" fmla="*/ 0 w 531"/>
                  <a:gd name="T43" fmla="*/ 1 h 634"/>
                  <a:gd name="T44" fmla="*/ 0 w 531"/>
                  <a:gd name="T45" fmla="*/ 1 h 634"/>
                  <a:gd name="T46" fmla="*/ 0 w 531"/>
                  <a:gd name="T47" fmla="*/ 1 h 634"/>
                  <a:gd name="T48" fmla="*/ 0 w 531"/>
                  <a:gd name="T49" fmla="*/ 1 h 634"/>
                  <a:gd name="T50" fmla="*/ 0 w 531"/>
                  <a:gd name="T51" fmla="*/ 1 h 634"/>
                  <a:gd name="T52" fmla="*/ 0 w 531"/>
                  <a:gd name="T53" fmla="*/ 1 h 634"/>
                  <a:gd name="T54" fmla="*/ 0 w 531"/>
                  <a:gd name="T55" fmla="*/ 1 h 634"/>
                  <a:gd name="T56" fmla="*/ 0 w 531"/>
                  <a:gd name="T57" fmla="*/ 1 h 634"/>
                  <a:gd name="T58" fmla="*/ 0 w 531"/>
                  <a:gd name="T59" fmla="*/ 1 h 634"/>
                  <a:gd name="T60" fmla="*/ 0 w 531"/>
                  <a:gd name="T61" fmla="*/ 1 h 634"/>
                  <a:gd name="T62" fmla="*/ 0 w 531"/>
                  <a:gd name="T63" fmla="*/ 1 h 634"/>
                  <a:gd name="T64" fmla="*/ 1 w 531"/>
                  <a:gd name="T65" fmla="*/ 1 h 634"/>
                  <a:gd name="T66" fmla="*/ 1 w 531"/>
                  <a:gd name="T67" fmla="*/ 1 h 634"/>
                  <a:gd name="T68" fmla="*/ 1 w 531"/>
                  <a:gd name="T69" fmla="*/ 1 h 634"/>
                  <a:gd name="T70" fmla="*/ 1 w 531"/>
                  <a:gd name="T71" fmla="*/ 1 h 634"/>
                  <a:gd name="T72" fmla="*/ 1 w 531"/>
                  <a:gd name="T73" fmla="*/ 1 h 634"/>
                  <a:gd name="T74" fmla="*/ 1 w 531"/>
                  <a:gd name="T75" fmla="*/ 1 h 634"/>
                  <a:gd name="T76" fmla="*/ 1 w 531"/>
                  <a:gd name="T77" fmla="*/ 1 h 634"/>
                  <a:gd name="T78" fmla="*/ 1 w 531"/>
                  <a:gd name="T79" fmla="*/ 1 h 634"/>
                  <a:gd name="T80" fmla="*/ 1 w 531"/>
                  <a:gd name="T81" fmla="*/ 1 h 634"/>
                  <a:gd name="T82" fmla="*/ 1 w 531"/>
                  <a:gd name="T83" fmla="*/ 0 h 634"/>
                  <a:gd name="T84" fmla="*/ 1 w 531"/>
                  <a:gd name="T85" fmla="*/ 0 h 634"/>
                  <a:gd name="T86" fmla="*/ 1 w 531"/>
                  <a:gd name="T87" fmla="*/ 0 h 634"/>
                  <a:gd name="T88" fmla="*/ 1 w 531"/>
                  <a:gd name="T89" fmla="*/ 0 h 634"/>
                  <a:gd name="T90" fmla="*/ 1 w 531"/>
                  <a:gd name="T91" fmla="*/ 0 h 6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531"/>
                  <a:gd name="T139" fmla="*/ 0 h 634"/>
                  <a:gd name="T140" fmla="*/ 531 w 531"/>
                  <a:gd name="T141" fmla="*/ 634 h 6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531" h="634">
                    <a:moveTo>
                      <a:pt x="428" y="41"/>
                    </a:moveTo>
                    <a:lnTo>
                      <a:pt x="403" y="18"/>
                    </a:lnTo>
                    <a:lnTo>
                      <a:pt x="380" y="0"/>
                    </a:lnTo>
                    <a:lnTo>
                      <a:pt x="366" y="0"/>
                    </a:lnTo>
                    <a:lnTo>
                      <a:pt x="353" y="0"/>
                    </a:lnTo>
                    <a:lnTo>
                      <a:pt x="344" y="2"/>
                    </a:lnTo>
                    <a:lnTo>
                      <a:pt x="361" y="11"/>
                    </a:lnTo>
                    <a:lnTo>
                      <a:pt x="379" y="24"/>
                    </a:lnTo>
                    <a:lnTo>
                      <a:pt x="413" y="54"/>
                    </a:lnTo>
                    <a:lnTo>
                      <a:pt x="435" y="78"/>
                    </a:lnTo>
                    <a:lnTo>
                      <a:pt x="454" y="104"/>
                    </a:lnTo>
                    <a:lnTo>
                      <a:pt x="470" y="130"/>
                    </a:lnTo>
                    <a:lnTo>
                      <a:pt x="485" y="160"/>
                    </a:lnTo>
                    <a:lnTo>
                      <a:pt x="495" y="188"/>
                    </a:lnTo>
                    <a:lnTo>
                      <a:pt x="503" y="220"/>
                    </a:lnTo>
                    <a:lnTo>
                      <a:pt x="507" y="252"/>
                    </a:lnTo>
                    <a:lnTo>
                      <a:pt x="510" y="286"/>
                    </a:lnTo>
                    <a:lnTo>
                      <a:pt x="507" y="317"/>
                    </a:lnTo>
                    <a:lnTo>
                      <a:pt x="503" y="349"/>
                    </a:lnTo>
                    <a:lnTo>
                      <a:pt x="498" y="364"/>
                    </a:lnTo>
                    <a:lnTo>
                      <a:pt x="495" y="380"/>
                    </a:lnTo>
                    <a:lnTo>
                      <a:pt x="485" y="409"/>
                    </a:lnTo>
                    <a:lnTo>
                      <a:pt x="470" y="436"/>
                    </a:lnTo>
                    <a:lnTo>
                      <a:pt x="454" y="464"/>
                    </a:lnTo>
                    <a:lnTo>
                      <a:pt x="451" y="466"/>
                    </a:lnTo>
                    <a:lnTo>
                      <a:pt x="448" y="469"/>
                    </a:lnTo>
                    <a:lnTo>
                      <a:pt x="444" y="476"/>
                    </a:lnTo>
                    <a:lnTo>
                      <a:pt x="435" y="490"/>
                    </a:lnTo>
                    <a:lnTo>
                      <a:pt x="423" y="502"/>
                    </a:lnTo>
                    <a:lnTo>
                      <a:pt x="413" y="516"/>
                    </a:lnTo>
                    <a:lnTo>
                      <a:pt x="388" y="537"/>
                    </a:lnTo>
                    <a:lnTo>
                      <a:pt x="375" y="546"/>
                    </a:lnTo>
                    <a:lnTo>
                      <a:pt x="368" y="551"/>
                    </a:lnTo>
                    <a:lnTo>
                      <a:pt x="364" y="553"/>
                    </a:lnTo>
                    <a:lnTo>
                      <a:pt x="362" y="556"/>
                    </a:lnTo>
                    <a:lnTo>
                      <a:pt x="335" y="572"/>
                    </a:lnTo>
                    <a:lnTo>
                      <a:pt x="308" y="587"/>
                    </a:lnTo>
                    <a:lnTo>
                      <a:pt x="292" y="592"/>
                    </a:lnTo>
                    <a:lnTo>
                      <a:pt x="284" y="594"/>
                    </a:lnTo>
                    <a:lnTo>
                      <a:pt x="277" y="597"/>
                    </a:lnTo>
                    <a:lnTo>
                      <a:pt x="261" y="601"/>
                    </a:lnTo>
                    <a:lnTo>
                      <a:pt x="246" y="605"/>
                    </a:lnTo>
                    <a:lnTo>
                      <a:pt x="215" y="610"/>
                    </a:lnTo>
                    <a:lnTo>
                      <a:pt x="183" y="612"/>
                    </a:lnTo>
                    <a:lnTo>
                      <a:pt x="157" y="611"/>
                    </a:lnTo>
                    <a:lnTo>
                      <a:pt x="132" y="608"/>
                    </a:lnTo>
                    <a:lnTo>
                      <a:pt x="108" y="603"/>
                    </a:lnTo>
                    <a:lnTo>
                      <a:pt x="85" y="597"/>
                    </a:lnTo>
                    <a:lnTo>
                      <a:pt x="63" y="589"/>
                    </a:lnTo>
                    <a:lnTo>
                      <a:pt x="41" y="580"/>
                    </a:lnTo>
                    <a:lnTo>
                      <a:pt x="19" y="569"/>
                    </a:lnTo>
                    <a:lnTo>
                      <a:pt x="0" y="556"/>
                    </a:lnTo>
                    <a:lnTo>
                      <a:pt x="8" y="575"/>
                    </a:lnTo>
                    <a:lnTo>
                      <a:pt x="19" y="593"/>
                    </a:lnTo>
                    <a:lnTo>
                      <a:pt x="38" y="602"/>
                    </a:lnTo>
                    <a:lnTo>
                      <a:pt x="57" y="610"/>
                    </a:lnTo>
                    <a:lnTo>
                      <a:pt x="97" y="623"/>
                    </a:lnTo>
                    <a:lnTo>
                      <a:pt x="139" y="630"/>
                    </a:lnTo>
                    <a:lnTo>
                      <a:pt x="160" y="632"/>
                    </a:lnTo>
                    <a:lnTo>
                      <a:pt x="183" y="634"/>
                    </a:lnTo>
                    <a:lnTo>
                      <a:pt x="217" y="631"/>
                    </a:lnTo>
                    <a:lnTo>
                      <a:pt x="251" y="627"/>
                    </a:lnTo>
                    <a:lnTo>
                      <a:pt x="267" y="622"/>
                    </a:lnTo>
                    <a:lnTo>
                      <a:pt x="284" y="618"/>
                    </a:lnTo>
                    <a:lnTo>
                      <a:pt x="316" y="608"/>
                    </a:lnTo>
                    <a:lnTo>
                      <a:pt x="345" y="592"/>
                    </a:lnTo>
                    <a:lnTo>
                      <a:pt x="359" y="583"/>
                    </a:lnTo>
                    <a:lnTo>
                      <a:pt x="366" y="578"/>
                    </a:lnTo>
                    <a:lnTo>
                      <a:pt x="369" y="576"/>
                    </a:lnTo>
                    <a:lnTo>
                      <a:pt x="374" y="575"/>
                    </a:lnTo>
                    <a:lnTo>
                      <a:pt x="401" y="553"/>
                    </a:lnTo>
                    <a:lnTo>
                      <a:pt x="428" y="530"/>
                    </a:lnTo>
                    <a:lnTo>
                      <a:pt x="451" y="503"/>
                    </a:lnTo>
                    <a:lnTo>
                      <a:pt x="472" y="476"/>
                    </a:lnTo>
                    <a:lnTo>
                      <a:pt x="473" y="471"/>
                    </a:lnTo>
                    <a:lnTo>
                      <a:pt x="476" y="468"/>
                    </a:lnTo>
                    <a:lnTo>
                      <a:pt x="480" y="461"/>
                    </a:lnTo>
                    <a:lnTo>
                      <a:pt x="489" y="448"/>
                    </a:lnTo>
                    <a:lnTo>
                      <a:pt x="505" y="418"/>
                    </a:lnTo>
                    <a:lnTo>
                      <a:pt x="515" y="386"/>
                    </a:lnTo>
                    <a:lnTo>
                      <a:pt x="520" y="369"/>
                    </a:lnTo>
                    <a:lnTo>
                      <a:pt x="524" y="354"/>
                    </a:lnTo>
                    <a:lnTo>
                      <a:pt x="529" y="320"/>
                    </a:lnTo>
                    <a:lnTo>
                      <a:pt x="531" y="286"/>
                    </a:lnTo>
                    <a:lnTo>
                      <a:pt x="529" y="249"/>
                    </a:lnTo>
                    <a:lnTo>
                      <a:pt x="524" y="215"/>
                    </a:lnTo>
                    <a:lnTo>
                      <a:pt x="515" y="182"/>
                    </a:lnTo>
                    <a:lnTo>
                      <a:pt x="505" y="152"/>
                    </a:lnTo>
                    <a:lnTo>
                      <a:pt x="489" y="121"/>
                    </a:lnTo>
                    <a:lnTo>
                      <a:pt x="472" y="93"/>
                    </a:lnTo>
                    <a:lnTo>
                      <a:pt x="451" y="66"/>
                    </a:lnTo>
                    <a:lnTo>
                      <a:pt x="428" y="41"/>
                    </a:lnTo>
                    <a:close/>
                  </a:path>
                </a:pathLst>
              </a:custGeom>
              <a:solidFill>
                <a:srgbClr val="7F7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178">
                <a:extLst>
                  <a:ext uri="{FF2B5EF4-FFF2-40B4-BE49-F238E27FC236}">
                    <a16:creationId xmlns:a16="http://schemas.microsoft.com/office/drawing/2014/main" id="{90017A66-51E8-4C6C-BDBF-327C72813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" y="1325"/>
                <a:ext cx="106" cy="135"/>
              </a:xfrm>
              <a:custGeom>
                <a:avLst/>
                <a:gdLst>
                  <a:gd name="T0" fmla="*/ 1 w 531"/>
                  <a:gd name="T1" fmla="*/ 0 h 672"/>
                  <a:gd name="T2" fmla="*/ 1 w 531"/>
                  <a:gd name="T3" fmla="*/ 0 h 672"/>
                  <a:gd name="T4" fmla="*/ 1 w 531"/>
                  <a:gd name="T5" fmla="*/ 0 h 672"/>
                  <a:gd name="T6" fmla="*/ 1 w 531"/>
                  <a:gd name="T7" fmla="*/ 0 h 672"/>
                  <a:gd name="T8" fmla="*/ 1 w 531"/>
                  <a:gd name="T9" fmla="*/ 0 h 672"/>
                  <a:gd name="T10" fmla="*/ 1 w 531"/>
                  <a:gd name="T11" fmla="*/ 1 h 672"/>
                  <a:gd name="T12" fmla="*/ 1 w 531"/>
                  <a:gd name="T13" fmla="*/ 1 h 672"/>
                  <a:gd name="T14" fmla="*/ 1 w 531"/>
                  <a:gd name="T15" fmla="*/ 1 h 672"/>
                  <a:gd name="T16" fmla="*/ 1 w 531"/>
                  <a:gd name="T17" fmla="*/ 1 h 672"/>
                  <a:gd name="T18" fmla="*/ 1 w 531"/>
                  <a:gd name="T19" fmla="*/ 1 h 672"/>
                  <a:gd name="T20" fmla="*/ 1 w 531"/>
                  <a:gd name="T21" fmla="*/ 1 h 672"/>
                  <a:gd name="T22" fmla="*/ 1 w 531"/>
                  <a:gd name="T23" fmla="*/ 1 h 672"/>
                  <a:gd name="T24" fmla="*/ 1 w 531"/>
                  <a:gd name="T25" fmla="*/ 1 h 672"/>
                  <a:gd name="T26" fmla="*/ 1 w 531"/>
                  <a:gd name="T27" fmla="*/ 1 h 672"/>
                  <a:gd name="T28" fmla="*/ 0 w 531"/>
                  <a:gd name="T29" fmla="*/ 1 h 672"/>
                  <a:gd name="T30" fmla="*/ 0 w 531"/>
                  <a:gd name="T31" fmla="*/ 1 h 672"/>
                  <a:gd name="T32" fmla="*/ 0 w 531"/>
                  <a:gd name="T33" fmla="*/ 1 h 672"/>
                  <a:gd name="T34" fmla="*/ 0 w 531"/>
                  <a:gd name="T35" fmla="*/ 1 h 672"/>
                  <a:gd name="T36" fmla="*/ 0 w 531"/>
                  <a:gd name="T37" fmla="*/ 1 h 672"/>
                  <a:gd name="T38" fmla="*/ 0 w 531"/>
                  <a:gd name="T39" fmla="*/ 1 h 672"/>
                  <a:gd name="T40" fmla="*/ 0 w 531"/>
                  <a:gd name="T41" fmla="*/ 1 h 672"/>
                  <a:gd name="T42" fmla="*/ 0 w 531"/>
                  <a:gd name="T43" fmla="*/ 1 h 672"/>
                  <a:gd name="T44" fmla="*/ 0 w 531"/>
                  <a:gd name="T45" fmla="*/ 1 h 672"/>
                  <a:gd name="T46" fmla="*/ 0 w 531"/>
                  <a:gd name="T47" fmla="*/ 1 h 672"/>
                  <a:gd name="T48" fmla="*/ 0 w 531"/>
                  <a:gd name="T49" fmla="*/ 1 h 672"/>
                  <a:gd name="T50" fmla="*/ 1 w 531"/>
                  <a:gd name="T51" fmla="*/ 1 h 672"/>
                  <a:gd name="T52" fmla="*/ 1 w 531"/>
                  <a:gd name="T53" fmla="*/ 1 h 672"/>
                  <a:gd name="T54" fmla="*/ 1 w 531"/>
                  <a:gd name="T55" fmla="*/ 1 h 672"/>
                  <a:gd name="T56" fmla="*/ 1 w 531"/>
                  <a:gd name="T57" fmla="*/ 1 h 672"/>
                  <a:gd name="T58" fmla="*/ 1 w 531"/>
                  <a:gd name="T59" fmla="*/ 1 h 672"/>
                  <a:gd name="T60" fmla="*/ 1 w 531"/>
                  <a:gd name="T61" fmla="*/ 1 h 672"/>
                  <a:gd name="T62" fmla="*/ 1 w 531"/>
                  <a:gd name="T63" fmla="*/ 1 h 672"/>
                  <a:gd name="T64" fmla="*/ 1 w 531"/>
                  <a:gd name="T65" fmla="*/ 1 h 672"/>
                  <a:gd name="T66" fmla="*/ 1 w 531"/>
                  <a:gd name="T67" fmla="*/ 1 h 672"/>
                  <a:gd name="T68" fmla="*/ 1 w 531"/>
                  <a:gd name="T69" fmla="*/ 1 h 672"/>
                  <a:gd name="T70" fmla="*/ 1 w 531"/>
                  <a:gd name="T71" fmla="*/ 1 h 672"/>
                  <a:gd name="T72" fmla="*/ 1 w 531"/>
                  <a:gd name="T73" fmla="*/ 1 h 672"/>
                  <a:gd name="T74" fmla="*/ 1 w 531"/>
                  <a:gd name="T75" fmla="*/ 1 h 672"/>
                  <a:gd name="T76" fmla="*/ 1 w 531"/>
                  <a:gd name="T77" fmla="*/ 0 h 672"/>
                  <a:gd name="T78" fmla="*/ 1 w 531"/>
                  <a:gd name="T79" fmla="*/ 0 h 672"/>
                  <a:gd name="T80" fmla="*/ 1 w 531"/>
                  <a:gd name="T81" fmla="*/ 0 h 672"/>
                  <a:gd name="T82" fmla="*/ 1 w 531"/>
                  <a:gd name="T83" fmla="*/ 0 h 672"/>
                  <a:gd name="T84" fmla="*/ 1 w 531"/>
                  <a:gd name="T85" fmla="*/ 0 h 672"/>
                  <a:gd name="T86" fmla="*/ 1 w 531"/>
                  <a:gd name="T87" fmla="*/ 0 h 67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31"/>
                  <a:gd name="T133" fmla="*/ 0 h 672"/>
                  <a:gd name="T134" fmla="*/ 531 w 531"/>
                  <a:gd name="T135" fmla="*/ 672 h 67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31" h="672">
                    <a:moveTo>
                      <a:pt x="378" y="0"/>
                    </a:moveTo>
                    <a:lnTo>
                      <a:pt x="402" y="24"/>
                    </a:lnTo>
                    <a:lnTo>
                      <a:pt x="426" y="50"/>
                    </a:lnTo>
                    <a:lnTo>
                      <a:pt x="448" y="79"/>
                    </a:lnTo>
                    <a:lnTo>
                      <a:pt x="466" y="109"/>
                    </a:lnTo>
                    <a:lnTo>
                      <a:pt x="482" y="142"/>
                    </a:lnTo>
                    <a:lnTo>
                      <a:pt x="494" y="175"/>
                    </a:lnTo>
                    <a:lnTo>
                      <a:pt x="503" y="210"/>
                    </a:lnTo>
                    <a:lnTo>
                      <a:pt x="507" y="245"/>
                    </a:lnTo>
                    <a:lnTo>
                      <a:pt x="510" y="284"/>
                    </a:lnTo>
                    <a:lnTo>
                      <a:pt x="507" y="320"/>
                    </a:lnTo>
                    <a:lnTo>
                      <a:pt x="505" y="337"/>
                    </a:lnTo>
                    <a:lnTo>
                      <a:pt x="503" y="355"/>
                    </a:lnTo>
                    <a:lnTo>
                      <a:pt x="494" y="389"/>
                    </a:lnTo>
                    <a:lnTo>
                      <a:pt x="482" y="423"/>
                    </a:lnTo>
                    <a:lnTo>
                      <a:pt x="478" y="430"/>
                    </a:lnTo>
                    <a:lnTo>
                      <a:pt x="476" y="433"/>
                    </a:lnTo>
                    <a:lnTo>
                      <a:pt x="474" y="438"/>
                    </a:lnTo>
                    <a:lnTo>
                      <a:pt x="466" y="454"/>
                    </a:lnTo>
                    <a:lnTo>
                      <a:pt x="457" y="468"/>
                    </a:lnTo>
                    <a:lnTo>
                      <a:pt x="448" y="484"/>
                    </a:lnTo>
                    <a:lnTo>
                      <a:pt x="426" y="514"/>
                    </a:lnTo>
                    <a:lnTo>
                      <a:pt x="413" y="527"/>
                    </a:lnTo>
                    <a:lnTo>
                      <a:pt x="402" y="542"/>
                    </a:lnTo>
                    <a:lnTo>
                      <a:pt x="387" y="553"/>
                    </a:lnTo>
                    <a:lnTo>
                      <a:pt x="373" y="566"/>
                    </a:lnTo>
                    <a:lnTo>
                      <a:pt x="344" y="588"/>
                    </a:lnTo>
                    <a:lnTo>
                      <a:pt x="328" y="598"/>
                    </a:lnTo>
                    <a:lnTo>
                      <a:pt x="313" y="607"/>
                    </a:lnTo>
                    <a:lnTo>
                      <a:pt x="281" y="623"/>
                    </a:lnTo>
                    <a:lnTo>
                      <a:pt x="247" y="634"/>
                    </a:lnTo>
                    <a:lnTo>
                      <a:pt x="213" y="643"/>
                    </a:lnTo>
                    <a:lnTo>
                      <a:pt x="195" y="645"/>
                    </a:lnTo>
                    <a:lnTo>
                      <a:pt x="178" y="647"/>
                    </a:lnTo>
                    <a:lnTo>
                      <a:pt x="142" y="650"/>
                    </a:lnTo>
                    <a:lnTo>
                      <a:pt x="103" y="647"/>
                    </a:lnTo>
                    <a:lnTo>
                      <a:pt x="67" y="643"/>
                    </a:lnTo>
                    <a:lnTo>
                      <a:pt x="32" y="634"/>
                    </a:lnTo>
                    <a:lnTo>
                      <a:pt x="0" y="624"/>
                    </a:lnTo>
                    <a:lnTo>
                      <a:pt x="11" y="638"/>
                    </a:lnTo>
                    <a:lnTo>
                      <a:pt x="27" y="655"/>
                    </a:lnTo>
                    <a:lnTo>
                      <a:pt x="53" y="662"/>
                    </a:lnTo>
                    <a:lnTo>
                      <a:pt x="82" y="668"/>
                    </a:lnTo>
                    <a:lnTo>
                      <a:pt x="110" y="671"/>
                    </a:lnTo>
                    <a:lnTo>
                      <a:pt x="142" y="672"/>
                    </a:lnTo>
                    <a:lnTo>
                      <a:pt x="180" y="670"/>
                    </a:lnTo>
                    <a:lnTo>
                      <a:pt x="219" y="664"/>
                    </a:lnTo>
                    <a:lnTo>
                      <a:pt x="255" y="655"/>
                    </a:lnTo>
                    <a:lnTo>
                      <a:pt x="272" y="649"/>
                    </a:lnTo>
                    <a:lnTo>
                      <a:pt x="291" y="643"/>
                    </a:lnTo>
                    <a:lnTo>
                      <a:pt x="306" y="634"/>
                    </a:lnTo>
                    <a:lnTo>
                      <a:pt x="314" y="629"/>
                    </a:lnTo>
                    <a:lnTo>
                      <a:pt x="323" y="626"/>
                    </a:lnTo>
                    <a:lnTo>
                      <a:pt x="355" y="607"/>
                    </a:lnTo>
                    <a:lnTo>
                      <a:pt x="362" y="600"/>
                    </a:lnTo>
                    <a:lnTo>
                      <a:pt x="363" y="598"/>
                    </a:lnTo>
                    <a:lnTo>
                      <a:pt x="365" y="596"/>
                    </a:lnTo>
                    <a:lnTo>
                      <a:pt x="370" y="594"/>
                    </a:lnTo>
                    <a:lnTo>
                      <a:pt x="386" y="583"/>
                    </a:lnTo>
                    <a:lnTo>
                      <a:pt x="415" y="557"/>
                    </a:lnTo>
                    <a:lnTo>
                      <a:pt x="441" y="527"/>
                    </a:lnTo>
                    <a:lnTo>
                      <a:pt x="453" y="511"/>
                    </a:lnTo>
                    <a:lnTo>
                      <a:pt x="455" y="507"/>
                    </a:lnTo>
                    <a:lnTo>
                      <a:pt x="456" y="505"/>
                    </a:lnTo>
                    <a:lnTo>
                      <a:pt x="458" y="503"/>
                    </a:lnTo>
                    <a:lnTo>
                      <a:pt x="465" y="497"/>
                    </a:lnTo>
                    <a:lnTo>
                      <a:pt x="474" y="480"/>
                    </a:lnTo>
                    <a:lnTo>
                      <a:pt x="485" y="464"/>
                    </a:lnTo>
                    <a:lnTo>
                      <a:pt x="488" y="455"/>
                    </a:lnTo>
                    <a:lnTo>
                      <a:pt x="493" y="447"/>
                    </a:lnTo>
                    <a:lnTo>
                      <a:pt x="502" y="431"/>
                    </a:lnTo>
                    <a:lnTo>
                      <a:pt x="507" y="413"/>
                    </a:lnTo>
                    <a:lnTo>
                      <a:pt x="514" y="396"/>
                    </a:lnTo>
                    <a:lnTo>
                      <a:pt x="523" y="359"/>
                    </a:lnTo>
                    <a:lnTo>
                      <a:pt x="525" y="340"/>
                    </a:lnTo>
                    <a:lnTo>
                      <a:pt x="529" y="322"/>
                    </a:lnTo>
                    <a:lnTo>
                      <a:pt x="531" y="284"/>
                    </a:lnTo>
                    <a:lnTo>
                      <a:pt x="529" y="243"/>
                    </a:lnTo>
                    <a:lnTo>
                      <a:pt x="523" y="205"/>
                    </a:lnTo>
                    <a:lnTo>
                      <a:pt x="514" y="168"/>
                    </a:lnTo>
                    <a:lnTo>
                      <a:pt x="502" y="134"/>
                    </a:lnTo>
                    <a:lnTo>
                      <a:pt x="485" y="100"/>
                    </a:lnTo>
                    <a:lnTo>
                      <a:pt x="465" y="68"/>
                    </a:lnTo>
                    <a:lnTo>
                      <a:pt x="441" y="38"/>
                    </a:lnTo>
                    <a:lnTo>
                      <a:pt x="415" y="9"/>
                    </a:lnTo>
                    <a:lnTo>
                      <a:pt x="413" y="7"/>
                    </a:lnTo>
                    <a:lnTo>
                      <a:pt x="394" y="2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6F6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179">
                <a:extLst>
                  <a:ext uri="{FF2B5EF4-FFF2-40B4-BE49-F238E27FC236}">
                    <a16:creationId xmlns:a16="http://schemas.microsoft.com/office/drawing/2014/main" id="{B0EBA52E-9B6C-4CA7-BDFE-7A92EF576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1327"/>
                <a:ext cx="105" cy="137"/>
              </a:xfrm>
              <a:custGeom>
                <a:avLst/>
                <a:gdLst>
                  <a:gd name="T0" fmla="*/ 1 w 523"/>
                  <a:gd name="T1" fmla="*/ 0 h 684"/>
                  <a:gd name="T2" fmla="*/ 1 w 523"/>
                  <a:gd name="T3" fmla="*/ 0 h 684"/>
                  <a:gd name="T4" fmla="*/ 1 w 523"/>
                  <a:gd name="T5" fmla="*/ 0 h 684"/>
                  <a:gd name="T6" fmla="*/ 1 w 523"/>
                  <a:gd name="T7" fmla="*/ 0 h 684"/>
                  <a:gd name="T8" fmla="*/ 1 w 523"/>
                  <a:gd name="T9" fmla="*/ 0 h 684"/>
                  <a:gd name="T10" fmla="*/ 1 w 523"/>
                  <a:gd name="T11" fmla="*/ 1 h 684"/>
                  <a:gd name="T12" fmla="*/ 1 w 523"/>
                  <a:gd name="T13" fmla="*/ 1 h 684"/>
                  <a:gd name="T14" fmla="*/ 1 w 523"/>
                  <a:gd name="T15" fmla="*/ 1 h 684"/>
                  <a:gd name="T16" fmla="*/ 1 w 523"/>
                  <a:gd name="T17" fmla="*/ 1 h 684"/>
                  <a:gd name="T18" fmla="*/ 1 w 523"/>
                  <a:gd name="T19" fmla="*/ 1 h 684"/>
                  <a:gd name="T20" fmla="*/ 1 w 523"/>
                  <a:gd name="T21" fmla="*/ 1 h 684"/>
                  <a:gd name="T22" fmla="*/ 1 w 523"/>
                  <a:gd name="T23" fmla="*/ 1 h 684"/>
                  <a:gd name="T24" fmla="*/ 1 w 523"/>
                  <a:gd name="T25" fmla="*/ 1 h 684"/>
                  <a:gd name="T26" fmla="*/ 1 w 523"/>
                  <a:gd name="T27" fmla="*/ 1 h 684"/>
                  <a:gd name="T28" fmla="*/ 1 w 523"/>
                  <a:gd name="T29" fmla="*/ 1 h 684"/>
                  <a:gd name="T30" fmla="*/ 1 w 523"/>
                  <a:gd name="T31" fmla="*/ 1 h 684"/>
                  <a:gd name="T32" fmla="*/ 0 w 523"/>
                  <a:gd name="T33" fmla="*/ 1 h 684"/>
                  <a:gd name="T34" fmla="*/ 0 w 523"/>
                  <a:gd name="T35" fmla="*/ 1 h 684"/>
                  <a:gd name="T36" fmla="*/ 0 w 523"/>
                  <a:gd name="T37" fmla="*/ 1 h 684"/>
                  <a:gd name="T38" fmla="*/ 0 w 523"/>
                  <a:gd name="T39" fmla="*/ 1 h 684"/>
                  <a:gd name="T40" fmla="*/ 0 w 523"/>
                  <a:gd name="T41" fmla="*/ 1 h 684"/>
                  <a:gd name="T42" fmla="*/ 0 w 523"/>
                  <a:gd name="T43" fmla="*/ 1 h 684"/>
                  <a:gd name="T44" fmla="*/ 0 w 523"/>
                  <a:gd name="T45" fmla="*/ 1 h 684"/>
                  <a:gd name="T46" fmla="*/ 0 w 523"/>
                  <a:gd name="T47" fmla="*/ 1 h 684"/>
                  <a:gd name="T48" fmla="*/ 0 w 523"/>
                  <a:gd name="T49" fmla="*/ 1 h 684"/>
                  <a:gd name="T50" fmla="*/ 0 w 523"/>
                  <a:gd name="T51" fmla="*/ 1 h 684"/>
                  <a:gd name="T52" fmla="*/ 0 w 523"/>
                  <a:gd name="T53" fmla="*/ 1 h 684"/>
                  <a:gd name="T54" fmla="*/ 0 w 523"/>
                  <a:gd name="T55" fmla="*/ 1 h 684"/>
                  <a:gd name="T56" fmla="*/ 0 w 523"/>
                  <a:gd name="T57" fmla="*/ 1 h 684"/>
                  <a:gd name="T58" fmla="*/ 0 w 523"/>
                  <a:gd name="T59" fmla="*/ 1 h 684"/>
                  <a:gd name="T60" fmla="*/ 0 w 523"/>
                  <a:gd name="T61" fmla="*/ 1 h 684"/>
                  <a:gd name="T62" fmla="*/ 1 w 523"/>
                  <a:gd name="T63" fmla="*/ 1 h 684"/>
                  <a:gd name="T64" fmla="*/ 1 w 523"/>
                  <a:gd name="T65" fmla="*/ 1 h 684"/>
                  <a:gd name="T66" fmla="*/ 1 w 523"/>
                  <a:gd name="T67" fmla="*/ 1 h 684"/>
                  <a:gd name="T68" fmla="*/ 1 w 523"/>
                  <a:gd name="T69" fmla="*/ 1 h 684"/>
                  <a:gd name="T70" fmla="*/ 1 w 523"/>
                  <a:gd name="T71" fmla="*/ 1 h 684"/>
                  <a:gd name="T72" fmla="*/ 1 w 523"/>
                  <a:gd name="T73" fmla="*/ 1 h 684"/>
                  <a:gd name="T74" fmla="*/ 1 w 523"/>
                  <a:gd name="T75" fmla="*/ 1 h 684"/>
                  <a:gd name="T76" fmla="*/ 1 w 523"/>
                  <a:gd name="T77" fmla="*/ 1 h 684"/>
                  <a:gd name="T78" fmla="*/ 1 w 523"/>
                  <a:gd name="T79" fmla="*/ 1 h 684"/>
                  <a:gd name="T80" fmla="*/ 1 w 523"/>
                  <a:gd name="T81" fmla="*/ 0 h 684"/>
                  <a:gd name="T82" fmla="*/ 1 w 523"/>
                  <a:gd name="T83" fmla="*/ 0 h 684"/>
                  <a:gd name="T84" fmla="*/ 1 w 523"/>
                  <a:gd name="T85" fmla="*/ 0 h 684"/>
                  <a:gd name="T86" fmla="*/ 1 w 523"/>
                  <a:gd name="T87" fmla="*/ 0 h 684"/>
                  <a:gd name="T88" fmla="*/ 1 w 523"/>
                  <a:gd name="T89" fmla="*/ 0 h 68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23"/>
                  <a:gd name="T136" fmla="*/ 0 h 684"/>
                  <a:gd name="T137" fmla="*/ 523 w 523"/>
                  <a:gd name="T138" fmla="*/ 684 h 68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23" h="684">
                    <a:moveTo>
                      <a:pt x="386" y="0"/>
                    </a:moveTo>
                    <a:lnTo>
                      <a:pt x="388" y="2"/>
                    </a:lnTo>
                    <a:lnTo>
                      <a:pt x="414" y="31"/>
                    </a:lnTo>
                    <a:lnTo>
                      <a:pt x="438" y="61"/>
                    </a:lnTo>
                    <a:lnTo>
                      <a:pt x="458" y="93"/>
                    </a:lnTo>
                    <a:lnTo>
                      <a:pt x="475" y="127"/>
                    </a:lnTo>
                    <a:lnTo>
                      <a:pt x="487" y="161"/>
                    </a:lnTo>
                    <a:lnTo>
                      <a:pt x="496" y="198"/>
                    </a:lnTo>
                    <a:lnTo>
                      <a:pt x="502" y="236"/>
                    </a:lnTo>
                    <a:lnTo>
                      <a:pt x="504" y="277"/>
                    </a:lnTo>
                    <a:lnTo>
                      <a:pt x="502" y="315"/>
                    </a:lnTo>
                    <a:lnTo>
                      <a:pt x="498" y="333"/>
                    </a:lnTo>
                    <a:lnTo>
                      <a:pt x="496" y="352"/>
                    </a:lnTo>
                    <a:lnTo>
                      <a:pt x="487" y="389"/>
                    </a:lnTo>
                    <a:lnTo>
                      <a:pt x="480" y="406"/>
                    </a:lnTo>
                    <a:lnTo>
                      <a:pt x="475" y="424"/>
                    </a:lnTo>
                    <a:lnTo>
                      <a:pt x="466" y="440"/>
                    </a:lnTo>
                    <a:lnTo>
                      <a:pt x="461" y="448"/>
                    </a:lnTo>
                    <a:lnTo>
                      <a:pt x="458" y="457"/>
                    </a:lnTo>
                    <a:lnTo>
                      <a:pt x="447" y="473"/>
                    </a:lnTo>
                    <a:lnTo>
                      <a:pt x="438" y="490"/>
                    </a:lnTo>
                    <a:lnTo>
                      <a:pt x="431" y="496"/>
                    </a:lnTo>
                    <a:lnTo>
                      <a:pt x="429" y="498"/>
                    </a:lnTo>
                    <a:lnTo>
                      <a:pt x="428" y="500"/>
                    </a:lnTo>
                    <a:lnTo>
                      <a:pt x="426" y="504"/>
                    </a:lnTo>
                    <a:lnTo>
                      <a:pt x="414" y="520"/>
                    </a:lnTo>
                    <a:lnTo>
                      <a:pt x="388" y="550"/>
                    </a:lnTo>
                    <a:lnTo>
                      <a:pt x="359" y="576"/>
                    </a:lnTo>
                    <a:lnTo>
                      <a:pt x="343" y="587"/>
                    </a:lnTo>
                    <a:lnTo>
                      <a:pt x="338" y="589"/>
                    </a:lnTo>
                    <a:lnTo>
                      <a:pt x="336" y="591"/>
                    </a:lnTo>
                    <a:lnTo>
                      <a:pt x="335" y="593"/>
                    </a:lnTo>
                    <a:lnTo>
                      <a:pt x="328" y="600"/>
                    </a:lnTo>
                    <a:lnTo>
                      <a:pt x="296" y="619"/>
                    </a:lnTo>
                    <a:lnTo>
                      <a:pt x="287" y="622"/>
                    </a:lnTo>
                    <a:lnTo>
                      <a:pt x="279" y="627"/>
                    </a:lnTo>
                    <a:lnTo>
                      <a:pt x="264" y="636"/>
                    </a:lnTo>
                    <a:lnTo>
                      <a:pt x="245" y="642"/>
                    </a:lnTo>
                    <a:lnTo>
                      <a:pt x="228" y="648"/>
                    </a:lnTo>
                    <a:lnTo>
                      <a:pt x="192" y="657"/>
                    </a:lnTo>
                    <a:lnTo>
                      <a:pt x="153" y="663"/>
                    </a:lnTo>
                    <a:lnTo>
                      <a:pt x="115" y="665"/>
                    </a:lnTo>
                    <a:lnTo>
                      <a:pt x="83" y="664"/>
                    </a:lnTo>
                    <a:lnTo>
                      <a:pt x="55" y="661"/>
                    </a:lnTo>
                    <a:lnTo>
                      <a:pt x="26" y="655"/>
                    </a:lnTo>
                    <a:lnTo>
                      <a:pt x="0" y="648"/>
                    </a:lnTo>
                    <a:lnTo>
                      <a:pt x="16" y="668"/>
                    </a:lnTo>
                    <a:lnTo>
                      <a:pt x="18" y="670"/>
                    </a:lnTo>
                    <a:lnTo>
                      <a:pt x="24" y="674"/>
                    </a:lnTo>
                    <a:lnTo>
                      <a:pt x="68" y="681"/>
                    </a:lnTo>
                    <a:lnTo>
                      <a:pt x="115" y="684"/>
                    </a:lnTo>
                    <a:lnTo>
                      <a:pt x="156" y="681"/>
                    </a:lnTo>
                    <a:lnTo>
                      <a:pt x="165" y="679"/>
                    </a:lnTo>
                    <a:lnTo>
                      <a:pt x="169" y="678"/>
                    </a:lnTo>
                    <a:lnTo>
                      <a:pt x="175" y="678"/>
                    </a:lnTo>
                    <a:lnTo>
                      <a:pt x="195" y="676"/>
                    </a:lnTo>
                    <a:lnTo>
                      <a:pt x="214" y="670"/>
                    </a:lnTo>
                    <a:lnTo>
                      <a:pt x="233" y="665"/>
                    </a:lnTo>
                    <a:lnTo>
                      <a:pt x="251" y="659"/>
                    </a:lnTo>
                    <a:lnTo>
                      <a:pt x="260" y="655"/>
                    </a:lnTo>
                    <a:lnTo>
                      <a:pt x="270" y="653"/>
                    </a:lnTo>
                    <a:lnTo>
                      <a:pt x="287" y="644"/>
                    </a:lnTo>
                    <a:lnTo>
                      <a:pt x="306" y="636"/>
                    </a:lnTo>
                    <a:lnTo>
                      <a:pt x="340" y="616"/>
                    </a:lnTo>
                    <a:lnTo>
                      <a:pt x="371" y="592"/>
                    </a:lnTo>
                    <a:lnTo>
                      <a:pt x="403" y="564"/>
                    </a:lnTo>
                    <a:lnTo>
                      <a:pt x="430" y="533"/>
                    </a:lnTo>
                    <a:lnTo>
                      <a:pt x="455" y="501"/>
                    </a:lnTo>
                    <a:lnTo>
                      <a:pt x="476" y="467"/>
                    </a:lnTo>
                    <a:lnTo>
                      <a:pt x="484" y="449"/>
                    </a:lnTo>
                    <a:lnTo>
                      <a:pt x="493" y="432"/>
                    </a:lnTo>
                    <a:lnTo>
                      <a:pt x="495" y="422"/>
                    </a:lnTo>
                    <a:lnTo>
                      <a:pt x="498" y="413"/>
                    </a:lnTo>
                    <a:lnTo>
                      <a:pt x="505" y="394"/>
                    </a:lnTo>
                    <a:lnTo>
                      <a:pt x="510" y="375"/>
                    </a:lnTo>
                    <a:lnTo>
                      <a:pt x="515" y="357"/>
                    </a:lnTo>
                    <a:lnTo>
                      <a:pt x="518" y="337"/>
                    </a:lnTo>
                    <a:lnTo>
                      <a:pt x="518" y="331"/>
                    </a:lnTo>
                    <a:lnTo>
                      <a:pt x="519" y="326"/>
                    </a:lnTo>
                    <a:lnTo>
                      <a:pt x="521" y="317"/>
                    </a:lnTo>
                    <a:lnTo>
                      <a:pt x="523" y="277"/>
                    </a:lnTo>
                    <a:lnTo>
                      <a:pt x="521" y="238"/>
                    </a:lnTo>
                    <a:lnTo>
                      <a:pt x="517" y="202"/>
                    </a:lnTo>
                    <a:lnTo>
                      <a:pt x="508" y="165"/>
                    </a:lnTo>
                    <a:lnTo>
                      <a:pt x="497" y="133"/>
                    </a:lnTo>
                    <a:lnTo>
                      <a:pt x="483" y="99"/>
                    </a:lnTo>
                    <a:lnTo>
                      <a:pt x="466" y="68"/>
                    </a:lnTo>
                    <a:lnTo>
                      <a:pt x="445" y="37"/>
                    </a:lnTo>
                    <a:lnTo>
                      <a:pt x="422" y="10"/>
                    </a:lnTo>
                    <a:lnTo>
                      <a:pt x="403" y="3"/>
                    </a:lnTo>
                    <a:lnTo>
                      <a:pt x="386" y="0"/>
                    </a:lnTo>
                    <a:close/>
                  </a:path>
                </a:pathLst>
              </a:custGeom>
              <a:solidFill>
                <a:srgbClr val="676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180">
                <a:extLst>
                  <a:ext uri="{FF2B5EF4-FFF2-40B4-BE49-F238E27FC236}">
                    <a16:creationId xmlns:a16="http://schemas.microsoft.com/office/drawing/2014/main" id="{338EB144-2A16-4046-A3A8-FDEA43011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" y="1335"/>
                <a:ext cx="99" cy="141"/>
              </a:xfrm>
              <a:custGeom>
                <a:avLst/>
                <a:gdLst>
                  <a:gd name="T0" fmla="*/ 1 w 497"/>
                  <a:gd name="T1" fmla="*/ 0 h 704"/>
                  <a:gd name="T2" fmla="*/ 1 w 497"/>
                  <a:gd name="T3" fmla="*/ 0 h 704"/>
                  <a:gd name="T4" fmla="*/ 1 w 497"/>
                  <a:gd name="T5" fmla="*/ 0 h 704"/>
                  <a:gd name="T6" fmla="*/ 1 w 497"/>
                  <a:gd name="T7" fmla="*/ 0 h 704"/>
                  <a:gd name="T8" fmla="*/ 1 w 497"/>
                  <a:gd name="T9" fmla="*/ 0 h 704"/>
                  <a:gd name="T10" fmla="*/ 1 w 497"/>
                  <a:gd name="T11" fmla="*/ 0 h 704"/>
                  <a:gd name="T12" fmla="*/ 1 w 497"/>
                  <a:gd name="T13" fmla="*/ 0 h 704"/>
                  <a:gd name="T14" fmla="*/ 1 w 497"/>
                  <a:gd name="T15" fmla="*/ 0 h 704"/>
                  <a:gd name="T16" fmla="*/ 1 w 497"/>
                  <a:gd name="T17" fmla="*/ 1 h 704"/>
                  <a:gd name="T18" fmla="*/ 1 w 497"/>
                  <a:gd name="T19" fmla="*/ 1 h 704"/>
                  <a:gd name="T20" fmla="*/ 1 w 497"/>
                  <a:gd name="T21" fmla="*/ 1 h 704"/>
                  <a:gd name="T22" fmla="*/ 1 w 497"/>
                  <a:gd name="T23" fmla="*/ 1 h 704"/>
                  <a:gd name="T24" fmla="*/ 1 w 497"/>
                  <a:gd name="T25" fmla="*/ 1 h 704"/>
                  <a:gd name="T26" fmla="*/ 1 w 497"/>
                  <a:gd name="T27" fmla="*/ 1 h 704"/>
                  <a:gd name="T28" fmla="*/ 0 w 497"/>
                  <a:gd name="T29" fmla="*/ 1 h 704"/>
                  <a:gd name="T30" fmla="*/ 0 w 497"/>
                  <a:gd name="T31" fmla="*/ 1 h 704"/>
                  <a:gd name="T32" fmla="*/ 0 w 497"/>
                  <a:gd name="T33" fmla="*/ 1 h 704"/>
                  <a:gd name="T34" fmla="*/ 0 w 497"/>
                  <a:gd name="T35" fmla="*/ 1 h 704"/>
                  <a:gd name="T36" fmla="*/ 0 w 497"/>
                  <a:gd name="T37" fmla="*/ 1 h 704"/>
                  <a:gd name="T38" fmla="*/ 0 w 497"/>
                  <a:gd name="T39" fmla="*/ 1 h 704"/>
                  <a:gd name="T40" fmla="*/ 0 w 497"/>
                  <a:gd name="T41" fmla="*/ 1 h 704"/>
                  <a:gd name="T42" fmla="*/ 0 w 497"/>
                  <a:gd name="T43" fmla="*/ 1 h 704"/>
                  <a:gd name="T44" fmla="*/ 0 w 497"/>
                  <a:gd name="T45" fmla="*/ 1 h 704"/>
                  <a:gd name="T46" fmla="*/ 0 w 497"/>
                  <a:gd name="T47" fmla="*/ 1 h 704"/>
                  <a:gd name="T48" fmla="*/ 0 w 497"/>
                  <a:gd name="T49" fmla="*/ 1 h 704"/>
                  <a:gd name="T50" fmla="*/ 0 w 497"/>
                  <a:gd name="T51" fmla="*/ 1 h 704"/>
                  <a:gd name="T52" fmla="*/ 0 w 497"/>
                  <a:gd name="T53" fmla="*/ 1 h 704"/>
                  <a:gd name="T54" fmla="*/ 0 w 497"/>
                  <a:gd name="T55" fmla="*/ 1 h 704"/>
                  <a:gd name="T56" fmla="*/ 0 w 497"/>
                  <a:gd name="T57" fmla="*/ 1 h 704"/>
                  <a:gd name="T58" fmla="*/ 0 w 497"/>
                  <a:gd name="T59" fmla="*/ 1 h 704"/>
                  <a:gd name="T60" fmla="*/ 0 w 497"/>
                  <a:gd name="T61" fmla="*/ 1 h 704"/>
                  <a:gd name="T62" fmla="*/ 1 w 497"/>
                  <a:gd name="T63" fmla="*/ 1 h 704"/>
                  <a:gd name="T64" fmla="*/ 1 w 497"/>
                  <a:gd name="T65" fmla="*/ 1 h 704"/>
                  <a:gd name="T66" fmla="*/ 1 w 497"/>
                  <a:gd name="T67" fmla="*/ 1 h 704"/>
                  <a:gd name="T68" fmla="*/ 1 w 497"/>
                  <a:gd name="T69" fmla="*/ 1 h 704"/>
                  <a:gd name="T70" fmla="*/ 1 w 497"/>
                  <a:gd name="T71" fmla="*/ 1 h 704"/>
                  <a:gd name="T72" fmla="*/ 1 w 497"/>
                  <a:gd name="T73" fmla="*/ 1 h 704"/>
                  <a:gd name="T74" fmla="*/ 1 w 497"/>
                  <a:gd name="T75" fmla="*/ 1 h 704"/>
                  <a:gd name="T76" fmla="*/ 1 w 497"/>
                  <a:gd name="T77" fmla="*/ 1 h 704"/>
                  <a:gd name="T78" fmla="*/ 1 w 497"/>
                  <a:gd name="T79" fmla="*/ 0 h 704"/>
                  <a:gd name="T80" fmla="*/ 1 w 497"/>
                  <a:gd name="T81" fmla="*/ 0 h 704"/>
                  <a:gd name="T82" fmla="*/ 1 w 497"/>
                  <a:gd name="T83" fmla="*/ 0 h 704"/>
                  <a:gd name="T84" fmla="*/ 1 w 497"/>
                  <a:gd name="T85" fmla="*/ 0 h 704"/>
                  <a:gd name="T86" fmla="*/ 1 w 497"/>
                  <a:gd name="T87" fmla="*/ 0 h 704"/>
                  <a:gd name="T88" fmla="*/ 1 w 497"/>
                  <a:gd name="T89" fmla="*/ 0 h 70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97"/>
                  <a:gd name="T136" fmla="*/ 0 h 704"/>
                  <a:gd name="T137" fmla="*/ 497 w 497"/>
                  <a:gd name="T138" fmla="*/ 704 h 70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97" h="704">
                    <a:moveTo>
                      <a:pt x="451" y="29"/>
                    </a:moveTo>
                    <a:lnTo>
                      <a:pt x="431" y="12"/>
                    </a:lnTo>
                    <a:lnTo>
                      <a:pt x="411" y="0"/>
                    </a:lnTo>
                    <a:lnTo>
                      <a:pt x="425" y="25"/>
                    </a:lnTo>
                    <a:lnTo>
                      <a:pt x="438" y="52"/>
                    </a:lnTo>
                    <a:lnTo>
                      <a:pt x="448" y="79"/>
                    </a:lnTo>
                    <a:lnTo>
                      <a:pt x="458" y="109"/>
                    </a:lnTo>
                    <a:lnTo>
                      <a:pt x="465" y="138"/>
                    </a:lnTo>
                    <a:lnTo>
                      <a:pt x="471" y="169"/>
                    </a:lnTo>
                    <a:lnTo>
                      <a:pt x="474" y="201"/>
                    </a:lnTo>
                    <a:lnTo>
                      <a:pt x="475" y="234"/>
                    </a:lnTo>
                    <a:lnTo>
                      <a:pt x="474" y="238"/>
                    </a:lnTo>
                    <a:lnTo>
                      <a:pt x="474" y="244"/>
                    </a:lnTo>
                    <a:lnTo>
                      <a:pt x="474" y="255"/>
                    </a:lnTo>
                    <a:lnTo>
                      <a:pt x="473" y="278"/>
                    </a:lnTo>
                    <a:lnTo>
                      <a:pt x="471" y="288"/>
                    </a:lnTo>
                    <a:lnTo>
                      <a:pt x="470" y="299"/>
                    </a:lnTo>
                    <a:lnTo>
                      <a:pt x="466" y="322"/>
                    </a:lnTo>
                    <a:lnTo>
                      <a:pt x="461" y="342"/>
                    </a:lnTo>
                    <a:lnTo>
                      <a:pt x="456" y="364"/>
                    </a:lnTo>
                    <a:lnTo>
                      <a:pt x="442" y="405"/>
                    </a:lnTo>
                    <a:lnTo>
                      <a:pt x="423" y="443"/>
                    </a:lnTo>
                    <a:lnTo>
                      <a:pt x="412" y="461"/>
                    </a:lnTo>
                    <a:lnTo>
                      <a:pt x="400" y="481"/>
                    </a:lnTo>
                    <a:lnTo>
                      <a:pt x="387" y="498"/>
                    </a:lnTo>
                    <a:lnTo>
                      <a:pt x="373" y="516"/>
                    </a:lnTo>
                    <a:lnTo>
                      <a:pt x="344" y="550"/>
                    </a:lnTo>
                    <a:lnTo>
                      <a:pt x="325" y="565"/>
                    </a:lnTo>
                    <a:lnTo>
                      <a:pt x="316" y="571"/>
                    </a:lnTo>
                    <a:lnTo>
                      <a:pt x="312" y="575"/>
                    </a:lnTo>
                    <a:lnTo>
                      <a:pt x="308" y="579"/>
                    </a:lnTo>
                    <a:lnTo>
                      <a:pt x="290" y="593"/>
                    </a:lnTo>
                    <a:lnTo>
                      <a:pt x="273" y="607"/>
                    </a:lnTo>
                    <a:lnTo>
                      <a:pt x="254" y="618"/>
                    </a:lnTo>
                    <a:lnTo>
                      <a:pt x="236" y="629"/>
                    </a:lnTo>
                    <a:lnTo>
                      <a:pt x="197" y="648"/>
                    </a:lnTo>
                    <a:lnTo>
                      <a:pt x="156" y="662"/>
                    </a:lnTo>
                    <a:lnTo>
                      <a:pt x="135" y="667"/>
                    </a:lnTo>
                    <a:lnTo>
                      <a:pt x="114" y="672"/>
                    </a:lnTo>
                    <a:lnTo>
                      <a:pt x="92" y="676"/>
                    </a:lnTo>
                    <a:lnTo>
                      <a:pt x="80" y="677"/>
                    </a:lnTo>
                    <a:lnTo>
                      <a:pt x="70" y="679"/>
                    </a:lnTo>
                    <a:lnTo>
                      <a:pt x="47" y="680"/>
                    </a:lnTo>
                    <a:lnTo>
                      <a:pt x="36" y="680"/>
                    </a:lnTo>
                    <a:lnTo>
                      <a:pt x="30" y="680"/>
                    </a:lnTo>
                    <a:lnTo>
                      <a:pt x="26" y="681"/>
                    </a:lnTo>
                    <a:lnTo>
                      <a:pt x="0" y="681"/>
                    </a:lnTo>
                    <a:lnTo>
                      <a:pt x="19" y="693"/>
                    </a:lnTo>
                    <a:lnTo>
                      <a:pt x="41" y="704"/>
                    </a:lnTo>
                    <a:lnTo>
                      <a:pt x="62" y="702"/>
                    </a:lnTo>
                    <a:lnTo>
                      <a:pt x="85" y="699"/>
                    </a:lnTo>
                    <a:lnTo>
                      <a:pt x="106" y="695"/>
                    </a:lnTo>
                    <a:lnTo>
                      <a:pt x="129" y="692"/>
                    </a:lnTo>
                    <a:lnTo>
                      <a:pt x="150" y="686"/>
                    </a:lnTo>
                    <a:lnTo>
                      <a:pt x="154" y="684"/>
                    </a:lnTo>
                    <a:lnTo>
                      <a:pt x="156" y="682"/>
                    </a:lnTo>
                    <a:lnTo>
                      <a:pt x="160" y="682"/>
                    </a:lnTo>
                    <a:lnTo>
                      <a:pt x="171" y="680"/>
                    </a:lnTo>
                    <a:lnTo>
                      <a:pt x="212" y="665"/>
                    </a:lnTo>
                    <a:lnTo>
                      <a:pt x="251" y="645"/>
                    </a:lnTo>
                    <a:lnTo>
                      <a:pt x="269" y="634"/>
                    </a:lnTo>
                    <a:lnTo>
                      <a:pt x="288" y="622"/>
                    </a:lnTo>
                    <a:lnTo>
                      <a:pt x="305" y="609"/>
                    </a:lnTo>
                    <a:lnTo>
                      <a:pt x="323" y="595"/>
                    </a:lnTo>
                    <a:lnTo>
                      <a:pt x="357" y="565"/>
                    </a:lnTo>
                    <a:lnTo>
                      <a:pt x="389" y="528"/>
                    </a:lnTo>
                    <a:lnTo>
                      <a:pt x="403" y="509"/>
                    </a:lnTo>
                    <a:lnTo>
                      <a:pt x="417" y="491"/>
                    </a:lnTo>
                    <a:lnTo>
                      <a:pt x="441" y="452"/>
                    </a:lnTo>
                    <a:lnTo>
                      <a:pt x="451" y="432"/>
                    </a:lnTo>
                    <a:lnTo>
                      <a:pt x="456" y="422"/>
                    </a:lnTo>
                    <a:lnTo>
                      <a:pt x="462" y="413"/>
                    </a:lnTo>
                    <a:lnTo>
                      <a:pt x="476" y="370"/>
                    </a:lnTo>
                    <a:lnTo>
                      <a:pt x="482" y="347"/>
                    </a:lnTo>
                    <a:lnTo>
                      <a:pt x="484" y="336"/>
                    </a:lnTo>
                    <a:lnTo>
                      <a:pt x="484" y="332"/>
                    </a:lnTo>
                    <a:lnTo>
                      <a:pt x="485" y="330"/>
                    </a:lnTo>
                    <a:lnTo>
                      <a:pt x="488" y="325"/>
                    </a:lnTo>
                    <a:lnTo>
                      <a:pt x="495" y="280"/>
                    </a:lnTo>
                    <a:lnTo>
                      <a:pt x="495" y="268"/>
                    </a:lnTo>
                    <a:lnTo>
                      <a:pt x="496" y="256"/>
                    </a:lnTo>
                    <a:lnTo>
                      <a:pt x="497" y="234"/>
                    </a:lnTo>
                    <a:lnTo>
                      <a:pt x="496" y="205"/>
                    </a:lnTo>
                    <a:lnTo>
                      <a:pt x="493" y="178"/>
                    </a:lnTo>
                    <a:lnTo>
                      <a:pt x="490" y="151"/>
                    </a:lnTo>
                    <a:lnTo>
                      <a:pt x="485" y="126"/>
                    </a:lnTo>
                    <a:lnTo>
                      <a:pt x="479" y="100"/>
                    </a:lnTo>
                    <a:lnTo>
                      <a:pt x="471" y="76"/>
                    </a:lnTo>
                    <a:lnTo>
                      <a:pt x="462" y="52"/>
                    </a:lnTo>
                    <a:lnTo>
                      <a:pt x="451" y="29"/>
                    </a:lnTo>
                    <a:close/>
                  </a:path>
                </a:pathLst>
              </a:custGeom>
              <a:solidFill>
                <a:srgbClr val="4F4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181">
                <a:extLst>
                  <a:ext uri="{FF2B5EF4-FFF2-40B4-BE49-F238E27FC236}">
                    <a16:creationId xmlns:a16="http://schemas.microsoft.com/office/drawing/2014/main" id="{7E41C236-3A36-4BF1-BC03-F2A4464E0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2" y="1332"/>
                <a:ext cx="102" cy="140"/>
              </a:xfrm>
              <a:custGeom>
                <a:avLst/>
                <a:gdLst>
                  <a:gd name="T0" fmla="*/ 1 w 507"/>
                  <a:gd name="T1" fmla="*/ 0 h 700"/>
                  <a:gd name="T2" fmla="*/ 1 w 507"/>
                  <a:gd name="T3" fmla="*/ 0 h 700"/>
                  <a:gd name="T4" fmla="*/ 1 w 507"/>
                  <a:gd name="T5" fmla="*/ 0 h 700"/>
                  <a:gd name="T6" fmla="*/ 1 w 507"/>
                  <a:gd name="T7" fmla="*/ 0 h 700"/>
                  <a:gd name="T8" fmla="*/ 1 w 507"/>
                  <a:gd name="T9" fmla="*/ 0 h 700"/>
                  <a:gd name="T10" fmla="*/ 1 w 507"/>
                  <a:gd name="T11" fmla="*/ 0 h 700"/>
                  <a:gd name="T12" fmla="*/ 1 w 507"/>
                  <a:gd name="T13" fmla="*/ 1 h 700"/>
                  <a:gd name="T14" fmla="*/ 1 w 507"/>
                  <a:gd name="T15" fmla="*/ 1 h 700"/>
                  <a:gd name="T16" fmla="*/ 1 w 507"/>
                  <a:gd name="T17" fmla="*/ 1 h 700"/>
                  <a:gd name="T18" fmla="*/ 1 w 507"/>
                  <a:gd name="T19" fmla="*/ 1 h 700"/>
                  <a:gd name="T20" fmla="*/ 1 w 507"/>
                  <a:gd name="T21" fmla="*/ 1 h 700"/>
                  <a:gd name="T22" fmla="*/ 1 w 507"/>
                  <a:gd name="T23" fmla="*/ 1 h 700"/>
                  <a:gd name="T24" fmla="*/ 1 w 507"/>
                  <a:gd name="T25" fmla="*/ 1 h 700"/>
                  <a:gd name="T26" fmla="*/ 1 w 507"/>
                  <a:gd name="T27" fmla="*/ 1 h 700"/>
                  <a:gd name="T28" fmla="*/ 1 w 507"/>
                  <a:gd name="T29" fmla="*/ 1 h 700"/>
                  <a:gd name="T30" fmla="*/ 0 w 507"/>
                  <a:gd name="T31" fmla="*/ 1 h 700"/>
                  <a:gd name="T32" fmla="*/ 0 w 507"/>
                  <a:gd name="T33" fmla="*/ 1 h 700"/>
                  <a:gd name="T34" fmla="*/ 0 w 507"/>
                  <a:gd name="T35" fmla="*/ 1 h 700"/>
                  <a:gd name="T36" fmla="*/ 0 w 507"/>
                  <a:gd name="T37" fmla="*/ 1 h 700"/>
                  <a:gd name="T38" fmla="*/ 0 w 507"/>
                  <a:gd name="T39" fmla="*/ 1 h 700"/>
                  <a:gd name="T40" fmla="*/ 0 w 507"/>
                  <a:gd name="T41" fmla="*/ 1 h 700"/>
                  <a:gd name="T42" fmla="*/ 0 w 507"/>
                  <a:gd name="T43" fmla="*/ 1 h 700"/>
                  <a:gd name="T44" fmla="*/ 0 w 507"/>
                  <a:gd name="T45" fmla="*/ 1 h 700"/>
                  <a:gd name="T46" fmla="*/ 0 w 507"/>
                  <a:gd name="T47" fmla="*/ 1 h 700"/>
                  <a:gd name="T48" fmla="*/ 0 w 507"/>
                  <a:gd name="T49" fmla="*/ 1 h 700"/>
                  <a:gd name="T50" fmla="*/ 0 w 507"/>
                  <a:gd name="T51" fmla="*/ 1 h 700"/>
                  <a:gd name="T52" fmla="*/ 0 w 507"/>
                  <a:gd name="T53" fmla="*/ 1 h 700"/>
                  <a:gd name="T54" fmla="*/ 0 w 507"/>
                  <a:gd name="T55" fmla="*/ 1 h 700"/>
                  <a:gd name="T56" fmla="*/ 0 w 507"/>
                  <a:gd name="T57" fmla="*/ 1 h 700"/>
                  <a:gd name="T58" fmla="*/ 0 w 507"/>
                  <a:gd name="T59" fmla="*/ 1 h 700"/>
                  <a:gd name="T60" fmla="*/ 1 w 507"/>
                  <a:gd name="T61" fmla="*/ 1 h 700"/>
                  <a:gd name="T62" fmla="*/ 1 w 507"/>
                  <a:gd name="T63" fmla="*/ 1 h 700"/>
                  <a:gd name="T64" fmla="*/ 1 w 507"/>
                  <a:gd name="T65" fmla="*/ 1 h 700"/>
                  <a:gd name="T66" fmla="*/ 1 w 507"/>
                  <a:gd name="T67" fmla="*/ 1 h 700"/>
                  <a:gd name="T68" fmla="*/ 1 w 507"/>
                  <a:gd name="T69" fmla="*/ 1 h 700"/>
                  <a:gd name="T70" fmla="*/ 1 w 507"/>
                  <a:gd name="T71" fmla="*/ 1 h 700"/>
                  <a:gd name="T72" fmla="*/ 1 w 507"/>
                  <a:gd name="T73" fmla="*/ 1 h 700"/>
                  <a:gd name="T74" fmla="*/ 1 w 507"/>
                  <a:gd name="T75" fmla="*/ 1 h 700"/>
                  <a:gd name="T76" fmla="*/ 1 w 507"/>
                  <a:gd name="T77" fmla="*/ 0 h 700"/>
                  <a:gd name="T78" fmla="*/ 1 w 507"/>
                  <a:gd name="T79" fmla="*/ 0 h 700"/>
                  <a:gd name="T80" fmla="*/ 1 w 507"/>
                  <a:gd name="T81" fmla="*/ 0 h 700"/>
                  <a:gd name="T82" fmla="*/ 1 w 507"/>
                  <a:gd name="T83" fmla="*/ 0 h 700"/>
                  <a:gd name="T84" fmla="*/ 1 w 507"/>
                  <a:gd name="T85" fmla="*/ 0 h 700"/>
                  <a:gd name="T86" fmla="*/ 1 w 507"/>
                  <a:gd name="T87" fmla="*/ 0 h 700"/>
                  <a:gd name="T88" fmla="*/ 1 w 507"/>
                  <a:gd name="T89" fmla="*/ 0 h 70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507"/>
                  <a:gd name="T136" fmla="*/ 0 h 700"/>
                  <a:gd name="T137" fmla="*/ 507 w 507"/>
                  <a:gd name="T138" fmla="*/ 700 h 70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507" h="700">
                    <a:moveTo>
                      <a:pt x="443" y="19"/>
                    </a:moveTo>
                    <a:lnTo>
                      <a:pt x="424" y="9"/>
                    </a:lnTo>
                    <a:lnTo>
                      <a:pt x="406" y="0"/>
                    </a:lnTo>
                    <a:lnTo>
                      <a:pt x="424" y="27"/>
                    </a:lnTo>
                    <a:lnTo>
                      <a:pt x="441" y="55"/>
                    </a:lnTo>
                    <a:lnTo>
                      <a:pt x="455" y="85"/>
                    </a:lnTo>
                    <a:lnTo>
                      <a:pt x="468" y="116"/>
                    </a:lnTo>
                    <a:lnTo>
                      <a:pt x="475" y="148"/>
                    </a:lnTo>
                    <a:lnTo>
                      <a:pt x="482" y="182"/>
                    </a:lnTo>
                    <a:lnTo>
                      <a:pt x="486" y="216"/>
                    </a:lnTo>
                    <a:lnTo>
                      <a:pt x="488" y="253"/>
                    </a:lnTo>
                    <a:lnTo>
                      <a:pt x="486" y="296"/>
                    </a:lnTo>
                    <a:lnTo>
                      <a:pt x="482" y="316"/>
                    </a:lnTo>
                    <a:lnTo>
                      <a:pt x="480" y="338"/>
                    </a:lnTo>
                    <a:lnTo>
                      <a:pt x="477" y="347"/>
                    </a:lnTo>
                    <a:lnTo>
                      <a:pt x="474" y="357"/>
                    </a:lnTo>
                    <a:lnTo>
                      <a:pt x="470" y="377"/>
                    </a:lnTo>
                    <a:lnTo>
                      <a:pt x="456" y="416"/>
                    </a:lnTo>
                    <a:lnTo>
                      <a:pt x="438" y="452"/>
                    </a:lnTo>
                    <a:lnTo>
                      <a:pt x="427" y="469"/>
                    </a:lnTo>
                    <a:lnTo>
                      <a:pt x="416" y="487"/>
                    </a:lnTo>
                    <a:lnTo>
                      <a:pt x="390" y="521"/>
                    </a:lnTo>
                    <a:lnTo>
                      <a:pt x="376" y="537"/>
                    </a:lnTo>
                    <a:lnTo>
                      <a:pt x="371" y="540"/>
                    </a:lnTo>
                    <a:lnTo>
                      <a:pt x="368" y="545"/>
                    </a:lnTo>
                    <a:lnTo>
                      <a:pt x="361" y="554"/>
                    </a:lnTo>
                    <a:lnTo>
                      <a:pt x="352" y="561"/>
                    </a:lnTo>
                    <a:lnTo>
                      <a:pt x="347" y="564"/>
                    </a:lnTo>
                    <a:lnTo>
                      <a:pt x="344" y="569"/>
                    </a:lnTo>
                    <a:lnTo>
                      <a:pt x="328" y="584"/>
                    </a:lnTo>
                    <a:lnTo>
                      <a:pt x="294" y="610"/>
                    </a:lnTo>
                    <a:lnTo>
                      <a:pt x="276" y="620"/>
                    </a:lnTo>
                    <a:lnTo>
                      <a:pt x="259" y="631"/>
                    </a:lnTo>
                    <a:lnTo>
                      <a:pt x="222" y="649"/>
                    </a:lnTo>
                    <a:lnTo>
                      <a:pt x="202" y="656"/>
                    </a:lnTo>
                    <a:lnTo>
                      <a:pt x="183" y="663"/>
                    </a:lnTo>
                    <a:lnTo>
                      <a:pt x="162" y="667"/>
                    </a:lnTo>
                    <a:lnTo>
                      <a:pt x="152" y="670"/>
                    </a:lnTo>
                    <a:lnTo>
                      <a:pt x="143" y="673"/>
                    </a:lnTo>
                    <a:lnTo>
                      <a:pt x="132" y="674"/>
                    </a:lnTo>
                    <a:lnTo>
                      <a:pt x="121" y="677"/>
                    </a:lnTo>
                    <a:lnTo>
                      <a:pt x="101" y="680"/>
                    </a:lnTo>
                    <a:lnTo>
                      <a:pt x="58" y="682"/>
                    </a:lnTo>
                    <a:lnTo>
                      <a:pt x="27" y="681"/>
                    </a:lnTo>
                    <a:lnTo>
                      <a:pt x="0" y="679"/>
                    </a:lnTo>
                    <a:lnTo>
                      <a:pt x="32" y="700"/>
                    </a:lnTo>
                    <a:lnTo>
                      <a:pt x="58" y="700"/>
                    </a:lnTo>
                    <a:lnTo>
                      <a:pt x="62" y="699"/>
                    </a:lnTo>
                    <a:lnTo>
                      <a:pt x="68" y="699"/>
                    </a:lnTo>
                    <a:lnTo>
                      <a:pt x="79" y="699"/>
                    </a:lnTo>
                    <a:lnTo>
                      <a:pt x="102" y="698"/>
                    </a:lnTo>
                    <a:lnTo>
                      <a:pt x="112" y="696"/>
                    </a:lnTo>
                    <a:lnTo>
                      <a:pt x="124" y="695"/>
                    </a:lnTo>
                    <a:lnTo>
                      <a:pt x="146" y="691"/>
                    </a:lnTo>
                    <a:lnTo>
                      <a:pt x="167" y="686"/>
                    </a:lnTo>
                    <a:lnTo>
                      <a:pt x="188" y="681"/>
                    </a:lnTo>
                    <a:lnTo>
                      <a:pt x="229" y="667"/>
                    </a:lnTo>
                    <a:lnTo>
                      <a:pt x="268" y="648"/>
                    </a:lnTo>
                    <a:lnTo>
                      <a:pt x="286" y="637"/>
                    </a:lnTo>
                    <a:lnTo>
                      <a:pt x="305" y="626"/>
                    </a:lnTo>
                    <a:lnTo>
                      <a:pt x="322" y="612"/>
                    </a:lnTo>
                    <a:lnTo>
                      <a:pt x="340" y="598"/>
                    </a:lnTo>
                    <a:lnTo>
                      <a:pt x="344" y="594"/>
                    </a:lnTo>
                    <a:lnTo>
                      <a:pt x="348" y="590"/>
                    </a:lnTo>
                    <a:lnTo>
                      <a:pt x="357" y="584"/>
                    </a:lnTo>
                    <a:lnTo>
                      <a:pt x="376" y="569"/>
                    </a:lnTo>
                    <a:lnTo>
                      <a:pt x="405" y="535"/>
                    </a:lnTo>
                    <a:lnTo>
                      <a:pt x="419" y="517"/>
                    </a:lnTo>
                    <a:lnTo>
                      <a:pt x="432" y="500"/>
                    </a:lnTo>
                    <a:lnTo>
                      <a:pt x="444" y="480"/>
                    </a:lnTo>
                    <a:lnTo>
                      <a:pt x="455" y="462"/>
                    </a:lnTo>
                    <a:lnTo>
                      <a:pt x="474" y="424"/>
                    </a:lnTo>
                    <a:lnTo>
                      <a:pt x="488" y="383"/>
                    </a:lnTo>
                    <a:lnTo>
                      <a:pt x="493" y="361"/>
                    </a:lnTo>
                    <a:lnTo>
                      <a:pt x="498" y="341"/>
                    </a:lnTo>
                    <a:lnTo>
                      <a:pt x="502" y="318"/>
                    </a:lnTo>
                    <a:lnTo>
                      <a:pt x="503" y="307"/>
                    </a:lnTo>
                    <a:lnTo>
                      <a:pt x="505" y="297"/>
                    </a:lnTo>
                    <a:lnTo>
                      <a:pt x="506" y="274"/>
                    </a:lnTo>
                    <a:lnTo>
                      <a:pt x="506" y="263"/>
                    </a:lnTo>
                    <a:lnTo>
                      <a:pt x="506" y="257"/>
                    </a:lnTo>
                    <a:lnTo>
                      <a:pt x="507" y="253"/>
                    </a:lnTo>
                    <a:lnTo>
                      <a:pt x="506" y="220"/>
                    </a:lnTo>
                    <a:lnTo>
                      <a:pt x="503" y="188"/>
                    </a:lnTo>
                    <a:lnTo>
                      <a:pt x="497" y="157"/>
                    </a:lnTo>
                    <a:lnTo>
                      <a:pt x="490" y="128"/>
                    </a:lnTo>
                    <a:lnTo>
                      <a:pt x="480" y="98"/>
                    </a:lnTo>
                    <a:lnTo>
                      <a:pt x="470" y="71"/>
                    </a:lnTo>
                    <a:lnTo>
                      <a:pt x="457" y="44"/>
                    </a:lnTo>
                    <a:lnTo>
                      <a:pt x="443" y="19"/>
                    </a:lnTo>
                    <a:close/>
                  </a:path>
                </a:pathLst>
              </a:custGeom>
              <a:solidFill>
                <a:srgbClr val="575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182">
                <a:extLst>
                  <a:ext uri="{FF2B5EF4-FFF2-40B4-BE49-F238E27FC236}">
                    <a16:creationId xmlns:a16="http://schemas.microsoft.com/office/drawing/2014/main" id="{318D8FD0-5ECF-4A59-9AB3-5D36318E0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6" y="1329"/>
                <a:ext cx="104" cy="139"/>
              </a:xfrm>
              <a:custGeom>
                <a:avLst/>
                <a:gdLst>
                  <a:gd name="T0" fmla="*/ 1 w 521"/>
                  <a:gd name="T1" fmla="*/ 0 h 696"/>
                  <a:gd name="T2" fmla="*/ 1 w 521"/>
                  <a:gd name="T3" fmla="*/ 0 h 696"/>
                  <a:gd name="T4" fmla="*/ 1 w 521"/>
                  <a:gd name="T5" fmla="*/ 0 h 696"/>
                  <a:gd name="T6" fmla="*/ 1 w 521"/>
                  <a:gd name="T7" fmla="*/ 0 h 696"/>
                  <a:gd name="T8" fmla="*/ 1 w 521"/>
                  <a:gd name="T9" fmla="*/ 0 h 696"/>
                  <a:gd name="T10" fmla="*/ 1 w 521"/>
                  <a:gd name="T11" fmla="*/ 0 h 696"/>
                  <a:gd name="T12" fmla="*/ 1 w 521"/>
                  <a:gd name="T13" fmla="*/ 1 h 696"/>
                  <a:gd name="T14" fmla="*/ 1 w 521"/>
                  <a:gd name="T15" fmla="*/ 1 h 696"/>
                  <a:gd name="T16" fmla="*/ 1 w 521"/>
                  <a:gd name="T17" fmla="*/ 1 h 696"/>
                  <a:gd name="T18" fmla="*/ 1 w 521"/>
                  <a:gd name="T19" fmla="*/ 1 h 696"/>
                  <a:gd name="T20" fmla="*/ 1 w 521"/>
                  <a:gd name="T21" fmla="*/ 1 h 696"/>
                  <a:gd name="T22" fmla="*/ 1 w 521"/>
                  <a:gd name="T23" fmla="*/ 1 h 696"/>
                  <a:gd name="T24" fmla="*/ 1 w 521"/>
                  <a:gd name="T25" fmla="*/ 1 h 696"/>
                  <a:gd name="T26" fmla="*/ 1 w 521"/>
                  <a:gd name="T27" fmla="*/ 1 h 696"/>
                  <a:gd name="T28" fmla="*/ 0 w 521"/>
                  <a:gd name="T29" fmla="*/ 1 h 696"/>
                  <a:gd name="T30" fmla="*/ 0 w 521"/>
                  <a:gd name="T31" fmla="*/ 1 h 696"/>
                  <a:gd name="T32" fmla="*/ 0 w 521"/>
                  <a:gd name="T33" fmla="*/ 1 h 696"/>
                  <a:gd name="T34" fmla="*/ 0 w 521"/>
                  <a:gd name="T35" fmla="*/ 1 h 696"/>
                  <a:gd name="T36" fmla="*/ 0 w 521"/>
                  <a:gd name="T37" fmla="*/ 1 h 696"/>
                  <a:gd name="T38" fmla="*/ 0 w 521"/>
                  <a:gd name="T39" fmla="*/ 1 h 696"/>
                  <a:gd name="T40" fmla="*/ 0 w 521"/>
                  <a:gd name="T41" fmla="*/ 1 h 696"/>
                  <a:gd name="T42" fmla="*/ 0 w 521"/>
                  <a:gd name="T43" fmla="*/ 1 h 696"/>
                  <a:gd name="T44" fmla="*/ 0 w 521"/>
                  <a:gd name="T45" fmla="*/ 1 h 696"/>
                  <a:gd name="T46" fmla="*/ 0 w 521"/>
                  <a:gd name="T47" fmla="*/ 1 h 696"/>
                  <a:gd name="T48" fmla="*/ 0 w 521"/>
                  <a:gd name="T49" fmla="*/ 1 h 696"/>
                  <a:gd name="T50" fmla="*/ 0 w 521"/>
                  <a:gd name="T51" fmla="*/ 1 h 696"/>
                  <a:gd name="T52" fmla="*/ 0 w 521"/>
                  <a:gd name="T53" fmla="*/ 1 h 696"/>
                  <a:gd name="T54" fmla="*/ 0 w 521"/>
                  <a:gd name="T55" fmla="*/ 1 h 696"/>
                  <a:gd name="T56" fmla="*/ 0 w 521"/>
                  <a:gd name="T57" fmla="*/ 1 h 696"/>
                  <a:gd name="T58" fmla="*/ 1 w 521"/>
                  <a:gd name="T59" fmla="*/ 1 h 696"/>
                  <a:gd name="T60" fmla="*/ 1 w 521"/>
                  <a:gd name="T61" fmla="*/ 1 h 696"/>
                  <a:gd name="T62" fmla="*/ 1 w 521"/>
                  <a:gd name="T63" fmla="*/ 1 h 696"/>
                  <a:gd name="T64" fmla="*/ 1 w 521"/>
                  <a:gd name="T65" fmla="*/ 1 h 696"/>
                  <a:gd name="T66" fmla="*/ 1 w 521"/>
                  <a:gd name="T67" fmla="*/ 1 h 696"/>
                  <a:gd name="T68" fmla="*/ 1 w 521"/>
                  <a:gd name="T69" fmla="*/ 1 h 696"/>
                  <a:gd name="T70" fmla="*/ 1 w 521"/>
                  <a:gd name="T71" fmla="*/ 1 h 696"/>
                  <a:gd name="T72" fmla="*/ 1 w 521"/>
                  <a:gd name="T73" fmla="*/ 1 h 696"/>
                  <a:gd name="T74" fmla="*/ 1 w 521"/>
                  <a:gd name="T75" fmla="*/ 1 h 696"/>
                  <a:gd name="T76" fmla="*/ 1 w 521"/>
                  <a:gd name="T77" fmla="*/ 1 h 696"/>
                  <a:gd name="T78" fmla="*/ 1 w 521"/>
                  <a:gd name="T79" fmla="*/ 0 h 696"/>
                  <a:gd name="T80" fmla="*/ 1 w 521"/>
                  <a:gd name="T81" fmla="*/ 0 h 696"/>
                  <a:gd name="T82" fmla="*/ 1 w 521"/>
                  <a:gd name="T83" fmla="*/ 0 h 696"/>
                  <a:gd name="T84" fmla="*/ 1 w 521"/>
                  <a:gd name="T85" fmla="*/ 0 h 696"/>
                  <a:gd name="T86" fmla="*/ 1 w 521"/>
                  <a:gd name="T87" fmla="*/ 0 h 6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521"/>
                  <a:gd name="T133" fmla="*/ 0 h 696"/>
                  <a:gd name="T134" fmla="*/ 521 w 521"/>
                  <a:gd name="T135" fmla="*/ 696 h 69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521" h="696">
                    <a:moveTo>
                      <a:pt x="439" y="14"/>
                    </a:moveTo>
                    <a:lnTo>
                      <a:pt x="418" y="6"/>
                    </a:lnTo>
                    <a:lnTo>
                      <a:pt x="398" y="0"/>
                    </a:lnTo>
                    <a:lnTo>
                      <a:pt x="421" y="27"/>
                    </a:lnTo>
                    <a:lnTo>
                      <a:pt x="442" y="58"/>
                    </a:lnTo>
                    <a:lnTo>
                      <a:pt x="459" y="89"/>
                    </a:lnTo>
                    <a:lnTo>
                      <a:pt x="473" y="123"/>
                    </a:lnTo>
                    <a:lnTo>
                      <a:pt x="484" y="155"/>
                    </a:lnTo>
                    <a:lnTo>
                      <a:pt x="493" y="192"/>
                    </a:lnTo>
                    <a:lnTo>
                      <a:pt x="497" y="228"/>
                    </a:lnTo>
                    <a:lnTo>
                      <a:pt x="499" y="267"/>
                    </a:lnTo>
                    <a:lnTo>
                      <a:pt x="497" y="307"/>
                    </a:lnTo>
                    <a:lnTo>
                      <a:pt x="495" y="316"/>
                    </a:lnTo>
                    <a:lnTo>
                      <a:pt x="494" y="321"/>
                    </a:lnTo>
                    <a:lnTo>
                      <a:pt x="494" y="327"/>
                    </a:lnTo>
                    <a:lnTo>
                      <a:pt x="491" y="347"/>
                    </a:lnTo>
                    <a:lnTo>
                      <a:pt x="486" y="365"/>
                    </a:lnTo>
                    <a:lnTo>
                      <a:pt x="481" y="384"/>
                    </a:lnTo>
                    <a:lnTo>
                      <a:pt x="474" y="403"/>
                    </a:lnTo>
                    <a:lnTo>
                      <a:pt x="471" y="412"/>
                    </a:lnTo>
                    <a:lnTo>
                      <a:pt x="469" y="422"/>
                    </a:lnTo>
                    <a:lnTo>
                      <a:pt x="460" y="439"/>
                    </a:lnTo>
                    <a:lnTo>
                      <a:pt x="452" y="457"/>
                    </a:lnTo>
                    <a:lnTo>
                      <a:pt x="431" y="491"/>
                    </a:lnTo>
                    <a:lnTo>
                      <a:pt x="406" y="523"/>
                    </a:lnTo>
                    <a:lnTo>
                      <a:pt x="379" y="554"/>
                    </a:lnTo>
                    <a:lnTo>
                      <a:pt x="347" y="582"/>
                    </a:lnTo>
                    <a:lnTo>
                      <a:pt x="316" y="606"/>
                    </a:lnTo>
                    <a:lnTo>
                      <a:pt x="282" y="626"/>
                    </a:lnTo>
                    <a:lnTo>
                      <a:pt x="263" y="634"/>
                    </a:lnTo>
                    <a:lnTo>
                      <a:pt x="246" y="643"/>
                    </a:lnTo>
                    <a:lnTo>
                      <a:pt x="236" y="645"/>
                    </a:lnTo>
                    <a:lnTo>
                      <a:pt x="227" y="649"/>
                    </a:lnTo>
                    <a:lnTo>
                      <a:pt x="209" y="655"/>
                    </a:lnTo>
                    <a:lnTo>
                      <a:pt x="190" y="660"/>
                    </a:lnTo>
                    <a:lnTo>
                      <a:pt x="171" y="666"/>
                    </a:lnTo>
                    <a:lnTo>
                      <a:pt x="151" y="668"/>
                    </a:lnTo>
                    <a:lnTo>
                      <a:pt x="145" y="668"/>
                    </a:lnTo>
                    <a:lnTo>
                      <a:pt x="141" y="669"/>
                    </a:lnTo>
                    <a:lnTo>
                      <a:pt x="132" y="671"/>
                    </a:lnTo>
                    <a:lnTo>
                      <a:pt x="91" y="674"/>
                    </a:lnTo>
                    <a:lnTo>
                      <a:pt x="44" y="671"/>
                    </a:lnTo>
                    <a:lnTo>
                      <a:pt x="0" y="664"/>
                    </a:lnTo>
                    <a:lnTo>
                      <a:pt x="16" y="678"/>
                    </a:lnTo>
                    <a:lnTo>
                      <a:pt x="24" y="685"/>
                    </a:lnTo>
                    <a:lnTo>
                      <a:pt x="33" y="693"/>
                    </a:lnTo>
                    <a:lnTo>
                      <a:pt x="60" y="695"/>
                    </a:lnTo>
                    <a:lnTo>
                      <a:pt x="91" y="696"/>
                    </a:lnTo>
                    <a:lnTo>
                      <a:pt x="134" y="694"/>
                    </a:lnTo>
                    <a:lnTo>
                      <a:pt x="154" y="691"/>
                    </a:lnTo>
                    <a:lnTo>
                      <a:pt x="165" y="688"/>
                    </a:lnTo>
                    <a:lnTo>
                      <a:pt x="176" y="687"/>
                    </a:lnTo>
                    <a:lnTo>
                      <a:pt x="185" y="684"/>
                    </a:lnTo>
                    <a:lnTo>
                      <a:pt x="195" y="681"/>
                    </a:lnTo>
                    <a:lnTo>
                      <a:pt x="216" y="677"/>
                    </a:lnTo>
                    <a:lnTo>
                      <a:pt x="235" y="670"/>
                    </a:lnTo>
                    <a:lnTo>
                      <a:pt x="255" y="663"/>
                    </a:lnTo>
                    <a:lnTo>
                      <a:pt x="292" y="645"/>
                    </a:lnTo>
                    <a:lnTo>
                      <a:pt x="309" y="634"/>
                    </a:lnTo>
                    <a:lnTo>
                      <a:pt x="327" y="624"/>
                    </a:lnTo>
                    <a:lnTo>
                      <a:pt x="361" y="598"/>
                    </a:lnTo>
                    <a:lnTo>
                      <a:pt x="377" y="583"/>
                    </a:lnTo>
                    <a:lnTo>
                      <a:pt x="380" y="578"/>
                    </a:lnTo>
                    <a:lnTo>
                      <a:pt x="385" y="575"/>
                    </a:lnTo>
                    <a:lnTo>
                      <a:pt x="394" y="568"/>
                    </a:lnTo>
                    <a:lnTo>
                      <a:pt x="401" y="559"/>
                    </a:lnTo>
                    <a:lnTo>
                      <a:pt x="404" y="554"/>
                    </a:lnTo>
                    <a:lnTo>
                      <a:pt x="409" y="551"/>
                    </a:lnTo>
                    <a:lnTo>
                      <a:pt x="423" y="535"/>
                    </a:lnTo>
                    <a:lnTo>
                      <a:pt x="449" y="501"/>
                    </a:lnTo>
                    <a:lnTo>
                      <a:pt x="460" y="483"/>
                    </a:lnTo>
                    <a:lnTo>
                      <a:pt x="471" y="466"/>
                    </a:lnTo>
                    <a:lnTo>
                      <a:pt x="489" y="430"/>
                    </a:lnTo>
                    <a:lnTo>
                      <a:pt x="503" y="391"/>
                    </a:lnTo>
                    <a:lnTo>
                      <a:pt x="507" y="371"/>
                    </a:lnTo>
                    <a:lnTo>
                      <a:pt x="510" y="361"/>
                    </a:lnTo>
                    <a:lnTo>
                      <a:pt x="513" y="352"/>
                    </a:lnTo>
                    <a:lnTo>
                      <a:pt x="515" y="330"/>
                    </a:lnTo>
                    <a:lnTo>
                      <a:pt x="519" y="310"/>
                    </a:lnTo>
                    <a:lnTo>
                      <a:pt x="521" y="267"/>
                    </a:lnTo>
                    <a:lnTo>
                      <a:pt x="519" y="230"/>
                    </a:lnTo>
                    <a:lnTo>
                      <a:pt x="515" y="196"/>
                    </a:lnTo>
                    <a:lnTo>
                      <a:pt x="508" y="162"/>
                    </a:lnTo>
                    <a:lnTo>
                      <a:pt x="501" y="130"/>
                    </a:lnTo>
                    <a:lnTo>
                      <a:pt x="488" y="99"/>
                    </a:lnTo>
                    <a:lnTo>
                      <a:pt x="474" y="69"/>
                    </a:lnTo>
                    <a:lnTo>
                      <a:pt x="457" y="41"/>
                    </a:lnTo>
                    <a:lnTo>
                      <a:pt x="439" y="14"/>
                    </a:lnTo>
                    <a:close/>
                  </a:path>
                </a:pathLst>
              </a:custGeom>
              <a:solidFill>
                <a:srgbClr val="5F5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183">
                <a:extLst>
                  <a:ext uri="{FF2B5EF4-FFF2-40B4-BE49-F238E27FC236}">
                    <a16:creationId xmlns:a16="http://schemas.microsoft.com/office/drawing/2014/main" id="{E8CEC659-A6B6-4530-97F4-CC1EBE8CF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5" y="1347"/>
                <a:ext cx="91" cy="135"/>
              </a:xfrm>
              <a:custGeom>
                <a:avLst/>
                <a:gdLst>
                  <a:gd name="T0" fmla="*/ 1 w 457"/>
                  <a:gd name="T1" fmla="*/ 0 h 675"/>
                  <a:gd name="T2" fmla="*/ 1 w 457"/>
                  <a:gd name="T3" fmla="*/ 0 h 675"/>
                  <a:gd name="T4" fmla="*/ 1 w 457"/>
                  <a:gd name="T5" fmla="*/ 0 h 675"/>
                  <a:gd name="T6" fmla="*/ 1 w 457"/>
                  <a:gd name="T7" fmla="*/ 0 h 675"/>
                  <a:gd name="T8" fmla="*/ 1 w 457"/>
                  <a:gd name="T9" fmla="*/ 0 h 675"/>
                  <a:gd name="T10" fmla="*/ 1 w 457"/>
                  <a:gd name="T11" fmla="*/ 0 h 675"/>
                  <a:gd name="T12" fmla="*/ 1 w 457"/>
                  <a:gd name="T13" fmla="*/ 0 h 675"/>
                  <a:gd name="T14" fmla="*/ 1 w 457"/>
                  <a:gd name="T15" fmla="*/ 0 h 675"/>
                  <a:gd name="T16" fmla="*/ 1 w 457"/>
                  <a:gd name="T17" fmla="*/ 1 h 675"/>
                  <a:gd name="T18" fmla="*/ 1 w 457"/>
                  <a:gd name="T19" fmla="*/ 1 h 675"/>
                  <a:gd name="T20" fmla="*/ 1 w 457"/>
                  <a:gd name="T21" fmla="*/ 1 h 675"/>
                  <a:gd name="T22" fmla="*/ 1 w 457"/>
                  <a:gd name="T23" fmla="*/ 1 h 675"/>
                  <a:gd name="T24" fmla="*/ 1 w 457"/>
                  <a:gd name="T25" fmla="*/ 1 h 675"/>
                  <a:gd name="T26" fmla="*/ 1 w 457"/>
                  <a:gd name="T27" fmla="*/ 1 h 675"/>
                  <a:gd name="T28" fmla="*/ 1 w 457"/>
                  <a:gd name="T29" fmla="*/ 1 h 675"/>
                  <a:gd name="T30" fmla="*/ 0 w 457"/>
                  <a:gd name="T31" fmla="*/ 1 h 675"/>
                  <a:gd name="T32" fmla="*/ 0 w 457"/>
                  <a:gd name="T33" fmla="*/ 1 h 675"/>
                  <a:gd name="T34" fmla="*/ 0 w 457"/>
                  <a:gd name="T35" fmla="*/ 1 h 675"/>
                  <a:gd name="T36" fmla="*/ 0 w 457"/>
                  <a:gd name="T37" fmla="*/ 1 h 675"/>
                  <a:gd name="T38" fmla="*/ 0 w 457"/>
                  <a:gd name="T39" fmla="*/ 1 h 675"/>
                  <a:gd name="T40" fmla="*/ 0 w 457"/>
                  <a:gd name="T41" fmla="*/ 1 h 675"/>
                  <a:gd name="T42" fmla="*/ 0 w 457"/>
                  <a:gd name="T43" fmla="*/ 1 h 675"/>
                  <a:gd name="T44" fmla="*/ 0 w 457"/>
                  <a:gd name="T45" fmla="*/ 1 h 675"/>
                  <a:gd name="T46" fmla="*/ 0 w 457"/>
                  <a:gd name="T47" fmla="*/ 1 h 675"/>
                  <a:gd name="T48" fmla="*/ 0 w 457"/>
                  <a:gd name="T49" fmla="*/ 1 h 675"/>
                  <a:gd name="T50" fmla="*/ 0 w 457"/>
                  <a:gd name="T51" fmla="*/ 1 h 675"/>
                  <a:gd name="T52" fmla="*/ 0 w 457"/>
                  <a:gd name="T53" fmla="*/ 1 h 675"/>
                  <a:gd name="T54" fmla="*/ 0 w 457"/>
                  <a:gd name="T55" fmla="*/ 1 h 675"/>
                  <a:gd name="T56" fmla="*/ 0 w 457"/>
                  <a:gd name="T57" fmla="*/ 1 h 675"/>
                  <a:gd name="T58" fmla="*/ 0 w 457"/>
                  <a:gd name="T59" fmla="*/ 1 h 675"/>
                  <a:gd name="T60" fmla="*/ 0 w 457"/>
                  <a:gd name="T61" fmla="*/ 1 h 675"/>
                  <a:gd name="T62" fmla="*/ 0 w 457"/>
                  <a:gd name="T63" fmla="*/ 1 h 675"/>
                  <a:gd name="T64" fmla="*/ 0 w 457"/>
                  <a:gd name="T65" fmla="*/ 1 h 675"/>
                  <a:gd name="T66" fmla="*/ 0 w 457"/>
                  <a:gd name="T67" fmla="*/ 1 h 675"/>
                  <a:gd name="T68" fmla="*/ 1 w 457"/>
                  <a:gd name="T69" fmla="*/ 1 h 675"/>
                  <a:gd name="T70" fmla="*/ 1 w 457"/>
                  <a:gd name="T71" fmla="*/ 1 h 675"/>
                  <a:gd name="T72" fmla="*/ 1 w 457"/>
                  <a:gd name="T73" fmla="*/ 1 h 675"/>
                  <a:gd name="T74" fmla="*/ 1 w 457"/>
                  <a:gd name="T75" fmla="*/ 1 h 675"/>
                  <a:gd name="T76" fmla="*/ 1 w 457"/>
                  <a:gd name="T77" fmla="*/ 1 h 675"/>
                  <a:gd name="T78" fmla="*/ 1 w 457"/>
                  <a:gd name="T79" fmla="*/ 1 h 675"/>
                  <a:gd name="T80" fmla="*/ 1 w 457"/>
                  <a:gd name="T81" fmla="*/ 1 h 675"/>
                  <a:gd name="T82" fmla="*/ 1 w 457"/>
                  <a:gd name="T83" fmla="*/ 1 h 675"/>
                  <a:gd name="T84" fmla="*/ 1 w 457"/>
                  <a:gd name="T85" fmla="*/ 0 h 675"/>
                  <a:gd name="T86" fmla="*/ 1 w 457"/>
                  <a:gd name="T87" fmla="*/ 0 h 675"/>
                  <a:gd name="T88" fmla="*/ 1 w 457"/>
                  <a:gd name="T89" fmla="*/ 0 h 675"/>
                  <a:gd name="T90" fmla="*/ 1 w 457"/>
                  <a:gd name="T91" fmla="*/ 0 h 675"/>
                  <a:gd name="T92" fmla="*/ 1 w 457"/>
                  <a:gd name="T93" fmla="*/ 0 h 675"/>
                  <a:gd name="T94" fmla="*/ 1 w 457"/>
                  <a:gd name="T95" fmla="*/ 0 h 67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57"/>
                  <a:gd name="T145" fmla="*/ 0 h 675"/>
                  <a:gd name="T146" fmla="*/ 457 w 457"/>
                  <a:gd name="T147" fmla="*/ 675 h 67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57" h="675">
                    <a:moveTo>
                      <a:pt x="409" y="2"/>
                    </a:moveTo>
                    <a:lnTo>
                      <a:pt x="407" y="0"/>
                    </a:lnTo>
                    <a:lnTo>
                      <a:pt x="418" y="40"/>
                    </a:lnTo>
                    <a:lnTo>
                      <a:pt x="427" y="83"/>
                    </a:lnTo>
                    <a:lnTo>
                      <a:pt x="433" y="127"/>
                    </a:lnTo>
                    <a:lnTo>
                      <a:pt x="435" y="174"/>
                    </a:lnTo>
                    <a:lnTo>
                      <a:pt x="434" y="185"/>
                    </a:lnTo>
                    <a:lnTo>
                      <a:pt x="434" y="197"/>
                    </a:lnTo>
                    <a:lnTo>
                      <a:pt x="433" y="222"/>
                    </a:lnTo>
                    <a:lnTo>
                      <a:pt x="431" y="234"/>
                    </a:lnTo>
                    <a:lnTo>
                      <a:pt x="429" y="236"/>
                    </a:lnTo>
                    <a:lnTo>
                      <a:pt x="429" y="239"/>
                    </a:lnTo>
                    <a:lnTo>
                      <a:pt x="429" y="246"/>
                    </a:lnTo>
                    <a:lnTo>
                      <a:pt x="426" y="271"/>
                    </a:lnTo>
                    <a:lnTo>
                      <a:pt x="420" y="294"/>
                    </a:lnTo>
                    <a:lnTo>
                      <a:pt x="417" y="305"/>
                    </a:lnTo>
                    <a:lnTo>
                      <a:pt x="415" y="318"/>
                    </a:lnTo>
                    <a:lnTo>
                      <a:pt x="410" y="328"/>
                    </a:lnTo>
                    <a:lnTo>
                      <a:pt x="407" y="339"/>
                    </a:lnTo>
                    <a:lnTo>
                      <a:pt x="399" y="362"/>
                    </a:lnTo>
                    <a:lnTo>
                      <a:pt x="389" y="382"/>
                    </a:lnTo>
                    <a:lnTo>
                      <a:pt x="385" y="387"/>
                    </a:lnTo>
                    <a:lnTo>
                      <a:pt x="383" y="392"/>
                    </a:lnTo>
                    <a:lnTo>
                      <a:pt x="378" y="404"/>
                    </a:lnTo>
                    <a:lnTo>
                      <a:pt x="372" y="413"/>
                    </a:lnTo>
                    <a:lnTo>
                      <a:pt x="368" y="417"/>
                    </a:lnTo>
                    <a:lnTo>
                      <a:pt x="366" y="423"/>
                    </a:lnTo>
                    <a:lnTo>
                      <a:pt x="353" y="443"/>
                    </a:lnTo>
                    <a:lnTo>
                      <a:pt x="339" y="461"/>
                    </a:lnTo>
                    <a:lnTo>
                      <a:pt x="331" y="471"/>
                    </a:lnTo>
                    <a:lnTo>
                      <a:pt x="324" y="481"/>
                    </a:lnTo>
                    <a:lnTo>
                      <a:pt x="307" y="499"/>
                    </a:lnTo>
                    <a:lnTo>
                      <a:pt x="291" y="518"/>
                    </a:lnTo>
                    <a:lnTo>
                      <a:pt x="259" y="547"/>
                    </a:lnTo>
                    <a:lnTo>
                      <a:pt x="250" y="552"/>
                    </a:lnTo>
                    <a:lnTo>
                      <a:pt x="242" y="559"/>
                    </a:lnTo>
                    <a:lnTo>
                      <a:pt x="226" y="573"/>
                    </a:lnTo>
                    <a:lnTo>
                      <a:pt x="192" y="595"/>
                    </a:lnTo>
                    <a:lnTo>
                      <a:pt x="174" y="605"/>
                    </a:lnTo>
                    <a:lnTo>
                      <a:pt x="165" y="610"/>
                    </a:lnTo>
                    <a:lnTo>
                      <a:pt x="160" y="612"/>
                    </a:lnTo>
                    <a:lnTo>
                      <a:pt x="158" y="613"/>
                    </a:lnTo>
                    <a:lnTo>
                      <a:pt x="157" y="616"/>
                    </a:lnTo>
                    <a:lnTo>
                      <a:pt x="154" y="616"/>
                    </a:lnTo>
                    <a:lnTo>
                      <a:pt x="151" y="617"/>
                    </a:lnTo>
                    <a:lnTo>
                      <a:pt x="147" y="619"/>
                    </a:lnTo>
                    <a:lnTo>
                      <a:pt x="138" y="624"/>
                    </a:lnTo>
                    <a:lnTo>
                      <a:pt x="120" y="632"/>
                    </a:lnTo>
                    <a:lnTo>
                      <a:pt x="81" y="644"/>
                    </a:lnTo>
                    <a:lnTo>
                      <a:pt x="61" y="649"/>
                    </a:lnTo>
                    <a:lnTo>
                      <a:pt x="41" y="653"/>
                    </a:lnTo>
                    <a:lnTo>
                      <a:pt x="0" y="660"/>
                    </a:lnTo>
                    <a:lnTo>
                      <a:pt x="27" y="668"/>
                    </a:lnTo>
                    <a:lnTo>
                      <a:pt x="56" y="675"/>
                    </a:lnTo>
                    <a:lnTo>
                      <a:pt x="90" y="664"/>
                    </a:lnTo>
                    <a:lnTo>
                      <a:pt x="124" y="653"/>
                    </a:lnTo>
                    <a:lnTo>
                      <a:pt x="156" y="638"/>
                    </a:lnTo>
                    <a:lnTo>
                      <a:pt x="172" y="630"/>
                    </a:lnTo>
                    <a:lnTo>
                      <a:pt x="189" y="624"/>
                    </a:lnTo>
                    <a:lnTo>
                      <a:pt x="218" y="604"/>
                    </a:lnTo>
                    <a:lnTo>
                      <a:pt x="233" y="593"/>
                    </a:lnTo>
                    <a:lnTo>
                      <a:pt x="249" y="583"/>
                    </a:lnTo>
                    <a:lnTo>
                      <a:pt x="263" y="570"/>
                    </a:lnTo>
                    <a:lnTo>
                      <a:pt x="277" y="559"/>
                    </a:lnTo>
                    <a:lnTo>
                      <a:pt x="291" y="545"/>
                    </a:lnTo>
                    <a:lnTo>
                      <a:pt x="298" y="539"/>
                    </a:lnTo>
                    <a:lnTo>
                      <a:pt x="299" y="536"/>
                    </a:lnTo>
                    <a:lnTo>
                      <a:pt x="301" y="535"/>
                    </a:lnTo>
                    <a:lnTo>
                      <a:pt x="306" y="533"/>
                    </a:lnTo>
                    <a:lnTo>
                      <a:pt x="323" y="513"/>
                    </a:lnTo>
                    <a:lnTo>
                      <a:pt x="324" y="509"/>
                    </a:lnTo>
                    <a:lnTo>
                      <a:pt x="326" y="507"/>
                    </a:lnTo>
                    <a:lnTo>
                      <a:pt x="331" y="502"/>
                    </a:lnTo>
                    <a:lnTo>
                      <a:pt x="340" y="493"/>
                    </a:lnTo>
                    <a:lnTo>
                      <a:pt x="356" y="473"/>
                    </a:lnTo>
                    <a:lnTo>
                      <a:pt x="362" y="463"/>
                    </a:lnTo>
                    <a:lnTo>
                      <a:pt x="370" y="454"/>
                    </a:lnTo>
                    <a:lnTo>
                      <a:pt x="376" y="442"/>
                    </a:lnTo>
                    <a:lnTo>
                      <a:pt x="383" y="432"/>
                    </a:lnTo>
                    <a:lnTo>
                      <a:pt x="395" y="412"/>
                    </a:lnTo>
                    <a:lnTo>
                      <a:pt x="418" y="369"/>
                    </a:lnTo>
                    <a:lnTo>
                      <a:pt x="419" y="362"/>
                    </a:lnTo>
                    <a:lnTo>
                      <a:pt x="422" y="356"/>
                    </a:lnTo>
                    <a:lnTo>
                      <a:pt x="426" y="345"/>
                    </a:lnTo>
                    <a:lnTo>
                      <a:pt x="434" y="322"/>
                    </a:lnTo>
                    <a:lnTo>
                      <a:pt x="441" y="297"/>
                    </a:lnTo>
                    <a:lnTo>
                      <a:pt x="446" y="274"/>
                    </a:lnTo>
                    <a:lnTo>
                      <a:pt x="453" y="225"/>
                    </a:lnTo>
                    <a:lnTo>
                      <a:pt x="456" y="198"/>
                    </a:lnTo>
                    <a:lnTo>
                      <a:pt x="457" y="174"/>
                    </a:lnTo>
                    <a:lnTo>
                      <a:pt x="456" y="137"/>
                    </a:lnTo>
                    <a:lnTo>
                      <a:pt x="452" y="103"/>
                    </a:lnTo>
                    <a:lnTo>
                      <a:pt x="446" y="69"/>
                    </a:lnTo>
                    <a:lnTo>
                      <a:pt x="440" y="39"/>
                    </a:lnTo>
                    <a:lnTo>
                      <a:pt x="424" y="19"/>
                    </a:lnTo>
                    <a:lnTo>
                      <a:pt x="409" y="2"/>
                    </a:lnTo>
                    <a:close/>
                  </a:path>
                </a:pathLst>
              </a:custGeom>
              <a:solidFill>
                <a:srgbClr val="3F3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184">
                <a:extLst>
                  <a:ext uri="{FF2B5EF4-FFF2-40B4-BE49-F238E27FC236}">
                    <a16:creationId xmlns:a16="http://schemas.microsoft.com/office/drawing/2014/main" id="{599D7DCE-B1A8-45DF-B073-599CBBDED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6" y="1355"/>
                <a:ext cx="84" cy="128"/>
              </a:xfrm>
              <a:custGeom>
                <a:avLst/>
                <a:gdLst>
                  <a:gd name="T0" fmla="*/ 1 w 420"/>
                  <a:gd name="T1" fmla="*/ 0 h 640"/>
                  <a:gd name="T2" fmla="*/ 1 w 420"/>
                  <a:gd name="T3" fmla="*/ 0 h 640"/>
                  <a:gd name="T4" fmla="*/ 1 w 420"/>
                  <a:gd name="T5" fmla="*/ 0 h 640"/>
                  <a:gd name="T6" fmla="*/ 1 w 420"/>
                  <a:gd name="T7" fmla="*/ 0 h 640"/>
                  <a:gd name="T8" fmla="*/ 1 w 420"/>
                  <a:gd name="T9" fmla="*/ 0 h 640"/>
                  <a:gd name="T10" fmla="*/ 1 w 420"/>
                  <a:gd name="T11" fmla="*/ 0 h 640"/>
                  <a:gd name="T12" fmla="*/ 1 w 420"/>
                  <a:gd name="T13" fmla="*/ 1 h 640"/>
                  <a:gd name="T14" fmla="*/ 1 w 420"/>
                  <a:gd name="T15" fmla="*/ 1 h 640"/>
                  <a:gd name="T16" fmla="*/ 1 w 420"/>
                  <a:gd name="T17" fmla="*/ 1 h 640"/>
                  <a:gd name="T18" fmla="*/ 0 w 420"/>
                  <a:gd name="T19" fmla="*/ 1 h 640"/>
                  <a:gd name="T20" fmla="*/ 0 w 420"/>
                  <a:gd name="T21" fmla="*/ 1 h 640"/>
                  <a:gd name="T22" fmla="*/ 0 w 420"/>
                  <a:gd name="T23" fmla="*/ 1 h 640"/>
                  <a:gd name="T24" fmla="*/ 0 w 420"/>
                  <a:gd name="T25" fmla="*/ 1 h 640"/>
                  <a:gd name="T26" fmla="*/ 0 w 420"/>
                  <a:gd name="T27" fmla="*/ 1 h 640"/>
                  <a:gd name="T28" fmla="*/ 0 w 420"/>
                  <a:gd name="T29" fmla="*/ 1 h 640"/>
                  <a:gd name="T30" fmla="*/ 0 w 420"/>
                  <a:gd name="T31" fmla="*/ 1 h 640"/>
                  <a:gd name="T32" fmla="*/ 0 w 420"/>
                  <a:gd name="T33" fmla="*/ 1 h 640"/>
                  <a:gd name="T34" fmla="*/ 0 w 420"/>
                  <a:gd name="T35" fmla="*/ 1 h 640"/>
                  <a:gd name="T36" fmla="*/ 0 w 420"/>
                  <a:gd name="T37" fmla="*/ 1 h 640"/>
                  <a:gd name="T38" fmla="*/ 0 w 420"/>
                  <a:gd name="T39" fmla="*/ 1 h 640"/>
                  <a:gd name="T40" fmla="*/ 0 w 420"/>
                  <a:gd name="T41" fmla="*/ 1 h 640"/>
                  <a:gd name="T42" fmla="*/ 0 w 420"/>
                  <a:gd name="T43" fmla="*/ 1 h 640"/>
                  <a:gd name="T44" fmla="*/ 0 w 420"/>
                  <a:gd name="T45" fmla="*/ 1 h 640"/>
                  <a:gd name="T46" fmla="*/ 0 w 420"/>
                  <a:gd name="T47" fmla="*/ 1 h 640"/>
                  <a:gd name="T48" fmla="*/ 0 w 420"/>
                  <a:gd name="T49" fmla="*/ 1 h 640"/>
                  <a:gd name="T50" fmla="*/ 0 w 420"/>
                  <a:gd name="T51" fmla="*/ 1 h 640"/>
                  <a:gd name="T52" fmla="*/ 0 w 420"/>
                  <a:gd name="T53" fmla="*/ 1 h 640"/>
                  <a:gd name="T54" fmla="*/ 1 w 420"/>
                  <a:gd name="T55" fmla="*/ 1 h 640"/>
                  <a:gd name="T56" fmla="*/ 1 w 420"/>
                  <a:gd name="T57" fmla="*/ 1 h 640"/>
                  <a:gd name="T58" fmla="*/ 1 w 420"/>
                  <a:gd name="T59" fmla="*/ 1 h 640"/>
                  <a:gd name="T60" fmla="*/ 1 w 420"/>
                  <a:gd name="T61" fmla="*/ 1 h 640"/>
                  <a:gd name="T62" fmla="*/ 1 w 420"/>
                  <a:gd name="T63" fmla="*/ 0 h 640"/>
                  <a:gd name="T64" fmla="*/ 1 w 420"/>
                  <a:gd name="T65" fmla="*/ 0 h 640"/>
                  <a:gd name="T66" fmla="*/ 1 w 420"/>
                  <a:gd name="T67" fmla="*/ 0 h 640"/>
                  <a:gd name="T68" fmla="*/ 1 w 420"/>
                  <a:gd name="T69" fmla="*/ 0 h 640"/>
                  <a:gd name="T70" fmla="*/ 1 w 420"/>
                  <a:gd name="T71" fmla="*/ 0 h 640"/>
                  <a:gd name="T72" fmla="*/ 1 w 420"/>
                  <a:gd name="T73" fmla="*/ 0 h 640"/>
                  <a:gd name="T74" fmla="*/ 1 w 420"/>
                  <a:gd name="T75" fmla="*/ 0 h 64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0"/>
                  <a:gd name="T115" fmla="*/ 0 h 640"/>
                  <a:gd name="T116" fmla="*/ 420 w 420"/>
                  <a:gd name="T117" fmla="*/ 640 h 64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0" h="640">
                    <a:moveTo>
                      <a:pt x="413" y="38"/>
                    </a:moveTo>
                    <a:lnTo>
                      <a:pt x="384" y="0"/>
                    </a:lnTo>
                    <a:lnTo>
                      <a:pt x="390" y="30"/>
                    </a:lnTo>
                    <a:lnTo>
                      <a:pt x="396" y="64"/>
                    </a:lnTo>
                    <a:lnTo>
                      <a:pt x="400" y="98"/>
                    </a:lnTo>
                    <a:lnTo>
                      <a:pt x="401" y="135"/>
                    </a:lnTo>
                    <a:lnTo>
                      <a:pt x="400" y="159"/>
                    </a:lnTo>
                    <a:lnTo>
                      <a:pt x="397" y="186"/>
                    </a:lnTo>
                    <a:lnTo>
                      <a:pt x="390" y="235"/>
                    </a:lnTo>
                    <a:lnTo>
                      <a:pt x="385" y="258"/>
                    </a:lnTo>
                    <a:lnTo>
                      <a:pt x="378" y="283"/>
                    </a:lnTo>
                    <a:lnTo>
                      <a:pt x="370" y="306"/>
                    </a:lnTo>
                    <a:lnTo>
                      <a:pt x="366" y="317"/>
                    </a:lnTo>
                    <a:lnTo>
                      <a:pt x="363" y="323"/>
                    </a:lnTo>
                    <a:lnTo>
                      <a:pt x="362" y="330"/>
                    </a:lnTo>
                    <a:lnTo>
                      <a:pt x="339" y="373"/>
                    </a:lnTo>
                    <a:lnTo>
                      <a:pt x="327" y="393"/>
                    </a:lnTo>
                    <a:lnTo>
                      <a:pt x="320" y="403"/>
                    </a:lnTo>
                    <a:lnTo>
                      <a:pt x="314" y="415"/>
                    </a:lnTo>
                    <a:lnTo>
                      <a:pt x="306" y="424"/>
                    </a:lnTo>
                    <a:lnTo>
                      <a:pt x="300" y="434"/>
                    </a:lnTo>
                    <a:lnTo>
                      <a:pt x="284" y="454"/>
                    </a:lnTo>
                    <a:lnTo>
                      <a:pt x="275" y="463"/>
                    </a:lnTo>
                    <a:lnTo>
                      <a:pt x="270" y="468"/>
                    </a:lnTo>
                    <a:lnTo>
                      <a:pt x="268" y="470"/>
                    </a:lnTo>
                    <a:lnTo>
                      <a:pt x="267" y="474"/>
                    </a:lnTo>
                    <a:lnTo>
                      <a:pt x="250" y="494"/>
                    </a:lnTo>
                    <a:lnTo>
                      <a:pt x="245" y="496"/>
                    </a:lnTo>
                    <a:lnTo>
                      <a:pt x="243" y="497"/>
                    </a:lnTo>
                    <a:lnTo>
                      <a:pt x="242" y="500"/>
                    </a:lnTo>
                    <a:lnTo>
                      <a:pt x="235" y="506"/>
                    </a:lnTo>
                    <a:lnTo>
                      <a:pt x="221" y="520"/>
                    </a:lnTo>
                    <a:lnTo>
                      <a:pt x="207" y="531"/>
                    </a:lnTo>
                    <a:lnTo>
                      <a:pt x="193" y="544"/>
                    </a:lnTo>
                    <a:lnTo>
                      <a:pt x="177" y="554"/>
                    </a:lnTo>
                    <a:lnTo>
                      <a:pt x="162" y="565"/>
                    </a:lnTo>
                    <a:lnTo>
                      <a:pt x="133" y="585"/>
                    </a:lnTo>
                    <a:lnTo>
                      <a:pt x="116" y="591"/>
                    </a:lnTo>
                    <a:lnTo>
                      <a:pt x="100" y="599"/>
                    </a:lnTo>
                    <a:lnTo>
                      <a:pt x="68" y="614"/>
                    </a:lnTo>
                    <a:lnTo>
                      <a:pt x="34" y="625"/>
                    </a:lnTo>
                    <a:lnTo>
                      <a:pt x="0" y="636"/>
                    </a:lnTo>
                    <a:lnTo>
                      <a:pt x="55" y="640"/>
                    </a:lnTo>
                    <a:lnTo>
                      <a:pt x="82" y="629"/>
                    </a:lnTo>
                    <a:lnTo>
                      <a:pt x="95" y="622"/>
                    </a:lnTo>
                    <a:lnTo>
                      <a:pt x="102" y="619"/>
                    </a:lnTo>
                    <a:lnTo>
                      <a:pt x="110" y="616"/>
                    </a:lnTo>
                    <a:lnTo>
                      <a:pt x="137" y="603"/>
                    </a:lnTo>
                    <a:lnTo>
                      <a:pt x="165" y="588"/>
                    </a:lnTo>
                    <a:lnTo>
                      <a:pt x="190" y="570"/>
                    </a:lnTo>
                    <a:lnTo>
                      <a:pt x="215" y="551"/>
                    </a:lnTo>
                    <a:lnTo>
                      <a:pt x="238" y="530"/>
                    </a:lnTo>
                    <a:lnTo>
                      <a:pt x="263" y="509"/>
                    </a:lnTo>
                    <a:lnTo>
                      <a:pt x="282" y="488"/>
                    </a:lnTo>
                    <a:lnTo>
                      <a:pt x="300" y="469"/>
                    </a:lnTo>
                    <a:lnTo>
                      <a:pt x="316" y="447"/>
                    </a:lnTo>
                    <a:lnTo>
                      <a:pt x="331" y="427"/>
                    </a:lnTo>
                    <a:lnTo>
                      <a:pt x="345" y="404"/>
                    </a:lnTo>
                    <a:lnTo>
                      <a:pt x="351" y="393"/>
                    </a:lnTo>
                    <a:lnTo>
                      <a:pt x="358" y="383"/>
                    </a:lnTo>
                    <a:lnTo>
                      <a:pt x="380" y="337"/>
                    </a:lnTo>
                    <a:lnTo>
                      <a:pt x="388" y="313"/>
                    </a:lnTo>
                    <a:lnTo>
                      <a:pt x="389" y="306"/>
                    </a:lnTo>
                    <a:lnTo>
                      <a:pt x="392" y="300"/>
                    </a:lnTo>
                    <a:lnTo>
                      <a:pt x="396" y="289"/>
                    </a:lnTo>
                    <a:lnTo>
                      <a:pt x="403" y="264"/>
                    </a:lnTo>
                    <a:lnTo>
                      <a:pt x="410" y="240"/>
                    </a:lnTo>
                    <a:lnTo>
                      <a:pt x="417" y="188"/>
                    </a:lnTo>
                    <a:lnTo>
                      <a:pt x="419" y="161"/>
                    </a:lnTo>
                    <a:lnTo>
                      <a:pt x="419" y="147"/>
                    </a:lnTo>
                    <a:lnTo>
                      <a:pt x="419" y="140"/>
                    </a:lnTo>
                    <a:lnTo>
                      <a:pt x="419" y="137"/>
                    </a:lnTo>
                    <a:lnTo>
                      <a:pt x="420" y="135"/>
                    </a:lnTo>
                    <a:lnTo>
                      <a:pt x="419" y="108"/>
                    </a:lnTo>
                    <a:lnTo>
                      <a:pt x="418" y="85"/>
                    </a:lnTo>
                    <a:lnTo>
                      <a:pt x="413" y="38"/>
                    </a:lnTo>
                    <a:close/>
                  </a:path>
                </a:pathLst>
              </a:custGeom>
              <a:solidFill>
                <a:srgbClr val="373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185">
                <a:extLst>
                  <a:ext uri="{FF2B5EF4-FFF2-40B4-BE49-F238E27FC236}">
                    <a16:creationId xmlns:a16="http://schemas.microsoft.com/office/drawing/2014/main" id="{86E63A7D-225F-42ED-A12F-EAF80CBE6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1341"/>
                <a:ext cx="95" cy="138"/>
              </a:xfrm>
              <a:custGeom>
                <a:avLst/>
                <a:gdLst>
                  <a:gd name="T0" fmla="*/ 1 w 475"/>
                  <a:gd name="T1" fmla="*/ 0 h 691"/>
                  <a:gd name="T2" fmla="*/ 1 w 475"/>
                  <a:gd name="T3" fmla="*/ 0 h 691"/>
                  <a:gd name="T4" fmla="*/ 1 w 475"/>
                  <a:gd name="T5" fmla="*/ 0 h 691"/>
                  <a:gd name="T6" fmla="*/ 1 w 475"/>
                  <a:gd name="T7" fmla="*/ 0 h 691"/>
                  <a:gd name="T8" fmla="*/ 1 w 475"/>
                  <a:gd name="T9" fmla="*/ 0 h 691"/>
                  <a:gd name="T10" fmla="*/ 1 w 475"/>
                  <a:gd name="T11" fmla="*/ 0 h 691"/>
                  <a:gd name="T12" fmla="*/ 1 w 475"/>
                  <a:gd name="T13" fmla="*/ 0 h 691"/>
                  <a:gd name="T14" fmla="*/ 1 w 475"/>
                  <a:gd name="T15" fmla="*/ 0 h 691"/>
                  <a:gd name="T16" fmla="*/ 1 w 475"/>
                  <a:gd name="T17" fmla="*/ 0 h 691"/>
                  <a:gd name="T18" fmla="*/ 1 w 475"/>
                  <a:gd name="T19" fmla="*/ 0 h 691"/>
                  <a:gd name="T20" fmla="*/ 1 w 475"/>
                  <a:gd name="T21" fmla="*/ 0 h 691"/>
                  <a:gd name="T22" fmla="*/ 1 w 475"/>
                  <a:gd name="T23" fmla="*/ 1 h 691"/>
                  <a:gd name="T24" fmla="*/ 1 w 475"/>
                  <a:gd name="T25" fmla="*/ 1 h 691"/>
                  <a:gd name="T26" fmla="*/ 1 w 475"/>
                  <a:gd name="T27" fmla="*/ 1 h 691"/>
                  <a:gd name="T28" fmla="*/ 1 w 475"/>
                  <a:gd name="T29" fmla="*/ 1 h 691"/>
                  <a:gd name="T30" fmla="*/ 1 w 475"/>
                  <a:gd name="T31" fmla="*/ 1 h 691"/>
                  <a:gd name="T32" fmla="*/ 0 w 475"/>
                  <a:gd name="T33" fmla="*/ 1 h 691"/>
                  <a:gd name="T34" fmla="*/ 0 w 475"/>
                  <a:gd name="T35" fmla="*/ 1 h 691"/>
                  <a:gd name="T36" fmla="*/ 0 w 475"/>
                  <a:gd name="T37" fmla="*/ 1 h 691"/>
                  <a:gd name="T38" fmla="*/ 0 w 475"/>
                  <a:gd name="T39" fmla="*/ 1 h 691"/>
                  <a:gd name="T40" fmla="*/ 0 w 475"/>
                  <a:gd name="T41" fmla="*/ 1 h 691"/>
                  <a:gd name="T42" fmla="*/ 0 w 475"/>
                  <a:gd name="T43" fmla="*/ 1 h 691"/>
                  <a:gd name="T44" fmla="*/ 0 w 475"/>
                  <a:gd name="T45" fmla="*/ 1 h 691"/>
                  <a:gd name="T46" fmla="*/ 0 w 475"/>
                  <a:gd name="T47" fmla="*/ 1 h 691"/>
                  <a:gd name="T48" fmla="*/ 0 w 475"/>
                  <a:gd name="T49" fmla="*/ 1 h 691"/>
                  <a:gd name="T50" fmla="*/ 0 w 475"/>
                  <a:gd name="T51" fmla="*/ 1 h 691"/>
                  <a:gd name="T52" fmla="*/ 0 w 475"/>
                  <a:gd name="T53" fmla="*/ 1 h 691"/>
                  <a:gd name="T54" fmla="*/ 0 w 475"/>
                  <a:gd name="T55" fmla="*/ 1 h 691"/>
                  <a:gd name="T56" fmla="*/ 0 w 475"/>
                  <a:gd name="T57" fmla="*/ 1 h 691"/>
                  <a:gd name="T58" fmla="*/ 0 w 475"/>
                  <a:gd name="T59" fmla="*/ 1 h 691"/>
                  <a:gd name="T60" fmla="*/ 0 w 475"/>
                  <a:gd name="T61" fmla="*/ 1 h 691"/>
                  <a:gd name="T62" fmla="*/ 0 w 475"/>
                  <a:gd name="T63" fmla="*/ 1 h 691"/>
                  <a:gd name="T64" fmla="*/ 0 w 475"/>
                  <a:gd name="T65" fmla="*/ 1 h 691"/>
                  <a:gd name="T66" fmla="*/ 0 w 475"/>
                  <a:gd name="T67" fmla="*/ 1 h 691"/>
                  <a:gd name="T68" fmla="*/ 1 w 475"/>
                  <a:gd name="T69" fmla="*/ 1 h 691"/>
                  <a:gd name="T70" fmla="*/ 1 w 475"/>
                  <a:gd name="T71" fmla="*/ 1 h 691"/>
                  <a:gd name="T72" fmla="*/ 1 w 475"/>
                  <a:gd name="T73" fmla="*/ 1 h 691"/>
                  <a:gd name="T74" fmla="*/ 1 w 475"/>
                  <a:gd name="T75" fmla="*/ 1 h 691"/>
                  <a:gd name="T76" fmla="*/ 1 w 475"/>
                  <a:gd name="T77" fmla="*/ 1 h 691"/>
                  <a:gd name="T78" fmla="*/ 1 w 475"/>
                  <a:gd name="T79" fmla="*/ 1 h 691"/>
                  <a:gd name="T80" fmla="*/ 1 w 475"/>
                  <a:gd name="T81" fmla="*/ 1 h 691"/>
                  <a:gd name="T82" fmla="*/ 1 w 475"/>
                  <a:gd name="T83" fmla="*/ 1 h 691"/>
                  <a:gd name="T84" fmla="*/ 1 w 475"/>
                  <a:gd name="T85" fmla="*/ 1 h 691"/>
                  <a:gd name="T86" fmla="*/ 1 w 475"/>
                  <a:gd name="T87" fmla="*/ 0 h 691"/>
                  <a:gd name="T88" fmla="*/ 1 w 475"/>
                  <a:gd name="T89" fmla="*/ 0 h 691"/>
                  <a:gd name="T90" fmla="*/ 1 w 475"/>
                  <a:gd name="T91" fmla="*/ 0 h 691"/>
                  <a:gd name="T92" fmla="*/ 1 w 475"/>
                  <a:gd name="T93" fmla="*/ 0 h 691"/>
                  <a:gd name="T94" fmla="*/ 1 w 475"/>
                  <a:gd name="T95" fmla="*/ 0 h 69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75"/>
                  <a:gd name="T145" fmla="*/ 0 h 691"/>
                  <a:gd name="T146" fmla="*/ 475 w 475"/>
                  <a:gd name="T147" fmla="*/ 691 h 69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75" h="691">
                    <a:moveTo>
                      <a:pt x="475" y="205"/>
                    </a:moveTo>
                    <a:lnTo>
                      <a:pt x="473" y="158"/>
                    </a:lnTo>
                    <a:lnTo>
                      <a:pt x="467" y="114"/>
                    </a:lnTo>
                    <a:lnTo>
                      <a:pt x="458" y="71"/>
                    </a:lnTo>
                    <a:lnTo>
                      <a:pt x="447" y="31"/>
                    </a:lnTo>
                    <a:lnTo>
                      <a:pt x="427" y="13"/>
                    </a:lnTo>
                    <a:lnTo>
                      <a:pt x="410" y="0"/>
                    </a:lnTo>
                    <a:lnTo>
                      <a:pt x="421" y="23"/>
                    </a:lnTo>
                    <a:lnTo>
                      <a:pt x="430" y="47"/>
                    </a:lnTo>
                    <a:lnTo>
                      <a:pt x="438" y="71"/>
                    </a:lnTo>
                    <a:lnTo>
                      <a:pt x="444" y="97"/>
                    </a:lnTo>
                    <a:lnTo>
                      <a:pt x="449" y="122"/>
                    </a:lnTo>
                    <a:lnTo>
                      <a:pt x="452" y="149"/>
                    </a:lnTo>
                    <a:lnTo>
                      <a:pt x="455" y="176"/>
                    </a:lnTo>
                    <a:lnTo>
                      <a:pt x="456" y="205"/>
                    </a:lnTo>
                    <a:lnTo>
                      <a:pt x="455" y="227"/>
                    </a:lnTo>
                    <a:lnTo>
                      <a:pt x="454" y="239"/>
                    </a:lnTo>
                    <a:lnTo>
                      <a:pt x="454" y="251"/>
                    </a:lnTo>
                    <a:lnTo>
                      <a:pt x="447" y="296"/>
                    </a:lnTo>
                    <a:lnTo>
                      <a:pt x="444" y="301"/>
                    </a:lnTo>
                    <a:lnTo>
                      <a:pt x="443" y="303"/>
                    </a:lnTo>
                    <a:lnTo>
                      <a:pt x="443" y="307"/>
                    </a:lnTo>
                    <a:lnTo>
                      <a:pt x="441" y="318"/>
                    </a:lnTo>
                    <a:lnTo>
                      <a:pt x="435" y="341"/>
                    </a:lnTo>
                    <a:lnTo>
                      <a:pt x="421" y="384"/>
                    </a:lnTo>
                    <a:lnTo>
                      <a:pt x="415" y="393"/>
                    </a:lnTo>
                    <a:lnTo>
                      <a:pt x="410" y="403"/>
                    </a:lnTo>
                    <a:lnTo>
                      <a:pt x="400" y="423"/>
                    </a:lnTo>
                    <a:lnTo>
                      <a:pt x="376" y="462"/>
                    </a:lnTo>
                    <a:lnTo>
                      <a:pt x="362" y="480"/>
                    </a:lnTo>
                    <a:lnTo>
                      <a:pt x="348" y="499"/>
                    </a:lnTo>
                    <a:lnTo>
                      <a:pt x="316" y="536"/>
                    </a:lnTo>
                    <a:lnTo>
                      <a:pt x="282" y="566"/>
                    </a:lnTo>
                    <a:lnTo>
                      <a:pt x="264" y="580"/>
                    </a:lnTo>
                    <a:lnTo>
                      <a:pt x="247" y="593"/>
                    </a:lnTo>
                    <a:lnTo>
                      <a:pt x="228" y="605"/>
                    </a:lnTo>
                    <a:lnTo>
                      <a:pt x="210" y="616"/>
                    </a:lnTo>
                    <a:lnTo>
                      <a:pt x="171" y="636"/>
                    </a:lnTo>
                    <a:lnTo>
                      <a:pt x="130" y="651"/>
                    </a:lnTo>
                    <a:lnTo>
                      <a:pt x="119" y="653"/>
                    </a:lnTo>
                    <a:lnTo>
                      <a:pt x="115" y="653"/>
                    </a:lnTo>
                    <a:lnTo>
                      <a:pt x="113" y="655"/>
                    </a:lnTo>
                    <a:lnTo>
                      <a:pt x="109" y="657"/>
                    </a:lnTo>
                    <a:lnTo>
                      <a:pt x="88" y="663"/>
                    </a:lnTo>
                    <a:lnTo>
                      <a:pt x="65" y="666"/>
                    </a:lnTo>
                    <a:lnTo>
                      <a:pt x="44" y="670"/>
                    </a:lnTo>
                    <a:lnTo>
                      <a:pt x="21" y="673"/>
                    </a:lnTo>
                    <a:lnTo>
                      <a:pt x="0" y="675"/>
                    </a:lnTo>
                    <a:lnTo>
                      <a:pt x="19" y="683"/>
                    </a:lnTo>
                    <a:lnTo>
                      <a:pt x="40" y="691"/>
                    </a:lnTo>
                    <a:lnTo>
                      <a:pt x="81" y="684"/>
                    </a:lnTo>
                    <a:lnTo>
                      <a:pt x="101" y="680"/>
                    </a:lnTo>
                    <a:lnTo>
                      <a:pt x="121" y="675"/>
                    </a:lnTo>
                    <a:lnTo>
                      <a:pt x="160" y="663"/>
                    </a:lnTo>
                    <a:lnTo>
                      <a:pt x="178" y="655"/>
                    </a:lnTo>
                    <a:lnTo>
                      <a:pt x="187" y="650"/>
                    </a:lnTo>
                    <a:lnTo>
                      <a:pt x="191" y="648"/>
                    </a:lnTo>
                    <a:lnTo>
                      <a:pt x="194" y="647"/>
                    </a:lnTo>
                    <a:lnTo>
                      <a:pt x="197" y="647"/>
                    </a:lnTo>
                    <a:lnTo>
                      <a:pt x="198" y="644"/>
                    </a:lnTo>
                    <a:lnTo>
                      <a:pt x="200" y="643"/>
                    </a:lnTo>
                    <a:lnTo>
                      <a:pt x="205" y="641"/>
                    </a:lnTo>
                    <a:lnTo>
                      <a:pt x="214" y="636"/>
                    </a:lnTo>
                    <a:lnTo>
                      <a:pt x="232" y="626"/>
                    </a:lnTo>
                    <a:lnTo>
                      <a:pt x="266" y="604"/>
                    </a:lnTo>
                    <a:lnTo>
                      <a:pt x="282" y="590"/>
                    </a:lnTo>
                    <a:lnTo>
                      <a:pt x="290" y="583"/>
                    </a:lnTo>
                    <a:lnTo>
                      <a:pt x="299" y="578"/>
                    </a:lnTo>
                    <a:lnTo>
                      <a:pt x="331" y="549"/>
                    </a:lnTo>
                    <a:lnTo>
                      <a:pt x="347" y="530"/>
                    </a:lnTo>
                    <a:lnTo>
                      <a:pt x="364" y="512"/>
                    </a:lnTo>
                    <a:lnTo>
                      <a:pt x="371" y="502"/>
                    </a:lnTo>
                    <a:lnTo>
                      <a:pt x="379" y="492"/>
                    </a:lnTo>
                    <a:lnTo>
                      <a:pt x="393" y="474"/>
                    </a:lnTo>
                    <a:lnTo>
                      <a:pt x="406" y="454"/>
                    </a:lnTo>
                    <a:lnTo>
                      <a:pt x="408" y="448"/>
                    </a:lnTo>
                    <a:lnTo>
                      <a:pt x="412" y="444"/>
                    </a:lnTo>
                    <a:lnTo>
                      <a:pt x="418" y="435"/>
                    </a:lnTo>
                    <a:lnTo>
                      <a:pt x="423" y="423"/>
                    </a:lnTo>
                    <a:lnTo>
                      <a:pt x="425" y="418"/>
                    </a:lnTo>
                    <a:lnTo>
                      <a:pt x="429" y="413"/>
                    </a:lnTo>
                    <a:lnTo>
                      <a:pt x="439" y="393"/>
                    </a:lnTo>
                    <a:lnTo>
                      <a:pt x="447" y="370"/>
                    </a:lnTo>
                    <a:lnTo>
                      <a:pt x="450" y="359"/>
                    </a:lnTo>
                    <a:lnTo>
                      <a:pt x="455" y="349"/>
                    </a:lnTo>
                    <a:lnTo>
                      <a:pt x="457" y="336"/>
                    </a:lnTo>
                    <a:lnTo>
                      <a:pt x="460" y="325"/>
                    </a:lnTo>
                    <a:lnTo>
                      <a:pt x="466" y="302"/>
                    </a:lnTo>
                    <a:lnTo>
                      <a:pt x="469" y="277"/>
                    </a:lnTo>
                    <a:lnTo>
                      <a:pt x="469" y="270"/>
                    </a:lnTo>
                    <a:lnTo>
                      <a:pt x="469" y="267"/>
                    </a:lnTo>
                    <a:lnTo>
                      <a:pt x="471" y="265"/>
                    </a:lnTo>
                    <a:lnTo>
                      <a:pt x="473" y="253"/>
                    </a:lnTo>
                    <a:lnTo>
                      <a:pt x="474" y="228"/>
                    </a:lnTo>
                    <a:lnTo>
                      <a:pt x="474" y="216"/>
                    </a:lnTo>
                    <a:lnTo>
                      <a:pt x="475" y="205"/>
                    </a:lnTo>
                    <a:close/>
                  </a:path>
                </a:pathLst>
              </a:custGeom>
              <a:solidFill>
                <a:srgbClr val="474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186">
                <a:extLst>
                  <a:ext uri="{FF2B5EF4-FFF2-40B4-BE49-F238E27FC236}">
                    <a16:creationId xmlns:a16="http://schemas.microsoft.com/office/drawing/2014/main" id="{3610D753-1EE3-4D07-8B3B-3FC0DD909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1363"/>
                <a:ext cx="78" cy="120"/>
              </a:xfrm>
              <a:custGeom>
                <a:avLst/>
                <a:gdLst>
                  <a:gd name="T0" fmla="*/ 1 w 387"/>
                  <a:gd name="T1" fmla="*/ 0 h 602"/>
                  <a:gd name="T2" fmla="*/ 1 w 387"/>
                  <a:gd name="T3" fmla="*/ 0 h 602"/>
                  <a:gd name="T4" fmla="*/ 1 w 387"/>
                  <a:gd name="T5" fmla="*/ 0 h 602"/>
                  <a:gd name="T6" fmla="*/ 1 w 387"/>
                  <a:gd name="T7" fmla="*/ 0 h 602"/>
                  <a:gd name="T8" fmla="*/ 1 w 387"/>
                  <a:gd name="T9" fmla="*/ 0 h 602"/>
                  <a:gd name="T10" fmla="*/ 1 w 387"/>
                  <a:gd name="T11" fmla="*/ 0 h 602"/>
                  <a:gd name="T12" fmla="*/ 1 w 387"/>
                  <a:gd name="T13" fmla="*/ 0 h 602"/>
                  <a:gd name="T14" fmla="*/ 1 w 387"/>
                  <a:gd name="T15" fmla="*/ 0 h 602"/>
                  <a:gd name="T16" fmla="*/ 0 w 387"/>
                  <a:gd name="T17" fmla="*/ 1 h 602"/>
                  <a:gd name="T18" fmla="*/ 0 w 387"/>
                  <a:gd name="T19" fmla="*/ 1 h 602"/>
                  <a:gd name="T20" fmla="*/ 0 w 387"/>
                  <a:gd name="T21" fmla="*/ 1 h 602"/>
                  <a:gd name="T22" fmla="*/ 0 w 387"/>
                  <a:gd name="T23" fmla="*/ 1 h 602"/>
                  <a:gd name="T24" fmla="*/ 0 w 387"/>
                  <a:gd name="T25" fmla="*/ 1 h 602"/>
                  <a:gd name="T26" fmla="*/ 0 w 387"/>
                  <a:gd name="T27" fmla="*/ 1 h 602"/>
                  <a:gd name="T28" fmla="*/ 0 w 387"/>
                  <a:gd name="T29" fmla="*/ 1 h 602"/>
                  <a:gd name="T30" fmla="*/ 0 w 387"/>
                  <a:gd name="T31" fmla="*/ 1 h 602"/>
                  <a:gd name="T32" fmla="*/ 0 w 387"/>
                  <a:gd name="T33" fmla="*/ 1 h 602"/>
                  <a:gd name="T34" fmla="*/ 0 w 387"/>
                  <a:gd name="T35" fmla="*/ 1 h 602"/>
                  <a:gd name="T36" fmla="*/ 0 w 387"/>
                  <a:gd name="T37" fmla="*/ 1 h 602"/>
                  <a:gd name="T38" fmla="*/ 0 w 387"/>
                  <a:gd name="T39" fmla="*/ 1 h 602"/>
                  <a:gd name="T40" fmla="*/ 0 w 387"/>
                  <a:gd name="T41" fmla="*/ 1 h 602"/>
                  <a:gd name="T42" fmla="*/ 0 w 387"/>
                  <a:gd name="T43" fmla="*/ 1 h 602"/>
                  <a:gd name="T44" fmla="*/ 0 w 387"/>
                  <a:gd name="T45" fmla="*/ 1 h 602"/>
                  <a:gd name="T46" fmla="*/ 0 w 387"/>
                  <a:gd name="T47" fmla="*/ 1 h 602"/>
                  <a:gd name="T48" fmla="*/ 1 w 387"/>
                  <a:gd name="T49" fmla="*/ 1 h 602"/>
                  <a:gd name="T50" fmla="*/ 1 w 387"/>
                  <a:gd name="T51" fmla="*/ 1 h 602"/>
                  <a:gd name="T52" fmla="*/ 1 w 387"/>
                  <a:gd name="T53" fmla="*/ 1 h 602"/>
                  <a:gd name="T54" fmla="*/ 1 w 387"/>
                  <a:gd name="T55" fmla="*/ 0 h 602"/>
                  <a:gd name="T56" fmla="*/ 1 w 387"/>
                  <a:gd name="T57" fmla="*/ 0 h 602"/>
                  <a:gd name="T58" fmla="*/ 1 w 387"/>
                  <a:gd name="T59" fmla="*/ 0 h 602"/>
                  <a:gd name="T60" fmla="*/ 1 w 387"/>
                  <a:gd name="T61" fmla="*/ 0 h 602"/>
                  <a:gd name="T62" fmla="*/ 1 w 387"/>
                  <a:gd name="T63" fmla="*/ 0 h 602"/>
                  <a:gd name="T64" fmla="*/ 1 w 387"/>
                  <a:gd name="T65" fmla="*/ 0 h 602"/>
                  <a:gd name="T66" fmla="*/ 1 w 387"/>
                  <a:gd name="T67" fmla="*/ 0 h 6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7"/>
                  <a:gd name="T103" fmla="*/ 0 h 602"/>
                  <a:gd name="T104" fmla="*/ 387 w 387"/>
                  <a:gd name="T105" fmla="*/ 602 h 6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7" h="602">
                    <a:moveTo>
                      <a:pt x="358" y="0"/>
                    </a:moveTo>
                    <a:lnTo>
                      <a:pt x="363" y="47"/>
                    </a:lnTo>
                    <a:lnTo>
                      <a:pt x="364" y="70"/>
                    </a:lnTo>
                    <a:lnTo>
                      <a:pt x="365" y="97"/>
                    </a:lnTo>
                    <a:lnTo>
                      <a:pt x="364" y="99"/>
                    </a:lnTo>
                    <a:lnTo>
                      <a:pt x="364" y="102"/>
                    </a:lnTo>
                    <a:lnTo>
                      <a:pt x="364" y="109"/>
                    </a:lnTo>
                    <a:lnTo>
                      <a:pt x="364" y="123"/>
                    </a:lnTo>
                    <a:lnTo>
                      <a:pt x="362" y="150"/>
                    </a:lnTo>
                    <a:lnTo>
                      <a:pt x="355" y="202"/>
                    </a:lnTo>
                    <a:lnTo>
                      <a:pt x="348" y="226"/>
                    </a:lnTo>
                    <a:lnTo>
                      <a:pt x="341" y="251"/>
                    </a:lnTo>
                    <a:lnTo>
                      <a:pt x="337" y="262"/>
                    </a:lnTo>
                    <a:lnTo>
                      <a:pt x="334" y="268"/>
                    </a:lnTo>
                    <a:lnTo>
                      <a:pt x="333" y="275"/>
                    </a:lnTo>
                    <a:lnTo>
                      <a:pt x="325" y="299"/>
                    </a:lnTo>
                    <a:lnTo>
                      <a:pt x="303" y="345"/>
                    </a:lnTo>
                    <a:lnTo>
                      <a:pt x="296" y="355"/>
                    </a:lnTo>
                    <a:lnTo>
                      <a:pt x="290" y="366"/>
                    </a:lnTo>
                    <a:lnTo>
                      <a:pt x="276" y="389"/>
                    </a:lnTo>
                    <a:lnTo>
                      <a:pt x="261" y="409"/>
                    </a:lnTo>
                    <a:lnTo>
                      <a:pt x="245" y="431"/>
                    </a:lnTo>
                    <a:lnTo>
                      <a:pt x="227" y="450"/>
                    </a:lnTo>
                    <a:lnTo>
                      <a:pt x="208" y="471"/>
                    </a:lnTo>
                    <a:lnTo>
                      <a:pt x="183" y="492"/>
                    </a:lnTo>
                    <a:lnTo>
                      <a:pt x="160" y="513"/>
                    </a:lnTo>
                    <a:lnTo>
                      <a:pt x="135" y="532"/>
                    </a:lnTo>
                    <a:lnTo>
                      <a:pt x="110" y="550"/>
                    </a:lnTo>
                    <a:lnTo>
                      <a:pt x="82" y="565"/>
                    </a:lnTo>
                    <a:lnTo>
                      <a:pt x="55" y="578"/>
                    </a:lnTo>
                    <a:lnTo>
                      <a:pt x="47" y="581"/>
                    </a:lnTo>
                    <a:lnTo>
                      <a:pt x="40" y="584"/>
                    </a:lnTo>
                    <a:lnTo>
                      <a:pt x="27" y="591"/>
                    </a:lnTo>
                    <a:lnTo>
                      <a:pt x="0" y="602"/>
                    </a:lnTo>
                    <a:lnTo>
                      <a:pt x="17" y="602"/>
                    </a:lnTo>
                    <a:lnTo>
                      <a:pt x="38" y="601"/>
                    </a:lnTo>
                    <a:lnTo>
                      <a:pt x="62" y="600"/>
                    </a:lnTo>
                    <a:lnTo>
                      <a:pt x="82" y="589"/>
                    </a:lnTo>
                    <a:lnTo>
                      <a:pt x="104" y="577"/>
                    </a:lnTo>
                    <a:lnTo>
                      <a:pt x="145" y="550"/>
                    </a:lnTo>
                    <a:lnTo>
                      <a:pt x="164" y="534"/>
                    </a:lnTo>
                    <a:lnTo>
                      <a:pt x="185" y="519"/>
                    </a:lnTo>
                    <a:lnTo>
                      <a:pt x="223" y="485"/>
                    </a:lnTo>
                    <a:lnTo>
                      <a:pt x="232" y="474"/>
                    </a:lnTo>
                    <a:lnTo>
                      <a:pt x="237" y="468"/>
                    </a:lnTo>
                    <a:lnTo>
                      <a:pt x="242" y="464"/>
                    </a:lnTo>
                    <a:lnTo>
                      <a:pt x="261" y="443"/>
                    </a:lnTo>
                    <a:lnTo>
                      <a:pt x="295" y="400"/>
                    </a:lnTo>
                    <a:lnTo>
                      <a:pt x="308" y="377"/>
                    </a:lnTo>
                    <a:lnTo>
                      <a:pt x="322" y="354"/>
                    </a:lnTo>
                    <a:lnTo>
                      <a:pt x="324" y="347"/>
                    </a:lnTo>
                    <a:lnTo>
                      <a:pt x="325" y="344"/>
                    </a:lnTo>
                    <a:lnTo>
                      <a:pt x="328" y="341"/>
                    </a:lnTo>
                    <a:lnTo>
                      <a:pt x="334" y="330"/>
                    </a:lnTo>
                    <a:lnTo>
                      <a:pt x="346" y="307"/>
                    </a:lnTo>
                    <a:lnTo>
                      <a:pt x="355" y="281"/>
                    </a:lnTo>
                    <a:lnTo>
                      <a:pt x="363" y="256"/>
                    </a:lnTo>
                    <a:lnTo>
                      <a:pt x="370" y="230"/>
                    </a:lnTo>
                    <a:lnTo>
                      <a:pt x="376" y="205"/>
                    </a:lnTo>
                    <a:lnTo>
                      <a:pt x="380" y="178"/>
                    </a:lnTo>
                    <a:lnTo>
                      <a:pt x="381" y="165"/>
                    </a:lnTo>
                    <a:lnTo>
                      <a:pt x="383" y="152"/>
                    </a:lnTo>
                    <a:lnTo>
                      <a:pt x="385" y="124"/>
                    </a:lnTo>
                    <a:lnTo>
                      <a:pt x="387" y="97"/>
                    </a:lnTo>
                    <a:lnTo>
                      <a:pt x="387" y="58"/>
                    </a:lnTo>
                    <a:lnTo>
                      <a:pt x="373" y="27"/>
                    </a:lnTo>
                    <a:lnTo>
                      <a:pt x="365" y="13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2F2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187">
                <a:extLst>
                  <a:ext uri="{FF2B5EF4-FFF2-40B4-BE49-F238E27FC236}">
                    <a16:creationId xmlns:a16="http://schemas.microsoft.com/office/drawing/2014/main" id="{E6FE5159-E736-4759-BF78-69F17B20C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1374"/>
                <a:ext cx="68" cy="109"/>
              </a:xfrm>
              <a:custGeom>
                <a:avLst/>
                <a:gdLst>
                  <a:gd name="T0" fmla="*/ 1 w 344"/>
                  <a:gd name="T1" fmla="*/ 0 h 542"/>
                  <a:gd name="T2" fmla="*/ 1 w 344"/>
                  <a:gd name="T3" fmla="*/ 0 h 542"/>
                  <a:gd name="T4" fmla="*/ 1 w 344"/>
                  <a:gd name="T5" fmla="*/ 0 h 542"/>
                  <a:gd name="T6" fmla="*/ 0 w 344"/>
                  <a:gd name="T7" fmla="*/ 0 h 542"/>
                  <a:gd name="T8" fmla="*/ 0 w 344"/>
                  <a:gd name="T9" fmla="*/ 0 h 542"/>
                  <a:gd name="T10" fmla="*/ 0 w 344"/>
                  <a:gd name="T11" fmla="*/ 0 h 542"/>
                  <a:gd name="T12" fmla="*/ 0 w 344"/>
                  <a:gd name="T13" fmla="*/ 0 h 542"/>
                  <a:gd name="T14" fmla="*/ 0 w 344"/>
                  <a:gd name="T15" fmla="*/ 0 h 542"/>
                  <a:gd name="T16" fmla="*/ 0 w 344"/>
                  <a:gd name="T17" fmla="*/ 0 h 542"/>
                  <a:gd name="T18" fmla="*/ 0 w 344"/>
                  <a:gd name="T19" fmla="*/ 0 h 542"/>
                  <a:gd name="T20" fmla="*/ 0 w 344"/>
                  <a:gd name="T21" fmla="*/ 0 h 542"/>
                  <a:gd name="T22" fmla="*/ 0 w 344"/>
                  <a:gd name="T23" fmla="*/ 0 h 542"/>
                  <a:gd name="T24" fmla="*/ 0 w 344"/>
                  <a:gd name="T25" fmla="*/ 0 h 542"/>
                  <a:gd name="T26" fmla="*/ 0 w 344"/>
                  <a:gd name="T27" fmla="*/ 0 h 542"/>
                  <a:gd name="T28" fmla="*/ 0 w 344"/>
                  <a:gd name="T29" fmla="*/ 0 h 542"/>
                  <a:gd name="T30" fmla="*/ 0 w 344"/>
                  <a:gd name="T31" fmla="*/ 0 h 542"/>
                  <a:gd name="T32" fmla="*/ 0 w 344"/>
                  <a:gd name="T33" fmla="*/ 1 h 542"/>
                  <a:gd name="T34" fmla="*/ 0 w 344"/>
                  <a:gd name="T35" fmla="*/ 1 h 542"/>
                  <a:gd name="T36" fmla="*/ 0 w 344"/>
                  <a:gd name="T37" fmla="*/ 1 h 542"/>
                  <a:gd name="T38" fmla="*/ 0 w 344"/>
                  <a:gd name="T39" fmla="*/ 1 h 542"/>
                  <a:gd name="T40" fmla="*/ 0 w 344"/>
                  <a:gd name="T41" fmla="*/ 1 h 542"/>
                  <a:gd name="T42" fmla="*/ 0 w 344"/>
                  <a:gd name="T43" fmla="*/ 1 h 542"/>
                  <a:gd name="T44" fmla="*/ 0 w 344"/>
                  <a:gd name="T45" fmla="*/ 1 h 542"/>
                  <a:gd name="T46" fmla="*/ 0 w 344"/>
                  <a:gd name="T47" fmla="*/ 1 h 542"/>
                  <a:gd name="T48" fmla="*/ 0 w 344"/>
                  <a:gd name="T49" fmla="*/ 1 h 542"/>
                  <a:gd name="T50" fmla="*/ 0 w 344"/>
                  <a:gd name="T51" fmla="*/ 1 h 542"/>
                  <a:gd name="T52" fmla="*/ 0 w 344"/>
                  <a:gd name="T53" fmla="*/ 1 h 542"/>
                  <a:gd name="T54" fmla="*/ 0 w 344"/>
                  <a:gd name="T55" fmla="*/ 1 h 542"/>
                  <a:gd name="T56" fmla="*/ 0 w 344"/>
                  <a:gd name="T57" fmla="*/ 1 h 542"/>
                  <a:gd name="T58" fmla="*/ 0 w 344"/>
                  <a:gd name="T59" fmla="*/ 1 h 542"/>
                  <a:gd name="T60" fmla="*/ 0 w 344"/>
                  <a:gd name="T61" fmla="*/ 1 h 542"/>
                  <a:gd name="T62" fmla="*/ 0 w 344"/>
                  <a:gd name="T63" fmla="*/ 1 h 542"/>
                  <a:gd name="T64" fmla="*/ 0 w 344"/>
                  <a:gd name="T65" fmla="*/ 1 h 542"/>
                  <a:gd name="T66" fmla="*/ 0 w 344"/>
                  <a:gd name="T67" fmla="*/ 1 h 542"/>
                  <a:gd name="T68" fmla="*/ 0 w 344"/>
                  <a:gd name="T69" fmla="*/ 1 h 542"/>
                  <a:gd name="T70" fmla="*/ 0 w 344"/>
                  <a:gd name="T71" fmla="*/ 1 h 542"/>
                  <a:gd name="T72" fmla="*/ 0 w 344"/>
                  <a:gd name="T73" fmla="*/ 1 h 542"/>
                  <a:gd name="T74" fmla="*/ 0 w 344"/>
                  <a:gd name="T75" fmla="*/ 1 h 542"/>
                  <a:gd name="T76" fmla="*/ 0 w 344"/>
                  <a:gd name="T77" fmla="*/ 1 h 542"/>
                  <a:gd name="T78" fmla="*/ 0 w 344"/>
                  <a:gd name="T79" fmla="*/ 1 h 542"/>
                  <a:gd name="T80" fmla="*/ 0 w 344"/>
                  <a:gd name="T81" fmla="*/ 1 h 542"/>
                  <a:gd name="T82" fmla="*/ 0 w 344"/>
                  <a:gd name="T83" fmla="*/ 1 h 542"/>
                  <a:gd name="T84" fmla="*/ 0 w 344"/>
                  <a:gd name="T85" fmla="*/ 1 h 542"/>
                  <a:gd name="T86" fmla="*/ 0 w 344"/>
                  <a:gd name="T87" fmla="*/ 0 h 542"/>
                  <a:gd name="T88" fmla="*/ 0 w 344"/>
                  <a:gd name="T89" fmla="*/ 0 h 542"/>
                  <a:gd name="T90" fmla="*/ 0 w 344"/>
                  <a:gd name="T91" fmla="*/ 0 h 542"/>
                  <a:gd name="T92" fmla="*/ 0 w 344"/>
                  <a:gd name="T93" fmla="*/ 0 h 542"/>
                  <a:gd name="T94" fmla="*/ 1 w 344"/>
                  <a:gd name="T95" fmla="*/ 0 h 542"/>
                  <a:gd name="T96" fmla="*/ 1 w 344"/>
                  <a:gd name="T97" fmla="*/ 0 h 542"/>
                  <a:gd name="T98" fmla="*/ 1 w 344"/>
                  <a:gd name="T99" fmla="*/ 0 h 542"/>
                  <a:gd name="T100" fmla="*/ 1 w 344"/>
                  <a:gd name="T101" fmla="*/ 0 h 542"/>
                  <a:gd name="T102" fmla="*/ 1 w 344"/>
                  <a:gd name="T103" fmla="*/ 0 h 542"/>
                  <a:gd name="T104" fmla="*/ 1 w 344"/>
                  <a:gd name="T105" fmla="*/ 0 h 542"/>
                  <a:gd name="T106" fmla="*/ 1 w 344"/>
                  <a:gd name="T107" fmla="*/ 0 h 542"/>
                  <a:gd name="T108" fmla="*/ 1 w 344"/>
                  <a:gd name="T109" fmla="*/ 0 h 542"/>
                  <a:gd name="T110" fmla="*/ 1 w 344"/>
                  <a:gd name="T111" fmla="*/ 0 h 54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44"/>
                  <a:gd name="T169" fmla="*/ 0 h 542"/>
                  <a:gd name="T170" fmla="*/ 344 w 344"/>
                  <a:gd name="T171" fmla="*/ 542 h 54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44" h="542">
                    <a:moveTo>
                      <a:pt x="325" y="0"/>
                    </a:moveTo>
                    <a:lnTo>
                      <a:pt x="325" y="39"/>
                    </a:lnTo>
                    <a:lnTo>
                      <a:pt x="323" y="66"/>
                    </a:lnTo>
                    <a:lnTo>
                      <a:pt x="321" y="94"/>
                    </a:lnTo>
                    <a:lnTo>
                      <a:pt x="319" y="107"/>
                    </a:lnTo>
                    <a:lnTo>
                      <a:pt x="318" y="120"/>
                    </a:lnTo>
                    <a:lnTo>
                      <a:pt x="314" y="147"/>
                    </a:lnTo>
                    <a:lnTo>
                      <a:pt x="308" y="172"/>
                    </a:lnTo>
                    <a:lnTo>
                      <a:pt x="301" y="198"/>
                    </a:lnTo>
                    <a:lnTo>
                      <a:pt x="293" y="223"/>
                    </a:lnTo>
                    <a:lnTo>
                      <a:pt x="284" y="249"/>
                    </a:lnTo>
                    <a:lnTo>
                      <a:pt x="272" y="272"/>
                    </a:lnTo>
                    <a:lnTo>
                      <a:pt x="266" y="283"/>
                    </a:lnTo>
                    <a:lnTo>
                      <a:pt x="263" y="286"/>
                    </a:lnTo>
                    <a:lnTo>
                      <a:pt x="262" y="289"/>
                    </a:lnTo>
                    <a:lnTo>
                      <a:pt x="260" y="296"/>
                    </a:lnTo>
                    <a:lnTo>
                      <a:pt x="246" y="319"/>
                    </a:lnTo>
                    <a:lnTo>
                      <a:pt x="233" y="342"/>
                    </a:lnTo>
                    <a:lnTo>
                      <a:pt x="199" y="385"/>
                    </a:lnTo>
                    <a:lnTo>
                      <a:pt x="180" y="406"/>
                    </a:lnTo>
                    <a:lnTo>
                      <a:pt x="175" y="410"/>
                    </a:lnTo>
                    <a:lnTo>
                      <a:pt x="170" y="416"/>
                    </a:lnTo>
                    <a:lnTo>
                      <a:pt x="161" y="427"/>
                    </a:lnTo>
                    <a:lnTo>
                      <a:pt x="123" y="461"/>
                    </a:lnTo>
                    <a:lnTo>
                      <a:pt x="102" y="476"/>
                    </a:lnTo>
                    <a:lnTo>
                      <a:pt x="83" y="492"/>
                    </a:lnTo>
                    <a:lnTo>
                      <a:pt x="42" y="519"/>
                    </a:lnTo>
                    <a:lnTo>
                      <a:pt x="20" y="531"/>
                    </a:lnTo>
                    <a:lnTo>
                      <a:pt x="0" y="542"/>
                    </a:lnTo>
                    <a:lnTo>
                      <a:pt x="16" y="540"/>
                    </a:lnTo>
                    <a:lnTo>
                      <a:pt x="33" y="537"/>
                    </a:lnTo>
                    <a:lnTo>
                      <a:pt x="65" y="531"/>
                    </a:lnTo>
                    <a:lnTo>
                      <a:pt x="92" y="511"/>
                    </a:lnTo>
                    <a:lnTo>
                      <a:pt x="106" y="500"/>
                    </a:lnTo>
                    <a:lnTo>
                      <a:pt x="112" y="494"/>
                    </a:lnTo>
                    <a:lnTo>
                      <a:pt x="120" y="490"/>
                    </a:lnTo>
                    <a:lnTo>
                      <a:pt x="148" y="466"/>
                    </a:lnTo>
                    <a:lnTo>
                      <a:pt x="176" y="441"/>
                    </a:lnTo>
                    <a:lnTo>
                      <a:pt x="212" y="400"/>
                    </a:lnTo>
                    <a:lnTo>
                      <a:pt x="228" y="379"/>
                    </a:lnTo>
                    <a:lnTo>
                      <a:pt x="244" y="358"/>
                    </a:lnTo>
                    <a:lnTo>
                      <a:pt x="258" y="336"/>
                    </a:lnTo>
                    <a:lnTo>
                      <a:pt x="271" y="314"/>
                    </a:lnTo>
                    <a:lnTo>
                      <a:pt x="296" y="269"/>
                    </a:lnTo>
                    <a:lnTo>
                      <a:pt x="305" y="244"/>
                    </a:lnTo>
                    <a:lnTo>
                      <a:pt x="314" y="220"/>
                    </a:lnTo>
                    <a:lnTo>
                      <a:pt x="321" y="195"/>
                    </a:lnTo>
                    <a:lnTo>
                      <a:pt x="328" y="171"/>
                    </a:lnTo>
                    <a:lnTo>
                      <a:pt x="332" y="145"/>
                    </a:lnTo>
                    <a:lnTo>
                      <a:pt x="337" y="120"/>
                    </a:lnTo>
                    <a:lnTo>
                      <a:pt x="340" y="93"/>
                    </a:lnTo>
                    <a:lnTo>
                      <a:pt x="342" y="79"/>
                    </a:lnTo>
                    <a:lnTo>
                      <a:pt x="344" y="67"/>
                    </a:lnTo>
                    <a:lnTo>
                      <a:pt x="335" y="32"/>
                    </a:lnTo>
                    <a:lnTo>
                      <a:pt x="329" y="15"/>
                    </a:lnTo>
                    <a:lnTo>
                      <a:pt x="325" y="0"/>
                    </a:lnTo>
                    <a:close/>
                  </a:path>
                </a:pathLst>
              </a:custGeom>
              <a:solidFill>
                <a:srgbClr val="272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188">
                <a:extLst>
                  <a:ext uri="{FF2B5EF4-FFF2-40B4-BE49-F238E27FC236}">
                    <a16:creationId xmlns:a16="http://schemas.microsoft.com/office/drawing/2014/main" id="{D0E42142-E27D-43C3-B887-B1E5F1370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327"/>
                <a:ext cx="99" cy="112"/>
              </a:xfrm>
              <a:custGeom>
                <a:avLst/>
                <a:gdLst>
                  <a:gd name="T0" fmla="*/ 1 w 497"/>
                  <a:gd name="T1" fmla="*/ 0 h 560"/>
                  <a:gd name="T2" fmla="*/ 1 w 497"/>
                  <a:gd name="T3" fmla="*/ 0 h 560"/>
                  <a:gd name="T4" fmla="*/ 1 w 497"/>
                  <a:gd name="T5" fmla="*/ 0 h 560"/>
                  <a:gd name="T6" fmla="*/ 1 w 497"/>
                  <a:gd name="T7" fmla="*/ 0 h 560"/>
                  <a:gd name="T8" fmla="*/ 1 w 497"/>
                  <a:gd name="T9" fmla="*/ 0 h 560"/>
                  <a:gd name="T10" fmla="*/ 1 w 497"/>
                  <a:gd name="T11" fmla="*/ 0 h 560"/>
                  <a:gd name="T12" fmla="*/ 1 w 497"/>
                  <a:gd name="T13" fmla="*/ 1 h 560"/>
                  <a:gd name="T14" fmla="*/ 1 w 497"/>
                  <a:gd name="T15" fmla="*/ 1 h 560"/>
                  <a:gd name="T16" fmla="*/ 1 w 497"/>
                  <a:gd name="T17" fmla="*/ 1 h 560"/>
                  <a:gd name="T18" fmla="*/ 1 w 497"/>
                  <a:gd name="T19" fmla="*/ 1 h 560"/>
                  <a:gd name="T20" fmla="*/ 1 w 497"/>
                  <a:gd name="T21" fmla="*/ 1 h 560"/>
                  <a:gd name="T22" fmla="*/ 1 w 497"/>
                  <a:gd name="T23" fmla="*/ 1 h 560"/>
                  <a:gd name="T24" fmla="*/ 1 w 497"/>
                  <a:gd name="T25" fmla="*/ 1 h 560"/>
                  <a:gd name="T26" fmla="*/ 0 w 497"/>
                  <a:gd name="T27" fmla="*/ 1 h 560"/>
                  <a:gd name="T28" fmla="*/ 0 w 497"/>
                  <a:gd name="T29" fmla="*/ 1 h 560"/>
                  <a:gd name="T30" fmla="*/ 0 w 497"/>
                  <a:gd name="T31" fmla="*/ 1 h 560"/>
                  <a:gd name="T32" fmla="*/ 0 w 497"/>
                  <a:gd name="T33" fmla="*/ 1 h 560"/>
                  <a:gd name="T34" fmla="*/ 0 w 497"/>
                  <a:gd name="T35" fmla="*/ 1 h 560"/>
                  <a:gd name="T36" fmla="*/ 0 w 497"/>
                  <a:gd name="T37" fmla="*/ 1 h 560"/>
                  <a:gd name="T38" fmla="*/ 0 w 497"/>
                  <a:gd name="T39" fmla="*/ 1 h 560"/>
                  <a:gd name="T40" fmla="*/ 0 w 497"/>
                  <a:gd name="T41" fmla="*/ 1 h 560"/>
                  <a:gd name="T42" fmla="*/ 0 w 497"/>
                  <a:gd name="T43" fmla="*/ 1 h 560"/>
                  <a:gd name="T44" fmla="*/ 0 w 497"/>
                  <a:gd name="T45" fmla="*/ 1 h 560"/>
                  <a:gd name="T46" fmla="*/ 0 w 497"/>
                  <a:gd name="T47" fmla="*/ 1 h 560"/>
                  <a:gd name="T48" fmla="*/ 0 w 497"/>
                  <a:gd name="T49" fmla="*/ 1 h 560"/>
                  <a:gd name="T50" fmla="*/ 0 w 497"/>
                  <a:gd name="T51" fmla="*/ 1 h 560"/>
                  <a:gd name="T52" fmla="*/ 0 w 497"/>
                  <a:gd name="T53" fmla="*/ 1 h 560"/>
                  <a:gd name="T54" fmla="*/ 0 w 497"/>
                  <a:gd name="T55" fmla="*/ 1 h 560"/>
                  <a:gd name="T56" fmla="*/ 0 w 497"/>
                  <a:gd name="T57" fmla="*/ 1 h 560"/>
                  <a:gd name="T58" fmla="*/ 0 w 497"/>
                  <a:gd name="T59" fmla="*/ 1 h 560"/>
                  <a:gd name="T60" fmla="*/ 0 w 497"/>
                  <a:gd name="T61" fmla="*/ 1 h 560"/>
                  <a:gd name="T62" fmla="*/ 0 w 497"/>
                  <a:gd name="T63" fmla="*/ 1 h 560"/>
                  <a:gd name="T64" fmla="*/ 1 w 497"/>
                  <a:gd name="T65" fmla="*/ 1 h 560"/>
                  <a:gd name="T66" fmla="*/ 1 w 497"/>
                  <a:gd name="T67" fmla="*/ 1 h 560"/>
                  <a:gd name="T68" fmla="*/ 1 w 497"/>
                  <a:gd name="T69" fmla="*/ 1 h 560"/>
                  <a:gd name="T70" fmla="*/ 1 w 497"/>
                  <a:gd name="T71" fmla="*/ 1 h 560"/>
                  <a:gd name="T72" fmla="*/ 1 w 497"/>
                  <a:gd name="T73" fmla="*/ 1 h 560"/>
                  <a:gd name="T74" fmla="*/ 1 w 497"/>
                  <a:gd name="T75" fmla="*/ 1 h 560"/>
                  <a:gd name="T76" fmla="*/ 1 w 497"/>
                  <a:gd name="T77" fmla="*/ 1 h 560"/>
                  <a:gd name="T78" fmla="*/ 1 w 497"/>
                  <a:gd name="T79" fmla="*/ 1 h 560"/>
                  <a:gd name="T80" fmla="*/ 1 w 497"/>
                  <a:gd name="T81" fmla="*/ 1 h 560"/>
                  <a:gd name="T82" fmla="*/ 1 w 497"/>
                  <a:gd name="T83" fmla="*/ 1 h 560"/>
                  <a:gd name="T84" fmla="*/ 1 w 497"/>
                  <a:gd name="T85" fmla="*/ 1 h 560"/>
                  <a:gd name="T86" fmla="*/ 1 w 497"/>
                  <a:gd name="T87" fmla="*/ 1 h 560"/>
                  <a:gd name="T88" fmla="*/ 1 w 497"/>
                  <a:gd name="T89" fmla="*/ 0 h 560"/>
                  <a:gd name="T90" fmla="*/ 1 w 497"/>
                  <a:gd name="T91" fmla="*/ 0 h 560"/>
                  <a:gd name="T92" fmla="*/ 1 w 497"/>
                  <a:gd name="T93" fmla="*/ 0 h 560"/>
                  <a:gd name="T94" fmla="*/ 1 w 497"/>
                  <a:gd name="T95" fmla="*/ 0 h 560"/>
                  <a:gd name="T96" fmla="*/ 1 w 497"/>
                  <a:gd name="T97" fmla="*/ 0 h 560"/>
                  <a:gd name="T98" fmla="*/ 1 w 497"/>
                  <a:gd name="T99" fmla="*/ 0 h 560"/>
                  <a:gd name="T100" fmla="*/ 1 w 497"/>
                  <a:gd name="T101" fmla="*/ 0 h 560"/>
                  <a:gd name="T102" fmla="*/ 1 w 497"/>
                  <a:gd name="T103" fmla="*/ 0 h 560"/>
                  <a:gd name="T104" fmla="*/ 0 w 497"/>
                  <a:gd name="T105" fmla="*/ 0 h 560"/>
                  <a:gd name="T106" fmla="*/ 0 w 497"/>
                  <a:gd name="T107" fmla="*/ 0 h 560"/>
                  <a:gd name="T108" fmla="*/ 0 w 497"/>
                  <a:gd name="T109" fmla="*/ 0 h 560"/>
                  <a:gd name="T110" fmla="*/ 0 w 497"/>
                  <a:gd name="T111" fmla="*/ 0 h 560"/>
                  <a:gd name="T112" fmla="*/ 1 w 497"/>
                  <a:gd name="T113" fmla="*/ 0 h 560"/>
                  <a:gd name="T114" fmla="*/ 1 w 497"/>
                  <a:gd name="T115" fmla="*/ 0 h 56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97"/>
                  <a:gd name="T175" fmla="*/ 0 h 560"/>
                  <a:gd name="T176" fmla="*/ 497 w 497"/>
                  <a:gd name="T177" fmla="*/ 560 h 56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97" h="560">
                    <a:moveTo>
                      <a:pt x="398" y="87"/>
                    </a:moveTo>
                    <a:lnTo>
                      <a:pt x="415" y="106"/>
                    </a:lnTo>
                    <a:lnTo>
                      <a:pt x="432" y="126"/>
                    </a:lnTo>
                    <a:lnTo>
                      <a:pt x="445" y="148"/>
                    </a:lnTo>
                    <a:lnTo>
                      <a:pt x="457" y="171"/>
                    </a:lnTo>
                    <a:lnTo>
                      <a:pt x="465" y="195"/>
                    </a:lnTo>
                    <a:lnTo>
                      <a:pt x="472" y="220"/>
                    </a:lnTo>
                    <a:lnTo>
                      <a:pt x="475" y="246"/>
                    </a:lnTo>
                    <a:lnTo>
                      <a:pt x="478" y="275"/>
                    </a:lnTo>
                    <a:lnTo>
                      <a:pt x="476" y="277"/>
                    </a:lnTo>
                    <a:lnTo>
                      <a:pt x="476" y="280"/>
                    </a:lnTo>
                    <a:lnTo>
                      <a:pt x="476" y="287"/>
                    </a:lnTo>
                    <a:lnTo>
                      <a:pt x="475" y="301"/>
                    </a:lnTo>
                    <a:lnTo>
                      <a:pt x="473" y="313"/>
                    </a:lnTo>
                    <a:lnTo>
                      <a:pt x="472" y="327"/>
                    </a:lnTo>
                    <a:lnTo>
                      <a:pt x="468" y="338"/>
                    </a:lnTo>
                    <a:lnTo>
                      <a:pt x="466" y="344"/>
                    </a:lnTo>
                    <a:lnTo>
                      <a:pt x="465" y="350"/>
                    </a:lnTo>
                    <a:lnTo>
                      <a:pt x="457" y="375"/>
                    </a:lnTo>
                    <a:lnTo>
                      <a:pt x="445" y="398"/>
                    </a:lnTo>
                    <a:lnTo>
                      <a:pt x="432" y="421"/>
                    </a:lnTo>
                    <a:lnTo>
                      <a:pt x="415" y="441"/>
                    </a:lnTo>
                    <a:lnTo>
                      <a:pt x="398" y="462"/>
                    </a:lnTo>
                    <a:lnTo>
                      <a:pt x="378" y="479"/>
                    </a:lnTo>
                    <a:lnTo>
                      <a:pt x="357" y="496"/>
                    </a:lnTo>
                    <a:lnTo>
                      <a:pt x="335" y="508"/>
                    </a:lnTo>
                    <a:lnTo>
                      <a:pt x="323" y="514"/>
                    </a:lnTo>
                    <a:lnTo>
                      <a:pt x="313" y="521"/>
                    </a:lnTo>
                    <a:lnTo>
                      <a:pt x="288" y="528"/>
                    </a:lnTo>
                    <a:lnTo>
                      <a:pt x="263" y="535"/>
                    </a:lnTo>
                    <a:lnTo>
                      <a:pt x="249" y="536"/>
                    </a:lnTo>
                    <a:lnTo>
                      <a:pt x="237" y="539"/>
                    </a:lnTo>
                    <a:lnTo>
                      <a:pt x="223" y="540"/>
                    </a:lnTo>
                    <a:lnTo>
                      <a:pt x="217" y="540"/>
                    </a:lnTo>
                    <a:lnTo>
                      <a:pt x="213" y="540"/>
                    </a:lnTo>
                    <a:lnTo>
                      <a:pt x="211" y="541"/>
                    </a:lnTo>
                    <a:lnTo>
                      <a:pt x="182" y="539"/>
                    </a:lnTo>
                    <a:lnTo>
                      <a:pt x="156" y="535"/>
                    </a:lnTo>
                    <a:lnTo>
                      <a:pt x="131" y="528"/>
                    </a:lnTo>
                    <a:lnTo>
                      <a:pt x="109" y="521"/>
                    </a:lnTo>
                    <a:lnTo>
                      <a:pt x="85" y="508"/>
                    </a:lnTo>
                    <a:lnTo>
                      <a:pt x="63" y="496"/>
                    </a:lnTo>
                    <a:lnTo>
                      <a:pt x="43" y="479"/>
                    </a:lnTo>
                    <a:lnTo>
                      <a:pt x="24" y="462"/>
                    </a:lnTo>
                    <a:lnTo>
                      <a:pt x="0" y="434"/>
                    </a:lnTo>
                    <a:lnTo>
                      <a:pt x="7" y="473"/>
                    </a:lnTo>
                    <a:lnTo>
                      <a:pt x="9" y="475"/>
                    </a:lnTo>
                    <a:lnTo>
                      <a:pt x="29" y="494"/>
                    </a:lnTo>
                    <a:lnTo>
                      <a:pt x="52" y="511"/>
                    </a:lnTo>
                    <a:lnTo>
                      <a:pt x="76" y="526"/>
                    </a:lnTo>
                    <a:lnTo>
                      <a:pt x="101" y="539"/>
                    </a:lnTo>
                    <a:lnTo>
                      <a:pt x="126" y="547"/>
                    </a:lnTo>
                    <a:lnTo>
                      <a:pt x="153" y="555"/>
                    </a:lnTo>
                    <a:lnTo>
                      <a:pt x="181" y="558"/>
                    </a:lnTo>
                    <a:lnTo>
                      <a:pt x="211" y="560"/>
                    </a:lnTo>
                    <a:lnTo>
                      <a:pt x="224" y="559"/>
                    </a:lnTo>
                    <a:lnTo>
                      <a:pt x="231" y="558"/>
                    </a:lnTo>
                    <a:lnTo>
                      <a:pt x="239" y="558"/>
                    </a:lnTo>
                    <a:lnTo>
                      <a:pt x="253" y="556"/>
                    </a:lnTo>
                    <a:lnTo>
                      <a:pt x="260" y="555"/>
                    </a:lnTo>
                    <a:lnTo>
                      <a:pt x="268" y="555"/>
                    </a:lnTo>
                    <a:lnTo>
                      <a:pt x="280" y="550"/>
                    </a:lnTo>
                    <a:lnTo>
                      <a:pt x="294" y="547"/>
                    </a:lnTo>
                    <a:lnTo>
                      <a:pt x="306" y="542"/>
                    </a:lnTo>
                    <a:lnTo>
                      <a:pt x="320" y="539"/>
                    </a:lnTo>
                    <a:lnTo>
                      <a:pt x="331" y="532"/>
                    </a:lnTo>
                    <a:lnTo>
                      <a:pt x="333" y="530"/>
                    </a:lnTo>
                    <a:lnTo>
                      <a:pt x="335" y="528"/>
                    </a:lnTo>
                    <a:lnTo>
                      <a:pt x="337" y="528"/>
                    </a:lnTo>
                    <a:lnTo>
                      <a:pt x="344" y="526"/>
                    </a:lnTo>
                    <a:lnTo>
                      <a:pt x="355" y="518"/>
                    </a:lnTo>
                    <a:lnTo>
                      <a:pt x="367" y="511"/>
                    </a:lnTo>
                    <a:lnTo>
                      <a:pt x="390" y="494"/>
                    </a:lnTo>
                    <a:lnTo>
                      <a:pt x="413" y="475"/>
                    </a:lnTo>
                    <a:lnTo>
                      <a:pt x="432" y="453"/>
                    </a:lnTo>
                    <a:lnTo>
                      <a:pt x="449" y="430"/>
                    </a:lnTo>
                    <a:lnTo>
                      <a:pt x="456" y="417"/>
                    </a:lnTo>
                    <a:lnTo>
                      <a:pt x="463" y="406"/>
                    </a:lnTo>
                    <a:lnTo>
                      <a:pt x="465" y="399"/>
                    </a:lnTo>
                    <a:lnTo>
                      <a:pt x="465" y="397"/>
                    </a:lnTo>
                    <a:lnTo>
                      <a:pt x="466" y="396"/>
                    </a:lnTo>
                    <a:lnTo>
                      <a:pt x="468" y="394"/>
                    </a:lnTo>
                    <a:lnTo>
                      <a:pt x="475" y="382"/>
                    </a:lnTo>
                    <a:lnTo>
                      <a:pt x="479" y="369"/>
                    </a:lnTo>
                    <a:lnTo>
                      <a:pt x="483" y="356"/>
                    </a:lnTo>
                    <a:lnTo>
                      <a:pt x="487" y="343"/>
                    </a:lnTo>
                    <a:lnTo>
                      <a:pt x="491" y="330"/>
                    </a:lnTo>
                    <a:lnTo>
                      <a:pt x="491" y="322"/>
                    </a:lnTo>
                    <a:lnTo>
                      <a:pt x="492" y="315"/>
                    </a:lnTo>
                    <a:lnTo>
                      <a:pt x="495" y="302"/>
                    </a:lnTo>
                    <a:lnTo>
                      <a:pt x="497" y="275"/>
                    </a:lnTo>
                    <a:lnTo>
                      <a:pt x="495" y="245"/>
                    </a:lnTo>
                    <a:lnTo>
                      <a:pt x="491" y="217"/>
                    </a:lnTo>
                    <a:lnTo>
                      <a:pt x="483" y="190"/>
                    </a:lnTo>
                    <a:lnTo>
                      <a:pt x="475" y="165"/>
                    </a:lnTo>
                    <a:lnTo>
                      <a:pt x="463" y="140"/>
                    </a:lnTo>
                    <a:lnTo>
                      <a:pt x="449" y="116"/>
                    </a:lnTo>
                    <a:lnTo>
                      <a:pt x="432" y="93"/>
                    </a:lnTo>
                    <a:lnTo>
                      <a:pt x="413" y="73"/>
                    </a:lnTo>
                    <a:lnTo>
                      <a:pt x="398" y="59"/>
                    </a:lnTo>
                    <a:lnTo>
                      <a:pt x="384" y="48"/>
                    </a:lnTo>
                    <a:lnTo>
                      <a:pt x="370" y="36"/>
                    </a:lnTo>
                    <a:lnTo>
                      <a:pt x="356" y="27"/>
                    </a:lnTo>
                    <a:lnTo>
                      <a:pt x="340" y="18"/>
                    </a:lnTo>
                    <a:lnTo>
                      <a:pt x="325" y="12"/>
                    </a:lnTo>
                    <a:lnTo>
                      <a:pt x="310" y="5"/>
                    </a:lnTo>
                    <a:lnTo>
                      <a:pt x="295" y="0"/>
                    </a:lnTo>
                    <a:lnTo>
                      <a:pt x="271" y="6"/>
                    </a:lnTo>
                    <a:lnTo>
                      <a:pt x="252" y="13"/>
                    </a:lnTo>
                    <a:lnTo>
                      <a:pt x="271" y="15"/>
                    </a:lnTo>
                    <a:lnTo>
                      <a:pt x="291" y="21"/>
                    </a:lnTo>
                    <a:lnTo>
                      <a:pt x="311" y="27"/>
                    </a:lnTo>
                    <a:lnTo>
                      <a:pt x="330" y="36"/>
                    </a:lnTo>
                    <a:lnTo>
                      <a:pt x="347" y="46"/>
                    </a:lnTo>
                    <a:lnTo>
                      <a:pt x="365" y="58"/>
                    </a:lnTo>
                    <a:lnTo>
                      <a:pt x="381" y="72"/>
                    </a:lnTo>
                    <a:lnTo>
                      <a:pt x="398" y="87"/>
                    </a:lnTo>
                    <a:close/>
                  </a:path>
                </a:pathLst>
              </a:custGeom>
              <a:solidFill>
                <a:srgbClr val="979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189">
                <a:extLst>
                  <a:ext uri="{FF2B5EF4-FFF2-40B4-BE49-F238E27FC236}">
                    <a16:creationId xmlns:a16="http://schemas.microsoft.com/office/drawing/2014/main" id="{7047C839-F6C8-4971-9C21-501411948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1330"/>
                <a:ext cx="96" cy="105"/>
              </a:xfrm>
              <a:custGeom>
                <a:avLst/>
                <a:gdLst>
                  <a:gd name="T0" fmla="*/ 1 w 481"/>
                  <a:gd name="T1" fmla="*/ 0 h 528"/>
                  <a:gd name="T2" fmla="*/ 1 w 481"/>
                  <a:gd name="T3" fmla="*/ 0 h 528"/>
                  <a:gd name="T4" fmla="*/ 1 w 481"/>
                  <a:gd name="T5" fmla="*/ 0 h 528"/>
                  <a:gd name="T6" fmla="*/ 1 w 481"/>
                  <a:gd name="T7" fmla="*/ 0 h 528"/>
                  <a:gd name="T8" fmla="*/ 1 w 481"/>
                  <a:gd name="T9" fmla="*/ 0 h 528"/>
                  <a:gd name="T10" fmla="*/ 1 w 481"/>
                  <a:gd name="T11" fmla="*/ 0 h 528"/>
                  <a:gd name="T12" fmla="*/ 1 w 481"/>
                  <a:gd name="T13" fmla="*/ 0 h 528"/>
                  <a:gd name="T14" fmla="*/ 0 w 481"/>
                  <a:gd name="T15" fmla="*/ 0 h 528"/>
                  <a:gd name="T16" fmla="*/ 0 w 481"/>
                  <a:gd name="T17" fmla="*/ 0 h 528"/>
                  <a:gd name="T18" fmla="*/ 0 w 481"/>
                  <a:gd name="T19" fmla="*/ 0 h 528"/>
                  <a:gd name="T20" fmla="*/ 0 w 481"/>
                  <a:gd name="T21" fmla="*/ 0 h 528"/>
                  <a:gd name="T22" fmla="*/ 1 w 481"/>
                  <a:gd name="T23" fmla="*/ 0 h 528"/>
                  <a:gd name="T24" fmla="*/ 1 w 481"/>
                  <a:gd name="T25" fmla="*/ 0 h 528"/>
                  <a:gd name="T26" fmla="*/ 1 w 481"/>
                  <a:gd name="T27" fmla="*/ 0 h 528"/>
                  <a:gd name="T28" fmla="*/ 1 w 481"/>
                  <a:gd name="T29" fmla="*/ 0 h 528"/>
                  <a:gd name="T30" fmla="*/ 1 w 481"/>
                  <a:gd name="T31" fmla="*/ 0 h 528"/>
                  <a:gd name="T32" fmla="*/ 1 w 481"/>
                  <a:gd name="T33" fmla="*/ 0 h 528"/>
                  <a:gd name="T34" fmla="*/ 1 w 481"/>
                  <a:gd name="T35" fmla="*/ 0 h 528"/>
                  <a:gd name="T36" fmla="*/ 1 w 481"/>
                  <a:gd name="T37" fmla="*/ 0 h 528"/>
                  <a:gd name="T38" fmla="*/ 1 w 481"/>
                  <a:gd name="T39" fmla="*/ 0 h 528"/>
                  <a:gd name="T40" fmla="*/ 1 w 481"/>
                  <a:gd name="T41" fmla="*/ 1 h 528"/>
                  <a:gd name="T42" fmla="*/ 1 w 481"/>
                  <a:gd name="T43" fmla="*/ 1 h 528"/>
                  <a:gd name="T44" fmla="*/ 1 w 481"/>
                  <a:gd name="T45" fmla="*/ 1 h 528"/>
                  <a:gd name="T46" fmla="*/ 1 w 481"/>
                  <a:gd name="T47" fmla="*/ 1 h 528"/>
                  <a:gd name="T48" fmla="*/ 1 w 481"/>
                  <a:gd name="T49" fmla="*/ 1 h 528"/>
                  <a:gd name="T50" fmla="*/ 1 w 481"/>
                  <a:gd name="T51" fmla="*/ 1 h 528"/>
                  <a:gd name="T52" fmla="*/ 1 w 481"/>
                  <a:gd name="T53" fmla="*/ 1 h 528"/>
                  <a:gd name="T54" fmla="*/ 1 w 481"/>
                  <a:gd name="T55" fmla="*/ 1 h 528"/>
                  <a:gd name="T56" fmla="*/ 0 w 481"/>
                  <a:gd name="T57" fmla="*/ 1 h 528"/>
                  <a:gd name="T58" fmla="*/ 0 w 481"/>
                  <a:gd name="T59" fmla="*/ 1 h 528"/>
                  <a:gd name="T60" fmla="*/ 0 w 481"/>
                  <a:gd name="T61" fmla="*/ 1 h 528"/>
                  <a:gd name="T62" fmla="*/ 0 w 481"/>
                  <a:gd name="T63" fmla="*/ 1 h 528"/>
                  <a:gd name="T64" fmla="*/ 0 w 481"/>
                  <a:gd name="T65" fmla="*/ 1 h 528"/>
                  <a:gd name="T66" fmla="*/ 0 w 481"/>
                  <a:gd name="T67" fmla="*/ 1 h 528"/>
                  <a:gd name="T68" fmla="*/ 0 w 481"/>
                  <a:gd name="T69" fmla="*/ 1 h 528"/>
                  <a:gd name="T70" fmla="*/ 0 w 481"/>
                  <a:gd name="T71" fmla="*/ 1 h 528"/>
                  <a:gd name="T72" fmla="*/ 0 w 481"/>
                  <a:gd name="T73" fmla="*/ 1 h 528"/>
                  <a:gd name="T74" fmla="*/ 0 w 481"/>
                  <a:gd name="T75" fmla="*/ 1 h 528"/>
                  <a:gd name="T76" fmla="*/ 0 w 481"/>
                  <a:gd name="T77" fmla="*/ 1 h 528"/>
                  <a:gd name="T78" fmla="*/ 0 w 481"/>
                  <a:gd name="T79" fmla="*/ 1 h 528"/>
                  <a:gd name="T80" fmla="*/ 0 w 481"/>
                  <a:gd name="T81" fmla="*/ 1 h 528"/>
                  <a:gd name="T82" fmla="*/ 0 w 481"/>
                  <a:gd name="T83" fmla="*/ 1 h 528"/>
                  <a:gd name="T84" fmla="*/ 0 w 481"/>
                  <a:gd name="T85" fmla="*/ 1 h 528"/>
                  <a:gd name="T86" fmla="*/ 0 w 481"/>
                  <a:gd name="T87" fmla="*/ 1 h 528"/>
                  <a:gd name="T88" fmla="*/ 0 w 481"/>
                  <a:gd name="T89" fmla="*/ 1 h 528"/>
                  <a:gd name="T90" fmla="*/ 0 w 481"/>
                  <a:gd name="T91" fmla="*/ 1 h 528"/>
                  <a:gd name="T92" fmla="*/ 0 w 481"/>
                  <a:gd name="T93" fmla="*/ 1 h 528"/>
                  <a:gd name="T94" fmla="*/ 1 w 481"/>
                  <a:gd name="T95" fmla="*/ 1 h 528"/>
                  <a:gd name="T96" fmla="*/ 1 w 481"/>
                  <a:gd name="T97" fmla="*/ 1 h 528"/>
                  <a:gd name="T98" fmla="*/ 1 w 481"/>
                  <a:gd name="T99" fmla="*/ 1 h 528"/>
                  <a:gd name="T100" fmla="*/ 1 w 481"/>
                  <a:gd name="T101" fmla="*/ 1 h 528"/>
                  <a:gd name="T102" fmla="*/ 1 w 481"/>
                  <a:gd name="T103" fmla="*/ 1 h 528"/>
                  <a:gd name="T104" fmla="*/ 1 w 481"/>
                  <a:gd name="T105" fmla="*/ 1 h 528"/>
                  <a:gd name="T106" fmla="*/ 1 w 481"/>
                  <a:gd name="T107" fmla="*/ 1 h 528"/>
                  <a:gd name="T108" fmla="*/ 1 w 481"/>
                  <a:gd name="T109" fmla="*/ 0 h 528"/>
                  <a:gd name="T110" fmla="*/ 1 w 481"/>
                  <a:gd name="T111" fmla="*/ 0 h 528"/>
                  <a:gd name="T112" fmla="*/ 1 w 481"/>
                  <a:gd name="T113" fmla="*/ 0 h 5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81"/>
                  <a:gd name="T172" fmla="*/ 0 h 528"/>
                  <a:gd name="T173" fmla="*/ 481 w 481"/>
                  <a:gd name="T174" fmla="*/ 528 h 5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81" h="528">
                    <a:moveTo>
                      <a:pt x="481" y="262"/>
                    </a:moveTo>
                    <a:lnTo>
                      <a:pt x="478" y="233"/>
                    </a:lnTo>
                    <a:lnTo>
                      <a:pt x="475" y="207"/>
                    </a:lnTo>
                    <a:lnTo>
                      <a:pt x="468" y="182"/>
                    </a:lnTo>
                    <a:lnTo>
                      <a:pt x="460" y="158"/>
                    </a:lnTo>
                    <a:lnTo>
                      <a:pt x="448" y="135"/>
                    </a:lnTo>
                    <a:lnTo>
                      <a:pt x="435" y="113"/>
                    </a:lnTo>
                    <a:lnTo>
                      <a:pt x="418" y="93"/>
                    </a:lnTo>
                    <a:lnTo>
                      <a:pt x="401" y="74"/>
                    </a:lnTo>
                    <a:lnTo>
                      <a:pt x="384" y="59"/>
                    </a:lnTo>
                    <a:lnTo>
                      <a:pt x="368" y="45"/>
                    </a:lnTo>
                    <a:lnTo>
                      <a:pt x="350" y="33"/>
                    </a:lnTo>
                    <a:lnTo>
                      <a:pt x="333" y="23"/>
                    </a:lnTo>
                    <a:lnTo>
                      <a:pt x="314" y="14"/>
                    </a:lnTo>
                    <a:lnTo>
                      <a:pt x="294" y="8"/>
                    </a:lnTo>
                    <a:lnTo>
                      <a:pt x="274" y="2"/>
                    </a:lnTo>
                    <a:lnTo>
                      <a:pt x="255" y="0"/>
                    </a:lnTo>
                    <a:lnTo>
                      <a:pt x="216" y="17"/>
                    </a:lnTo>
                    <a:lnTo>
                      <a:pt x="239" y="17"/>
                    </a:lnTo>
                    <a:lnTo>
                      <a:pt x="263" y="20"/>
                    </a:lnTo>
                    <a:lnTo>
                      <a:pt x="285" y="26"/>
                    </a:lnTo>
                    <a:lnTo>
                      <a:pt x="308" y="34"/>
                    </a:lnTo>
                    <a:lnTo>
                      <a:pt x="328" y="44"/>
                    </a:lnTo>
                    <a:lnTo>
                      <a:pt x="349" y="56"/>
                    </a:lnTo>
                    <a:lnTo>
                      <a:pt x="368" y="71"/>
                    </a:lnTo>
                    <a:lnTo>
                      <a:pt x="387" y="88"/>
                    </a:lnTo>
                    <a:lnTo>
                      <a:pt x="403" y="106"/>
                    </a:lnTo>
                    <a:lnTo>
                      <a:pt x="418" y="125"/>
                    </a:lnTo>
                    <a:lnTo>
                      <a:pt x="431" y="146"/>
                    </a:lnTo>
                    <a:lnTo>
                      <a:pt x="441" y="167"/>
                    </a:lnTo>
                    <a:lnTo>
                      <a:pt x="449" y="189"/>
                    </a:lnTo>
                    <a:lnTo>
                      <a:pt x="454" y="212"/>
                    </a:lnTo>
                    <a:lnTo>
                      <a:pt x="458" y="235"/>
                    </a:lnTo>
                    <a:lnTo>
                      <a:pt x="459" y="262"/>
                    </a:lnTo>
                    <a:lnTo>
                      <a:pt x="458" y="273"/>
                    </a:lnTo>
                    <a:lnTo>
                      <a:pt x="458" y="285"/>
                    </a:lnTo>
                    <a:lnTo>
                      <a:pt x="456" y="297"/>
                    </a:lnTo>
                    <a:lnTo>
                      <a:pt x="454" y="299"/>
                    </a:lnTo>
                    <a:lnTo>
                      <a:pt x="454" y="302"/>
                    </a:lnTo>
                    <a:lnTo>
                      <a:pt x="454" y="309"/>
                    </a:lnTo>
                    <a:lnTo>
                      <a:pt x="449" y="332"/>
                    </a:lnTo>
                    <a:lnTo>
                      <a:pt x="441" y="354"/>
                    </a:lnTo>
                    <a:lnTo>
                      <a:pt x="431" y="375"/>
                    </a:lnTo>
                    <a:lnTo>
                      <a:pt x="418" y="395"/>
                    </a:lnTo>
                    <a:lnTo>
                      <a:pt x="410" y="404"/>
                    </a:lnTo>
                    <a:lnTo>
                      <a:pt x="403" y="415"/>
                    </a:lnTo>
                    <a:lnTo>
                      <a:pt x="387" y="434"/>
                    </a:lnTo>
                    <a:lnTo>
                      <a:pt x="385" y="434"/>
                    </a:lnTo>
                    <a:lnTo>
                      <a:pt x="384" y="435"/>
                    </a:lnTo>
                    <a:lnTo>
                      <a:pt x="382" y="437"/>
                    </a:lnTo>
                    <a:lnTo>
                      <a:pt x="377" y="442"/>
                    </a:lnTo>
                    <a:lnTo>
                      <a:pt x="368" y="451"/>
                    </a:lnTo>
                    <a:lnTo>
                      <a:pt x="358" y="458"/>
                    </a:lnTo>
                    <a:lnTo>
                      <a:pt x="349" y="466"/>
                    </a:lnTo>
                    <a:lnTo>
                      <a:pt x="338" y="471"/>
                    </a:lnTo>
                    <a:lnTo>
                      <a:pt x="327" y="478"/>
                    </a:lnTo>
                    <a:lnTo>
                      <a:pt x="307" y="488"/>
                    </a:lnTo>
                    <a:lnTo>
                      <a:pt x="284" y="496"/>
                    </a:lnTo>
                    <a:lnTo>
                      <a:pt x="262" y="502"/>
                    </a:lnTo>
                    <a:lnTo>
                      <a:pt x="255" y="502"/>
                    </a:lnTo>
                    <a:lnTo>
                      <a:pt x="251" y="502"/>
                    </a:lnTo>
                    <a:lnTo>
                      <a:pt x="249" y="503"/>
                    </a:lnTo>
                    <a:lnTo>
                      <a:pt x="238" y="505"/>
                    </a:lnTo>
                    <a:lnTo>
                      <a:pt x="225" y="505"/>
                    </a:lnTo>
                    <a:lnTo>
                      <a:pt x="214" y="506"/>
                    </a:lnTo>
                    <a:lnTo>
                      <a:pt x="188" y="505"/>
                    </a:lnTo>
                    <a:lnTo>
                      <a:pt x="164" y="502"/>
                    </a:lnTo>
                    <a:lnTo>
                      <a:pt x="141" y="496"/>
                    </a:lnTo>
                    <a:lnTo>
                      <a:pt x="120" y="488"/>
                    </a:lnTo>
                    <a:lnTo>
                      <a:pt x="98" y="478"/>
                    </a:lnTo>
                    <a:lnTo>
                      <a:pt x="78" y="466"/>
                    </a:lnTo>
                    <a:lnTo>
                      <a:pt x="58" y="451"/>
                    </a:lnTo>
                    <a:lnTo>
                      <a:pt x="41" y="434"/>
                    </a:lnTo>
                    <a:lnTo>
                      <a:pt x="29" y="420"/>
                    </a:lnTo>
                    <a:lnTo>
                      <a:pt x="19" y="408"/>
                    </a:lnTo>
                    <a:lnTo>
                      <a:pt x="8" y="394"/>
                    </a:lnTo>
                    <a:lnTo>
                      <a:pt x="0" y="381"/>
                    </a:lnTo>
                    <a:lnTo>
                      <a:pt x="0" y="402"/>
                    </a:lnTo>
                    <a:lnTo>
                      <a:pt x="3" y="421"/>
                    </a:lnTo>
                    <a:lnTo>
                      <a:pt x="27" y="449"/>
                    </a:lnTo>
                    <a:lnTo>
                      <a:pt x="46" y="466"/>
                    </a:lnTo>
                    <a:lnTo>
                      <a:pt x="66" y="483"/>
                    </a:lnTo>
                    <a:lnTo>
                      <a:pt x="88" y="495"/>
                    </a:lnTo>
                    <a:lnTo>
                      <a:pt x="112" y="508"/>
                    </a:lnTo>
                    <a:lnTo>
                      <a:pt x="134" y="515"/>
                    </a:lnTo>
                    <a:lnTo>
                      <a:pt x="159" y="522"/>
                    </a:lnTo>
                    <a:lnTo>
                      <a:pt x="185" y="526"/>
                    </a:lnTo>
                    <a:lnTo>
                      <a:pt x="214" y="528"/>
                    </a:lnTo>
                    <a:lnTo>
                      <a:pt x="216" y="527"/>
                    </a:lnTo>
                    <a:lnTo>
                      <a:pt x="220" y="527"/>
                    </a:lnTo>
                    <a:lnTo>
                      <a:pt x="226" y="527"/>
                    </a:lnTo>
                    <a:lnTo>
                      <a:pt x="240" y="526"/>
                    </a:lnTo>
                    <a:lnTo>
                      <a:pt x="252" y="523"/>
                    </a:lnTo>
                    <a:lnTo>
                      <a:pt x="266" y="522"/>
                    </a:lnTo>
                    <a:lnTo>
                      <a:pt x="291" y="515"/>
                    </a:lnTo>
                    <a:lnTo>
                      <a:pt x="316" y="508"/>
                    </a:lnTo>
                    <a:lnTo>
                      <a:pt x="326" y="501"/>
                    </a:lnTo>
                    <a:lnTo>
                      <a:pt x="338" y="495"/>
                    </a:lnTo>
                    <a:lnTo>
                      <a:pt x="360" y="483"/>
                    </a:lnTo>
                    <a:lnTo>
                      <a:pt x="381" y="466"/>
                    </a:lnTo>
                    <a:lnTo>
                      <a:pt x="401" y="449"/>
                    </a:lnTo>
                    <a:lnTo>
                      <a:pt x="418" y="428"/>
                    </a:lnTo>
                    <a:lnTo>
                      <a:pt x="435" y="408"/>
                    </a:lnTo>
                    <a:lnTo>
                      <a:pt x="448" y="385"/>
                    </a:lnTo>
                    <a:lnTo>
                      <a:pt x="460" y="362"/>
                    </a:lnTo>
                    <a:lnTo>
                      <a:pt x="468" y="337"/>
                    </a:lnTo>
                    <a:lnTo>
                      <a:pt x="469" y="331"/>
                    </a:lnTo>
                    <a:lnTo>
                      <a:pt x="471" y="325"/>
                    </a:lnTo>
                    <a:lnTo>
                      <a:pt x="475" y="314"/>
                    </a:lnTo>
                    <a:lnTo>
                      <a:pt x="476" y="300"/>
                    </a:lnTo>
                    <a:lnTo>
                      <a:pt x="478" y="288"/>
                    </a:lnTo>
                    <a:lnTo>
                      <a:pt x="479" y="274"/>
                    </a:lnTo>
                    <a:lnTo>
                      <a:pt x="479" y="267"/>
                    </a:lnTo>
                    <a:lnTo>
                      <a:pt x="479" y="264"/>
                    </a:lnTo>
                    <a:lnTo>
                      <a:pt x="481" y="262"/>
                    </a:lnTo>
                    <a:close/>
                  </a:path>
                </a:pathLst>
              </a:custGeom>
              <a:solidFill>
                <a:srgbClr val="9F9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190">
                <a:extLst>
                  <a:ext uri="{FF2B5EF4-FFF2-40B4-BE49-F238E27FC236}">
                    <a16:creationId xmlns:a16="http://schemas.microsoft.com/office/drawing/2014/main" id="{60108526-8433-4584-B69C-4D8B59450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1326"/>
                <a:ext cx="102" cy="118"/>
              </a:xfrm>
              <a:custGeom>
                <a:avLst/>
                <a:gdLst>
                  <a:gd name="T0" fmla="*/ 1 w 511"/>
                  <a:gd name="T1" fmla="*/ 0 h 589"/>
                  <a:gd name="T2" fmla="*/ 1 w 511"/>
                  <a:gd name="T3" fmla="*/ 0 h 589"/>
                  <a:gd name="T4" fmla="*/ 1 w 511"/>
                  <a:gd name="T5" fmla="*/ 0 h 589"/>
                  <a:gd name="T6" fmla="*/ 1 w 511"/>
                  <a:gd name="T7" fmla="*/ 1 h 589"/>
                  <a:gd name="T8" fmla="*/ 1 w 511"/>
                  <a:gd name="T9" fmla="*/ 1 h 589"/>
                  <a:gd name="T10" fmla="*/ 1 w 511"/>
                  <a:gd name="T11" fmla="*/ 1 h 589"/>
                  <a:gd name="T12" fmla="*/ 1 w 511"/>
                  <a:gd name="T13" fmla="*/ 1 h 589"/>
                  <a:gd name="T14" fmla="*/ 1 w 511"/>
                  <a:gd name="T15" fmla="*/ 1 h 589"/>
                  <a:gd name="T16" fmla="*/ 1 w 511"/>
                  <a:gd name="T17" fmla="*/ 1 h 589"/>
                  <a:gd name="T18" fmla="*/ 1 w 511"/>
                  <a:gd name="T19" fmla="*/ 1 h 589"/>
                  <a:gd name="T20" fmla="*/ 1 w 511"/>
                  <a:gd name="T21" fmla="*/ 1 h 589"/>
                  <a:gd name="T22" fmla="*/ 0 w 511"/>
                  <a:gd name="T23" fmla="*/ 1 h 589"/>
                  <a:gd name="T24" fmla="*/ 0 w 511"/>
                  <a:gd name="T25" fmla="*/ 1 h 589"/>
                  <a:gd name="T26" fmla="*/ 0 w 511"/>
                  <a:gd name="T27" fmla="*/ 1 h 589"/>
                  <a:gd name="T28" fmla="*/ 0 w 511"/>
                  <a:gd name="T29" fmla="*/ 1 h 589"/>
                  <a:gd name="T30" fmla="*/ 0 w 511"/>
                  <a:gd name="T31" fmla="*/ 1 h 589"/>
                  <a:gd name="T32" fmla="*/ 0 w 511"/>
                  <a:gd name="T33" fmla="*/ 1 h 589"/>
                  <a:gd name="T34" fmla="*/ 0 w 511"/>
                  <a:gd name="T35" fmla="*/ 1 h 589"/>
                  <a:gd name="T36" fmla="*/ 0 w 511"/>
                  <a:gd name="T37" fmla="*/ 1 h 589"/>
                  <a:gd name="T38" fmla="*/ 0 w 511"/>
                  <a:gd name="T39" fmla="*/ 1 h 589"/>
                  <a:gd name="T40" fmla="*/ 0 w 511"/>
                  <a:gd name="T41" fmla="*/ 1 h 589"/>
                  <a:gd name="T42" fmla="*/ 0 w 511"/>
                  <a:gd name="T43" fmla="*/ 1 h 589"/>
                  <a:gd name="T44" fmla="*/ 0 w 511"/>
                  <a:gd name="T45" fmla="*/ 1 h 589"/>
                  <a:gd name="T46" fmla="*/ 0 w 511"/>
                  <a:gd name="T47" fmla="*/ 1 h 589"/>
                  <a:gd name="T48" fmla="*/ 1 w 511"/>
                  <a:gd name="T49" fmla="*/ 1 h 589"/>
                  <a:gd name="T50" fmla="*/ 1 w 511"/>
                  <a:gd name="T51" fmla="*/ 1 h 589"/>
                  <a:gd name="T52" fmla="*/ 1 w 511"/>
                  <a:gd name="T53" fmla="*/ 1 h 589"/>
                  <a:gd name="T54" fmla="*/ 1 w 511"/>
                  <a:gd name="T55" fmla="*/ 1 h 589"/>
                  <a:gd name="T56" fmla="*/ 1 w 511"/>
                  <a:gd name="T57" fmla="*/ 1 h 589"/>
                  <a:gd name="T58" fmla="*/ 1 w 511"/>
                  <a:gd name="T59" fmla="*/ 1 h 589"/>
                  <a:gd name="T60" fmla="*/ 1 w 511"/>
                  <a:gd name="T61" fmla="*/ 1 h 589"/>
                  <a:gd name="T62" fmla="*/ 1 w 511"/>
                  <a:gd name="T63" fmla="*/ 1 h 589"/>
                  <a:gd name="T64" fmla="*/ 1 w 511"/>
                  <a:gd name="T65" fmla="*/ 1 h 589"/>
                  <a:gd name="T66" fmla="*/ 1 w 511"/>
                  <a:gd name="T67" fmla="*/ 1 h 589"/>
                  <a:gd name="T68" fmla="*/ 1 w 511"/>
                  <a:gd name="T69" fmla="*/ 0 h 589"/>
                  <a:gd name="T70" fmla="*/ 1 w 511"/>
                  <a:gd name="T71" fmla="*/ 0 h 589"/>
                  <a:gd name="T72" fmla="*/ 1 w 511"/>
                  <a:gd name="T73" fmla="*/ 0 h 589"/>
                  <a:gd name="T74" fmla="*/ 1 w 511"/>
                  <a:gd name="T75" fmla="*/ 0 h 589"/>
                  <a:gd name="T76" fmla="*/ 1 w 511"/>
                  <a:gd name="T77" fmla="*/ 0 h 589"/>
                  <a:gd name="T78" fmla="*/ 0 w 511"/>
                  <a:gd name="T79" fmla="*/ 0 h 589"/>
                  <a:gd name="T80" fmla="*/ 1 w 511"/>
                  <a:gd name="T81" fmla="*/ 0 h 589"/>
                  <a:gd name="T82" fmla="*/ 1 w 511"/>
                  <a:gd name="T83" fmla="*/ 0 h 589"/>
                  <a:gd name="T84" fmla="*/ 1 w 511"/>
                  <a:gd name="T85" fmla="*/ 0 h 58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1"/>
                  <a:gd name="T130" fmla="*/ 0 h 589"/>
                  <a:gd name="T131" fmla="*/ 511 w 511"/>
                  <a:gd name="T132" fmla="*/ 589 h 58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1" h="589">
                    <a:moveTo>
                      <a:pt x="406" y="80"/>
                    </a:moveTo>
                    <a:lnTo>
                      <a:pt x="425" y="100"/>
                    </a:lnTo>
                    <a:lnTo>
                      <a:pt x="442" y="123"/>
                    </a:lnTo>
                    <a:lnTo>
                      <a:pt x="456" y="147"/>
                    </a:lnTo>
                    <a:lnTo>
                      <a:pt x="468" y="172"/>
                    </a:lnTo>
                    <a:lnTo>
                      <a:pt x="476" y="197"/>
                    </a:lnTo>
                    <a:lnTo>
                      <a:pt x="484" y="224"/>
                    </a:lnTo>
                    <a:lnTo>
                      <a:pt x="488" y="252"/>
                    </a:lnTo>
                    <a:lnTo>
                      <a:pt x="490" y="282"/>
                    </a:lnTo>
                    <a:lnTo>
                      <a:pt x="488" y="309"/>
                    </a:lnTo>
                    <a:lnTo>
                      <a:pt x="485" y="322"/>
                    </a:lnTo>
                    <a:lnTo>
                      <a:pt x="484" y="329"/>
                    </a:lnTo>
                    <a:lnTo>
                      <a:pt x="484" y="337"/>
                    </a:lnTo>
                    <a:lnTo>
                      <a:pt x="480" y="350"/>
                    </a:lnTo>
                    <a:lnTo>
                      <a:pt x="476" y="363"/>
                    </a:lnTo>
                    <a:lnTo>
                      <a:pt x="472" y="376"/>
                    </a:lnTo>
                    <a:lnTo>
                      <a:pt x="468" y="389"/>
                    </a:lnTo>
                    <a:lnTo>
                      <a:pt x="461" y="401"/>
                    </a:lnTo>
                    <a:lnTo>
                      <a:pt x="459" y="403"/>
                    </a:lnTo>
                    <a:lnTo>
                      <a:pt x="458" y="404"/>
                    </a:lnTo>
                    <a:lnTo>
                      <a:pt x="458" y="406"/>
                    </a:lnTo>
                    <a:lnTo>
                      <a:pt x="456" y="413"/>
                    </a:lnTo>
                    <a:lnTo>
                      <a:pt x="449" y="424"/>
                    </a:lnTo>
                    <a:lnTo>
                      <a:pt x="442" y="437"/>
                    </a:lnTo>
                    <a:lnTo>
                      <a:pt x="425" y="460"/>
                    </a:lnTo>
                    <a:lnTo>
                      <a:pt x="406" y="482"/>
                    </a:lnTo>
                    <a:lnTo>
                      <a:pt x="383" y="501"/>
                    </a:lnTo>
                    <a:lnTo>
                      <a:pt x="360" y="518"/>
                    </a:lnTo>
                    <a:lnTo>
                      <a:pt x="348" y="525"/>
                    </a:lnTo>
                    <a:lnTo>
                      <a:pt x="337" y="533"/>
                    </a:lnTo>
                    <a:lnTo>
                      <a:pt x="330" y="535"/>
                    </a:lnTo>
                    <a:lnTo>
                      <a:pt x="328" y="535"/>
                    </a:lnTo>
                    <a:lnTo>
                      <a:pt x="326" y="537"/>
                    </a:lnTo>
                    <a:lnTo>
                      <a:pt x="324" y="539"/>
                    </a:lnTo>
                    <a:lnTo>
                      <a:pt x="313" y="546"/>
                    </a:lnTo>
                    <a:lnTo>
                      <a:pt x="299" y="549"/>
                    </a:lnTo>
                    <a:lnTo>
                      <a:pt x="287" y="554"/>
                    </a:lnTo>
                    <a:lnTo>
                      <a:pt x="273" y="557"/>
                    </a:lnTo>
                    <a:lnTo>
                      <a:pt x="261" y="562"/>
                    </a:lnTo>
                    <a:lnTo>
                      <a:pt x="253" y="562"/>
                    </a:lnTo>
                    <a:lnTo>
                      <a:pt x="246" y="563"/>
                    </a:lnTo>
                    <a:lnTo>
                      <a:pt x="232" y="565"/>
                    </a:lnTo>
                    <a:lnTo>
                      <a:pt x="224" y="565"/>
                    </a:lnTo>
                    <a:lnTo>
                      <a:pt x="217" y="566"/>
                    </a:lnTo>
                    <a:lnTo>
                      <a:pt x="204" y="567"/>
                    </a:lnTo>
                    <a:lnTo>
                      <a:pt x="174" y="565"/>
                    </a:lnTo>
                    <a:lnTo>
                      <a:pt x="146" y="562"/>
                    </a:lnTo>
                    <a:lnTo>
                      <a:pt x="119" y="554"/>
                    </a:lnTo>
                    <a:lnTo>
                      <a:pt x="94" y="546"/>
                    </a:lnTo>
                    <a:lnTo>
                      <a:pt x="69" y="533"/>
                    </a:lnTo>
                    <a:lnTo>
                      <a:pt x="45" y="518"/>
                    </a:lnTo>
                    <a:lnTo>
                      <a:pt x="22" y="501"/>
                    </a:lnTo>
                    <a:lnTo>
                      <a:pt x="2" y="482"/>
                    </a:lnTo>
                    <a:lnTo>
                      <a:pt x="0" y="480"/>
                    </a:lnTo>
                    <a:lnTo>
                      <a:pt x="3" y="498"/>
                    </a:lnTo>
                    <a:lnTo>
                      <a:pt x="10" y="516"/>
                    </a:lnTo>
                    <a:lnTo>
                      <a:pt x="30" y="533"/>
                    </a:lnTo>
                    <a:lnTo>
                      <a:pt x="52" y="548"/>
                    </a:lnTo>
                    <a:lnTo>
                      <a:pt x="74" y="560"/>
                    </a:lnTo>
                    <a:lnTo>
                      <a:pt x="98" y="571"/>
                    </a:lnTo>
                    <a:lnTo>
                      <a:pt x="122" y="579"/>
                    </a:lnTo>
                    <a:lnTo>
                      <a:pt x="148" y="584"/>
                    </a:lnTo>
                    <a:lnTo>
                      <a:pt x="175" y="588"/>
                    </a:lnTo>
                    <a:lnTo>
                      <a:pt x="204" y="589"/>
                    </a:lnTo>
                    <a:lnTo>
                      <a:pt x="211" y="588"/>
                    </a:lnTo>
                    <a:lnTo>
                      <a:pt x="219" y="588"/>
                    </a:lnTo>
                    <a:lnTo>
                      <a:pt x="234" y="586"/>
                    </a:lnTo>
                    <a:lnTo>
                      <a:pt x="264" y="582"/>
                    </a:lnTo>
                    <a:lnTo>
                      <a:pt x="278" y="577"/>
                    </a:lnTo>
                    <a:lnTo>
                      <a:pt x="284" y="575"/>
                    </a:lnTo>
                    <a:lnTo>
                      <a:pt x="286" y="574"/>
                    </a:lnTo>
                    <a:lnTo>
                      <a:pt x="288" y="574"/>
                    </a:lnTo>
                    <a:lnTo>
                      <a:pt x="292" y="574"/>
                    </a:lnTo>
                    <a:lnTo>
                      <a:pt x="306" y="569"/>
                    </a:lnTo>
                    <a:lnTo>
                      <a:pt x="321" y="565"/>
                    </a:lnTo>
                    <a:lnTo>
                      <a:pt x="333" y="558"/>
                    </a:lnTo>
                    <a:lnTo>
                      <a:pt x="347" y="551"/>
                    </a:lnTo>
                    <a:lnTo>
                      <a:pt x="353" y="547"/>
                    </a:lnTo>
                    <a:lnTo>
                      <a:pt x="359" y="543"/>
                    </a:lnTo>
                    <a:lnTo>
                      <a:pt x="373" y="537"/>
                    </a:lnTo>
                    <a:lnTo>
                      <a:pt x="384" y="526"/>
                    </a:lnTo>
                    <a:lnTo>
                      <a:pt x="397" y="517"/>
                    </a:lnTo>
                    <a:lnTo>
                      <a:pt x="408" y="507"/>
                    </a:lnTo>
                    <a:lnTo>
                      <a:pt x="410" y="504"/>
                    </a:lnTo>
                    <a:lnTo>
                      <a:pt x="414" y="501"/>
                    </a:lnTo>
                    <a:lnTo>
                      <a:pt x="421" y="497"/>
                    </a:lnTo>
                    <a:lnTo>
                      <a:pt x="425" y="490"/>
                    </a:lnTo>
                    <a:lnTo>
                      <a:pt x="427" y="487"/>
                    </a:lnTo>
                    <a:lnTo>
                      <a:pt x="431" y="484"/>
                    </a:lnTo>
                    <a:lnTo>
                      <a:pt x="441" y="473"/>
                    </a:lnTo>
                    <a:lnTo>
                      <a:pt x="450" y="461"/>
                    </a:lnTo>
                    <a:lnTo>
                      <a:pt x="460" y="449"/>
                    </a:lnTo>
                    <a:lnTo>
                      <a:pt x="475" y="424"/>
                    </a:lnTo>
                    <a:lnTo>
                      <a:pt x="482" y="411"/>
                    </a:lnTo>
                    <a:lnTo>
                      <a:pt x="489" y="398"/>
                    </a:lnTo>
                    <a:lnTo>
                      <a:pt x="493" y="384"/>
                    </a:lnTo>
                    <a:lnTo>
                      <a:pt x="498" y="370"/>
                    </a:lnTo>
                    <a:lnTo>
                      <a:pt x="498" y="365"/>
                    </a:lnTo>
                    <a:lnTo>
                      <a:pt x="498" y="363"/>
                    </a:lnTo>
                    <a:lnTo>
                      <a:pt x="499" y="362"/>
                    </a:lnTo>
                    <a:lnTo>
                      <a:pt x="501" y="355"/>
                    </a:lnTo>
                    <a:lnTo>
                      <a:pt x="506" y="342"/>
                    </a:lnTo>
                    <a:lnTo>
                      <a:pt x="509" y="312"/>
                    </a:lnTo>
                    <a:lnTo>
                      <a:pt x="510" y="296"/>
                    </a:lnTo>
                    <a:lnTo>
                      <a:pt x="510" y="288"/>
                    </a:lnTo>
                    <a:lnTo>
                      <a:pt x="511" y="282"/>
                    </a:lnTo>
                    <a:lnTo>
                      <a:pt x="509" y="249"/>
                    </a:lnTo>
                    <a:lnTo>
                      <a:pt x="506" y="219"/>
                    </a:lnTo>
                    <a:lnTo>
                      <a:pt x="498" y="190"/>
                    </a:lnTo>
                    <a:lnTo>
                      <a:pt x="489" y="162"/>
                    </a:lnTo>
                    <a:lnTo>
                      <a:pt x="475" y="135"/>
                    </a:lnTo>
                    <a:lnTo>
                      <a:pt x="460" y="110"/>
                    </a:lnTo>
                    <a:lnTo>
                      <a:pt x="441" y="87"/>
                    </a:lnTo>
                    <a:lnTo>
                      <a:pt x="421" y="65"/>
                    </a:lnTo>
                    <a:lnTo>
                      <a:pt x="398" y="43"/>
                    </a:lnTo>
                    <a:lnTo>
                      <a:pt x="375" y="26"/>
                    </a:lnTo>
                    <a:lnTo>
                      <a:pt x="350" y="12"/>
                    </a:lnTo>
                    <a:lnTo>
                      <a:pt x="338" y="5"/>
                    </a:lnTo>
                    <a:lnTo>
                      <a:pt x="326" y="0"/>
                    </a:lnTo>
                    <a:lnTo>
                      <a:pt x="305" y="3"/>
                    </a:lnTo>
                    <a:lnTo>
                      <a:pt x="288" y="7"/>
                    </a:lnTo>
                    <a:lnTo>
                      <a:pt x="303" y="12"/>
                    </a:lnTo>
                    <a:lnTo>
                      <a:pt x="318" y="19"/>
                    </a:lnTo>
                    <a:lnTo>
                      <a:pt x="333" y="25"/>
                    </a:lnTo>
                    <a:lnTo>
                      <a:pt x="349" y="34"/>
                    </a:lnTo>
                    <a:lnTo>
                      <a:pt x="363" y="43"/>
                    </a:lnTo>
                    <a:lnTo>
                      <a:pt x="377" y="55"/>
                    </a:lnTo>
                    <a:lnTo>
                      <a:pt x="391" y="66"/>
                    </a:lnTo>
                    <a:lnTo>
                      <a:pt x="406" y="80"/>
                    </a:lnTo>
                    <a:close/>
                  </a:path>
                </a:pathLst>
              </a:custGeom>
              <a:solidFill>
                <a:srgbClr val="8F8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191">
                <a:extLst>
                  <a:ext uri="{FF2B5EF4-FFF2-40B4-BE49-F238E27FC236}">
                    <a16:creationId xmlns:a16="http://schemas.microsoft.com/office/drawing/2014/main" id="{224DC660-20EF-4659-AF5C-D49AE19E3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5" y="1325"/>
                <a:ext cx="104" cy="122"/>
              </a:xfrm>
              <a:custGeom>
                <a:avLst/>
                <a:gdLst>
                  <a:gd name="T0" fmla="*/ 1 w 521"/>
                  <a:gd name="T1" fmla="*/ 0 h 610"/>
                  <a:gd name="T2" fmla="*/ 1 w 521"/>
                  <a:gd name="T3" fmla="*/ 0 h 610"/>
                  <a:gd name="T4" fmla="*/ 1 w 521"/>
                  <a:gd name="T5" fmla="*/ 0 h 610"/>
                  <a:gd name="T6" fmla="*/ 1 w 521"/>
                  <a:gd name="T7" fmla="*/ 0 h 610"/>
                  <a:gd name="T8" fmla="*/ 1 w 521"/>
                  <a:gd name="T9" fmla="*/ 0 h 610"/>
                  <a:gd name="T10" fmla="*/ 1 w 521"/>
                  <a:gd name="T11" fmla="*/ 1 h 610"/>
                  <a:gd name="T12" fmla="*/ 1 w 521"/>
                  <a:gd name="T13" fmla="*/ 1 h 610"/>
                  <a:gd name="T14" fmla="*/ 1 w 521"/>
                  <a:gd name="T15" fmla="*/ 1 h 610"/>
                  <a:gd name="T16" fmla="*/ 1 w 521"/>
                  <a:gd name="T17" fmla="*/ 1 h 610"/>
                  <a:gd name="T18" fmla="*/ 1 w 521"/>
                  <a:gd name="T19" fmla="*/ 1 h 610"/>
                  <a:gd name="T20" fmla="*/ 1 w 521"/>
                  <a:gd name="T21" fmla="*/ 1 h 610"/>
                  <a:gd name="T22" fmla="*/ 1 w 521"/>
                  <a:gd name="T23" fmla="*/ 1 h 610"/>
                  <a:gd name="T24" fmla="*/ 1 w 521"/>
                  <a:gd name="T25" fmla="*/ 1 h 610"/>
                  <a:gd name="T26" fmla="*/ 1 w 521"/>
                  <a:gd name="T27" fmla="*/ 1 h 610"/>
                  <a:gd name="T28" fmla="*/ 1 w 521"/>
                  <a:gd name="T29" fmla="*/ 1 h 610"/>
                  <a:gd name="T30" fmla="*/ 1 w 521"/>
                  <a:gd name="T31" fmla="*/ 1 h 610"/>
                  <a:gd name="T32" fmla="*/ 1 w 521"/>
                  <a:gd name="T33" fmla="*/ 1 h 610"/>
                  <a:gd name="T34" fmla="*/ 1 w 521"/>
                  <a:gd name="T35" fmla="*/ 1 h 610"/>
                  <a:gd name="T36" fmla="*/ 1 w 521"/>
                  <a:gd name="T37" fmla="*/ 1 h 610"/>
                  <a:gd name="T38" fmla="*/ 0 w 521"/>
                  <a:gd name="T39" fmla="*/ 1 h 610"/>
                  <a:gd name="T40" fmla="*/ 0 w 521"/>
                  <a:gd name="T41" fmla="*/ 1 h 610"/>
                  <a:gd name="T42" fmla="*/ 0 w 521"/>
                  <a:gd name="T43" fmla="*/ 1 h 610"/>
                  <a:gd name="T44" fmla="*/ 0 w 521"/>
                  <a:gd name="T45" fmla="*/ 1 h 610"/>
                  <a:gd name="T46" fmla="*/ 0 w 521"/>
                  <a:gd name="T47" fmla="*/ 1 h 610"/>
                  <a:gd name="T48" fmla="*/ 0 w 521"/>
                  <a:gd name="T49" fmla="*/ 1 h 610"/>
                  <a:gd name="T50" fmla="*/ 0 w 521"/>
                  <a:gd name="T51" fmla="*/ 1 h 610"/>
                  <a:gd name="T52" fmla="*/ 0 w 521"/>
                  <a:gd name="T53" fmla="*/ 1 h 610"/>
                  <a:gd name="T54" fmla="*/ 0 w 521"/>
                  <a:gd name="T55" fmla="*/ 1 h 610"/>
                  <a:gd name="T56" fmla="*/ 0 w 521"/>
                  <a:gd name="T57" fmla="*/ 1 h 610"/>
                  <a:gd name="T58" fmla="*/ 0 w 521"/>
                  <a:gd name="T59" fmla="*/ 1 h 610"/>
                  <a:gd name="T60" fmla="*/ 0 w 521"/>
                  <a:gd name="T61" fmla="*/ 1 h 610"/>
                  <a:gd name="T62" fmla="*/ 0 w 521"/>
                  <a:gd name="T63" fmla="*/ 1 h 610"/>
                  <a:gd name="T64" fmla="*/ 0 w 521"/>
                  <a:gd name="T65" fmla="*/ 1 h 610"/>
                  <a:gd name="T66" fmla="*/ 0 w 521"/>
                  <a:gd name="T67" fmla="*/ 1 h 610"/>
                  <a:gd name="T68" fmla="*/ 0 w 521"/>
                  <a:gd name="T69" fmla="*/ 1 h 610"/>
                  <a:gd name="T70" fmla="*/ 0 w 521"/>
                  <a:gd name="T71" fmla="*/ 1 h 610"/>
                  <a:gd name="T72" fmla="*/ 0 w 521"/>
                  <a:gd name="T73" fmla="*/ 1 h 610"/>
                  <a:gd name="T74" fmla="*/ 1 w 521"/>
                  <a:gd name="T75" fmla="*/ 1 h 610"/>
                  <a:gd name="T76" fmla="*/ 1 w 521"/>
                  <a:gd name="T77" fmla="*/ 1 h 610"/>
                  <a:gd name="T78" fmla="*/ 1 w 521"/>
                  <a:gd name="T79" fmla="*/ 1 h 610"/>
                  <a:gd name="T80" fmla="*/ 1 w 521"/>
                  <a:gd name="T81" fmla="*/ 1 h 610"/>
                  <a:gd name="T82" fmla="*/ 1 w 521"/>
                  <a:gd name="T83" fmla="*/ 1 h 610"/>
                  <a:gd name="T84" fmla="*/ 1 w 521"/>
                  <a:gd name="T85" fmla="*/ 1 h 610"/>
                  <a:gd name="T86" fmla="*/ 1 w 521"/>
                  <a:gd name="T87" fmla="*/ 1 h 610"/>
                  <a:gd name="T88" fmla="*/ 1 w 521"/>
                  <a:gd name="T89" fmla="*/ 1 h 610"/>
                  <a:gd name="T90" fmla="*/ 1 w 521"/>
                  <a:gd name="T91" fmla="*/ 1 h 610"/>
                  <a:gd name="T92" fmla="*/ 1 w 521"/>
                  <a:gd name="T93" fmla="*/ 1 h 610"/>
                  <a:gd name="T94" fmla="*/ 1 w 521"/>
                  <a:gd name="T95" fmla="*/ 0 h 610"/>
                  <a:gd name="T96" fmla="*/ 1 w 521"/>
                  <a:gd name="T97" fmla="*/ 0 h 610"/>
                  <a:gd name="T98" fmla="*/ 1 w 521"/>
                  <a:gd name="T99" fmla="*/ 0 h 610"/>
                  <a:gd name="T100" fmla="*/ 1 w 521"/>
                  <a:gd name="T101" fmla="*/ 0 h 610"/>
                  <a:gd name="T102" fmla="*/ 1 w 521"/>
                  <a:gd name="T103" fmla="*/ 0 h 610"/>
                  <a:gd name="T104" fmla="*/ 1 w 521"/>
                  <a:gd name="T105" fmla="*/ 0 h 610"/>
                  <a:gd name="T106" fmla="*/ 1 w 521"/>
                  <a:gd name="T107" fmla="*/ 0 h 610"/>
                  <a:gd name="T108" fmla="*/ 1 w 521"/>
                  <a:gd name="T109" fmla="*/ 0 h 610"/>
                  <a:gd name="T110" fmla="*/ 1 w 521"/>
                  <a:gd name="T111" fmla="*/ 0 h 610"/>
                  <a:gd name="T112" fmla="*/ 1 w 521"/>
                  <a:gd name="T113" fmla="*/ 0 h 61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21"/>
                  <a:gd name="T172" fmla="*/ 0 h 610"/>
                  <a:gd name="T173" fmla="*/ 521 w 521"/>
                  <a:gd name="T174" fmla="*/ 610 h 61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21" h="610">
                    <a:moveTo>
                      <a:pt x="411" y="67"/>
                    </a:moveTo>
                    <a:lnTo>
                      <a:pt x="431" y="89"/>
                    </a:lnTo>
                    <a:lnTo>
                      <a:pt x="450" y="112"/>
                    </a:lnTo>
                    <a:lnTo>
                      <a:pt x="465" y="137"/>
                    </a:lnTo>
                    <a:lnTo>
                      <a:pt x="479" y="164"/>
                    </a:lnTo>
                    <a:lnTo>
                      <a:pt x="488" y="192"/>
                    </a:lnTo>
                    <a:lnTo>
                      <a:pt x="496" y="221"/>
                    </a:lnTo>
                    <a:lnTo>
                      <a:pt x="499" y="251"/>
                    </a:lnTo>
                    <a:lnTo>
                      <a:pt x="501" y="284"/>
                    </a:lnTo>
                    <a:lnTo>
                      <a:pt x="500" y="290"/>
                    </a:lnTo>
                    <a:lnTo>
                      <a:pt x="500" y="298"/>
                    </a:lnTo>
                    <a:lnTo>
                      <a:pt x="499" y="314"/>
                    </a:lnTo>
                    <a:lnTo>
                      <a:pt x="496" y="344"/>
                    </a:lnTo>
                    <a:lnTo>
                      <a:pt x="491" y="357"/>
                    </a:lnTo>
                    <a:lnTo>
                      <a:pt x="489" y="364"/>
                    </a:lnTo>
                    <a:lnTo>
                      <a:pt x="488" y="365"/>
                    </a:lnTo>
                    <a:lnTo>
                      <a:pt x="488" y="367"/>
                    </a:lnTo>
                    <a:lnTo>
                      <a:pt x="488" y="372"/>
                    </a:lnTo>
                    <a:lnTo>
                      <a:pt x="483" y="386"/>
                    </a:lnTo>
                    <a:lnTo>
                      <a:pt x="479" y="400"/>
                    </a:lnTo>
                    <a:lnTo>
                      <a:pt x="472" y="413"/>
                    </a:lnTo>
                    <a:lnTo>
                      <a:pt x="465" y="426"/>
                    </a:lnTo>
                    <a:lnTo>
                      <a:pt x="450" y="451"/>
                    </a:lnTo>
                    <a:lnTo>
                      <a:pt x="440" y="463"/>
                    </a:lnTo>
                    <a:lnTo>
                      <a:pt x="431" y="475"/>
                    </a:lnTo>
                    <a:lnTo>
                      <a:pt x="421" y="486"/>
                    </a:lnTo>
                    <a:lnTo>
                      <a:pt x="417" y="489"/>
                    </a:lnTo>
                    <a:lnTo>
                      <a:pt x="415" y="492"/>
                    </a:lnTo>
                    <a:lnTo>
                      <a:pt x="411" y="499"/>
                    </a:lnTo>
                    <a:lnTo>
                      <a:pt x="404" y="503"/>
                    </a:lnTo>
                    <a:lnTo>
                      <a:pt x="400" y="506"/>
                    </a:lnTo>
                    <a:lnTo>
                      <a:pt x="398" y="509"/>
                    </a:lnTo>
                    <a:lnTo>
                      <a:pt x="387" y="519"/>
                    </a:lnTo>
                    <a:lnTo>
                      <a:pt x="374" y="528"/>
                    </a:lnTo>
                    <a:lnTo>
                      <a:pt x="363" y="539"/>
                    </a:lnTo>
                    <a:lnTo>
                      <a:pt x="349" y="545"/>
                    </a:lnTo>
                    <a:lnTo>
                      <a:pt x="343" y="549"/>
                    </a:lnTo>
                    <a:lnTo>
                      <a:pt x="337" y="553"/>
                    </a:lnTo>
                    <a:lnTo>
                      <a:pt x="323" y="560"/>
                    </a:lnTo>
                    <a:lnTo>
                      <a:pt x="311" y="567"/>
                    </a:lnTo>
                    <a:lnTo>
                      <a:pt x="296" y="571"/>
                    </a:lnTo>
                    <a:lnTo>
                      <a:pt x="282" y="576"/>
                    </a:lnTo>
                    <a:lnTo>
                      <a:pt x="278" y="576"/>
                    </a:lnTo>
                    <a:lnTo>
                      <a:pt x="276" y="576"/>
                    </a:lnTo>
                    <a:lnTo>
                      <a:pt x="274" y="577"/>
                    </a:lnTo>
                    <a:lnTo>
                      <a:pt x="268" y="579"/>
                    </a:lnTo>
                    <a:lnTo>
                      <a:pt x="254" y="584"/>
                    </a:lnTo>
                    <a:lnTo>
                      <a:pt x="224" y="588"/>
                    </a:lnTo>
                    <a:lnTo>
                      <a:pt x="209" y="590"/>
                    </a:lnTo>
                    <a:lnTo>
                      <a:pt x="201" y="590"/>
                    </a:lnTo>
                    <a:lnTo>
                      <a:pt x="194" y="591"/>
                    </a:lnTo>
                    <a:lnTo>
                      <a:pt x="165" y="590"/>
                    </a:lnTo>
                    <a:lnTo>
                      <a:pt x="138" y="586"/>
                    </a:lnTo>
                    <a:lnTo>
                      <a:pt x="112" y="581"/>
                    </a:lnTo>
                    <a:lnTo>
                      <a:pt x="88" y="573"/>
                    </a:lnTo>
                    <a:lnTo>
                      <a:pt x="64" y="562"/>
                    </a:lnTo>
                    <a:lnTo>
                      <a:pt x="42" y="550"/>
                    </a:lnTo>
                    <a:lnTo>
                      <a:pt x="20" y="535"/>
                    </a:lnTo>
                    <a:lnTo>
                      <a:pt x="0" y="518"/>
                    </a:lnTo>
                    <a:lnTo>
                      <a:pt x="4" y="536"/>
                    </a:lnTo>
                    <a:lnTo>
                      <a:pt x="11" y="554"/>
                    </a:lnTo>
                    <a:lnTo>
                      <a:pt x="30" y="567"/>
                    </a:lnTo>
                    <a:lnTo>
                      <a:pt x="52" y="578"/>
                    </a:lnTo>
                    <a:lnTo>
                      <a:pt x="74" y="587"/>
                    </a:lnTo>
                    <a:lnTo>
                      <a:pt x="96" y="595"/>
                    </a:lnTo>
                    <a:lnTo>
                      <a:pt x="119" y="601"/>
                    </a:lnTo>
                    <a:lnTo>
                      <a:pt x="143" y="606"/>
                    </a:lnTo>
                    <a:lnTo>
                      <a:pt x="168" y="609"/>
                    </a:lnTo>
                    <a:lnTo>
                      <a:pt x="194" y="610"/>
                    </a:lnTo>
                    <a:lnTo>
                      <a:pt x="226" y="608"/>
                    </a:lnTo>
                    <a:lnTo>
                      <a:pt x="257" y="603"/>
                    </a:lnTo>
                    <a:lnTo>
                      <a:pt x="272" y="599"/>
                    </a:lnTo>
                    <a:lnTo>
                      <a:pt x="288" y="595"/>
                    </a:lnTo>
                    <a:lnTo>
                      <a:pt x="295" y="592"/>
                    </a:lnTo>
                    <a:lnTo>
                      <a:pt x="303" y="590"/>
                    </a:lnTo>
                    <a:lnTo>
                      <a:pt x="319" y="585"/>
                    </a:lnTo>
                    <a:lnTo>
                      <a:pt x="346" y="570"/>
                    </a:lnTo>
                    <a:lnTo>
                      <a:pt x="373" y="554"/>
                    </a:lnTo>
                    <a:lnTo>
                      <a:pt x="375" y="551"/>
                    </a:lnTo>
                    <a:lnTo>
                      <a:pt x="379" y="549"/>
                    </a:lnTo>
                    <a:lnTo>
                      <a:pt x="386" y="544"/>
                    </a:lnTo>
                    <a:lnTo>
                      <a:pt x="399" y="535"/>
                    </a:lnTo>
                    <a:lnTo>
                      <a:pt x="424" y="514"/>
                    </a:lnTo>
                    <a:lnTo>
                      <a:pt x="434" y="500"/>
                    </a:lnTo>
                    <a:lnTo>
                      <a:pt x="446" y="488"/>
                    </a:lnTo>
                    <a:lnTo>
                      <a:pt x="455" y="474"/>
                    </a:lnTo>
                    <a:lnTo>
                      <a:pt x="459" y="467"/>
                    </a:lnTo>
                    <a:lnTo>
                      <a:pt x="462" y="464"/>
                    </a:lnTo>
                    <a:lnTo>
                      <a:pt x="465" y="462"/>
                    </a:lnTo>
                    <a:lnTo>
                      <a:pt x="481" y="434"/>
                    </a:lnTo>
                    <a:lnTo>
                      <a:pt x="496" y="407"/>
                    </a:lnTo>
                    <a:lnTo>
                      <a:pt x="506" y="378"/>
                    </a:lnTo>
                    <a:lnTo>
                      <a:pt x="509" y="362"/>
                    </a:lnTo>
                    <a:lnTo>
                      <a:pt x="514" y="347"/>
                    </a:lnTo>
                    <a:lnTo>
                      <a:pt x="518" y="315"/>
                    </a:lnTo>
                    <a:lnTo>
                      <a:pt x="521" y="284"/>
                    </a:lnTo>
                    <a:lnTo>
                      <a:pt x="518" y="250"/>
                    </a:lnTo>
                    <a:lnTo>
                      <a:pt x="514" y="218"/>
                    </a:lnTo>
                    <a:lnTo>
                      <a:pt x="506" y="186"/>
                    </a:lnTo>
                    <a:lnTo>
                      <a:pt x="496" y="158"/>
                    </a:lnTo>
                    <a:lnTo>
                      <a:pt x="481" y="128"/>
                    </a:lnTo>
                    <a:lnTo>
                      <a:pt x="465" y="102"/>
                    </a:lnTo>
                    <a:lnTo>
                      <a:pt x="446" y="76"/>
                    </a:lnTo>
                    <a:lnTo>
                      <a:pt x="424" y="52"/>
                    </a:lnTo>
                    <a:lnTo>
                      <a:pt x="390" y="22"/>
                    </a:lnTo>
                    <a:lnTo>
                      <a:pt x="372" y="9"/>
                    </a:lnTo>
                    <a:lnTo>
                      <a:pt x="355" y="0"/>
                    </a:lnTo>
                    <a:lnTo>
                      <a:pt x="333" y="0"/>
                    </a:lnTo>
                    <a:lnTo>
                      <a:pt x="316" y="2"/>
                    </a:lnTo>
                    <a:lnTo>
                      <a:pt x="328" y="7"/>
                    </a:lnTo>
                    <a:lnTo>
                      <a:pt x="340" y="14"/>
                    </a:lnTo>
                    <a:lnTo>
                      <a:pt x="365" y="28"/>
                    </a:lnTo>
                    <a:lnTo>
                      <a:pt x="388" y="45"/>
                    </a:lnTo>
                    <a:lnTo>
                      <a:pt x="411" y="67"/>
                    </a:lnTo>
                    <a:close/>
                  </a:path>
                </a:pathLst>
              </a:custGeom>
              <a:solidFill>
                <a:srgbClr val="878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192">
                <a:extLst>
                  <a:ext uri="{FF2B5EF4-FFF2-40B4-BE49-F238E27FC236}">
                    <a16:creationId xmlns:a16="http://schemas.microsoft.com/office/drawing/2014/main" id="{C91924B0-FA0D-4A54-B639-D4057B818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1388"/>
                <a:ext cx="57" cy="93"/>
              </a:xfrm>
              <a:custGeom>
                <a:avLst/>
                <a:gdLst>
                  <a:gd name="T0" fmla="*/ 0 w 286"/>
                  <a:gd name="T1" fmla="*/ 0 h 464"/>
                  <a:gd name="T2" fmla="*/ 0 w 286"/>
                  <a:gd name="T3" fmla="*/ 0 h 464"/>
                  <a:gd name="T4" fmla="*/ 0 w 286"/>
                  <a:gd name="T5" fmla="*/ 0 h 464"/>
                  <a:gd name="T6" fmla="*/ 0 w 286"/>
                  <a:gd name="T7" fmla="*/ 0 h 464"/>
                  <a:gd name="T8" fmla="*/ 0 w 286"/>
                  <a:gd name="T9" fmla="*/ 0 h 464"/>
                  <a:gd name="T10" fmla="*/ 0 w 286"/>
                  <a:gd name="T11" fmla="*/ 0 h 464"/>
                  <a:gd name="T12" fmla="*/ 0 w 286"/>
                  <a:gd name="T13" fmla="*/ 0 h 464"/>
                  <a:gd name="T14" fmla="*/ 0 w 286"/>
                  <a:gd name="T15" fmla="*/ 0 h 464"/>
                  <a:gd name="T16" fmla="*/ 0 w 286"/>
                  <a:gd name="T17" fmla="*/ 0 h 464"/>
                  <a:gd name="T18" fmla="*/ 0 w 286"/>
                  <a:gd name="T19" fmla="*/ 0 h 464"/>
                  <a:gd name="T20" fmla="*/ 0 w 286"/>
                  <a:gd name="T21" fmla="*/ 0 h 464"/>
                  <a:gd name="T22" fmla="*/ 0 w 286"/>
                  <a:gd name="T23" fmla="*/ 0 h 464"/>
                  <a:gd name="T24" fmla="*/ 0 w 286"/>
                  <a:gd name="T25" fmla="*/ 0 h 464"/>
                  <a:gd name="T26" fmla="*/ 0 w 286"/>
                  <a:gd name="T27" fmla="*/ 0 h 464"/>
                  <a:gd name="T28" fmla="*/ 0 w 286"/>
                  <a:gd name="T29" fmla="*/ 0 h 464"/>
                  <a:gd name="T30" fmla="*/ 0 w 286"/>
                  <a:gd name="T31" fmla="*/ 0 h 464"/>
                  <a:gd name="T32" fmla="*/ 0 w 286"/>
                  <a:gd name="T33" fmla="*/ 1 h 464"/>
                  <a:gd name="T34" fmla="*/ 0 w 286"/>
                  <a:gd name="T35" fmla="*/ 1 h 464"/>
                  <a:gd name="T36" fmla="*/ 0 w 286"/>
                  <a:gd name="T37" fmla="*/ 1 h 464"/>
                  <a:gd name="T38" fmla="*/ 0 w 286"/>
                  <a:gd name="T39" fmla="*/ 1 h 464"/>
                  <a:gd name="T40" fmla="*/ 0 w 286"/>
                  <a:gd name="T41" fmla="*/ 1 h 464"/>
                  <a:gd name="T42" fmla="*/ 0 w 286"/>
                  <a:gd name="T43" fmla="*/ 1 h 464"/>
                  <a:gd name="T44" fmla="*/ 0 w 286"/>
                  <a:gd name="T45" fmla="*/ 1 h 464"/>
                  <a:gd name="T46" fmla="*/ 0 w 286"/>
                  <a:gd name="T47" fmla="*/ 1 h 464"/>
                  <a:gd name="T48" fmla="*/ 0 w 286"/>
                  <a:gd name="T49" fmla="*/ 1 h 464"/>
                  <a:gd name="T50" fmla="*/ 0 w 286"/>
                  <a:gd name="T51" fmla="*/ 1 h 464"/>
                  <a:gd name="T52" fmla="*/ 0 w 286"/>
                  <a:gd name="T53" fmla="*/ 1 h 464"/>
                  <a:gd name="T54" fmla="*/ 0 w 286"/>
                  <a:gd name="T55" fmla="*/ 1 h 464"/>
                  <a:gd name="T56" fmla="*/ 0 w 286"/>
                  <a:gd name="T57" fmla="*/ 1 h 464"/>
                  <a:gd name="T58" fmla="*/ 0 w 286"/>
                  <a:gd name="T59" fmla="*/ 1 h 464"/>
                  <a:gd name="T60" fmla="*/ 0 w 286"/>
                  <a:gd name="T61" fmla="*/ 1 h 464"/>
                  <a:gd name="T62" fmla="*/ 0 w 286"/>
                  <a:gd name="T63" fmla="*/ 1 h 464"/>
                  <a:gd name="T64" fmla="*/ 0 w 286"/>
                  <a:gd name="T65" fmla="*/ 1 h 464"/>
                  <a:gd name="T66" fmla="*/ 0 w 286"/>
                  <a:gd name="T67" fmla="*/ 0 h 464"/>
                  <a:gd name="T68" fmla="*/ 0 w 286"/>
                  <a:gd name="T69" fmla="*/ 0 h 464"/>
                  <a:gd name="T70" fmla="*/ 0 w 286"/>
                  <a:gd name="T71" fmla="*/ 0 h 464"/>
                  <a:gd name="T72" fmla="*/ 0 w 286"/>
                  <a:gd name="T73" fmla="*/ 0 h 464"/>
                  <a:gd name="T74" fmla="*/ 0 w 286"/>
                  <a:gd name="T75" fmla="*/ 0 h 464"/>
                  <a:gd name="T76" fmla="*/ 0 w 286"/>
                  <a:gd name="T77" fmla="*/ 0 h 464"/>
                  <a:gd name="T78" fmla="*/ 0 w 286"/>
                  <a:gd name="T79" fmla="*/ 0 h 464"/>
                  <a:gd name="T80" fmla="*/ 0 w 286"/>
                  <a:gd name="T81" fmla="*/ 0 h 464"/>
                  <a:gd name="T82" fmla="*/ 0 w 286"/>
                  <a:gd name="T83" fmla="*/ 0 h 464"/>
                  <a:gd name="T84" fmla="*/ 0 w 286"/>
                  <a:gd name="T85" fmla="*/ 0 h 4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86"/>
                  <a:gd name="T130" fmla="*/ 0 h 464"/>
                  <a:gd name="T131" fmla="*/ 286 w 286"/>
                  <a:gd name="T132" fmla="*/ 464 h 4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86" h="464">
                    <a:moveTo>
                      <a:pt x="286" y="110"/>
                    </a:moveTo>
                    <a:lnTo>
                      <a:pt x="286" y="81"/>
                    </a:lnTo>
                    <a:lnTo>
                      <a:pt x="283" y="40"/>
                    </a:lnTo>
                    <a:lnTo>
                      <a:pt x="279" y="0"/>
                    </a:lnTo>
                    <a:lnTo>
                      <a:pt x="277" y="12"/>
                    </a:lnTo>
                    <a:lnTo>
                      <a:pt x="275" y="26"/>
                    </a:lnTo>
                    <a:lnTo>
                      <a:pt x="272" y="53"/>
                    </a:lnTo>
                    <a:lnTo>
                      <a:pt x="267" y="78"/>
                    </a:lnTo>
                    <a:lnTo>
                      <a:pt x="263" y="104"/>
                    </a:lnTo>
                    <a:lnTo>
                      <a:pt x="256" y="128"/>
                    </a:lnTo>
                    <a:lnTo>
                      <a:pt x="249" y="153"/>
                    </a:lnTo>
                    <a:lnTo>
                      <a:pt x="240" y="177"/>
                    </a:lnTo>
                    <a:lnTo>
                      <a:pt x="231" y="202"/>
                    </a:lnTo>
                    <a:lnTo>
                      <a:pt x="206" y="247"/>
                    </a:lnTo>
                    <a:lnTo>
                      <a:pt x="193" y="269"/>
                    </a:lnTo>
                    <a:lnTo>
                      <a:pt x="179" y="291"/>
                    </a:lnTo>
                    <a:lnTo>
                      <a:pt x="163" y="312"/>
                    </a:lnTo>
                    <a:lnTo>
                      <a:pt x="147" y="333"/>
                    </a:lnTo>
                    <a:lnTo>
                      <a:pt x="111" y="374"/>
                    </a:lnTo>
                    <a:lnTo>
                      <a:pt x="83" y="399"/>
                    </a:lnTo>
                    <a:lnTo>
                      <a:pt x="55" y="423"/>
                    </a:lnTo>
                    <a:lnTo>
                      <a:pt x="47" y="427"/>
                    </a:lnTo>
                    <a:lnTo>
                      <a:pt x="41" y="433"/>
                    </a:lnTo>
                    <a:lnTo>
                      <a:pt x="27" y="444"/>
                    </a:lnTo>
                    <a:lnTo>
                      <a:pt x="0" y="464"/>
                    </a:lnTo>
                    <a:lnTo>
                      <a:pt x="20" y="456"/>
                    </a:lnTo>
                    <a:lnTo>
                      <a:pt x="30" y="451"/>
                    </a:lnTo>
                    <a:lnTo>
                      <a:pt x="42" y="448"/>
                    </a:lnTo>
                    <a:lnTo>
                      <a:pt x="61" y="439"/>
                    </a:lnTo>
                    <a:lnTo>
                      <a:pt x="81" y="430"/>
                    </a:lnTo>
                    <a:lnTo>
                      <a:pt x="124" y="389"/>
                    </a:lnTo>
                    <a:lnTo>
                      <a:pt x="153" y="357"/>
                    </a:lnTo>
                    <a:lnTo>
                      <a:pt x="180" y="325"/>
                    </a:lnTo>
                    <a:lnTo>
                      <a:pt x="204" y="291"/>
                    </a:lnTo>
                    <a:lnTo>
                      <a:pt x="227" y="257"/>
                    </a:lnTo>
                    <a:lnTo>
                      <a:pt x="245" y="221"/>
                    </a:lnTo>
                    <a:lnTo>
                      <a:pt x="262" y="185"/>
                    </a:lnTo>
                    <a:lnTo>
                      <a:pt x="264" y="174"/>
                    </a:lnTo>
                    <a:lnTo>
                      <a:pt x="267" y="165"/>
                    </a:lnTo>
                    <a:lnTo>
                      <a:pt x="274" y="147"/>
                    </a:lnTo>
                    <a:lnTo>
                      <a:pt x="277" y="137"/>
                    </a:lnTo>
                    <a:lnTo>
                      <a:pt x="280" y="128"/>
                    </a:lnTo>
                    <a:lnTo>
                      <a:pt x="286" y="110"/>
                    </a:lnTo>
                    <a:close/>
                  </a:path>
                </a:pathLst>
              </a:custGeom>
              <a:solidFill>
                <a:srgbClr val="1F1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193">
                <a:extLst>
                  <a:ext uri="{FF2B5EF4-FFF2-40B4-BE49-F238E27FC236}">
                    <a16:creationId xmlns:a16="http://schemas.microsoft.com/office/drawing/2014/main" id="{8F93B17F-B3FA-40C9-8919-FCA8465C0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1410"/>
                <a:ext cx="41" cy="64"/>
              </a:xfrm>
              <a:custGeom>
                <a:avLst/>
                <a:gdLst>
                  <a:gd name="T0" fmla="*/ 0 w 205"/>
                  <a:gd name="T1" fmla="*/ 0 h 320"/>
                  <a:gd name="T2" fmla="*/ 0 w 205"/>
                  <a:gd name="T3" fmla="*/ 0 h 320"/>
                  <a:gd name="T4" fmla="*/ 0 w 205"/>
                  <a:gd name="T5" fmla="*/ 0 h 320"/>
                  <a:gd name="T6" fmla="*/ 0 w 205"/>
                  <a:gd name="T7" fmla="*/ 0 h 320"/>
                  <a:gd name="T8" fmla="*/ 0 w 205"/>
                  <a:gd name="T9" fmla="*/ 0 h 320"/>
                  <a:gd name="T10" fmla="*/ 0 w 205"/>
                  <a:gd name="T11" fmla="*/ 0 h 320"/>
                  <a:gd name="T12" fmla="*/ 0 w 205"/>
                  <a:gd name="T13" fmla="*/ 0 h 320"/>
                  <a:gd name="T14" fmla="*/ 0 w 205"/>
                  <a:gd name="T15" fmla="*/ 0 h 320"/>
                  <a:gd name="T16" fmla="*/ 0 w 205"/>
                  <a:gd name="T17" fmla="*/ 0 h 320"/>
                  <a:gd name="T18" fmla="*/ 0 w 205"/>
                  <a:gd name="T19" fmla="*/ 0 h 320"/>
                  <a:gd name="T20" fmla="*/ 0 w 205"/>
                  <a:gd name="T21" fmla="*/ 0 h 320"/>
                  <a:gd name="T22" fmla="*/ 0 w 205"/>
                  <a:gd name="T23" fmla="*/ 0 h 320"/>
                  <a:gd name="T24" fmla="*/ 0 w 205"/>
                  <a:gd name="T25" fmla="*/ 0 h 320"/>
                  <a:gd name="T26" fmla="*/ 0 w 205"/>
                  <a:gd name="T27" fmla="*/ 0 h 320"/>
                  <a:gd name="T28" fmla="*/ 0 w 205"/>
                  <a:gd name="T29" fmla="*/ 0 h 320"/>
                  <a:gd name="T30" fmla="*/ 0 w 205"/>
                  <a:gd name="T31" fmla="*/ 0 h 320"/>
                  <a:gd name="T32" fmla="*/ 0 w 205"/>
                  <a:gd name="T33" fmla="*/ 0 h 320"/>
                  <a:gd name="T34" fmla="*/ 0 w 205"/>
                  <a:gd name="T35" fmla="*/ 0 h 320"/>
                  <a:gd name="T36" fmla="*/ 0 w 205"/>
                  <a:gd name="T37" fmla="*/ 0 h 320"/>
                  <a:gd name="T38" fmla="*/ 0 w 205"/>
                  <a:gd name="T39" fmla="*/ 0 h 320"/>
                  <a:gd name="T40" fmla="*/ 0 w 205"/>
                  <a:gd name="T41" fmla="*/ 0 h 320"/>
                  <a:gd name="T42" fmla="*/ 0 w 205"/>
                  <a:gd name="T43" fmla="*/ 0 h 320"/>
                  <a:gd name="T44" fmla="*/ 0 w 205"/>
                  <a:gd name="T45" fmla="*/ 0 h 320"/>
                  <a:gd name="T46" fmla="*/ 0 w 205"/>
                  <a:gd name="T47" fmla="*/ 0 h 320"/>
                  <a:gd name="T48" fmla="*/ 0 w 205"/>
                  <a:gd name="T49" fmla="*/ 0 h 320"/>
                  <a:gd name="T50" fmla="*/ 0 w 205"/>
                  <a:gd name="T51" fmla="*/ 0 h 320"/>
                  <a:gd name="T52" fmla="*/ 0 w 205"/>
                  <a:gd name="T53" fmla="*/ 0 h 320"/>
                  <a:gd name="T54" fmla="*/ 0 w 205"/>
                  <a:gd name="T55" fmla="*/ 0 h 320"/>
                  <a:gd name="T56" fmla="*/ 0 w 205"/>
                  <a:gd name="T57" fmla="*/ 0 h 320"/>
                  <a:gd name="T58" fmla="*/ 0 w 205"/>
                  <a:gd name="T59" fmla="*/ 0 h 320"/>
                  <a:gd name="T60" fmla="*/ 0 w 205"/>
                  <a:gd name="T61" fmla="*/ 0 h 320"/>
                  <a:gd name="T62" fmla="*/ 0 w 205"/>
                  <a:gd name="T63" fmla="*/ 0 h 320"/>
                  <a:gd name="T64" fmla="*/ 0 w 205"/>
                  <a:gd name="T65" fmla="*/ 1 h 320"/>
                  <a:gd name="T66" fmla="*/ 0 w 205"/>
                  <a:gd name="T67" fmla="*/ 0 h 320"/>
                  <a:gd name="T68" fmla="*/ 0 w 205"/>
                  <a:gd name="T69" fmla="*/ 0 h 320"/>
                  <a:gd name="T70" fmla="*/ 0 w 205"/>
                  <a:gd name="T71" fmla="*/ 0 h 320"/>
                  <a:gd name="T72" fmla="*/ 0 w 205"/>
                  <a:gd name="T73" fmla="*/ 0 h 320"/>
                  <a:gd name="T74" fmla="*/ 0 w 205"/>
                  <a:gd name="T75" fmla="*/ 0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05"/>
                  <a:gd name="T115" fmla="*/ 0 h 320"/>
                  <a:gd name="T116" fmla="*/ 205 w 205"/>
                  <a:gd name="T117" fmla="*/ 320 h 3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05" h="320">
                    <a:moveTo>
                      <a:pt x="90" y="253"/>
                    </a:moveTo>
                    <a:lnTo>
                      <a:pt x="101" y="238"/>
                    </a:lnTo>
                    <a:lnTo>
                      <a:pt x="114" y="224"/>
                    </a:lnTo>
                    <a:lnTo>
                      <a:pt x="118" y="216"/>
                    </a:lnTo>
                    <a:lnTo>
                      <a:pt x="124" y="210"/>
                    </a:lnTo>
                    <a:lnTo>
                      <a:pt x="135" y="196"/>
                    </a:lnTo>
                    <a:lnTo>
                      <a:pt x="154" y="166"/>
                    </a:lnTo>
                    <a:lnTo>
                      <a:pt x="162" y="151"/>
                    </a:lnTo>
                    <a:lnTo>
                      <a:pt x="171" y="136"/>
                    </a:lnTo>
                    <a:lnTo>
                      <a:pt x="173" y="127"/>
                    </a:lnTo>
                    <a:lnTo>
                      <a:pt x="174" y="122"/>
                    </a:lnTo>
                    <a:lnTo>
                      <a:pt x="176" y="119"/>
                    </a:lnTo>
                    <a:lnTo>
                      <a:pt x="183" y="103"/>
                    </a:lnTo>
                    <a:lnTo>
                      <a:pt x="188" y="86"/>
                    </a:lnTo>
                    <a:lnTo>
                      <a:pt x="193" y="70"/>
                    </a:lnTo>
                    <a:lnTo>
                      <a:pt x="197" y="52"/>
                    </a:lnTo>
                    <a:lnTo>
                      <a:pt x="198" y="43"/>
                    </a:lnTo>
                    <a:lnTo>
                      <a:pt x="200" y="35"/>
                    </a:lnTo>
                    <a:lnTo>
                      <a:pt x="202" y="17"/>
                    </a:lnTo>
                    <a:lnTo>
                      <a:pt x="205" y="0"/>
                    </a:lnTo>
                    <a:lnTo>
                      <a:pt x="199" y="18"/>
                    </a:lnTo>
                    <a:lnTo>
                      <a:pt x="196" y="27"/>
                    </a:lnTo>
                    <a:lnTo>
                      <a:pt x="193" y="37"/>
                    </a:lnTo>
                    <a:lnTo>
                      <a:pt x="186" y="55"/>
                    </a:lnTo>
                    <a:lnTo>
                      <a:pt x="183" y="64"/>
                    </a:lnTo>
                    <a:lnTo>
                      <a:pt x="181" y="75"/>
                    </a:lnTo>
                    <a:lnTo>
                      <a:pt x="164" y="111"/>
                    </a:lnTo>
                    <a:lnTo>
                      <a:pt x="146" y="147"/>
                    </a:lnTo>
                    <a:lnTo>
                      <a:pt x="123" y="181"/>
                    </a:lnTo>
                    <a:lnTo>
                      <a:pt x="99" y="215"/>
                    </a:lnTo>
                    <a:lnTo>
                      <a:pt x="72" y="247"/>
                    </a:lnTo>
                    <a:lnTo>
                      <a:pt x="43" y="279"/>
                    </a:lnTo>
                    <a:lnTo>
                      <a:pt x="0" y="320"/>
                    </a:lnTo>
                    <a:lnTo>
                      <a:pt x="23" y="305"/>
                    </a:lnTo>
                    <a:lnTo>
                      <a:pt x="46" y="289"/>
                    </a:lnTo>
                    <a:lnTo>
                      <a:pt x="56" y="280"/>
                    </a:lnTo>
                    <a:lnTo>
                      <a:pt x="67" y="272"/>
                    </a:lnTo>
                    <a:lnTo>
                      <a:pt x="90" y="253"/>
                    </a:lnTo>
                    <a:close/>
                  </a:path>
                </a:pathLst>
              </a:custGeom>
              <a:solidFill>
                <a:srgbClr val="1010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194">
                <a:extLst>
                  <a:ext uri="{FF2B5EF4-FFF2-40B4-BE49-F238E27FC236}">
                    <a16:creationId xmlns:a16="http://schemas.microsoft.com/office/drawing/2014/main" id="{846BBED3-22C2-4B7B-AE5C-C96C02375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1333"/>
                <a:ext cx="92" cy="98"/>
              </a:xfrm>
              <a:custGeom>
                <a:avLst/>
                <a:gdLst>
                  <a:gd name="T0" fmla="*/ 0 w 459"/>
                  <a:gd name="T1" fmla="*/ 0 h 489"/>
                  <a:gd name="T2" fmla="*/ 0 w 459"/>
                  <a:gd name="T3" fmla="*/ 0 h 489"/>
                  <a:gd name="T4" fmla="*/ 0 w 459"/>
                  <a:gd name="T5" fmla="*/ 0 h 489"/>
                  <a:gd name="T6" fmla="*/ 1 w 459"/>
                  <a:gd name="T7" fmla="*/ 0 h 489"/>
                  <a:gd name="T8" fmla="*/ 1 w 459"/>
                  <a:gd name="T9" fmla="*/ 0 h 489"/>
                  <a:gd name="T10" fmla="*/ 1 w 459"/>
                  <a:gd name="T11" fmla="*/ 0 h 489"/>
                  <a:gd name="T12" fmla="*/ 1 w 459"/>
                  <a:gd name="T13" fmla="*/ 0 h 489"/>
                  <a:gd name="T14" fmla="*/ 1 w 459"/>
                  <a:gd name="T15" fmla="*/ 0 h 489"/>
                  <a:gd name="T16" fmla="*/ 1 w 459"/>
                  <a:gd name="T17" fmla="*/ 0 h 489"/>
                  <a:gd name="T18" fmla="*/ 1 w 459"/>
                  <a:gd name="T19" fmla="*/ 0 h 489"/>
                  <a:gd name="T20" fmla="*/ 1 w 459"/>
                  <a:gd name="T21" fmla="*/ 0 h 489"/>
                  <a:gd name="T22" fmla="*/ 1 w 459"/>
                  <a:gd name="T23" fmla="*/ 0 h 489"/>
                  <a:gd name="T24" fmla="*/ 1 w 459"/>
                  <a:gd name="T25" fmla="*/ 1 h 489"/>
                  <a:gd name="T26" fmla="*/ 1 w 459"/>
                  <a:gd name="T27" fmla="*/ 1 h 489"/>
                  <a:gd name="T28" fmla="*/ 1 w 459"/>
                  <a:gd name="T29" fmla="*/ 1 h 489"/>
                  <a:gd name="T30" fmla="*/ 1 w 459"/>
                  <a:gd name="T31" fmla="*/ 1 h 489"/>
                  <a:gd name="T32" fmla="*/ 1 w 459"/>
                  <a:gd name="T33" fmla="*/ 1 h 489"/>
                  <a:gd name="T34" fmla="*/ 0 w 459"/>
                  <a:gd name="T35" fmla="*/ 1 h 489"/>
                  <a:gd name="T36" fmla="*/ 0 w 459"/>
                  <a:gd name="T37" fmla="*/ 1 h 489"/>
                  <a:gd name="T38" fmla="*/ 0 w 459"/>
                  <a:gd name="T39" fmla="*/ 1 h 489"/>
                  <a:gd name="T40" fmla="*/ 0 w 459"/>
                  <a:gd name="T41" fmla="*/ 1 h 489"/>
                  <a:gd name="T42" fmla="*/ 0 w 459"/>
                  <a:gd name="T43" fmla="*/ 1 h 489"/>
                  <a:gd name="T44" fmla="*/ 0 w 459"/>
                  <a:gd name="T45" fmla="*/ 1 h 489"/>
                  <a:gd name="T46" fmla="*/ 0 w 459"/>
                  <a:gd name="T47" fmla="*/ 1 h 489"/>
                  <a:gd name="T48" fmla="*/ 0 w 459"/>
                  <a:gd name="T49" fmla="*/ 1 h 489"/>
                  <a:gd name="T50" fmla="*/ 0 w 459"/>
                  <a:gd name="T51" fmla="*/ 1 h 489"/>
                  <a:gd name="T52" fmla="*/ 0 w 459"/>
                  <a:gd name="T53" fmla="*/ 1 h 489"/>
                  <a:gd name="T54" fmla="*/ 0 w 459"/>
                  <a:gd name="T55" fmla="*/ 1 h 489"/>
                  <a:gd name="T56" fmla="*/ 0 w 459"/>
                  <a:gd name="T57" fmla="*/ 1 h 489"/>
                  <a:gd name="T58" fmla="*/ 0 w 459"/>
                  <a:gd name="T59" fmla="*/ 1 h 489"/>
                  <a:gd name="T60" fmla="*/ 0 w 459"/>
                  <a:gd name="T61" fmla="*/ 1 h 489"/>
                  <a:gd name="T62" fmla="*/ 0 w 459"/>
                  <a:gd name="T63" fmla="*/ 1 h 489"/>
                  <a:gd name="T64" fmla="*/ 0 w 459"/>
                  <a:gd name="T65" fmla="*/ 1 h 489"/>
                  <a:gd name="T66" fmla="*/ 0 w 459"/>
                  <a:gd name="T67" fmla="*/ 1 h 489"/>
                  <a:gd name="T68" fmla="*/ 0 w 459"/>
                  <a:gd name="T69" fmla="*/ 1 h 489"/>
                  <a:gd name="T70" fmla="*/ 0 w 459"/>
                  <a:gd name="T71" fmla="*/ 1 h 489"/>
                  <a:gd name="T72" fmla="*/ 0 w 459"/>
                  <a:gd name="T73" fmla="*/ 1 h 489"/>
                  <a:gd name="T74" fmla="*/ 1 w 459"/>
                  <a:gd name="T75" fmla="*/ 1 h 489"/>
                  <a:gd name="T76" fmla="*/ 1 w 459"/>
                  <a:gd name="T77" fmla="*/ 1 h 489"/>
                  <a:gd name="T78" fmla="*/ 1 w 459"/>
                  <a:gd name="T79" fmla="*/ 1 h 489"/>
                  <a:gd name="T80" fmla="*/ 1 w 459"/>
                  <a:gd name="T81" fmla="*/ 1 h 489"/>
                  <a:gd name="T82" fmla="*/ 1 w 459"/>
                  <a:gd name="T83" fmla="*/ 1 h 489"/>
                  <a:gd name="T84" fmla="*/ 1 w 459"/>
                  <a:gd name="T85" fmla="*/ 1 h 489"/>
                  <a:gd name="T86" fmla="*/ 1 w 459"/>
                  <a:gd name="T87" fmla="*/ 1 h 489"/>
                  <a:gd name="T88" fmla="*/ 1 w 459"/>
                  <a:gd name="T89" fmla="*/ 1 h 489"/>
                  <a:gd name="T90" fmla="*/ 1 w 459"/>
                  <a:gd name="T91" fmla="*/ 0 h 489"/>
                  <a:gd name="T92" fmla="*/ 1 w 459"/>
                  <a:gd name="T93" fmla="*/ 0 h 489"/>
                  <a:gd name="T94" fmla="*/ 1 w 459"/>
                  <a:gd name="T95" fmla="*/ 0 h 489"/>
                  <a:gd name="T96" fmla="*/ 1 w 459"/>
                  <a:gd name="T97" fmla="*/ 0 h 489"/>
                  <a:gd name="T98" fmla="*/ 1 w 459"/>
                  <a:gd name="T99" fmla="*/ 0 h 489"/>
                  <a:gd name="T100" fmla="*/ 1 w 459"/>
                  <a:gd name="T101" fmla="*/ 0 h 489"/>
                  <a:gd name="T102" fmla="*/ 1 w 459"/>
                  <a:gd name="T103" fmla="*/ 0 h 489"/>
                  <a:gd name="T104" fmla="*/ 1 w 459"/>
                  <a:gd name="T105" fmla="*/ 0 h 489"/>
                  <a:gd name="T106" fmla="*/ 1 w 459"/>
                  <a:gd name="T107" fmla="*/ 0 h 489"/>
                  <a:gd name="T108" fmla="*/ 0 w 459"/>
                  <a:gd name="T109" fmla="*/ 0 h 489"/>
                  <a:gd name="T110" fmla="*/ 0 w 459"/>
                  <a:gd name="T111" fmla="*/ 0 h 489"/>
                  <a:gd name="T112" fmla="*/ 0 w 459"/>
                  <a:gd name="T113" fmla="*/ 0 h 48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59"/>
                  <a:gd name="T172" fmla="*/ 0 h 489"/>
                  <a:gd name="T173" fmla="*/ 459 w 459"/>
                  <a:gd name="T174" fmla="*/ 489 h 48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59" h="489">
                    <a:moveTo>
                      <a:pt x="173" y="26"/>
                    </a:moveTo>
                    <a:lnTo>
                      <a:pt x="192" y="22"/>
                    </a:lnTo>
                    <a:lnTo>
                      <a:pt x="214" y="21"/>
                    </a:lnTo>
                    <a:lnTo>
                      <a:pt x="235" y="21"/>
                    </a:lnTo>
                    <a:lnTo>
                      <a:pt x="258" y="25"/>
                    </a:lnTo>
                    <a:lnTo>
                      <a:pt x="279" y="29"/>
                    </a:lnTo>
                    <a:lnTo>
                      <a:pt x="300" y="37"/>
                    </a:lnTo>
                    <a:lnTo>
                      <a:pt x="318" y="45"/>
                    </a:lnTo>
                    <a:lnTo>
                      <a:pt x="338" y="56"/>
                    </a:lnTo>
                    <a:lnTo>
                      <a:pt x="355" y="69"/>
                    </a:lnTo>
                    <a:lnTo>
                      <a:pt x="373" y="86"/>
                    </a:lnTo>
                    <a:lnTo>
                      <a:pt x="387" y="102"/>
                    </a:lnTo>
                    <a:lnTo>
                      <a:pt x="401" y="119"/>
                    </a:lnTo>
                    <a:lnTo>
                      <a:pt x="412" y="137"/>
                    </a:lnTo>
                    <a:lnTo>
                      <a:pt x="423" y="157"/>
                    </a:lnTo>
                    <a:lnTo>
                      <a:pt x="429" y="177"/>
                    </a:lnTo>
                    <a:lnTo>
                      <a:pt x="435" y="198"/>
                    </a:lnTo>
                    <a:lnTo>
                      <a:pt x="439" y="221"/>
                    </a:lnTo>
                    <a:lnTo>
                      <a:pt x="440" y="245"/>
                    </a:lnTo>
                    <a:lnTo>
                      <a:pt x="439" y="249"/>
                    </a:lnTo>
                    <a:lnTo>
                      <a:pt x="439" y="255"/>
                    </a:lnTo>
                    <a:lnTo>
                      <a:pt x="439" y="266"/>
                    </a:lnTo>
                    <a:lnTo>
                      <a:pt x="435" y="289"/>
                    </a:lnTo>
                    <a:lnTo>
                      <a:pt x="429" y="309"/>
                    </a:lnTo>
                    <a:lnTo>
                      <a:pt x="423" y="330"/>
                    </a:lnTo>
                    <a:lnTo>
                      <a:pt x="412" y="348"/>
                    </a:lnTo>
                    <a:lnTo>
                      <a:pt x="401" y="367"/>
                    </a:lnTo>
                    <a:lnTo>
                      <a:pt x="387" y="384"/>
                    </a:lnTo>
                    <a:lnTo>
                      <a:pt x="373" y="402"/>
                    </a:lnTo>
                    <a:lnTo>
                      <a:pt x="355" y="417"/>
                    </a:lnTo>
                    <a:lnTo>
                      <a:pt x="345" y="424"/>
                    </a:lnTo>
                    <a:lnTo>
                      <a:pt x="341" y="427"/>
                    </a:lnTo>
                    <a:lnTo>
                      <a:pt x="338" y="432"/>
                    </a:lnTo>
                    <a:lnTo>
                      <a:pt x="318" y="443"/>
                    </a:lnTo>
                    <a:lnTo>
                      <a:pt x="300" y="453"/>
                    </a:lnTo>
                    <a:lnTo>
                      <a:pt x="279" y="460"/>
                    </a:lnTo>
                    <a:lnTo>
                      <a:pt x="258" y="466"/>
                    </a:lnTo>
                    <a:lnTo>
                      <a:pt x="235" y="469"/>
                    </a:lnTo>
                    <a:lnTo>
                      <a:pt x="224" y="469"/>
                    </a:lnTo>
                    <a:lnTo>
                      <a:pt x="218" y="469"/>
                    </a:lnTo>
                    <a:lnTo>
                      <a:pt x="214" y="470"/>
                    </a:lnTo>
                    <a:lnTo>
                      <a:pt x="190" y="469"/>
                    </a:lnTo>
                    <a:lnTo>
                      <a:pt x="168" y="466"/>
                    </a:lnTo>
                    <a:lnTo>
                      <a:pt x="147" y="460"/>
                    </a:lnTo>
                    <a:lnTo>
                      <a:pt x="128" y="453"/>
                    </a:lnTo>
                    <a:lnTo>
                      <a:pt x="107" y="443"/>
                    </a:lnTo>
                    <a:lnTo>
                      <a:pt x="89" y="432"/>
                    </a:lnTo>
                    <a:lnTo>
                      <a:pt x="71" y="417"/>
                    </a:lnTo>
                    <a:lnTo>
                      <a:pt x="55" y="402"/>
                    </a:lnTo>
                    <a:lnTo>
                      <a:pt x="37" y="382"/>
                    </a:lnTo>
                    <a:lnTo>
                      <a:pt x="22" y="361"/>
                    </a:lnTo>
                    <a:lnTo>
                      <a:pt x="11" y="339"/>
                    </a:lnTo>
                    <a:lnTo>
                      <a:pt x="3" y="316"/>
                    </a:lnTo>
                    <a:lnTo>
                      <a:pt x="0" y="354"/>
                    </a:lnTo>
                    <a:lnTo>
                      <a:pt x="0" y="364"/>
                    </a:lnTo>
                    <a:lnTo>
                      <a:pt x="8" y="377"/>
                    </a:lnTo>
                    <a:lnTo>
                      <a:pt x="19" y="391"/>
                    </a:lnTo>
                    <a:lnTo>
                      <a:pt x="29" y="403"/>
                    </a:lnTo>
                    <a:lnTo>
                      <a:pt x="41" y="417"/>
                    </a:lnTo>
                    <a:lnTo>
                      <a:pt x="58" y="434"/>
                    </a:lnTo>
                    <a:lnTo>
                      <a:pt x="78" y="449"/>
                    </a:lnTo>
                    <a:lnTo>
                      <a:pt x="98" y="461"/>
                    </a:lnTo>
                    <a:lnTo>
                      <a:pt x="120" y="471"/>
                    </a:lnTo>
                    <a:lnTo>
                      <a:pt x="141" y="479"/>
                    </a:lnTo>
                    <a:lnTo>
                      <a:pt x="164" y="485"/>
                    </a:lnTo>
                    <a:lnTo>
                      <a:pt x="188" y="488"/>
                    </a:lnTo>
                    <a:lnTo>
                      <a:pt x="214" y="489"/>
                    </a:lnTo>
                    <a:lnTo>
                      <a:pt x="225" y="488"/>
                    </a:lnTo>
                    <a:lnTo>
                      <a:pt x="238" y="488"/>
                    </a:lnTo>
                    <a:lnTo>
                      <a:pt x="249" y="486"/>
                    </a:lnTo>
                    <a:lnTo>
                      <a:pt x="251" y="485"/>
                    </a:lnTo>
                    <a:lnTo>
                      <a:pt x="255" y="485"/>
                    </a:lnTo>
                    <a:lnTo>
                      <a:pt x="262" y="485"/>
                    </a:lnTo>
                    <a:lnTo>
                      <a:pt x="284" y="479"/>
                    </a:lnTo>
                    <a:lnTo>
                      <a:pt x="307" y="471"/>
                    </a:lnTo>
                    <a:lnTo>
                      <a:pt x="327" y="461"/>
                    </a:lnTo>
                    <a:lnTo>
                      <a:pt x="338" y="454"/>
                    </a:lnTo>
                    <a:lnTo>
                      <a:pt x="349" y="449"/>
                    </a:lnTo>
                    <a:lnTo>
                      <a:pt x="358" y="441"/>
                    </a:lnTo>
                    <a:lnTo>
                      <a:pt x="368" y="434"/>
                    </a:lnTo>
                    <a:lnTo>
                      <a:pt x="377" y="425"/>
                    </a:lnTo>
                    <a:lnTo>
                      <a:pt x="382" y="420"/>
                    </a:lnTo>
                    <a:lnTo>
                      <a:pt x="384" y="418"/>
                    </a:lnTo>
                    <a:lnTo>
                      <a:pt x="385" y="417"/>
                    </a:lnTo>
                    <a:lnTo>
                      <a:pt x="387" y="417"/>
                    </a:lnTo>
                    <a:lnTo>
                      <a:pt x="403" y="398"/>
                    </a:lnTo>
                    <a:lnTo>
                      <a:pt x="410" y="387"/>
                    </a:lnTo>
                    <a:lnTo>
                      <a:pt x="418" y="378"/>
                    </a:lnTo>
                    <a:lnTo>
                      <a:pt x="431" y="358"/>
                    </a:lnTo>
                    <a:lnTo>
                      <a:pt x="441" y="337"/>
                    </a:lnTo>
                    <a:lnTo>
                      <a:pt x="449" y="315"/>
                    </a:lnTo>
                    <a:lnTo>
                      <a:pt x="454" y="292"/>
                    </a:lnTo>
                    <a:lnTo>
                      <a:pt x="454" y="285"/>
                    </a:lnTo>
                    <a:lnTo>
                      <a:pt x="454" y="282"/>
                    </a:lnTo>
                    <a:lnTo>
                      <a:pt x="456" y="280"/>
                    </a:lnTo>
                    <a:lnTo>
                      <a:pt x="458" y="268"/>
                    </a:lnTo>
                    <a:lnTo>
                      <a:pt x="458" y="256"/>
                    </a:lnTo>
                    <a:lnTo>
                      <a:pt x="459" y="245"/>
                    </a:lnTo>
                    <a:lnTo>
                      <a:pt x="458" y="218"/>
                    </a:lnTo>
                    <a:lnTo>
                      <a:pt x="454" y="195"/>
                    </a:lnTo>
                    <a:lnTo>
                      <a:pt x="449" y="172"/>
                    </a:lnTo>
                    <a:lnTo>
                      <a:pt x="441" y="150"/>
                    </a:lnTo>
                    <a:lnTo>
                      <a:pt x="431" y="129"/>
                    </a:lnTo>
                    <a:lnTo>
                      <a:pt x="418" y="108"/>
                    </a:lnTo>
                    <a:lnTo>
                      <a:pt x="403" y="89"/>
                    </a:lnTo>
                    <a:lnTo>
                      <a:pt x="387" y="71"/>
                    </a:lnTo>
                    <a:lnTo>
                      <a:pt x="368" y="54"/>
                    </a:lnTo>
                    <a:lnTo>
                      <a:pt x="349" y="39"/>
                    </a:lnTo>
                    <a:lnTo>
                      <a:pt x="328" y="27"/>
                    </a:lnTo>
                    <a:lnTo>
                      <a:pt x="308" y="17"/>
                    </a:lnTo>
                    <a:lnTo>
                      <a:pt x="285" y="9"/>
                    </a:lnTo>
                    <a:lnTo>
                      <a:pt x="263" y="3"/>
                    </a:lnTo>
                    <a:lnTo>
                      <a:pt x="239" y="0"/>
                    </a:lnTo>
                    <a:lnTo>
                      <a:pt x="216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A7A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195">
                <a:extLst>
                  <a:ext uri="{FF2B5EF4-FFF2-40B4-BE49-F238E27FC236}">
                    <a16:creationId xmlns:a16="http://schemas.microsoft.com/office/drawing/2014/main" id="{77A7713E-5788-4ABE-9ED0-457247F3B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1337"/>
                <a:ext cx="87" cy="90"/>
              </a:xfrm>
              <a:custGeom>
                <a:avLst/>
                <a:gdLst>
                  <a:gd name="T0" fmla="*/ 0 w 437"/>
                  <a:gd name="T1" fmla="*/ 0 h 449"/>
                  <a:gd name="T2" fmla="*/ 0 w 437"/>
                  <a:gd name="T3" fmla="*/ 0 h 449"/>
                  <a:gd name="T4" fmla="*/ 0 w 437"/>
                  <a:gd name="T5" fmla="*/ 0 h 449"/>
                  <a:gd name="T6" fmla="*/ 0 w 437"/>
                  <a:gd name="T7" fmla="*/ 0 h 449"/>
                  <a:gd name="T8" fmla="*/ 0 w 437"/>
                  <a:gd name="T9" fmla="*/ 0 h 449"/>
                  <a:gd name="T10" fmla="*/ 0 w 437"/>
                  <a:gd name="T11" fmla="*/ 0 h 449"/>
                  <a:gd name="T12" fmla="*/ 0 w 437"/>
                  <a:gd name="T13" fmla="*/ 0 h 449"/>
                  <a:gd name="T14" fmla="*/ 1 w 437"/>
                  <a:gd name="T15" fmla="*/ 0 h 449"/>
                  <a:gd name="T16" fmla="*/ 1 w 437"/>
                  <a:gd name="T17" fmla="*/ 0 h 449"/>
                  <a:gd name="T18" fmla="*/ 1 w 437"/>
                  <a:gd name="T19" fmla="*/ 0 h 449"/>
                  <a:gd name="T20" fmla="*/ 1 w 437"/>
                  <a:gd name="T21" fmla="*/ 0 h 449"/>
                  <a:gd name="T22" fmla="*/ 1 w 437"/>
                  <a:gd name="T23" fmla="*/ 0 h 449"/>
                  <a:gd name="T24" fmla="*/ 1 w 437"/>
                  <a:gd name="T25" fmla="*/ 0 h 449"/>
                  <a:gd name="T26" fmla="*/ 1 w 437"/>
                  <a:gd name="T27" fmla="*/ 0 h 449"/>
                  <a:gd name="T28" fmla="*/ 1 w 437"/>
                  <a:gd name="T29" fmla="*/ 0 h 449"/>
                  <a:gd name="T30" fmla="*/ 1 w 437"/>
                  <a:gd name="T31" fmla="*/ 1 h 449"/>
                  <a:gd name="T32" fmla="*/ 1 w 437"/>
                  <a:gd name="T33" fmla="*/ 1 h 449"/>
                  <a:gd name="T34" fmla="*/ 1 w 437"/>
                  <a:gd name="T35" fmla="*/ 1 h 449"/>
                  <a:gd name="T36" fmla="*/ 1 w 437"/>
                  <a:gd name="T37" fmla="*/ 1 h 449"/>
                  <a:gd name="T38" fmla="*/ 1 w 437"/>
                  <a:gd name="T39" fmla="*/ 1 h 449"/>
                  <a:gd name="T40" fmla="*/ 1 w 437"/>
                  <a:gd name="T41" fmla="*/ 1 h 449"/>
                  <a:gd name="T42" fmla="*/ 0 w 437"/>
                  <a:gd name="T43" fmla="*/ 1 h 449"/>
                  <a:gd name="T44" fmla="*/ 0 w 437"/>
                  <a:gd name="T45" fmla="*/ 1 h 449"/>
                  <a:gd name="T46" fmla="*/ 0 w 437"/>
                  <a:gd name="T47" fmla="*/ 1 h 449"/>
                  <a:gd name="T48" fmla="*/ 0 w 437"/>
                  <a:gd name="T49" fmla="*/ 1 h 449"/>
                  <a:gd name="T50" fmla="*/ 0 w 437"/>
                  <a:gd name="T51" fmla="*/ 1 h 449"/>
                  <a:gd name="T52" fmla="*/ 0 w 437"/>
                  <a:gd name="T53" fmla="*/ 1 h 449"/>
                  <a:gd name="T54" fmla="*/ 0 w 437"/>
                  <a:gd name="T55" fmla="*/ 1 h 449"/>
                  <a:gd name="T56" fmla="*/ 0 w 437"/>
                  <a:gd name="T57" fmla="*/ 1 h 449"/>
                  <a:gd name="T58" fmla="*/ 0 w 437"/>
                  <a:gd name="T59" fmla="*/ 1 h 449"/>
                  <a:gd name="T60" fmla="*/ 0 w 437"/>
                  <a:gd name="T61" fmla="*/ 1 h 449"/>
                  <a:gd name="T62" fmla="*/ 0 w 437"/>
                  <a:gd name="T63" fmla="*/ 0 h 449"/>
                  <a:gd name="T64" fmla="*/ 0 w 437"/>
                  <a:gd name="T65" fmla="*/ 0 h 449"/>
                  <a:gd name="T66" fmla="*/ 0 w 437"/>
                  <a:gd name="T67" fmla="*/ 0 h 449"/>
                  <a:gd name="T68" fmla="*/ 0 w 437"/>
                  <a:gd name="T69" fmla="*/ 1 h 449"/>
                  <a:gd name="T70" fmla="*/ 0 w 437"/>
                  <a:gd name="T71" fmla="*/ 1 h 449"/>
                  <a:gd name="T72" fmla="*/ 0 w 437"/>
                  <a:gd name="T73" fmla="*/ 1 h 449"/>
                  <a:gd name="T74" fmla="*/ 0 w 437"/>
                  <a:gd name="T75" fmla="*/ 1 h 449"/>
                  <a:gd name="T76" fmla="*/ 0 w 437"/>
                  <a:gd name="T77" fmla="*/ 1 h 449"/>
                  <a:gd name="T78" fmla="*/ 0 w 437"/>
                  <a:gd name="T79" fmla="*/ 1 h 449"/>
                  <a:gd name="T80" fmla="*/ 0 w 437"/>
                  <a:gd name="T81" fmla="*/ 1 h 449"/>
                  <a:gd name="T82" fmla="*/ 0 w 437"/>
                  <a:gd name="T83" fmla="*/ 1 h 449"/>
                  <a:gd name="T84" fmla="*/ 0 w 437"/>
                  <a:gd name="T85" fmla="*/ 1 h 449"/>
                  <a:gd name="T86" fmla="*/ 1 w 437"/>
                  <a:gd name="T87" fmla="*/ 1 h 449"/>
                  <a:gd name="T88" fmla="*/ 1 w 437"/>
                  <a:gd name="T89" fmla="*/ 1 h 449"/>
                  <a:gd name="T90" fmla="*/ 1 w 437"/>
                  <a:gd name="T91" fmla="*/ 1 h 449"/>
                  <a:gd name="T92" fmla="*/ 1 w 437"/>
                  <a:gd name="T93" fmla="*/ 1 h 449"/>
                  <a:gd name="T94" fmla="*/ 1 w 437"/>
                  <a:gd name="T95" fmla="*/ 1 h 449"/>
                  <a:gd name="T96" fmla="*/ 1 w 437"/>
                  <a:gd name="T97" fmla="*/ 0 h 449"/>
                  <a:gd name="T98" fmla="*/ 1 w 437"/>
                  <a:gd name="T99" fmla="*/ 0 h 449"/>
                  <a:gd name="T100" fmla="*/ 1 w 437"/>
                  <a:gd name="T101" fmla="*/ 0 h 449"/>
                  <a:gd name="T102" fmla="*/ 1 w 437"/>
                  <a:gd name="T103" fmla="*/ 0 h 449"/>
                  <a:gd name="T104" fmla="*/ 1 w 437"/>
                  <a:gd name="T105" fmla="*/ 0 h 449"/>
                  <a:gd name="T106" fmla="*/ 1 w 437"/>
                  <a:gd name="T107" fmla="*/ 0 h 449"/>
                  <a:gd name="T108" fmla="*/ 1 w 437"/>
                  <a:gd name="T109" fmla="*/ 0 h 449"/>
                  <a:gd name="T110" fmla="*/ 1 w 437"/>
                  <a:gd name="T111" fmla="*/ 0 h 449"/>
                  <a:gd name="T112" fmla="*/ 1 w 437"/>
                  <a:gd name="T113" fmla="*/ 0 h 449"/>
                  <a:gd name="T114" fmla="*/ 0 w 437"/>
                  <a:gd name="T115" fmla="*/ 0 h 449"/>
                  <a:gd name="T116" fmla="*/ 0 w 437"/>
                  <a:gd name="T117" fmla="*/ 0 h 44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7"/>
                  <a:gd name="T178" fmla="*/ 0 h 449"/>
                  <a:gd name="T179" fmla="*/ 437 w 437"/>
                  <a:gd name="T180" fmla="*/ 449 h 44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7" h="449">
                    <a:moveTo>
                      <a:pt x="211" y="0"/>
                    </a:moveTo>
                    <a:lnTo>
                      <a:pt x="189" y="1"/>
                    </a:lnTo>
                    <a:lnTo>
                      <a:pt x="170" y="5"/>
                    </a:lnTo>
                    <a:lnTo>
                      <a:pt x="148" y="18"/>
                    </a:lnTo>
                    <a:lnTo>
                      <a:pt x="129" y="36"/>
                    </a:lnTo>
                    <a:lnTo>
                      <a:pt x="147" y="29"/>
                    </a:lnTo>
                    <a:lnTo>
                      <a:pt x="168" y="23"/>
                    </a:lnTo>
                    <a:lnTo>
                      <a:pt x="188" y="19"/>
                    </a:lnTo>
                    <a:lnTo>
                      <a:pt x="211" y="19"/>
                    </a:lnTo>
                    <a:lnTo>
                      <a:pt x="230" y="19"/>
                    </a:lnTo>
                    <a:lnTo>
                      <a:pt x="251" y="23"/>
                    </a:lnTo>
                    <a:lnTo>
                      <a:pt x="269" y="26"/>
                    </a:lnTo>
                    <a:lnTo>
                      <a:pt x="288" y="34"/>
                    </a:lnTo>
                    <a:lnTo>
                      <a:pt x="305" y="42"/>
                    </a:lnTo>
                    <a:lnTo>
                      <a:pt x="322" y="52"/>
                    </a:lnTo>
                    <a:lnTo>
                      <a:pt x="338" y="65"/>
                    </a:lnTo>
                    <a:lnTo>
                      <a:pt x="355" y="80"/>
                    </a:lnTo>
                    <a:lnTo>
                      <a:pt x="367" y="94"/>
                    </a:lnTo>
                    <a:lnTo>
                      <a:pt x="380" y="110"/>
                    </a:lnTo>
                    <a:lnTo>
                      <a:pt x="390" y="127"/>
                    </a:lnTo>
                    <a:lnTo>
                      <a:pt x="399" y="145"/>
                    </a:lnTo>
                    <a:lnTo>
                      <a:pt x="405" y="163"/>
                    </a:lnTo>
                    <a:lnTo>
                      <a:pt x="411" y="183"/>
                    </a:lnTo>
                    <a:lnTo>
                      <a:pt x="414" y="202"/>
                    </a:lnTo>
                    <a:lnTo>
                      <a:pt x="415" y="224"/>
                    </a:lnTo>
                    <a:lnTo>
                      <a:pt x="414" y="233"/>
                    </a:lnTo>
                    <a:lnTo>
                      <a:pt x="414" y="243"/>
                    </a:lnTo>
                    <a:lnTo>
                      <a:pt x="411" y="263"/>
                    </a:lnTo>
                    <a:lnTo>
                      <a:pt x="405" y="281"/>
                    </a:lnTo>
                    <a:lnTo>
                      <a:pt x="402" y="290"/>
                    </a:lnTo>
                    <a:lnTo>
                      <a:pt x="399" y="301"/>
                    </a:lnTo>
                    <a:lnTo>
                      <a:pt x="390" y="318"/>
                    </a:lnTo>
                    <a:lnTo>
                      <a:pt x="388" y="319"/>
                    </a:lnTo>
                    <a:lnTo>
                      <a:pt x="387" y="321"/>
                    </a:lnTo>
                    <a:lnTo>
                      <a:pt x="384" y="326"/>
                    </a:lnTo>
                    <a:lnTo>
                      <a:pt x="380" y="335"/>
                    </a:lnTo>
                    <a:lnTo>
                      <a:pt x="367" y="351"/>
                    </a:lnTo>
                    <a:lnTo>
                      <a:pt x="361" y="358"/>
                    </a:lnTo>
                    <a:lnTo>
                      <a:pt x="355" y="368"/>
                    </a:lnTo>
                    <a:lnTo>
                      <a:pt x="346" y="373"/>
                    </a:lnTo>
                    <a:lnTo>
                      <a:pt x="338" y="380"/>
                    </a:lnTo>
                    <a:lnTo>
                      <a:pt x="322" y="392"/>
                    </a:lnTo>
                    <a:lnTo>
                      <a:pt x="313" y="397"/>
                    </a:lnTo>
                    <a:lnTo>
                      <a:pt x="308" y="399"/>
                    </a:lnTo>
                    <a:lnTo>
                      <a:pt x="306" y="400"/>
                    </a:lnTo>
                    <a:lnTo>
                      <a:pt x="305" y="403"/>
                    </a:lnTo>
                    <a:lnTo>
                      <a:pt x="288" y="412"/>
                    </a:lnTo>
                    <a:lnTo>
                      <a:pt x="278" y="414"/>
                    </a:lnTo>
                    <a:lnTo>
                      <a:pt x="269" y="417"/>
                    </a:lnTo>
                    <a:lnTo>
                      <a:pt x="251" y="423"/>
                    </a:lnTo>
                    <a:lnTo>
                      <a:pt x="230" y="426"/>
                    </a:lnTo>
                    <a:lnTo>
                      <a:pt x="220" y="426"/>
                    </a:lnTo>
                    <a:lnTo>
                      <a:pt x="211" y="428"/>
                    </a:lnTo>
                    <a:lnTo>
                      <a:pt x="189" y="426"/>
                    </a:lnTo>
                    <a:lnTo>
                      <a:pt x="170" y="423"/>
                    </a:lnTo>
                    <a:lnTo>
                      <a:pt x="151" y="417"/>
                    </a:lnTo>
                    <a:lnTo>
                      <a:pt x="133" y="412"/>
                    </a:lnTo>
                    <a:lnTo>
                      <a:pt x="114" y="403"/>
                    </a:lnTo>
                    <a:lnTo>
                      <a:pt x="97" y="392"/>
                    </a:lnTo>
                    <a:lnTo>
                      <a:pt x="81" y="380"/>
                    </a:lnTo>
                    <a:lnTo>
                      <a:pt x="67" y="368"/>
                    </a:lnTo>
                    <a:lnTo>
                      <a:pt x="41" y="338"/>
                    </a:lnTo>
                    <a:lnTo>
                      <a:pt x="30" y="322"/>
                    </a:lnTo>
                    <a:lnTo>
                      <a:pt x="24" y="307"/>
                    </a:lnTo>
                    <a:lnTo>
                      <a:pt x="16" y="290"/>
                    </a:lnTo>
                    <a:lnTo>
                      <a:pt x="11" y="275"/>
                    </a:lnTo>
                    <a:lnTo>
                      <a:pt x="8" y="256"/>
                    </a:lnTo>
                    <a:lnTo>
                      <a:pt x="7" y="239"/>
                    </a:lnTo>
                    <a:lnTo>
                      <a:pt x="0" y="295"/>
                    </a:lnTo>
                    <a:lnTo>
                      <a:pt x="8" y="318"/>
                    </a:lnTo>
                    <a:lnTo>
                      <a:pt x="19" y="340"/>
                    </a:lnTo>
                    <a:lnTo>
                      <a:pt x="34" y="361"/>
                    </a:lnTo>
                    <a:lnTo>
                      <a:pt x="52" y="381"/>
                    </a:lnTo>
                    <a:lnTo>
                      <a:pt x="68" y="396"/>
                    </a:lnTo>
                    <a:lnTo>
                      <a:pt x="86" y="411"/>
                    </a:lnTo>
                    <a:lnTo>
                      <a:pt x="104" y="422"/>
                    </a:lnTo>
                    <a:lnTo>
                      <a:pt x="125" y="432"/>
                    </a:lnTo>
                    <a:lnTo>
                      <a:pt x="144" y="439"/>
                    </a:lnTo>
                    <a:lnTo>
                      <a:pt x="165" y="445"/>
                    </a:lnTo>
                    <a:lnTo>
                      <a:pt x="187" y="448"/>
                    </a:lnTo>
                    <a:lnTo>
                      <a:pt x="211" y="449"/>
                    </a:lnTo>
                    <a:lnTo>
                      <a:pt x="215" y="448"/>
                    </a:lnTo>
                    <a:lnTo>
                      <a:pt x="221" y="448"/>
                    </a:lnTo>
                    <a:lnTo>
                      <a:pt x="232" y="448"/>
                    </a:lnTo>
                    <a:lnTo>
                      <a:pt x="255" y="445"/>
                    </a:lnTo>
                    <a:lnTo>
                      <a:pt x="276" y="439"/>
                    </a:lnTo>
                    <a:lnTo>
                      <a:pt x="297" y="432"/>
                    </a:lnTo>
                    <a:lnTo>
                      <a:pt x="315" y="422"/>
                    </a:lnTo>
                    <a:lnTo>
                      <a:pt x="335" y="411"/>
                    </a:lnTo>
                    <a:lnTo>
                      <a:pt x="338" y="406"/>
                    </a:lnTo>
                    <a:lnTo>
                      <a:pt x="342" y="403"/>
                    </a:lnTo>
                    <a:lnTo>
                      <a:pt x="352" y="396"/>
                    </a:lnTo>
                    <a:lnTo>
                      <a:pt x="370" y="381"/>
                    </a:lnTo>
                    <a:lnTo>
                      <a:pt x="384" y="363"/>
                    </a:lnTo>
                    <a:lnTo>
                      <a:pt x="398" y="346"/>
                    </a:lnTo>
                    <a:lnTo>
                      <a:pt x="409" y="327"/>
                    </a:lnTo>
                    <a:lnTo>
                      <a:pt x="420" y="309"/>
                    </a:lnTo>
                    <a:lnTo>
                      <a:pt x="426" y="288"/>
                    </a:lnTo>
                    <a:lnTo>
                      <a:pt x="432" y="268"/>
                    </a:lnTo>
                    <a:lnTo>
                      <a:pt x="436" y="245"/>
                    </a:lnTo>
                    <a:lnTo>
                      <a:pt x="436" y="234"/>
                    </a:lnTo>
                    <a:lnTo>
                      <a:pt x="436" y="228"/>
                    </a:lnTo>
                    <a:lnTo>
                      <a:pt x="437" y="224"/>
                    </a:lnTo>
                    <a:lnTo>
                      <a:pt x="436" y="200"/>
                    </a:lnTo>
                    <a:lnTo>
                      <a:pt x="432" y="177"/>
                    </a:lnTo>
                    <a:lnTo>
                      <a:pt x="426" y="156"/>
                    </a:lnTo>
                    <a:lnTo>
                      <a:pt x="420" y="136"/>
                    </a:lnTo>
                    <a:lnTo>
                      <a:pt x="409" y="116"/>
                    </a:lnTo>
                    <a:lnTo>
                      <a:pt x="398" y="98"/>
                    </a:lnTo>
                    <a:lnTo>
                      <a:pt x="384" y="81"/>
                    </a:lnTo>
                    <a:lnTo>
                      <a:pt x="370" y="65"/>
                    </a:lnTo>
                    <a:lnTo>
                      <a:pt x="352" y="48"/>
                    </a:lnTo>
                    <a:lnTo>
                      <a:pt x="335" y="35"/>
                    </a:lnTo>
                    <a:lnTo>
                      <a:pt x="315" y="24"/>
                    </a:lnTo>
                    <a:lnTo>
                      <a:pt x="297" y="16"/>
                    </a:lnTo>
                    <a:lnTo>
                      <a:pt x="276" y="8"/>
                    </a:lnTo>
                    <a:lnTo>
                      <a:pt x="255" y="4"/>
                    </a:lnTo>
                    <a:lnTo>
                      <a:pt x="232" y="0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AFA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196">
                <a:extLst>
                  <a:ext uri="{FF2B5EF4-FFF2-40B4-BE49-F238E27FC236}">
                    <a16:creationId xmlns:a16="http://schemas.microsoft.com/office/drawing/2014/main" id="{E47357DD-AFA3-4941-ADB9-104A219B45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33" y="1341"/>
                <a:ext cx="82" cy="82"/>
              </a:xfrm>
              <a:custGeom>
                <a:avLst/>
                <a:gdLst>
                  <a:gd name="T0" fmla="*/ 0 w 408"/>
                  <a:gd name="T1" fmla="*/ 0 h 409"/>
                  <a:gd name="T2" fmla="*/ 0 w 408"/>
                  <a:gd name="T3" fmla="*/ 0 h 409"/>
                  <a:gd name="T4" fmla="*/ 0 w 408"/>
                  <a:gd name="T5" fmla="*/ 0 h 409"/>
                  <a:gd name="T6" fmla="*/ 0 w 408"/>
                  <a:gd name="T7" fmla="*/ 0 h 409"/>
                  <a:gd name="T8" fmla="*/ 0 w 408"/>
                  <a:gd name="T9" fmla="*/ 1 h 409"/>
                  <a:gd name="T10" fmla="*/ 0 w 408"/>
                  <a:gd name="T11" fmla="*/ 1 h 409"/>
                  <a:gd name="T12" fmla="*/ 0 w 408"/>
                  <a:gd name="T13" fmla="*/ 1 h 409"/>
                  <a:gd name="T14" fmla="*/ 0 w 408"/>
                  <a:gd name="T15" fmla="*/ 1 h 409"/>
                  <a:gd name="T16" fmla="*/ 0 w 408"/>
                  <a:gd name="T17" fmla="*/ 1 h 409"/>
                  <a:gd name="T18" fmla="*/ 0 w 408"/>
                  <a:gd name="T19" fmla="*/ 1 h 409"/>
                  <a:gd name="T20" fmla="*/ 0 w 408"/>
                  <a:gd name="T21" fmla="*/ 1 h 409"/>
                  <a:gd name="T22" fmla="*/ 1 w 408"/>
                  <a:gd name="T23" fmla="*/ 1 h 409"/>
                  <a:gd name="T24" fmla="*/ 1 w 408"/>
                  <a:gd name="T25" fmla="*/ 1 h 409"/>
                  <a:gd name="T26" fmla="*/ 1 w 408"/>
                  <a:gd name="T27" fmla="*/ 0 h 409"/>
                  <a:gd name="T28" fmla="*/ 1 w 408"/>
                  <a:gd name="T29" fmla="*/ 0 h 409"/>
                  <a:gd name="T30" fmla="*/ 1 w 408"/>
                  <a:gd name="T31" fmla="*/ 0 h 409"/>
                  <a:gd name="T32" fmla="*/ 1 w 408"/>
                  <a:gd name="T33" fmla="*/ 0 h 409"/>
                  <a:gd name="T34" fmla="*/ 1 w 408"/>
                  <a:gd name="T35" fmla="*/ 0 h 409"/>
                  <a:gd name="T36" fmla="*/ 1 w 408"/>
                  <a:gd name="T37" fmla="*/ 0 h 409"/>
                  <a:gd name="T38" fmla="*/ 1 w 408"/>
                  <a:gd name="T39" fmla="*/ 0 h 409"/>
                  <a:gd name="T40" fmla="*/ 0 w 408"/>
                  <a:gd name="T41" fmla="*/ 0 h 409"/>
                  <a:gd name="T42" fmla="*/ 0 w 408"/>
                  <a:gd name="T43" fmla="*/ 0 h 409"/>
                  <a:gd name="T44" fmla="*/ 0 w 408"/>
                  <a:gd name="T45" fmla="*/ 0 h 409"/>
                  <a:gd name="T46" fmla="*/ 0 w 408"/>
                  <a:gd name="T47" fmla="*/ 0 h 409"/>
                  <a:gd name="T48" fmla="*/ 0 w 408"/>
                  <a:gd name="T49" fmla="*/ 0 h 409"/>
                  <a:gd name="T50" fmla="*/ 0 w 408"/>
                  <a:gd name="T51" fmla="*/ 0 h 409"/>
                  <a:gd name="T52" fmla="*/ 0 w 408"/>
                  <a:gd name="T53" fmla="*/ 0 h 409"/>
                  <a:gd name="T54" fmla="*/ 0 w 408"/>
                  <a:gd name="T55" fmla="*/ 0 h 409"/>
                  <a:gd name="T56" fmla="*/ 0 w 408"/>
                  <a:gd name="T57" fmla="*/ 0 h 409"/>
                  <a:gd name="T58" fmla="*/ 0 w 408"/>
                  <a:gd name="T59" fmla="*/ 0 h 409"/>
                  <a:gd name="T60" fmla="*/ 1 w 408"/>
                  <a:gd name="T61" fmla="*/ 0 h 409"/>
                  <a:gd name="T62" fmla="*/ 1 w 408"/>
                  <a:gd name="T63" fmla="*/ 0 h 409"/>
                  <a:gd name="T64" fmla="*/ 1 w 408"/>
                  <a:gd name="T65" fmla="*/ 0 h 409"/>
                  <a:gd name="T66" fmla="*/ 1 w 408"/>
                  <a:gd name="T67" fmla="*/ 0 h 409"/>
                  <a:gd name="T68" fmla="*/ 1 w 408"/>
                  <a:gd name="T69" fmla="*/ 0 h 409"/>
                  <a:gd name="T70" fmla="*/ 1 w 408"/>
                  <a:gd name="T71" fmla="*/ 0 h 409"/>
                  <a:gd name="T72" fmla="*/ 1 w 408"/>
                  <a:gd name="T73" fmla="*/ 0 h 409"/>
                  <a:gd name="T74" fmla="*/ 1 w 408"/>
                  <a:gd name="T75" fmla="*/ 0 h 409"/>
                  <a:gd name="T76" fmla="*/ 1 w 408"/>
                  <a:gd name="T77" fmla="*/ 1 h 409"/>
                  <a:gd name="T78" fmla="*/ 1 w 408"/>
                  <a:gd name="T79" fmla="*/ 1 h 409"/>
                  <a:gd name="T80" fmla="*/ 1 w 408"/>
                  <a:gd name="T81" fmla="*/ 1 h 409"/>
                  <a:gd name="T82" fmla="*/ 0 w 408"/>
                  <a:gd name="T83" fmla="*/ 1 h 409"/>
                  <a:gd name="T84" fmla="*/ 0 w 408"/>
                  <a:gd name="T85" fmla="*/ 1 h 409"/>
                  <a:gd name="T86" fmla="*/ 0 w 408"/>
                  <a:gd name="T87" fmla="*/ 1 h 409"/>
                  <a:gd name="T88" fmla="*/ 0 w 408"/>
                  <a:gd name="T89" fmla="*/ 1 h 409"/>
                  <a:gd name="T90" fmla="*/ 0 w 408"/>
                  <a:gd name="T91" fmla="*/ 1 h 409"/>
                  <a:gd name="T92" fmla="*/ 0 w 408"/>
                  <a:gd name="T93" fmla="*/ 1 h 409"/>
                  <a:gd name="T94" fmla="*/ 0 w 408"/>
                  <a:gd name="T95" fmla="*/ 1 h 409"/>
                  <a:gd name="T96" fmla="*/ 0 w 408"/>
                  <a:gd name="T97" fmla="*/ 0 h 409"/>
                  <a:gd name="T98" fmla="*/ 0 w 408"/>
                  <a:gd name="T99" fmla="*/ 0 h 40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08"/>
                  <a:gd name="T151" fmla="*/ 0 h 409"/>
                  <a:gd name="T152" fmla="*/ 408 w 408"/>
                  <a:gd name="T153" fmla="*/ 409 h 40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08" h="409">
                    <a:moveTo>
                      <a:pt x="105" y="33"/>
                    </a:moveTo>
                    <a:lnTo>
                      <a:pt x="68" y="75"/>
                    </a:lnTo>
                    <a:lnTo>
                      <a:pt x="51" y="97"/>
                    </a:lnTo>
                    <a:lnTo>
                      <a:pt x="37" y="121"/>
                    </a:lnTo>
                    <a:lnTo>
                      <a:pt x="25" y="143"/>
                    </a:lnTo>
                    <a:lnTo>
                      <a:pt x="14" y="168"/>
                    </a:lnTo>
                    <a:lnTo>
                      <a:pt x="5" y="193"/>
                    </a:lnTo>
                    <a:lnTo>
                      <a:pt x="0" y="220"/>
                    </a:lnTo>
                    <a:lnTo>
                      <a:pt x="1" y="237"/>
                    </a:lnTo>
                    <a:lnTo>
                      <a:pt x="4" y="256"/>
                    </a:lnTo>
                    <a:lnTo>
                      <a:pt x="9" y="271"/>
                    </a:lnTo>
                    <a:lnTo>
                      <a:pt x="17" y="288"/>
                    </a:lnTo>
                    <a:lnTo>
                      <a:pt x="23" y="303"/>
                    </a:lnTo>
                    <a:lnTo>
                      <a:pt x="34" y="319"/>
                    </a:lnTo>
                    <a:lnTo>
                      <a:pt x="60" y="349"/>
                    </a:lnTo>
                    <a:lnTo>
                      <a:pt x="74" y="361"/>
                    </a:lnTo>
                    <a:lnTo>
                      <a:pt x="90" y="373"/>
                    </a:lnTo>
                    <a:lnTo>
                      <a:pt x="107" y="384"/>
                    </a:lnTo>
                    <a:lnTo>
                      <a:pt x="126" y="393"/>
                    </a:lnTo>
                    <a:lnTo>
                      <a:pt x="144" y="398"/>
                    </a:lnTo>
                    <a:lnTo>
                      <a:pt x="163" y="404"/>
                    </a:lnTo>
                    <a:lnTo>
                      <a:pt x="182" y="407"/>
                    </a:lnTo>
                    <a:lnTo>
                      <a:pt x="204" y="409"/>
                    </a:lnTo>
                    <a:lnTo>
                      <a:pt x="213" y="407"/>
                    </a:lnTo>
                    <a:lnTo>
                      <a:pt x="223" y="407"/>
                    </a:lnTo>
                    <a:lnTo>
                      <a:pt x="244" y="404"/>
                    </a:lnTo>
                    <a:lnTo>
                      <a:pt x="262" y="398"/>
                    </a:lnTo>
                    <a:lnTo>
                      <a:pt x="271" y="395"/>
                    </a:lnTo>
                    <a:lnTo>
                      <a:pt x="281" y="393"/>
                    </a:lnTo>
                    <a:lnTo>
                      <a:pt x="298" y="384"/>
                    </a:lnTo>
                    <a:lnTo>
                      <a:pt x="299" y="381"/>
                    </a:lnTo>
                    <a:lnTo>
                      <a:pt x="301" y="380"/>
                    </a:lnTo>
                    <a:lnTo>
                      <a:pt x="306" y="378"/>
                    </a:lnTo>
                    <a:lnTo>
                      <a:pt x="315" y="373"/>
                    </a:lnTo>
                    <a:lnTo>
                      <a:pt x="331" y="361"/>
                    </a:lnTo>
                    <a:lnTo>
                      <a:pt x="339" y="354"/>
                    </a:lnTo>
                    <a:lnTo>
                      <a:pt x="348" y="349"/>
                    </a:lnTo>
                    <a:lnTo>
                      <a:pt x="354" y="339"/>
                    </a:lnTo>
                    <a:lnTo>
                      <a:pt x="360" y="332"/>
                    </a:lnTo>
                    <a:lnTo>
                      <a:pt x="373" y="316"/>
                    </a:lnTo>
                    <a:lnTo>
                      <a:pt x="377" y="307"/>
                    </a:lnTo>
                    <a:lnTo>
                      <a:pt x="380" y="302"/>
                    </a:lnTo>
                    <a:lnTo>
                      <a:pt x="381" y="300"/>
                    </a:lnTo>
                    <a:lnTo>
                      <a:pt x="383" y="299"/>
                    </a:lnTo>
                    <a:lnTo>
                      <a:pt x="392" y="282"/>
                    </a:lnTo>
                    <a:lnTo>
                      <a:pt x="395" y="271"/>
                    </a:lnTo>
                    <a:lnTo>
                      <a:pt x="398" y="262"/>
                    </a:lnTo>
                    <a:lnTo>
                      <a:pt x="404" y="244"/>
                    </a:lnTo>
                    <a:lnTo>
                      <a:pt x="407" y="224"/>
                    </a:lnTo>
                    <a:lnTo>
                      <a:pt x="407" y="214"/>
                    </a:lnTo>
                    <a:lnTo>
                      <a:pt x="408" y="205"/>
                    </a:lnTo>
                    <a:lnTo>
                      <a:pt x="407" y="183"/>
                    </a:lnTo>
                    <a:lnTo>
                      <a:pt x="404" y="164"/>
                    </a:lnTo>
                    <a:lnTo>
                      <a:pt x="398" y="144"/>
                    </a:lnTo>
                    <a:lnTo>
                      <a:pt x="392" y="126"/>
                    </a:lnTo>
                    <a:lnTo>
                      <a:pt x="383" y="108"/>
                    </a:lnTo>
                    <a:lnTo>
                      <a:pt x="373" y="91"/>
                    </a:lnTo>
                    <a:lnTo>
                      <a:pt x="360" y="75"/>
                    </a:lnTo>
                    <a:lnTo>
                      <a:pt x="348" y="61"/>
                    </a:lnTo>
                    <a:lnTo>
                      <a:pt x="331" y="46"/>
                    </a:lnTo>
                    <a:lnTo>
                      <a:pt x="315" y="33"/>
                    </a:lnTo>
                    <a:lnTo>
                      <a:pt x="298" y="23"/>
                    </a:lnTo>
                    <a:lnTo>
                      <a:pt x="281" y="15"/>
                    </a:lnTo>
                    <a:lnTo>
                      <a:pt x="262" y="7"/>
                    </a:lnTo>
                    <a:lnTo>
                      <a:pt x="244" y="4"/>
                    </a:lnTo>
                    <a:lnTo>
                      <a:pt x="223" y="0"/>
                    </a:lnTo>
                    <a:lnTo>
                      <a:pt x="204" y="0"/>
                    </a:lnTo>
                    <a:lnTo>
                      <a:pt x="181" y="0"/>
                    </a:lnTo>
                    <a:lnTo>
                      <a:pt x="161" y="4"/>
                    </a:lnTo>
                    <a:lnTo>
                      <a:pt x="140" y="10"/>
                    </a:lnTo>
                    <a:lnTo>
                      <a:pt x="122" y="17"/>
                    </a:lnTo>
                    <a:lnTo>
                      <a:pt x="105" y="33"/>
                    </a:lnTo>
                    <a:close/>
                    <a:moveTo>
                      <a:pt x="21" y="205"/>
                    </a:moveTo>
                    <a:lnTo>
                      <a:pt x="23" y="167"/>
                    </a:lnTo>
                    <a:lnTo>
                      <a:pt x="27" y="149"/>
                    </a:lnTo>
                    <a:lnTo>
                      <a:pt x="34" y="133"/>
                    </a:lnTo>
                    <a:lnTo>
                      <a:pt x="40" y="116"/>
                    </a:lnTo>
                    <a:lnTo>
                      <a:pt x="51" y="101"/>
                    </a:lnTo>
                    <a:lnTo>
                      <a:pt x="61" y="87"/>
                    </a:lnTo>
                    <a:lnTo>
                      <a:pt x="74" y="74"/>
                    </a:lnTo>
                    <a:lnTo>
                      <a:pt x="87" y="61"/>
                    </a:lnTo>
                    <a:lnTo>
                      <a:pt x="102" y="50"/>
                    </a:lnTo>
                    <a:lnTo>
                      <a:pt x="132" y="34"/>
                    </a:lnTo>
                    <a:lnTo>
                      <a:pt x="148" y="28"/>
                    </a:lnTo>
                    <a:lnTo>
                      <a:pt x="166" y="24"/>
                    </a:lnTo>
                    <a:lnTo>
                      <a:pt x="204" y="22"/>
                    </a:lnTo>
                    <a:lnTo>
                      <a:pt x="222" y="22"/>
                    </a:lnTo>
                    <a:lnTo>
                      <a:pt x="240" y="24"/>
                    </a:lnTo>
                    <a:lnTo>
                      <a:pt x="257" y="28"/>
                    </a:lnTo>
                    <a:lnTo>
                      <a:pt x="274" y="34"/>
                    </a:lnTo>
                    <a:lnTo>
                      <a:pt x="289" y="41"/>
                    </a:lnTo>
                    <a:lnTo>
                      <a:pt x="305" y="50"/>
                    </a:lnTo>
                    <a:lnTo>
                      <a:pt x="318" y="61"/>
                    </a:lnTo>
                    <a:lnTo>
                      <a:pt x="333" y="74"/>
                    </a:lnTo>
                    <a:lnTo>
                      <a:pt x="346" y="87"/>
                    </a:lnTo>
                    <a:lnTo>
                      <a:pt x="357" y="101"/>
                    </a:lnTo>
                    <a:lnTo>
                      <a:pt x="366" y="116"/>
                    </a:lnTo>
                    <a:lnTo>
                      <a:pt x="374" y="133"/>
                    </a:lnTo>
                    <a:lnTo>
                      <a:pt x="380" y="149"/>
                    </a:lnTo>
                    <a:lnTo>
                      <a:pt x="384" y="167"/>
                    </a:lnTo>
                    <a:lnTo>
                      <a:pt x="388" y="185"/>
                    </a:lnTo>
                    <a:lnTo>
                      <a:pt x="389" y="205"/>
                    </a:lnTo>
                    <a:lnTo>
                      <a:pt x="388" y="205"/>
                    </a:lnTo>
                    <a:lnTo>
                      <a:pt x="388" y="206"/>
                    </a:lnTo>
                    <a:lnTo>
                      <a:pt x="388" y="208"/>
                    </a:lnTo>
                    <a:lnTo>
                      <a:pt x="388" y="212"/>
                    </a:lnTo>
                    <a:lnTo>
                      <a:pt x="388" y="222"/>
                    </a:lnTo>
                    <a:lnTo>
                      <a:pt x="384" y="240"/>
                    </a:lnTo>
                    <a:lnTo>
                      <a:pt x="380" y="257"/>
                    </a:lnTo>
                    <a:lnTo>
                      <a:pt x="377" y="260"/>
                    </a:lnTo>
                    <a:lnTo>
                      <a:pt x="376" y="265"/>
                    </a:lnTo>
                    <a:lnTo>
                      <a:pt x="374" y="274"/>
                    </a:lnTo>
                    <a:lnTo>
                      <a:pt x="370" y="280"/>
                    </a:lnTo>
                    <a:lnTo>
                      <a:pt x="367" y="284"/>
                    </a:lnTo>
                    <a:lnTo>
                      <a:pt x="366" y="288"/>
                    </a:lnTo>
                    <a:lnTo>
                      <a:pt x="357" y="304"/>
                    </a:lnTo>
                    <a:lnTo>
                      <a:pt x="346" y="319"/>
                    </a:lnTo>
                    <a:lnTo>
                      <a:pt x="339" y="326"/>
                    </a:lnTo>
                    <a:lnTo>
                      <a:pt x="337" y="327"/>
                    </a:lnTo>
                    <a:lnTo>
                      <a:pt x="335" y="329"/>
                    </a:lnTo>
                    <a:lnTo>
                      <a:pt x="333" y="334"/>
                    </a:lnTo>
                    <a:lnTo>
                      <a:pt x="329" y="336"/>
                    </a:lnTo>
                    <a:lnTo>
                      <a:pt x="326" y="337"/>
                    </a:lnTo>
                    <a:lnTo>
                      <a:pt x="325" y="339"/>
                    </a:lnTo>
                    <a:lnTo>
                      <a:pt x="318" y="346"/>
                    </a:lnTo>
                    <a:lnTo>
                      <a:pt x="305" y="358"/>
                    </a:lnTo>
                    <a:lnTo>
                      <a:pt x="289" y="367"/>
                    </a:lnTo>
                    <a:lnTo>
                      <a:pt x="284" y="368"/>
                    </a:lnTo>
                    <a:lnTo>
                      <a:pt x="281" y="370"/>
                    </a:lnTo>
                    <a:lnTo>
                      <a:pt x="274" y="375"/>
                    </a:lnTo>
                    <a:lnTo>
                      <a:pt x="265" y="377"/>
                    </a:lnTo>
                    <a:lnTo>
                      <a:pt x="261" y="378"/>
                    </a:lnTo>
                    <a:lnTo>
                      <a:pt x="257" y="380"/>
                    </a:lnTo>
                    <a:lnTo>
                      <a:pt x="240" y="385"/>
                    </a:lnTo>
                    <a:lnTo>
                      <a:pt x="222" y="388"/>
                    </a:lnTo>
                    <a:lnTo>
                      <a:pt x="204" y="389"/>
                    </a:lnTo>
                    <a:lnTo>
                      <a:pt x="185" y="388"/>
                    </a:lnTo>
                    <a:lnTo>
                      <a:pt x="166" y="385"/>
                    </a:lnTo>
                    <a:lnTo>
                      <a:pt x="148" y="380"/>
                    </a:lnTo>
                    <a:lnTo>
                      <a:pt x="132" y="375"/>
                    </a:lnTo>
                    <a:lnTo>
                      <a:pt x="116" y="367"/>
                    </a:lnTo>
                    <a:lnTo>
                      <a:pt x="102" y="358"/>
                    </a:lnTo>
                    <a:lnTo>
                      <a:pt x="87" y="346"/>
                    </a:lnTo>
                    <a:lnTo>
                      <a:pt x="74" y="334"/>
                    </a:lnTo>
                    <a:lnTo>
                      <a:pt x="61" y="319"/>
                    </a:lnTo>
                    <a:lnTo>
                      <a:pt x="51" y="304"/>
                    </a:lnTo>
                    <a:lnTo>
                      <a:pt x="40" y="288"/>
                    </a:lnTo>
                    <a:lnTo>
                      <a:pt x="34" y="274"/>
                    </a:lnTo>
                    <a:lnTo>
                      <a:pt x="27" y="257"/>
                    </a:lnTo>
                    <a:lnTo>
                      <a:pt x="23" y="240"/>
                    </a:lnTo>
                    <a:lnTo>
                      <a:pt x="21" y="222"/>
                    </a:lnTo>
                    <a:lnTo>
                      <a:pt x="21" y="205"/>
                    </a:lnTo>
                    <a:close/>
                  </a:path>
                </a:pathLst>
              </a:custGeom>
              <a:solidFill>
                <a:srgbClr val="B7B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Freeform 197">
                <a:extLst>
                  <a:ext uri="{FF2B5EF4-FFF2-40B4-BE49-F238E27FC236}">
                    <a16:creationId xmlns:a16="http://schemas.microsoft.com/office/drawing/2014/main" id="{B03A5908-A5EF-422E-A23E-5A89EA63C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37" y="1346"/>
                <a:ext cx="74" cy="73"/>
              </a:xfrm>
              <a:custGeom>
                <a:avLst/>
                <a:gdLst>
                  <a:gd name="T0" fmla="*/ 0 w 368"/>
                  <a:gd name="T1" fmla="*/ 0 h 367"/>
                  <a:gd name="T2" fmla="*/ 0 w 368"/>
                  <a:gd name="T3" fmla="*/ 0 h 367"/>
                  <a:gd name="T4" fmla="*/ 0 w 368"/>
                  <a:gd name="T5" fmla="*/ 0 h 367"/>
                  <a:gd name="T6" fmla="*/ 0 w 368"/>
                  <a:gd name="T7" fmla="*/ 0 h 367"/>
                  <a:gd name="T8" fmla="*/ 0 w 368"/>
                  <a:gd name="T9" fmla="*/ 0 h 367"/>
                  <a:gd name="T10" fmla="*/ 0 w 368"/>
                  <a:gd name="T11" fmla="*/ 1 h 367"/>
                  <a:gd name="T12" fmla="*/ 0 w 368"/>
                  <a:gd name="T13" fmla="*/ 1 h 367"/>
                  <a:gd name="T14" fmla="*/ 0 w 368"/>
                  <a:gd name="T15" fmla="*/ 1 h 367"/>
                  <a:gd name="T16" fmla="*/ 0 w 368"/>
                  <a:gd name="T17" fmla="*/ 1 h 367"/>
                  <a:gd name="T18" fmla="*/ 0 w 368"/>
                  <a:gd name="T19" fmla="*/ 1 h 367"/>
                  <a:gd name="T20" fmla="*/ 0 w 368"/>
                  <a:gd name="T21" fmla="*/ 1 h 367"/>
                  <a:gd name="T22" fmla="*/ 0 w 368"/>
                  <a:gd name="T23" fmla="*/ 1 h 367"/>
                  <a:gd name="T24" fmla="*/ 1 w 368"/>
                  <a:gd name="T25" fmla="*/ 0 h 367"/>
                  <a:gd name="T26" fmla="*/ 1 w 368"/>
                  <a:gd name="T27" fmla="*/ 0 h 367"/>
                  <a:gd name="T28" fmla="*/ 1 w 368"/>
                  <a:gd name="T29" fmla="*/ 0 h 367"/>
                  <a:gd name="T30" fmla="*/ 1 w 368"/>
                  <a:gd name="T31" fmla="*/ 0 h 367"/>
                  <a:gd name="T32" fmla="*/ 1 w 368"/>
                  <a:gd name="T33" fmla="*/ 0 h 367"/>
                  <a:gd name="T34" fmla="*/ 1 w 368"/>
                  <a:gd name="T35" fmla="*/ 0 h 367"/>
                  <a:gd name="T36" fmla="*/ 1 w 368"/>
                  <a:gd name="T37" fmla="*/ 0 h 367"/>
                  <a:gd name="T38" fmla="*/ 1 w 368"/>
                  <a:gd name="T39" fmla="*/ 0 h 367"/>
                  <a:gd name="T40" fmla="*/ 1 w 368"/>
                  <a:gd name="T41" fmla="*/ 0 h 367"/>
                  <a:gd name="T42" fmla="*/ 1 w 368"/>
                  <a:gd name="T43" fmla="*/ 0 h 367"/>
                  <a:gd name="T44" fmla="*/ 0 w 368"/>
                  <a:gd name="T45" fmla="*/ 0 h 367"/>
                  <a:gd name="T46" fmla="*/ 0 w 368"/>
                  <a:gd name="T47" fmla="*/ 0 h 367"/>
                  <a:gd name="T48" fmla="*/ 0 w 368"/>
                  <a:gd name="T49" fmla="*/ 0 h 367"/>
                  <a:gd name="T50" fmla="*/ 0 w 368"/>
                  <a:gd name="T51" fmla="*/ 0 h 367"/>
                  <a:gd name="T52" fmla="*/ 0 w 368"/>
                  <a:gd name="T53" fmla="*/ 0 h 367"/>
                  <a:gd name="T54" fmla="*/ 0 w 368"/>
                  <a:gd name="T55" fmla="*/ 0 h 367"/>
                  <a:gd name="T56" fmla="*/ 0 w 368"/>
                  <a:gd name="T57" fmla="*/ 0 h 367"/>
                  <a:gd name="T58" fmla="*/ 0 w 368"/>
                  <a:gd name="T59" fmla="*/ 0 h 367"/>
                  <a:gd name="T60" fmla="*/ 0 w 368"/>
                  <a:gd name="T61" fmla="*/ 0 h 367"/>
                  <a:gd name="T62" fmla="*/ 0 w 368"/>
                  <a:gd name="T63" fmla="*/ 0 h 367"/>
                  <a:gd name="T64" fmla="*/ 1 w 368"/>
                  <a:gd name="T65" fmla="*/ 0 h 367"/>
                  <a:gd name="T66" fmla="*/ 1 w 368"/>
                  <a:gd name="T67" fmla="*/ 0 h 367"/>
                  <a:gd name="T68" fmla="*/ 1 w 368"/>
                  <a:gd name="T69" fmla="*/ 0 h 367"/>
                  <a:gd name="T70" fmla="*/ 1 w 368"/>
                  <a:gd name="T71" fmla="*/ 0 h 367"/>
                  <a:gd name="T72" fmla="*/ 1 w 368"/>
                  <a:gd name="T73" fmla="*/ 0 h 367"/>
                  <a:gd name="T74" fmla="*/ 0 w 368"/>
                  <a:gd name="T75" fmla="*/ 0 h 367"/>
                  <a:gd name="T76" fmla="*/ 0 w 368"/>
                  <a:gd name="T77" fmla="*/ 0 h 367"/>
                  <a:gd name="T78" fmla="*/ 0 w 368"/>
                  <a:gd name="T79" fmla="*/ 1 h 367"/>
                  <a:gd name="T80" fmla="*/ 0 w 368"/>
                  <a:gd name="T81" fmla="*/ 1 h 367"/>
                  <a:gd name="T82" fmla="*/ 0 w 368"/>
                  <a:gd name="T83" fmla="*/ 1 h 367"/>
                  <a:gd name="T84" fmla="*/ 0 w 368"/>
                  <a:gd name="T85" fmla="*/ 1 h 367"/>
                  <a:gd name="T86" fmla="*/ 0 w 368"/>
                  <a:gd name="T87" fmla="*/ 1 h 367"/>
                  <a:gd name="T88" fmla="*/ 0 w 368"/>
                  <a:gd name="T89" fmla="*/ 0 h 367"/>
                  <a:gd name="T90" fmla="*/ 0 w 368"/>
                  <a:gd name="T91" fmla="*/ 0 h 367"/>
                  <a:gd name="T92" fmla="*/ 0 w 368"/>
                  <a:gd name="T93" fmla="*/ 0 h 36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68"/>
                  <a:gd name="T142" fmla="*/ 0 h 367"/>
                  <a:gd name="T143" fmla="*/ 368 w 368"/>
                  <a:gd name="T144" fmla="*/ 367 h 36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68" h="367">
                    <a:moveTo>
                      <a:pt x="53" y="52"/>
                    </a:moveTo>
                    <a:lnTo>
                      <a:pt x="40" y="65"/>
                    </a:lnTo>
                    <a:lnTo>
                      <a:pt x="30" y="79"/>
                    </a:lnTo>
                    <a:lnTo>
                      <a:pt x="19" y="94"/>
                    </a:lnTo>
                    <a:lnTo>
                      <a:pt x="13" y="111"/>
                    </a:lnTo>
                    <a:lnTo>
                      <a:pt x="6" y="127"/>
                    </a:lnTo>
                    <a:lnTo>
                      <a:pt x="2" y="145"/>
                    </a:lnTo>
                    <a:lnTo>
                      <a:pt x="0" y="183"/>
                    </a:lnTo>
                    <a:lnTo>
                      <a:pt x="0" y="200"/>
                    </a:lnTo>
                    <a:lnTo>
                      <a:pt x="2" y="218"/>
                    </a:lnTo>
                    <a:lnTo>
                      <a:pt x="6" y="235"/>
                    </a:lnTo>
                    <a:lnTo>
                      <a:pt x="13" y="252"/>
                    </a:lnTo>
                    <a:lnTo>
                      <a:pt x="19" y="266"/>
                    </a:lnTo>
                    <a:lnTo>
                      <a:pt x="30" y="282"/>
                    </a:lnTo>
                    <a:lnTo>
                      <a:pt x="40" y="297"/>
                    </a:lnTo>
                    <a:lnTo>
                      <a:pt x="53" y="312"/>
                    </a:lnTo>
                    <a:lnTo>
                      <a:pt x="66" y="324"/>
                    </a:lnTo>
                    <a:lnTo>
                      <a:pt x="81" y="336"/>
                    </a:lnTo>
                    <a:lnTo>
                      <a:pt x="95" y="345"/>
                    </a:lnTo>
                    <a:lnTo>
                      <a:pt x="111" y="353"/>
                    </a:lnTo>
                    <a:lnTo>
                      <a:pt x="127" y="358"/>
                    </a:lnTo>
                    <a:lnTo>
                      <a:pt x="145" y="363"/>
                    </a:lnTo>
                    <a:lnTo>
                      <a:pt x="164" y="366"/>
                    </a:lnTo>
                    <a:lnTo>
                      <a:pt x="183" y="367"/>
                    </a:lnTo>
                    <a:lnTo>
                      <a:pt x="201" y="366"/>
                    </a:lnTo>
                    <a:lnTo>
                      <a:pt x="219" y="363"/>
                    </a:lnTo>
                    <a:lnTo>
                      <a:pt x="236" y="358"/>
                    </a:lnTo>
                    <a:lnTo>
                      <a:pt x="240" y="356"/>
                    </a:lnTo>
                    <a:lnTo>
                      <a:pt x="244" y="355"/>
                    </a:lnTo>
                    <a:lnTo>
                      <a:pt x="253" y="353"/>
                    </a:lnTo>
                    <a:lnTo>
                      <a:pt x="260" y="348"/>
                    </a:lnTo>
                    <a:lnTo>
                      <a:pt x="263" y="346"/>
                    </a:lnTo>
                    <a:lnTo>
                      <a:pt x="268" y="345"/>
                    </a:lnTo>
                    <a:lnTo>
                      <a:pt x="284" y="336"/>
                    </a:lnTo>
                    <a:lnTo>
                      <a:pt x="297" y="324"/>
                    </a:lnTo>
                    <a:lnTo>
                      <a:pt x="304" y="317"/>
                    </a:lnTo>
                    <a:lnTo>
                      <a:pt x="305" y="315"/>
                    </a:lnTo>
                    <a:lnTo>
                      <a:pt x="308" y="314"/>
                    </a:lnTo>
                    <a:lnTo>
                      <a:pt x="312" y="312"/>
                    </a:lnTo>
                    <a:lnTo>
                      <a:pt x="314" y="307"/>
                    </a:lnTo>
                    <a:lnTo>
                      <a:pt x="316" y="305"/>
                    </a:lnTo>
                    <a:lnTo>
                      <a:pt x="318" y="304"/>
                    </a:lnTo>
                    <a:lnTo>
                      <a:pt x="325" y="297"/>
                    </a:lnTo>
                    <a:lnTo>
                      <a:pt x="336" y="282"/>
                    </a:lnTo>
                    <a:lnTo>
                      <a:pt x="345" y="266"/>
                    </a:lnTo>
                    <a:lnTo>
                      <a:pt x="346" y="262"/>
                    </a:lnTo>
                    <a:lnTo>
                      <a:pt x="349" y="258"/>
                    </a:lnTo>
                    <a:lnTo>
                      <a:pt x="353" y="252"/>
                    </a:lnTo>
                    <a:lnTo>
                      <a:pt x="355" y="243"/>
                    </a:lnTo>
                    <a:lnTo>
                      <a:pt x="356" y="238"/>
                    </a:lnTo>
                    <a:lnTo>
                      <a:pt x="359" y="235"/>
                    </a:lnTo>
                    <a:lnTo>
                      <a:pt x="363" y="218"/>
                    </a:lnTo>
                    <a:lnTo>
                      <a:pt x="367" y="200"/>
                    </a:lnTo>
                    <a:lnTo>
                      <a:pt x="367" y="190"/>
                    </a:lnTo>
                    <a:lnTo>
                      <a:pt x="367" y="186"/>
                    </a:lnTo>
                    <a:lnTo>
                      <a:pt x="367" y="184"/>
                    </a:lnTo>
                    <a:lnTo>
                      <a:pt x="367" y="183"/>
                    </a:lnTo>
                    <a:lnTo>
                      <a:pt x="368" y="183"/>
                    </a:lnTo>
                    <a:lnTo>
                      <a:pt x="367" y="163"/>
                    </a:lnTo>
                    <a:lnTo>
                      <a:pt x="363" y="145"/>
                    </a:lnTo>
                    <a:lnTo>
                      <a:pt x="359" y="127"/>
                    </a:lnTo>
                    <a:lnTo>
                      <a:pt x="353" y="111"/>
                    </a:lnTo>
                    <a:lnTo>
                      <a:pt x="345" y="94"/>
                    </a:lnTo>
                    <a:lnTo>
                      <a:pt x="336" y="79"/>
                    </a:lnTo>
                    <a:lnTo>
                      <a:pt x="325" y="65"/>
                    </a:lnTo>
                    <a:lnTo>
                      <a:pt x="312" y="52"/>
                    </a:lnTo>
                    <a:lnTo>
                      <a:pt x="297" y="39"/>
                    </a:lnTo>
                    <a:lnTo>
                      <a:pt x="284" y="28"/>
                    </a:lnTo>
                    <a:lnTo>
                      <a:pt x="268" y="19"/>
                    </a:lnTo>
                    <a:lnTo>
                      <a:pt x="253" y="12"/>
                    </a:lnTo>
                    <a:lnTo>
                      <a:pt x="236" y="6"/>
                    </a:lnTo>
                    <a:lnTo>
                      <a:pt x="219" y="2"/>
                    </a:lnTo>
                    <a:lnTo>
                      <a:pt x="201" y="0"/>
                    </a:lnTo>
                    <a:lnTo>
                      <a:pt x="183" y="0"/>
                    </a:lnTo>
                    <a:lnTo>
                      <a:pt x="145" y="2"/>
                    </a:lnTo>
                    <a:lnTo>
                      <a:pt x="127" y="6"/>
                    </a:lnTo>
                    <a:lnTo>
                      <a:pt x="111" y="12"/>
                    </a:lnTo>
                    <a:lnTo>
                      <a:pt x="81" y="28"/>
                    </a:lnTo>
                    <a:lnTo>
                      <a:pt x="66" y="39"/>
                    </a:lnTo>
                    <a:lnTo>
                      <a:pt x="53" y="52"/>
                    </a:lnTo>
                    <a:close/>
                    <a:moveTo>
                      <a:pt x="19" y="183"/>
                    </a:moveTo>
                    <a:lnTo>
                      <a:pt x="22" y="150"/>
                    </a:lnTo>
                    <a:lnTo>
                      <a:pt x="31" y="119"/>
                    </a:lnTo>
                    <a:lnTo>
                      <a:pt x="46" y="91"/>
                    </a:lnTo>
                    <a:lnTo>
                      <a:pt x="68" y="67"/>
                    </a:lnTo>
                    <a:lnTo>
                      <a:pt x="92" y="45"/>
                    </a:lnTo>
                    <a:lnTo>
                      <a:pt x="120" y="31"/>
                    </a:lnTo>
                    <a:lnTo>
                      <a:pt x="134" y="25"/>
                    </a:lnTo>
                    <a:lnTo>
                      <a:pt x="150" y="22"/>
                    </a:lnTo>
                    <a:lnTo>
                      <a:pt x="183" y="19"/>
                    </a:lnTo>
                    <a:lnTo>
                      <a:pt x="198" y="19"/>
                    </a:lnTo>
                    <a:lnTo>
                      <a:pt x="213" y="22"/>
                    </a:lnTo>
                    <a:lnTo>
                      <a:pt x="228" y="25"/>
                    </a:lnTo>
                    <a:lnTo>
                      <a:pt x="244" y="31"/>
                    </a:lnTo>
                    <a:lnTo>
                      <a:pt x="258" y="36"/>
                    </a:lnTo>
                    <a:lnTo>
                      <a:pt x="273" y="45"/>
                    </a:lnTo>
                    <a:lnTo>
                      <a:pt x="285" y="54"/>
                    </a:lnTo>
                    <a:lnTo>
                      <a:pt x="299" y="67"/>
                    </a:lnTo>
                    <a:lnTo>
                      <a:pt x="319" y="91"/>
                    </a:lnTo>
                    <a:lnTo>
                      <a:pt x="327" y="104"/>
                    </a:lnTo>
                    <a:lnTo>
                      <a:pt x="334" y="119"/>
                    </a:lnTo>
                    <a:lnTo>
                      <a:pt x="343" y="150"/>
                    </a:lnTo>
                    <a:lnTo>
                      <a:pt x="345" y="166"/>
                    </a:lnTo>
                    <a:lnTo>
                      <a:pt x="346" y="183"/>
                    </a:lnTo>
                    <a:lnTo>
                      <a:pt x="345" y="189"/>
                    </a:lnTo>
                    <a:lnTo>
                      <a:pt x="345" y="197"/>
                    </a:lnTo>
                    <a:lnTo>
                      <a:pt x="343" y="213"/>
                    </a:lnTo>
                    <a:lnTo>
                      <a:pt x="338" y="228"/>
                    </a:lnTo>
                    <a:lnTo>
                      <a:pt x="334" y="244"/>
                    </a:lnTo>
                    <a:lnTo>
                      <a:pt x="327" y="257"/>
                    </a:lnTo>
                    <a:lnTo>
                      <a:pt x="319" y="271"/>
                    </a:lnTo>
                    <a:lnTo>
                      <a:pt x="316" y="273"/>
                    </a:lnTo>
                    <a:lnTo>
                      <a:pt x="313" y="277"/>
                    </a:lnTo>
                    <a:lnTo>
                      <a:pt x="309" y="283"/>
                    </a:lnTo>
                    <a:lnTo>
                      <a:pt x="299" y="297"/>
                    </a:lnTo>
                    <a:lnTo>
                      <a:pt x="285" y="307"/>
                    </a:lnTo>
                    <a:lnTo>
                      <a:pt x="278" y="312"/>
                    </a:lnTo>
                    <a:lnTo>
                      <a:pt x="275" y="314"/>
                    </a:lnTo>
                    <a:lnTo>
                      <a:pt x="273" y="317"/>
                    </a:lnTo>
                    <a:lnTo>
                      <a:pt x="268" y="319"/>
                    </a:lnTo>
                    <a:lnTo>
                      <a:pt x="265" y="321"/>
                    </a:lnTo>
                    <a:lnTo>
                      <a:pt x="258" y="325"/>
                    </a:lnTo>
                    <a:lnTo>
                      <a:pt x="244" y="333"/>
                    </a:lnTo>
                    <a:lnTo>
                      <a:pt x="228" y="338"/>
                    </a:lnTo>
                    <a:lnTo>
                      <a:pt x="213" y="342"/>
                    </a:lnTo>
                    <a:lnTo>
                      <a:pt x="198" y="345"/>
                    </a:lnTo>
                    <a:lnTo>
                      <a:pt x="190" y="345"/>
                    </a:lnTo>
                    <a:lnTo>
                      <a:pt x="183" y="346"/>
                    </a:lnTo>
                    <a:lnTo>
                      <a:pt x="166" y="345"/>
                    </a:lnTo>
                    <a:lnTo>
                      <a:pt x="150" y="342"/>
                    </a:lnTo>
                    <a:lnTo>
                      <a:pt x="134" y="338"/>
                    </a:lnTo>
                    <a:lnTo>
                      <a:pt x="120" y="333"/>
                    </a:lnTo>
                    <a:lnTo>
                      <a:pt x="92" y="317"/>
                    </a:lnTo>
                    <a:lnTo>
                      <a:pt x="68" y="297"/>
                    </a:lnTo>
                    <a:lnTo>
                      <a:pt x="56" y="283"/>
                    </a:lnTo>
                    <a:lnTo>
                      <a:pt x="46" y="271"/>
                    </a:lnTo>
                    <a:lnTo>
                      <a:pt x="36" y="257"/>
                    </a:lnTo>
                    <a:lnTo>
                      <a:pt x="31" y="244"/>
                    </a:lnTo>
                    <a:lnTo>
                      <a:pt x="25" y="228"/>
                    </a:lnTo>
                    <a:lnTo>
                      <a:pt x="22" y="213"/>
                    </a:lnTo>
                    <a:lnTo>
                      <a:pt x="19" y="197"/>
                    </a:lnTo>
                    <a:lnTo>
                      <a:pt x="19" y="183"/>
                    </a:lnTo>
                    <a:close/>
                  </a:path>
                </a:pathLst>
              </a:custGeom>
              <a:solidFill>
                <a:srgbClr val="BFB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198">
                <a:extLst>
                  <a:ext uri="{FF2B5EF4-FFF2-40B4-BE49-F238E27FC236}">
                    <a16:creationId xmlns:a16="http://schemas.microsoft.com/office/drawing/2014/main" id="{E8E2CD3A-5D2C-4BB0-B91D-901675D552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1" y="1349"/>
                <a:ext cx="66" cy="66"/>
              </a:xfrm>
              <a:custGeom>
                <a:avLst/>
                <a:gdLst>
                  <a:gd name="T0" fmla="*/ 0 w 327"/>
                  <a:gd name="T1" fmla="*/ 0 h 327"/>
                  <a:gd name="T2" fmla="*/ 0 w 327"/>
                  <a:gd name="T3" fmla="*/ 0 h 327"/>
                  <a:gd name="T4" fmla="*/ 0 w 327"/>
                  <a:gd name="T5" fmla="*/ 0 h 327"/>
                  <a:gd name="T6" fmla="*/ 0 w 327"/>
                  <a:gd name="T7" fmla="*/ 0 h 327"/>
                  <a:gd name="T8" fmla="*/ 0 w 327"/>
                  <a:gd name="T9" fmla="*/ 0 h 327"/>
                  <a:gd name="T10" fmla="*/ 0 w 327"/>
                  <a:gd name="T11" fmla="*/ 0 h 327"/>
                  <a:gd name="T12" fmla="*/ 0 w 327"/>
                  <a:gd name="T13" fmla="*/ 0 h 327"/>
                  <a:gd name="T14" fmla="*/ 0 w 327"/>
                  <a:gd name="T15" fmla="*/ 1 h 327"/>
                  <a:gd name="T16" fmla="*/ 0 w 327"/>
                  <a:gd name="T17" fmla="*/ 1 h 327"/>
                  <a:gd name="T18" fmla="*/ 0 w 327"/>
                  <a:gd name="T19" fmla="*/ 1 h 327"/>
                  <a:gd name="T20" fmla="*/ 0 w 327"/>
                  <a:gd name="T21" fmla="*/ 1 h 327"/>
                  <a:gd name="T22" fmla="*/ 0 w 327"/>
                  <a:gd name="T23" fmla="*/ 1 h 327"/>
                  <a:gd name="T24" fmla="*/ 0 w 327"/>
                  <a:gd name="T25" fmla="*/ 0 h 327"/>
                  <a:gd name="T26" fmla="*/ 0 w 327"/>
                  <a:gd name="T27" fmla="*/ 0 h 327"/>
                  <a:gd name="T28" fmla="*/ 0 w 327"/>
                  <a:gd name="T29" fmla="*/ 0 h 327"/>
                  <a:gd name="T30" fmla="*/ 0 w 327"/>
                  <a:gd name="T31" fmla="*/ 0 h 327"/>
                  <a:gd name="T32" fmla="*/ 0 w 327"/>
                  <a:gd name="T33" fmla="*/ 0 h 327"/>
                  <a:gd name="T34" fmla="*/ 0 w 327"/>
                  <a:gd name="T35" fmla="*/ 0 h 327"/>
                  <a:gd name="T36" fmla="*/ 1 w 327"/>
                  <a:gd name="T37" fmla="*/ 0 h 327"/>
                  <a:gd name="T38" fmla="*/ 1 w 327"/>
                  <a:gd name="T39" fmla="*/ 0 h 327"/>
                  <a:gd name="T40" fmla="*/ 1 w 327"/>
                  <a:gd name="T41" fmla="*/ 0 h 327"/>
                  <a:gd name="T42" fmla="*/ 1 w 327"/>
                  <a:gd name="T43" fmla="*/ 0 h 327"/>
                  <a:gd name="T44" fmla="*/ 1 w 327"/>
                  <a:gd name="T45" fmla="*/ 0 h 327"/>
                  <a:gd name="T46" fmla="*/ 0 w 327"/>
                  <a:gd name="T47" fmla="*/ 0 h 327"/>
                  <a:gd name="T48" fmla="*/ 0 w 327"/>
                  <a:gd name="T49" fmla="*/ 0 h 327"/>
                  <a:gd name="T50" fmla="*/ 0 w 327"/>
                  <a:gd name="T51" fmla="*/ 0 h 327"/>
                  <a:gd name="T52" fmla="*/ 0 w 327"/>
                  <a:gd name="T53" fmla="*/ 0 h 327"/>
                  <a:gd name="T54" fmla="*/ 0 w 327"/>
                  <a:gd name="T55" fmla="*/ 0 h 327"/>
                  <a:gd name="T56" fmla="*/ 0 w 327"/>
                  <a:gd name="T57" fmla="*/ 0 h 327"/>
                  <a:gd name="T58" fmla="*/ 0 w 327"/>
                  <a:gd name="T59" fmla="*/ 0 h 327"/>
                  <a:gd name="T60" fmla="*/ 0 w 327"/>
                  <a:gd name="T61" fmla="*/ 0 h 327"/>
                  <a:gd name="T62" fmla="*/ 0 w 327"/>
                  <a:gd name="T63" fmla="*/ 0 h 327"/>
                  <a:gd name="T64" fmla="*/ 0 w 327"/>
                  <a:gd name="T65" fmla="*/ 0 h 327"/>
                  <a:gd name="T66" fmla="*/ 0 w 327"/>
                  <a:gd name="T67" fmla="*/ 0 h 327"/>
                  <a:gd name="T68" fmla="*/ 0 w 327"/>
                  <a:gd name="T69" fmla="*/ 0 h 327"/>
                  <a:gd name="T70" fmla="*/ 0 w 327"/>
                  <a:gd name="T71" fmla="*/ 0 h 327"/>
                  <a:gd name="T72" fmla="*/ 0 w 327"/>
                  <a:gd name="T73" fmla="*/ 0 h 327"/>
                  <a:gd name="T74" fmla="*/ 0 w 327"/>
                  <a:gd name="T75" fmla="*/ 0 h 327"/>
                  <a:gd name="T76" fmla="*/ 0 w 327"/>
                  <a:gd name="T77" fmla="*/ 0 h 327"/>
                  <a:gd name="T78" fmla="*/ 0 w 327"/>
                  <a:gd name="T79" fmla="*/ 0 h 327"/>
                  <a:gd name="T80" fmla="*/ 0 w 327"/>
                  <a:gd name="T81" fmla="*/ 0 h 327"/>
                  <a:gd name="T82" fmla="*/ 0 w 327"/>
                  <a:gd name="T83" fmla="*/ 0 h 327"/>
                  <a:gd name="T84" fmla="*/ 0 w 327"/>
                  <a:gd name="T85" fmla="*/ 0 h 327"/>
                  <a:gd name="T86" fmla="*/ 0 w 327"/>
                  <a:gd name="T87" fmla="*/ 0 h 327"/>
                  <a:gd name="T88" fmla="*/ 0 w 327"/>
                  <a:gd name="T89" fmla="*/ 0 h 327"/>
                  <a:gd name="T90" fmla="*/ 0 w 327"/>
                  <a:gd name="T91" fmla="*/ 0 h 327"/>
                  <a:gd name="T92" fmla="*/ 1 w 327"/>
                  <a:gd name="T93" fmla="*/ 0 h 327"/>
                  <a:gd name="T94" fmla="*/ 1 w 327"/>
                  <a:gd name="T95" fmla="*/ 0 h 327"/>
                  <a:gd name="T96" fmla="*/ 0 w 327"/>
                  <a:gd name="T97" fmla="*/ 0 h 327"/>
                  <a:gd name="T98" fmla="*/ 0 w 327"/>
                  <a:gd name="T99" fmla="*/ 0 h 327"/>
                  <a:gd name="T100" fmla="*/ 0 w 327"/>
                  <a:gd name="T101" fmla="*/ 0 h 327"/>
                  <a:gd name="T102" fmla="*/ 0 w 327"/>
                  <a:gd name="T103" fmla="*/ 0 h 327"/>
                  <a:gd name="T104" fmla="*/ 0 w 327"/>
                  <a:gd name="T105" fmla="*/ 0 h 327"/>
                  <a:gd name="T106" fmla="*/ 0 w 327"/>
                  <a:gd name="T107" fmla="*/ 0 h 327"/>
                  <a:gd name="T108" fmla="*/ 0 w 327"/>
                  <a:gd name="T109" fmla="*/ 0 h 327"/>
                  <a:gd name="T110" fmla="*/ 0 w 327"/>
                  <a:gd name="T111" fmla="*/ 1 h 327"/>
                  <a:gd name="T112" fmla="*/ 0 w 327"/>
                  <a:gd name="T113" fmla="*/ 1 h 327"/>
                  <a:gd name="T114" fmla="*/ 0 w 327"/>
                  <a:gd name="T115" fmla="*/ 0 h 327"/>
                  <a:gd name="T116" fmla="*/ 0 w 327"/>
                  <a:gd name="T117" fmla="*/ 0 h 32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7"/>
                  <a:gd name="T178" fmla="*/ 0 h 327"/>
                  <a:gd name="T179" fmla="*/ 327 w 327"/>
                  <a:gd name="T180" fmla="*/ 327 h 32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7" h="327">
                    <a:moveTo>
                      <a:pt x="49" y="48"/>
                    </a:moveTo>
                    <a:lnTo>
                      <a:pt x="27" y="72"/>
                    </a:lnTo>
                    <a:lnTo>
                      <a:pt x="12" y="100"/>
                    </a:lnTo>
                    <a:lnTo>
                      <a:pt x="3" y="131"/>
                    </a:lnTo>
                    <a:lnTo>
                      <a:pt x="0" y="164"/>
                    </a:lnTo>
                    <a:lnTo>
                      <a:pt x="0" y="178"/>
                    </a:lnTo>
                    <a:lnTo>
                      <a:pt x="3" y="194"/>
                    </a:lnTo>
                    <a:lnTo>
                      <a:pt x="6" y="209"/>
                    </a:lnTo>
                    <a:lnTo>
                      <a:pt x="12" y="225"/>
                    </a:lnTo>
                    <a:lnTo>
                      <a:pt x="17" y="238"/>
                    </a:lnTo>
                    <a:lnTo>
                      <a:pt x="27" y="252"/>
                    </a:lnTo>
                    <a:lnTo>
                      <a:pt x="37" y="264"/>
                    </a:lnTo>
                    <a:lnTo>
                      <a:pt x="49" y="278"/>
                    </a:lnTo>
                    <a:lnTo>
                      <a:pt x="73" y="298"/>
                    </a:lnTo>
                    <a:lnTo>
                      <a:pt x="101" y="314"/>
                    </a:lnTo>
                    <a:lnTo>
                      <a:pt x="115" y="319"/>
                    </a:lnTo>
                    <a:lnTo>
                      <a:pt x="131" y="323"/>
                    </a:lnTo>
                    <a:lnTo>
                      <a:pt x="147" y="326"/>
                    </a:lnTo>
                    <a:lnTo>
                      <a:pt x="164" y="327"/>
                    </a:lnTo>
                    <a:lnTo>
                      <a:pt x="171" y="326"/>
                    </a:lnTo>
                    <a:lnTo>
                      <a:pt x="179" y="326"/>
                    </a:lnTo>
                    <a:lnTo>
                      <a:pt x="194" y="323"/>
                    </a:lnTo>
                    <a:lnTo>
                      <a:pt x="209" y="319"/>
                    </a:lnTo>
                    <a:lnTo>
                      <a:pt x="225" y="314"/>
                    </a:lnTo>
                    <a:lnTo>
                      <a:pt x="239" y="306"/>
                    </a:lnTo>
                    <a:lnTo>
                      <a:pt x="246" y="302"/>
                    </a:lnTo>
                    <a:lnTo>
                      <a:pt x="249" y="300"/>
                    </a:lnTo>
                    <a:lnTo>
                      <a:pt x="254" y="298"/>
                    </a:lnTo>
                    <a:lnTo>
                      <a:pt x="256" y="295"/>
                    </a:lnTo>
                    <a:lnTo>
                      <a:pt x="259" y="293"/>
                    </a:lnTo>
                    <a:lnTo>
                      <a:pt x="266" y="288"/>
                    </a:lnTo>
                    <a:lnTo>
                      <a:pt x="280" y="278"/>
                    </a:lnTo>
                    <a:lnTo>
                      <a:pt x="290" y="264"/>
                    </a:lnTo>
                    <a:lnTo>
                      <a:pt x="294" y="258"/>
                    </a:lnTo>
                    <a:lnTo>
                      <a:pt x="297" y="254"/>
                    </a:lnTo>
                    <a:lnTo>
                      <a:pt x="300" y="252"/>
                    </a:lnTo>
                    <a:lnTo>
                      <a:pt x="308" y="238"/>
                    </a:lnTo>
                    <a:lnTo>
                      <a:pt x="315" y="225"/>
                    </a:lnTo>
                    <a:lnTo>
                      <a:pt x="319" y="209"/>
                    </a:lnTo>
                    <a:lnTo>
                      <a:pt x="324" y="194"/>
                    </a:lnTo>
                    <a:lnTo>
                      <a:pt x="326" y="178"/>
                    </a:lnTo>
                    <a:lnTo>
                      <a:pt x="326" y="170"/>
                    </a:lnTo>
                    <a:lnTo>
                      <a:pt x="327" y="164"/>
                    </a:lnTo>
                    <a:lnTo>
                      <a:pt x="326" y="147"/>
                    </a:lnTo>
                    <a:lnTo>
                      <a:pt x="324" y="131"/>
                    </a:lnTo>
                    <a:lnTo>
                      <a:pt x="315" y="100"/>
                    </a:lnTo>
                    <a:lnTo>
                      <a:pt x="308" y="85"/>
                    </a:lnTo>
                    <a:lnTo>
                      <a:pt x="300" y="72"/>
                    </a:lnTo>
                    <a:lnTo>
                      <a:pt x="280" y="48"/>
                    </a:lnTo>
                    <a:lnTo>
                      <a:pt x="266" y="35"/>
                    </a:lnTo>
                    <a:lnTo>
                      <a:pt x="254" y="26"/>
                    </a:lnTo>
                    <a:lnTo>
                      <a:pt x="239" y="17"/>
                    </a:lnTo>
                    <a:lnTo>
                      <a:pt x="225" y="12"/>
                    </a:lnTo>
                    <a:lnTo>
                      <a:pt x="209" y="6"/>
                    </a:lnTo>
                    <a:lnTo>
                      <a:pt x="194" y="3"/>
                    </a:lnTo>
                    <a:lnTo>
                      <a:pt x="179" y="0"/>
                    </a:lnTo>
                    <a:lnTo>
                      <a:pt x="164" y="0"/>
                    </a:lnTo>
                    <a:lnTo>
                      <a:pt x="131" y="3"/>
                    </a:lnTo>
                    <a:lnTo>
                      <a:pt x="115" y="6"/>
                    </a:lnTo>
                    <a:lnTo>
                      <a:pt x="101" y="12"/>
                    </a:lnTo>
                    <a:lnTo>
                      <a:pt x="73" y="26"/>
                    </a:lnTo>
                    <a:lnTo>
                      <a:pt x="49" y="48"/>
                    </a:lnTo>
                    <a:close/>
                    <a:moveTo>
                      <a:pt x="63" y="264"/>
                    </a:moveTo>
                    <a:lnTo>
                      <a:pt x="53" y="253"/>
                    </a:lnTo>
                    <a:lnTo>
                      <a:pt x="45" y="242"/>
                    </a:lnTo>
                    <a:lnTo>
                      <a:pt x="37" y="229"/>
                    </a:lnTo>
                    <a:lnTo>
                      <a:pt x="32" y="218"/>
                    </a:lnTo>
                    <a:lnTo>
                      <a:pt x="27" y="204"/>
                    </a:lnTo>
                    <a:lnTo>
                      <a:pt x="24" y="192"/>
                    </a:lnTo>
                    <a:lnTo>
                      <a:pt x="22" y="177"/>
                    </a:lnTo>
                    <a:lnTo>
                      <a:pt x="22" y="164"/>
                    </a:lnTo>
                    <a:lnTo>
                      <a:pt x="22" y="148"/>
                    </a:lnTo>
                    <a:lnTo>
                      <a:pt x="24" y="134"/>
                    </a:lnTo>
                    <a:lnTo>
                      <a:pt x="32" y="108"/>
                    </a:lnTo>
                    <a:lnTo>
                      <a:pt x="45" y="84"/>
                    </a:lnTo>
                    <a:lnTo>
                      <a:pt x="63" y="63"/>
                    </a:lnTo>
                    <a:lnTo>
                      <a:pt x="84" y="44"/>
                    </a:lnTo>
                    <a:lnTo>
                      <a:pt x="108" y="32"/>
                    </a:lnTo>
                    <a:lnTo>
                      <a:pt x="134" y="24"/>
                    </a:lnTo>
                    <a:lnTo>
                      <a:pt x="148" y="22"/>
                    </a:lnTo>
                    <a:lnTo>
                      <a:pt x="164" y="22"/>
                    </a:lnTo>
                    <a:lnTo>
                      <a:pt x="177" y="22"/>
                    </a:lnTo>
                    <a:lnTo>
                      <a:pt x="192" y="24"/>
                    </a:lnTo>
                    <a:lnTo>
                      <a:pt x="205" y="26"/>
                    </a:lnTo>
                    <a:lnTo>
                      <a:pt x="218" y="32"/>
                    </a:lnTo>
                    <a:lnTo>
                      <a:pt x="230" y="37"/>
                    </a:lnTo>
                    <a:lnTo>
                      <a:pt x="242" y="44"/>
                    </a:lnTo>
                    <a:lnTo>
                      <a:pt x="254" y="52"/>
                    </a:lnTo>
                    <a:lnTo>
                      <a:pt x="265" y="63"/>
                    </a:lnTo>
                    <a:lnTo>
                      <a:pt x="283" y="84"/>
                    </a:lnTo>
                    <a:lnTo>
                      <a:pt x="297" y="108"/>
                    </a:lnTo>
                    <a:lnTo>
                      <a:pt x="301" y="120"/>
                    </a:lnTo>
                    <a:lnTo>
                      <a:pt x="305" y="134"/>
                    </a:lnTo>
                    <a:lnTo>
                      <a:pt x="307" y="148"/>
                    </a:lnTo>
                    <a:lnTo>
                      <a:pt x="308" y="164"/>
                    </a:lnTo>
                    <a:lnTo>
                      <a:pt x="307" y="177"/>
                    </a:lnTo>
                    <a:lnTo>
                      <a:pt x="305" y="192"/>
                    </a:lnTo>
                    <a:lnTo>
                      <a:pt x="302" y="198"/>
                    </a:lnTo>
                    <a:lnTo>
                      <a:pt x="301" y="204"/>
                    </a:lnTo>
                    <a:lnTo>
                      <a:pt x="297" y="218"/>
                    </a:lnTo>
                    <a:lnTo>
                      <a:pt x="290" y="229"/>
                    </a:lnTo>
                    <a:lnTo>
                      <a:pt x="283" y="242"/>
                    </a:lnTo>
                    <a:lnTo>
                      <a:pt x="274" y="253"/>
                    </a:lnTo>
                    <a:lnTo>
                      <a:pt x="265" y="264"/>
                    </a:lnTo>
                    <a:lnTo>
                      <a:pt x="254" y="273"/>
                    </a:lnTo>
                    <a:lnTo>
                      <a:pt x="242" y="283"/>
                    </a:lnTo>
                    <a:lnTo>
                      <a:pt x="230" y="289"/>
                    </a:lnTo>
                    <a:lnTo>
                      <a:pt x="218" y="296"/>
                    </a:lnTo>
                    <a:lnTo>
                      <a:pt x="205" y="301"/>
                    </a:lnTo>
                    <a:lnTo>
                      <a:pt x="198" y="302"/>
                    </a:lnTo>
                    <a:lnTo>
                      <a:pt x="192" y="304"/>
                    </a:lnTo>
                    <a:lnTo>
                      <a:pt x="177" y="306"/>
                    </a:lnTo>
                    <a:lnTo>
                      <a:pt x="164" y="308"/>
                    </a:lnTo>
                    <a:lnTo>
                      <a:pt x="148" y="306"/>
                    </a:lnTo>
                    <a:lnTo>
                      <a:pt x="134" y="304"/>
                    </a:lnTo>
                    <a:lnTo>
                      <a:pt x="121" y="301"/>
                    </a:lnTo>
                    <a:lnTo>
                      <a:pt x="108" y="296"/>
                    </a:lnTo>
                    <a:lnTo>
                      <a:pt x="84" y="283"/>
                    </a:lnTo>
                    <a:lnTo>
                      <a:pt x="63" y="264"/>
                    </a:lnTo>
                    <a:close/>
                  </a:path>
                </a:pathLst>
              </a:custGeom>
              <a:solidFill>
                <a:srgbClr val="C7C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199">
                <a:extLst>
                  <a:ext uri="{FF2B5EF4-FFF2-40B4-BE49-F238E27FC236}">
                    <a16:creationId xmlns:a16="http://schemas.microsoft.com/office/drawing/2014/main" id="{E47150E1-6ECD-4249-B64A-56016AC146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6" y="1354"/>
                <a:ext cx="57" cy="57"/>
              </a:xfrm>
              <a:custGeom>
                <a:avLst/>
                <a:gdLst>
                  <a:gd name="T0" fmla="*/ 0 w 286"/>
                  <a:gd name="T1" fmla="*/ 0 h 286"/>
                  <a:gd name="T2" fmla="*/ 0 w 286"/>
                  <a:gd name="T3" fmla="*/ 0 h 286"/>
                  <a:gd name="T4" fmla="*/ 0 w 286"/>
                  <a:gd name="T5" fmla="*/ 0 h 286"/>
                  <a:gd name="T6" fmla="*/ 0 w 286"/>
                  <a:gd name="T7" fmla="*/ 0 h 286"/>
                  <a:gd name="T8" fmla="*/ 0 w 286"/>
                  <a:gd name="T9" fmla="*/ 0 h 286"/>
                  <a:gd name="T10" fmla="*/ 0 w 286"/>
                  <a:gd name="T11" fmla="*/ 0 h 286"/>
                  <a:gd name="T12" fmla="*/ 0 w 286"/>
                  <a:gd name="T13" fmla="*/ 0 h 286"/>
                  <a:gd name="T14" fmla="*/ 0 w 286"/>
                  <a:gd name="T15" fmla="*/ 0 h 286"/>
                  <a:gd name="T16" fmla="*/ 0 w 286"/>
                  <a:gd name="T17" fmla="*/ 0 h 286"/>
                  <a:gd name="T18" fmla="*/ 0 w 286"/>
                  <a:gd name="T19" fmla="*/ 0 h 286"/>
                  <a:gd name="T20" fmla="*/ 0 w 286"/>
                  <a:gd name="T21" fmla="*/ 0 h 286"/>
                  <a:gd name="T22" fmla="*/ 0 w 286"/>
                  <a:gd name="T23" fmla="*/ 0 h 286"/>
                  <a:gd name="T24" fmla="*/ 0 w 286"/>
                  <a:gd name="T25" fmla="*/ 0 h 286"/>
                  <a:gd name="T26" fmla="*/ 0 w 286"/>
                  <a:gd name="T27" fmla="*/ 0 h 286"/>
                  <a:gd name="T28" fmla="*/ 0 w 286"/>
                  <a:gd name="T29" fmla="*/ 0 h 286"/>
                  <a:gd name="T30" fmla="*/ 0 w 286"/>
                  <a:gd name="T31" fmla="*/ 0 h 286"/>
                  <a:gd name="T32" fmla="*/ 0 w 286"/>
                  <a:gd name="T33" fmla="*/ 0 h 286"/>
                  <a:gd name="T34" fmla="*/ 0 w 286"/>
                  <a:gd name="T35" fmla="*/ 0 h 286"/>
                  <a:gd name="T36" fmla="*/ 0 w 286"/>
                  <a:gd name="T37" fmla="*/ 0 h 286"/>
                  <a:gd name="T38" fmla="*/ 0 w 286"/>
                  <a:gd name="T39" fmla="*/ 0 h 286"/>
                  <a:gd name="T40" fmla="*/ 0 w 286"/>
                  <a:gd name="T41" fmla="*/ 0 h 286"/>
                  <a:gd name="T42" fmla="*/ 0 w 286"/>
                  <a:gd name="T43" fmla="*/ 0 h 286"/>
                  <a:gd name="T44" fmla="*/ 0 w 286"/>
                  <a:gd name="T45" fmla="*/ 0 h 286"/>
                  <a:gd name="T46" fmla="*/ 0 w 286"/>
                  <a:gd name="T47" fmla="*/ 0 h 286"/>
                  <a:gd name="T48" fmla="*/ 0 w 286"/>
                  <a:gd name="T49" fmla="*/ 0 h 286"/>
                  <a:gd name="T50" fmla="*/ 0 w 286"/>
                  <a:gd name="T51" fmla="*/ 0 h 286"/>
                  <a:gd name="T52" fmla="*/ 0 w 286"/>
                  <a:gd name="T53" fmla="*/ 0 h 286"/>
                  <a:gd name="T54" fmla="*/ 0 w 286"/>
                  <a:gd name="T55" fmla="*/ 0 h 286"/>
                  <a:gd name="T56" fmla="*/ 0 w 286"/>
                  <a:gd name="T57" fmla="*/ 0 h 286"/>
                  <a:gd name="T58" fmla="*/ 0 w 286"/>
                  <a:gd name="T59" fmla="*/ 0 h 286"/>
                  <a:gd name="T60" fmla="*/ 0 w 286"/>
                  <a:gd name="T61" fmla="*/ 0 h 286"/>
                  <a:gd name="T62" fmla="*/ 0 w 286"/>
                  <a:gd name="T63" fmla="*/ 0 h 286"/>
                  <a:gd name="T64" fmla="*/ 0 w 286"/>
                  <a:gd name="T65" fmla="*/ 0 h 286"/>
                  <a:gd name="T66" fmla="*/ 0 w 286"/>
                  <a:gd name="T67" fmla="*/ 0 h 286"/>
                  <a:gd name="T68" fmla="*/ 0 w 286"/>
                  <a:gd name="T69" fmla="*/ 0 h 286"/>
                  <a:gd name="T70" fmla="*/ 0 w 286"/>
                  <a:gd name="T71" fmla="*/ 0 h 286"/>
                  <a:gd name="T72" fmla="*/ 0 w 286"/>
                  <a:gd name="T73" fmla="*/ 0 h 286"/>
                  <a:gd name="T74" fmla="*/ 0 w 286"/>
                  <a:gd name="T75" fmla="*/ 0 h 286"/>
                  <a:gd name="T76" fmla="*/ 0 w 286"/>
                  <a:gd name="T77" fmla="*/ 0 h 286"/>
                  <a:gd name="T78" fmla="*/ 0 w 286"/>
                  <a:gd name="T79" fmla="*/ 0 h 286"/>
                  <a:gd name="T80" fmla="*/ 0 w 286"/>
                  <a:gd name="T81" fmla="*/ 0 h 286"/>
                  <a:gd name="T82" fmla="*/ 0 w 286"/>
                  <a:gd name="T83" fmla="*/ 0 h 286"/>
                  <a:gd name="T84" fmla="*/ 0 w 286"/>
                  <a:gd name="T85" fmla="*/ 0 h 286"/>
                  <a:gd name="T86" fmla="*/ 0 w 286"/>
                  <a:gd name="T87" fmla="*/ 0 h 286"/>
                  <a:gd name="T88" fmla="*/ 0 w 286"/>
                  <a:gd name="T89" fmla="*/ 0 h 286"/>
                  <a:gd name="T90" fmla="*/ 0 w 286"/>
                  <a:gd name="T91" fmla="*/ 0 h 286"/>
                  <a:gd name="T92" fmla="*/ 0 w 286"/>
                  <a:gd name="T93" fmla="*/ 0 h 286"/>
                  <a:gd name="T94" fmla="*/ 0 w 286"/>
                  <a:gd name="T95" fmla="*/ 0 h 286"/>
                  <a:gd name="T96" fmla="*/ 0 w 286"/>
                  <a:gd name="T97" fmla="*/ 0 h 286"/>
                  <a:gd name="T98" fmla="*/ 0 w 286"/>
                  <a:gd name="T99" fmla="*/ 0 h 286"/>
                  <a:gd name="T100" fmla="*/ 0 w 286"/>
                  <a:gd name="T101" fmla="*/ 0 h 286"/>
                  <a:gd name="T102" fmla="*/ 0 w 286"/>
                  <a:gd name="T103" fmla="*/ 0 h 286"/>
                  <a:gd name="T104" fmla="*/ 0 w 286"/>
                  <a:gd name="T105" fmla="*/ 0 h 286"/>
                  <a:gd name="T106" fmla="*/ 0 w 286"/>
                  <a:gd name="T107" fmla="*/ 0 h 28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86"/>
                  <a:gd name="T163" fmla="*/ 0 h 286"/>
                  <a:gd name="T164" fmla="*/ 286 w 286"/>
                  <a:gd name="T165" fmla="*/ 286 h 28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86" h="286">
                    <a:moveTo>
                      <a:pt x="0" y="142"/>
                    </a:moveTo>
                    <a:lnTo>
                      <a:pt x="0" y="155"/>
                    </a:lnTo>
                    <a:lnTo>
                      <a:pt x="2" y="170"/>
                    </a:lnTo>
                    <a:lnTo>
                      <a:pt x="5" y="182"/>
                    </a:lnTo>
                    <a:lnTo>
                      <a:pt x="10" y="196"/>
                    </a:lnTo>
                    <a:lnTo>
                      <a:pt x="15" y="207"/>
                    </a:lnTo>
                    <a:lnTo>
                      <a:pt x="23" y="220"/>
                    </a:lnTo>
                    <a:lnTo>
                      <a:pt x="31" y="231"/>
                    </a:lnTo>
                    <a:lnTo>
                      <a:pt x="41" y="242"/>
                    </a:lnTo>
                    <a:lnTo>
                      <a:pt x="62" y="261"/>
                    </a:lnTo>
                    <a:lnTo>
                      <a:pt x="86" y="274"/>
                    </a:lnTo>
                    <a:lnTo>
                      <a:pt x="99" y="279"/>
                    </a:lnTo>
                    <a:lnTo>
                      <a:pt x="112" y="282"/>
                    </a:lnTo>
                    <a:lnTo>
                      <a:pt x="126" y="284"/>
                    </a:lnTo>
                    <a:lnTo>
                      <a:pt x="142" y="286"/>
                    </a:lnTo>
                    <a:lnTo>
                      <a:pt x="155" y="284"/>
                    </a:lnTo>
                    <a:lnTo>
                      <a:pt x="170" y="282"/>
                    </a:lnTo>
                    <a:lnTo>
                      <a:pt x="176" y="280"/>
                    </a:lnTo>
                    <a:lnTo>
                      <a:pt x="183" y="279"/>
                    </a:lnTo>
                    <a:lnTo>
                      <a:pt x="196" y="274"/>
                    </a:lnTo>
                    <a:lnTo>
                      <a:pt x="208" y="267"/>
                    </a:lnTo>
                    <a:lnTo>
                      <a:pt x="220" y="261"/>
                    </a:lnTo>
                    <a:lnTo>
                      <a:pt x="232" y="251"/>
                    </a:lnTo>
                    <a:lnTo>
                      <a:pt x="243" y="242"/>
                    </a:lnTo>
                    <a:lnTo>
                      <a:pt x="252" y="231"/>
                    </a:lnTo>
                    <a:lnTo>
                      <a:pt x="261" y="220"/>
                    </a:lnTo>
                    <a:lnTo>
                      <a:pt x="268" y="207"/>
                    </a:lnTo>
                    <a:lnTo>
                      <a:pt x="275" y="196"/>
                    </a:lnTo>
                    <a:lnTo>
                      <a:pt x="279" y="182"/>
                    </a:lnTo>
                    <a:lnTo>
                      <a:pt x="280" y="176"/>
                    </a:lnTo>
                    <a:lnTo>
                      <a:pt x="283" y="170"/>
                    </a:lnTo>
                    <a:lnTo>
                      <a:pt x="285" y="155"/>
                    </a:lnTo>
                    <a:lnTo>
                      <a:pt x="286" y="142"/>
                    </a:lnTo>
                    <a:lnTo>
                      <a:pt x="285" y="126"/>
                    </a:lnTo>
                    <a:lnTo>
                      <a:pt x="283" y="112"/>
                    </a:lnTo>
                    <a:lnTo>
                      <a:pt x="279" y="98"/>
                    </a:lnTo>
                    <a:lnTo>
                      <a:pt x="275" y="86"/>
                    </a:lnTo>
                    <a:lnTo>
                      <a:pt x="261" y="62"/>
                    </a:lnTo>
                    <a:lnTo>
                      <a:pt x="243" y="41"/>
                    </a:lnTo>
                    <a:lnTo>
                      <a:pt x="232" y="30"/>
                    </a:lnTo>
                    <a:lnTo>
                      <a:pt x="220" y="22"/>
                    </a:lnTo>
                    <a:lnTo>
                      <a:pt x="208" y="15"/>
                    </a:lnTo>
                    <a:lnTo>
                      <a:pt x="196" y="10"/>
                    </a:lnTo>
                    <a:lnTo>
                      <a:pt x="183" y="4"/>
                    </a:lnTo>
                    <a:lnTo>
                      <a:pt x="170" y="2"/>
                    </a:lnTo>
                    <a:lnTo>
                      <a:pt x="155" y="0"/>
                    </a:lnTo>
                    <a:lnTo>
                      <a:pt x="142" y="0"/>
                    </a:lnTo>
                    <a:lnTo>
                      <a:pt x="126" y="0"/>
                    </a:lnTo>
                    <a:lnTo>
                      <a:pt x="112" y="2"/>
                    </a:lnTo>
                    <a:lnTo>
                      <a:pt x="86" y="10"/>
                    </a:lnTo>
                    <a:lnTo>
                      <a:pt x="62" y="22"/>
                    </a:lnTo>
                    <a:lnTo>
                      <a:pt x="41" y="41"/>
                    </a:lnTo>
                    <a:lnTo>
                      <a:pt x="23" y="62"/>
                    </a:lnTo>
                    <a:lnTo>
                      <a:pt x="10" y="86"/>
                    </a:lnTo>
                    <a:lnTo>
                      <a:pt x="2" y="112"/>
                    </a:lnTo>
                    <a:lnTo>
                      <a:pt x="0" y="126"/>
                    </a:lnTo>
                    <a:lnTo>
                      <a:pt x="0" y="142"/>
                    </a:lnTo>
                    <a:close/>
                    <a:moveTo>
                      <a:pt x="56" y="228"/>
                    </a:moveTo>
                    <a:lnTo>
                      <a:pt x="47" y="217"/>
                    </a:lnTo>
                    <a:lnTo>
                      <a:pt x="40" y="208"/>
                    </a:lnTo>
                    <a:lnTo>
                      <a:pt x="28" y="188"/>
                    </a:lnTo>
                    <a:lnTo>
                      <a:pt x="22" y="165"/>
                    </a:lnTo>
                    <a:lnTo>
                      <a:pt x="19" y="153"/>
                    </a:lnTo>
                    <a:lnTo>
                      <a:pt x="19" y="142"/>
                    </a:lnTo>
                    <a:lnTo>
                      <a:pt x="22" y="115"/>
                    </a:lnTo>
                    <a:lnTo>
                      <a:pt x="28" y="94"/>
                    </a:lnTo>
                    <a:lnTo>
                      <a:pt x="40" y="72"/>
                    </a:lnTo>
                    <a:lnTo>
                      <a:pt x="56" y="54"/>
                    </a:lnTo>
                    <a:lnTo>
                      <a:pt x="74" y="38"/>
                    </a:lnTo>
                    <a:lnTo>
                      <a:pt x="95" y="27"/>
                    </a:lnTo>
                    <a:lnTo>
                      <a:pt x="117" y="20"/>
                    </a:lnTo>
                    <a:lnTo>
                      <a:pt x="142" y="19"/>
                    </a:lnTo>
                    <a:lnTo>
                      <a:pt x="166" y="20"/>
                    </a:lnTo>
                    <a:lnTo>
                      <a:pt x="188" y="27"/>
                    </a:lnTo>
                    <a:lnTo>
                      <a:pt x="209" y="38"/>
                    </a:lnTo>
                    <a:lnTo>
                      <a:pt x="218" y="45"/>
                    </a:lnTo>
                    <a:lnTo>
                      <a:pt x="228" y="54"/>
                    </a:lnTo>
                    <a:lnTo>
                      <a:pt x="244" y="72"/>
                    </a:lnTo>
                    <a:lnTo>
                      <a:pt x="255" y="94"/>
                    </a:lnTo>
                    <a:lnTo>
                      <a:pt x="262" y="115"/>
                    </a:lnTo>
                    <a:lnTo>
                      <a:pt x="264" y="142"/>
                    </a:lnTo>
                    <a:lnTo>
                      <a:pt x="263" y="153"/>
                    </a:lnTo>
                    <a:lnTo>
                      <a:pt x="262" y="155"/>
                    </a:lnTo>
                    <a:lnTo>
                      <a:pt x="262" y="159"/>
                    </a:lnTo>
                    <a:lnTo>
                      <a:pt x="262" y="165"/>
                    </a:lnTo>
                    <a:lnTo>
                      <a:pt x="255" y="188"/>
                    </a:lnTo>
                    <a:lnTo>
                      <a:pt x="244" y="208"/>
                    </a:lnTo>
                    <a:lnTo>
                      <a:pt x="236" y="217"/>
                    </a:lnTo>
                    <a:lnTo>
                      <a:pt x="232" y="222"/>
                    </a:lnTo>
                    <a:lnTo>
                      <a:pt x="229" y="224"/>
                    </a:lnTo>
                    <a:lnTo>
                      <a:pt x="228" y="224"/>
                    </a:lnTo>
                    <a:lnTo>
                      <a:pt x="228" y="225"/>
                    </a:lnTo>
                    <a:lnTo>
                      <a:pt x="228" y="228"/>
                    </a:lnTo>
                    <a:lnTo>
                      <a:pt x="226" y="228"/>
                    </a:lnTo>
                    <a:lnTo>
                      <a:pt x="225" y="228"/>
                    </a:lnTo>
                    <a:lnTo>
                      <a:pt x="225" y="229"/>
                    </a:lnTo>
                    <a:lnTo>
                      <a:pt x="222" y="231"/>
                    </a:lnTo>
                    <a:lnTo>
                      <a:pt x="218" y="236"/>
                    </a:lnTo>
                    <a:lnTo>
                      <a:pt x="209" y="244"/>
                    </a:lnTo>
                    <a:lnTo>
                      <a:pt x="188" y="255"/>
                    </a:lnTo>
                    <a:lnTo>
                      <a:pt x="166" y="262"/>
                    </a:lnTo>
                    <a:lnTo>
                      <a:pt x="159" y="262"/>
                    </a:lnTo>
                    <a:lnTo>
                      <a:pt x="155" y="262"/>
                    </a:lnTo>
                    <a:lnTo>
                      <a:pt x="153" y="263"/>
                    </a:lnTo>
                    <a:lnTo>
                      <a:pt x="142" y="264"/>
                    </a:lnTo>
                    <a:lnTo>
                      <a:pt x="117" y="262"/>
                    </a:lnTo>
                    <a:lnTo>
                      <a:pt x="95" y="255"/>
                    </a:lnTo>
                    <a:lnTo>
                      <a:pt x="74" y="244"/>
                    </a:lnTo>
                    <a:lnTo>
                      <a:pt x="56" y="228"/>
                    </a:lnTo>
                    <a:close/>
                  </a:path>
                </a:pathLst>
              </a:custGeom>
              <a:solidFill>
                <a:srgbClr val="CFC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200">
                <a:extLst>
                  <a:ext uri="{FF2B5EF4-FFF2-40B4-BE49-F238E27FC236}">
                    <a16:creationId xmlns:a16="http://schemas.microsoft.com/office/drawing/2014/main" id="{A2762A66-1919-426C-A197-1309B5D0F2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9" y="1358"/>
                <a:ext cx="49" cy="49"/>
              </a:xfrm>
              <a:custGeom>
                <a:avLst/>
                <a:gdLst>
                  <a:gd name="T0" fmla="*/ 0 w 245"/>
                  <a:gd name="T1" fmla="*/ 0 h 245"/>
                  <a:gd name="T2" fmla="*/ 0 w 245"/>
                  <a:gd name="T3" fmla="*/ 0 h 245"/>
                  <a:gd name="T4" fmla="*/ 0 w 245"/>
                  <a:gd name="T5" fmla="*/ 0 h 245"/>
                  <a:gd name="T6" fmla="*/ 0 w 245"/>
                  <a:gd name="T7" fmla="*/ 0 h 245"/>
                  <a:gd name="T8" fmla="*/ 0 w 245"/>
                  <a:gd name="T9" fmla="*/ 0 h 245"/>
                  <a:gd name="T10" fmla="*/ 0 w 245"/>
                  <a:gd name="T11" fmla="*/ 0 h 245"/>
                  <a:gd name="T12" fmla="*/ 0 w 245"/>
                  <a:gd name="T13" fmla="*/ 0 h 245"/>
                  <a:gd name="T14" fmla="*/ 0 w 245"/>
                  <a:gd name="T15" fmla="*/ 0 h 245"/>
                  <a:gd name="T16" fmla="*/ 0 w 245"/>
                  <a:gd name="T17" fmla="*/ 0 h 245"/>
                  <a:gd name="T18" fmla="*/ 0 w 245"/>
                  <a:gd name="T19" fmla="*/ 0 h 245"/>
                  <a:gd name="T20" fmla="*/ 0 w 245"/>
                  <a:gd name="T21" fmla="*/ 0 h 245"/>
                  <a:gd name="T22" fmla="*/ 0 w 245"/>
                  <a:gd name="T23" fmla="*/ 0 h 245"/>
                  <a:gd name="T24" fmla="*/ 0 w 245"/>
                  <a:gd name="T25" fmla="*/ 0 h 245"/>
                  <a:gd name="T26" fmla="*/ 0 w 245"/>
                  <a:gd name="T27" fmla="*/ 0 h 245"/>
                  <a:gd name="T28" fmla="*/ 0 w 245"/>
                  <a:gd name="T29" fmla="*/ 0 h 245"/>
                  <a:gd name="T30" fmla="*/ 0 w 245"/>
                  <a:gd name="T31" fmla="*/ 0 h 245"/>
                  <a:gd name="T32" fmla="*/ 0 w 245"/>
                  <a:gd name="T33" fmla="*/ 0 h 245"/>
                  <a:gd name="T34" fmla="*/ 0 w 245"/>
                  <a:gd name="T35" fmla="*/ 0 h 245"/>
                  <a:gd name="T36" fmla="*/ 0 w 245"/>
                  <a:gd name="T37" fmla="*/ 0 h 245"/>
                  <a:gd name="T38" fmla="*/ 0 w 245"/>
                  <a:gd name="T39" fmla="*/ 0 h 245"/>
                  <a:gd name="T40" fmla="*/ 0 w 245"/>
                  <a:gd name="T41" fmla="*/ 0 h 245"/>
                  <a:gd name="T42" fmla="*/ 0 w 245"/>
                  <a:gd name="T43" fmla="*/ 0 h 245"/>
                  <a:gd name="T44" fmla="*/ 0 w 245"/>
                  <a:gd name="T45" fmla="*/ 0 h 245"/>
                  <a:gd name="T46" fmla="*/ 0 w 245"/>
                  <a:gd name="T47" fmla="*/ 0 h 245"/>
                  <a:gd name="T48" fmla="*/ 0 w 245"/>
                  <a:gd name="T49" fmla="*/ 0 h 245"/>
                  <a:gd name="T50" fmla="*/ 0 w 245"/>
                  <a:gd name="T51" fmla="*/ 0 h 245"/>
                  <a:gd name="T52" fmla="*/ 0 w 245"/>
                  <a:gd name="T53" fmla="*/ 0 h 245"/>
                  <a:gd name="T54" fmla="*/ 0 w 245"/>
                  <a:gd name="T55" fmla="*/ 0 h 245"/>
                  <a:gd name="T56" fmla="*/ 0 w 245"/>
                  <a:gd name="T57" fmla="*/ 0 h 245"/>
                  <a:gd name="T58" fmla="*/ 0 w 245"/>
                  <a:gd name="T59" fmla="*/ 0 h 245"/>
                  <a:gd name="T60" fmla="*/ 0 w 245"/>
                  <a:gd name="T61" fmla="*/ 0 h 245"/>
                  <a:gd name="T62" fmla="*/ 0 w 245"/>
                  <a:gd name="T63" fmla="*/ 0 h 245"/>
                  <a:gd name="T64" fmla="*/ 0 w 245"/>
                  <a:gd name="T65" fmla="*/ 0 h 245"/>
                  <a:gd name="T66" fmla="*/ 0 w 245"/>
                  <a:gd name="T67" fmla="*/ 0 h 245"/>
                  <a:gd name="T68" fmla="*/ 0 w 245"/>
                  <a:gd name="T69" fmla="*/ 0 h 245"/>
                  <a:gd name="T70" fmla="*/ 0 w 245"/>
                  <a:gd name="T71" fmla="*/ 0 h 245"/>
                  <a:gd name="T72" fmla="*/ 0 w 245"/>
                  <a:gd name="T73" fmla="*/ 0 h 245"/>
                  <a:gd name="T74" fmla="*/ 0 w 245"/>
                  <a:gd name="T75" fmla="*/ 0 h 245"/>
                  <a:gd name="T76" fmla="*/ 0 w 245"/>
                  <a:gd name="T77" fmla="*/ 0 h 245"/>
                  <a:gd name="T78" fmla="*/ 0 w 245"/>
                  <a:gd name="T79" fmla="*/ 0 h 245"/>
                  <a:gd name="T80" fmla="*/ 0 w 245"/>
                  <a:gd name="T81" fmla="*/ 0 h 245"/>
                  <a:gd name="T82" fmla="*/ 0 w 245"/>
                  <a:gd name="T83" fmla="*/ 0 h 245"/>
                  <a:gd name="T84" fmla="*/ 0 w 245"/>
                  <a:gd name="T85" fmla="*/ 0 h 245"/>
                  <a:gd name="T86" fmla="*/ 0 w 245"/>
                  <a:gd name="T87" fmla="*/ 0 h 245"/>
                  <a:gd name="T88" fmla="*/ 0 w 245"/>
                  <a:gd name="T89" fmla="*/ 0 h 245"/>
                  <a:gd name="T90" fmla="*/ 0 w 245"/>
                  <a:gd name="T91" fmla="*/ 0 h 245"/>
                  <a:gd name="T92" fmla="*/ 0 w 245"/>
                  <a:gd name="T93" fmla="*/ 0 h 245"/>
                  <a:gd name="T94" fmla="*/ 0 w 245"/>
                  <a:gd name="T95" fmla="*/ 0 h 24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5"/>
                  <a:gd name="T145" fmla="*/ 0 h 245"/>
                  <a:gd name="T146" fmla="*/ 245 w 245"/>
                  <a:gd name="T147" fmla="*/ 245 h 24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5" h="245">
                    <a:moveTo>
                      <a:pt x="0" y="123"/>
                    </a:moveTo>
                    <a:lnTo>
                      <a:pt x="0" y="134"/>
                    </a:lnTo>
                    <a:lnTo>
                      <a:pt x="3" y="146"/>
                    </a:lnTo>
                    <a:lnTo>
                      <a:pt x="9" y="169"/>
                    </a:lnTo>
                    <a:lnTo>
                      <a:pt x="21" y="189"/>
                    </a:lnTo>
                    <a:lnTo>
                      <a:pt x="28" y="198"/>
                    </a:lnTo>
                    <a:lnTo>
                      <a:pt x="37" y="209"/>
                    </a:lnTo>
                    <a:lnTo>
                      <a:pt x="55" y="225"/>
                    </a:lnTo>
                    <a:lnTo>
                      <a:pt x="76" y="236"/>
                    </a:lnTo>
                    <a:lnTo>
                      <a:pt x="98" y="243"/>
                    </a:lnTo>
                    <a:lnTo>
                      <a:pt x="123" y="245"/>
                    </a:lnTo>
                    <a:lnTo>
                      <a:pt x="134" y="244"/>
                    </a:lnTo>
                    <a:lnTo>
                      <a:pt x="136" y="243"/>
                    </a:lnTo>
                    <a:lnTo>
                      <a:pt x="140" y="243"/>
                    </a:lnTo>
                    <a:lnTo>
                      <a:pt x="147" y="243"/>
                    </a:lnTo>
                    <a:lnTo>
                      <a:pt x="169" y="236"/>
                    </a:lnTo>
                    <a:lnTo>
                      <a:pt x="190" y="225"/>
                    </a:lnTo>
                    <a:lnTo>
                      <a:pt x="199" y="217"/>
                    </a:lnTo>
                    <a:lnTo>
                      <a:pt x="203" y="212"/>
                    </a:lnTo>
                    <a:lnTo>
                      <a:pt x="206" y="210"/>
                    </a:lnTo>
                    <a:lnTo>
                      <a:pt x="206" y="209"/>
                    </a:lnTo>
                    <a:lnTo>
                      <a:pt x="207" y="209"/>
                    </a:lnTo>
                    <a:lnTo>
                      <a:pt x="209" y="209"/>
                    </a:lnTo>
                    <a:lnTo>
                      <a:pt x="209" y="206"/>
                    </a:lnTo>
                    <a:lnTo>
                      <a:pt x="209" y="205"/>
                    </a:lnTo>
                    <a:lnTo>
                      <a:pt x="210" y="205"/>
                    </a:lnTo>
                    <a:lnTo>
                      <a:pt x="213" y="203"/>
                    </a:lnTo>
                    <a:lnTo>
                      <a:pt x="217" y="198"/>
                    </a:lnTo>
                    <a:lnTo>
                      <a:pt x="225" y="189"/>
                    </a:lnTo>
                    <a:lnTo>
                      <a:pt x="236" y="169"/>
                    </a:lnTo>
                    <a:lnTo>
                      <a:pt x="243" y="146"/>
                    </a:lnTo>
                    <a:lnTo>
                      <a:pt x="243" y="140"/>
                    </a:lnTo>
                    <a:lnTo>
                      <a:pt x="243" y="136"/>
                    </a:lnTo>
                    <a:lnTo>
                      <a:pt x="244" y="134"/>
                    </a:lnTo>
                    <a:lnTo>
                      <a:pt x="245" y="123"/>
                    </a:lnTo>
                    <a:lnTo>
                      <a:pt x="243" y="96"/>
                    </a:lnTo>
                    <a:lnTo>
                      <a:pt x="236" y="75"/>
                    </a:lnTo>
                    <a:lnTo>
                      <a:pt x="225" y="53"/>
                    </a:lnTo>
                    <a:lnTo>
                      <a:pt x="209" y="35"/>
                    </a:lnTo>
                    <a:lnTo>
                      <a:pt x="199" y="26"/>
                    </a:lnTo>
                    <a:lnTo>
                      <a:pt x="190" y="19"/>
                    </a:lnTo>
                    <a:lnTo>
                      <a:pt x="169" y="8"/>
                    </a:lnTo>
                    <a:lnTo>
                      <a:pt x="147" y="1"/>
                    </a:lnTo>
                    <a:lnTo>
                      <a:pt x="123" y="0"/>
                    </a:lnTo>
                    <a:lnTo>
                      <a:pt x="98" y="1"/>
                    </a:lnTo>
                    <a:lnTo>
                      <a:pt x="76" y="8"/>
                    </a:lnTo>
                    <a:lnTo>
                      <a:pt x="55" y="19"/>
                    </a:lnTo>
                    <a:lnTo>
                      <a:pt x="37" y="35"/>
                    </a:lnTo>
                    <a:lnTo>
                      <a:pt x="21" y="53"/>
                    </a:lnTo>
                    <a:lnTo>
                      <a:pt x="9" y="75"/>
                    </a:lnTo>
                    <a:lnTo>
                      <a:pt x="3" y="96"/>
                    </a:lnTo>
                    <a:lnTo>
                      <a:pt x="0" y="123"/>
                    </a:lnTo>
                    <a:close/>
                    <a:moveTo>
                      <a:pt x="51" y="194"/>
                    </a:moveTo>
                    <a:lnTo>
                      <a:pt x="38" y="178"/>
                    </a:lnTo>
                    <a:lnTo>
                      <a:pt x="32" y="169"/>
                    </a:lnTo>
                    <a:lnTo>
                      <a:pt x="29" y="161"/>
                    </a:lnTo>
                    <a:lnTo>
                      <a:pt x="23" y="142"/>
                    </a:lnTo>
                    <a:lnTo>
                      <a:pt x="22" y="123"/>
                    </a:lnTo>
                    <a:lnTo>
                      <a:pt x="23" y="101"/>
                    </a:lnTo>
                    <a:lnTo>
                      <a:pt x="29" y="83"/>
                    </a:lnTo>
                    <a:lnTo>
                      <a:pt x="38" y="65"/>
                    </a:lnTo>
                    <a:lnTo>
                      <a:pt x="51" y="50"/>
                    </a:lnTo>
                    <a:lnTo>
                      <a:pt x="66" y="36"/>
                    </a:lnTo>
                    <a:lnTo>
                      <a:pt x="83" y="28"/>
                    </a:lnTo>
                    <a:lnTo>
                      <a:pt x="101" y="23"/>
                    </a:lnTo>
                    <a:lnTo>
                      <a:pt x="123" y="22"/>
                    </a:lnTo>
                    <a:lnTo>
                      <a:pt x="143" y="23"/>
                    </a:lnTo>
                    <a:lnTo>
                      <a:pt x="163" y="28"/>
                    </a:lnTo>
                    <a:lnTo>
                      <a:pt x="180" y="36"/>
                    </a:lnTo>
                    <a:lnTo>
                      <a:pt x="195" y="50"/>
                    </a:lnTo>
                    <a:lnTo>
                      <a:pt x="208" y="65"/>
                    </a:lnTo>
                    <a:lnTo>
                      <a:pt x="218" y="83"/>
                    </a:lnTo>
                    <a:lnTo>
                      <a:pt x="224" y="101"/>
                    </a:lnTo>
                    <a:lnTo>
                      <a:pt x="226" y="123"/>
                    </a:lnTo>
                    <a:lnTo>
                      <a:pt x="225" y="132"/>
                    </a:lnTo>
                    <a:lnTo>
                      <a:pt x="224" y="136"/>
                    </a:lnTo>
                    <a:lnTo>
                      <a:pt x="224" y="142"/>
                    </a:lnTo>
                    <a:lnTo>
                      <a:pt x="220" y="151"/>
                    </a:lnTo>
                    <a:lnTo>
                      <a:pt x="218" y="161"/>
                    </a:lnTo>
                    <a:lnTo>
                      <a:pt x="216" y="162"/>
                    </a:lnTo>
                    <a:lnTo>
                      <a:pt x="215" y="164"/>
                    </a:lnTo>
                    <a:lnTo>
                      <a:pt x="213" y="169"/>
                    </a:lnTo>
                    <a:lnTo>
                      <a:pt x="208" y="178"/>
                    </a:lnTo>
                    <a:lnTo>
                      <a:pt x="195" y="194"/>
                    </a:lnTo>
                    <a:lnTo>
                      <a:pt x="180" y="208"/>
                    </a:lnTo>
                    <a:lnTo>
                      <a:pt x="171" y="212"/>
                    </a:lnTo>
                    <a:lnTo>
                      <a:pt x="166" y="214"/>
                    </a:lnTo>
                    <a:lnTo>
                      <a:pt x="164" y="215"/>
                    </a:lnTo>
                    <a:lnTo>
                      <a:pt x="163" y="218"/>
                    </a:lnTo>
                    <a:lnTo>
                      <a:pt x="152" y="220"/>
                    </a:lnTo>
                    <a:lnTo>
                      <a:pt x="143" y="223"/>
                    </a:lnTo>
                    <a:lnTo>
                      <a:pt x="123" y="226"/>
                    </a:lnTo>
                    <a:lnTo>
                      <a:pt x="101" y="223"/>
                    </a:lnTo>
                    <a:lnTo>
                      <a:pt x="83" y="218"/>
                    </a:lnTo>
                    <a:lnTo>
                      <a:pt x="66" y="208"/>
                    </a:lnTo>
                    <a:lnTo>
                      <a:pt x="51" y="194"/>
                    </a:lnTo>
                    <a:close/>
                  </a:path>
                </a:pathLst>
              </a:custGeom>
              <a:solidFill>
                <a:srgbClr val="D7D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201">
                <a:extLst>
                  <a:ext uri="{FF2B5EF4-FFF2-40B4-BE49-F238E27FC236}">
                    <a16:creationId xmlns:a16="http://schemas.microsoft.com/office/drawing/2014/main" id="{073D5BEB-29CA-4519-A20F-7D6A3F5B0B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4" y="1362"/>
                <a:ext cx="41" cy="41"/>
              </a:xfrm>
              <a:custGeom>
                <a:avLst/>
                <a:gdLst>
                  <a:gd name="T0" fmla="*/ 0 w 204"/>
                  <a:gd name="T1" fmla="*/ 0 h 204"/>
                  <a:gd name="T2" fmla="*/ 0 w 204"/>
                  <a:gd name="T3" fmla="*/ 0 h 204"/>
                  <a:gd name="T4" fmla="*/ 0 w 204"/>
                  <a:gd name="T5" fmla="*/ 0 h 204"/>
                  <a:gd name="T6" fmla="*/ 0 w 204"/>
                  <a:gd name="T7" fmla="*/ 0 h 204"/>
                  <a:gd name="T8" fmla="*/ 0 w 204"/>
                  <a:gd name="T9" fmla="*/ 0 h 204"/>
                  <a:gd name="T10" fmla="*/ 0 w 204"/>
                  <a:gd name="T11" fmla="*/ 0 h 204"/>
                  <a:gd name="T12" fmla="*/ 0 w 204"/>
                  <a:gd name="T13" fmla="*/ 0 h 204"/>
                  <a:gd name="T14" fmla="*/ 0 w 204"/>
                  <a:gd name="T15" fmla="*/ 0 h 204"/>
                  <a:gd name="T16" fmla="*/ 0 w 204"/>
                  <a:gd name="T17" fmla="*/ 0 h 204"/>
                  <a:gd name="T18" fmla="*/ 0 w 204"/>
                  <a:gd name="T19" fmla="*/ 0 h 204"/>
                  <a:gd name="T20" fmla="*/ 0 w 204"/>
                  <a:gd name="T21" fmla="*/ 0 h 204"/>
                  <a:gd name="T22" fmla="*/ 0 w 204"/>
                  <a:gd name="T23" fmla="*/ 0 h 204"/>
                  <a:gd name="T24" fmla="*/ 0 w 204"/>
                  <a:gd name="T25" fmla="*/ 0 h 204"/>
                  <a:gd name="T26" fmla="*/ 0 w 204"/>
                  <a:gd name="T27" fmla="*/ 0 h 204"/>
                  <a:gd name="T28" fmla="*/ 0 w 204"/>
                  <a:gd name="T29" fmla="*/ 0 h 204"/>
                  <a:gd name="T30" fmla="*/ 0 w 204"/>
                  <a:gd name="T31" fmla="*/ 0 h 204"/>
                  <a:gd name="T32" fmla="*/ 0 w 204"/>
                  <a:gd name="T33" fmla="*/ 0 h 204"/>
                  <a:gd name="T34" fmla="*/ 0 w 204"/>
                  <a:gd name="T35" fmla="*/ 0 h 204"/>
                  <a:gd name="T36" fmla="*/ 0 w 204"/>
                  <a:gd name="T37" fmla="*/ 0 h 204"/>
                  <a:gd name="T38" fmla="*/ 0 w 204"/>
                  <a:gd name="T39" fmla="*/ 0 h 204"/>
                  <a:gd name="T40" fmla="*/ 0 w 204"/>
                  <a:gd name="T41" fmla="*/ 0 h 204"/>
                  <a:gd name="T42" fmla="*/ 0 w 204"/>
                  <a:gd name="T43" fmla="*/ 0 h 204"/>
                  <a:gd name="T44" fmla="*/ 0 w 204"/>
                  <a:gd name="T45" fmla="*/ 0 h 204"/>
                  <a:gd name="T46" fmla="*/ 0 w 204"/>
                  <a:gd name="T47" fmla="*/ 0 h 204"/>
                  <a:gd name="T48" fmla="*/ 0 w 204"/>
                  <a:gd name="T49" fmla="*/ 0 h 204"/>
                  <a:gd name="T50" fmla="*/ 0 w 204"/>
                  <a:gd name="T51" fmla="*/ 0 h 204"/>
                  <a:gd name="T52" fmla="*/ 0 w 204"/>
                  <a:gd name="T53" fmla="*/ 0 h 204"/>
                  <a:gd name="T54" fmla="*/ 0 w 204"/>
                  <a:gd name="T55" fmla="*/ 0 h 204"/>
                  <a:gd name="T56" fmla="*/ 0 w 204"/>
                  <a:gd name="T57" fmla="*/ 0 h 204"/>
                  <a:gd name="T58" fmla="*/ 0 w 204"/>
                  <a:gd name="T59" fmla="*/ 0 h 204"/>
                  <a:gd name="T60" fmla="*/ 0 w 204"/>
                  <a:gd name="T61" fmla="*/ 0 h 204"/>
                  <a:gd name="T62" fmla="*/ 0 w 204"/>
                  <a:gd name="T63" fmla="*/ 0 h 204"/>
                  <a:gd name="T64" fmla="*/ 0 w 204"/>
                  <a:gd name="T65" fmla="*/ 0 h 204"/>
                  <a:gd name="T66" fmla="*/ 0 w 204"/>
                  <a:gd name="T67" fmla="*/ 0 h 204"/>
                  <a:gd name="T68" fmla="*/ 0 w 204"/>
                  <a:gd name="T69" fmla="*/ 0 h 204"/>
                  <a:gd name="T70" fmla="*/ 0 w 204"/>
                  <a:gd name="T71" fmla="*/ 0 h 204"/>
                  <a:gd name="T72" fmla="*/ 0 w 204"/>
                  <a:gd name="T73" fmla="*/ 0 h 204"/>
                  <a:gd name="T74" fmla="*/ 0 w 204"/>
                  <a:gd name="T75" fmla="*/ 0 h 204"/>
                  <a:gd name="T76" fmla="*/ 0 w 204"/>
                  <a:gd name="T77" fmla="*/ 0 h 204"/>
                  <a:gd name="T78" fmla="*/ 0 w 204"/>
                  <a:gd name="T79" fmla="*/ 0 h 204"/>
                  <a:gd name="T80" fmla="*/ 0 w 204"/>
                  <a:gd name="T81" fmla="*/ 0 h 204"/>
                  <a:gd name="T82" fmla="*/ 0 w 204"/>
                  <a:gd name="T83" fmla="*/ 0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0" y="101"/>
                    </a:moveTo>
                    <a:lnTo>
                      <a:pt x="1" y="120"/>
                    </a:lnTo>
                    <a:lnTo>
                      <a:pt x="7" y="139"/>
                    </a:lnTo>
                    <a:lnTo>
                      <a:pt x="10" y="147"/>
                    </a:lnTo>
                    <a:lnTo>
                      <a:pt x="16" y="156"/>
                    </a:lnTo>
                    <a:lnTo>
                      <a:pt x="29" y="172"/>
                    </a:lnTo>
                    <a:lnTo>
                      <a:pt x="44" y="186"/>
                    </a:lnTo>
                    <a:lnTo>
                      <a:pt x="61" y="196"/>
                    </a:lnTo>
                    <a:lnTo>
                      <a:pt x="79" y="201"/>
                    </a:lnTo>
                    <a:lnTo>
                      <a:pt x="101" y="204"/>
                    </a:lnTo>
                    <a:lnTo>
                      <a:pt x="121" y="201"/>
                    </a:lnTo>
                    <a:lnTo>
                      <a:pt x="130" y="198"/>
                    </a:lnTo>
                    <a:lnTo>
                      <a:pt x="141" y="196"/>
                    </a:lnTo>
                    <a:lnTo>
                      <a:pt x="142" y="193"/>
                    </a:lnTo>
                    <a:lnTo>
                      <a:pt x="144" y="192"/>
                    </a:lnTo>
                    <a:lnTo>
                      <a:pt x="149" y="190"/>
                    </a:lnTo>
                    <a:lnTo>
                      <a:pt x="158" y="186"/>
                    </a:lnTo>
                    <a:lnTo>
                      <a:pt x="173" y="172"/>
                    </a:lnTo>
                    <a:lnTo>
                      <a:pt x="186" y="156"/>
                    </a:lnTo>
                    <a:lnTo>
                      <a:pt x="191" y="147"/>
                    </a:lnTo>
                    <a:lnTo>
                      <a:pt x="193" y="142"/>
                    </a:lnTo>
                    <a:lnTo>
                      <a:pt x="194" y="140"/>
                    </a:lnTo>
                    <a:lnTo>
                      <a:pt x="196" y="139"/>
                    </a:lnTo>
                    <a:lnTo>
                      <a:pt x="198" y="129"/>
                    </a:lnTo>
                    <a:lnTo>
                      <a:pt x="202" y="120"/>
                    </a:lnTo>
                    <a:lnTo>
                      <a:pt x="202" y="114"/>
                    </a:lnTo>
                    <a:lnTo>
                      <a:pt x="203" y="110"/>
                    </a:lnTo>
                    <a:lnTo>
                      <a:pt x="204" y="101"/>
                    </a:lnTo>
                    <a:lnTo>
                      <a:pt x="202" y="79"/>
                    </a:lnTo>
                    <a:lnTo>
                      <a:pt x="196" y="61"/>
                    </a:lnTo>
                    <a:lnTo>
                      <a:pt x="186" y="43"/>
                    </a:lnTo>
                    <a:lnTo>
                      <a:pt x="173" y="28"/>
                    </a:lnTo>
                    <a:lnTo>
                      <a:pt x="158" y="14"/>
                    </a:lnTo>
                    <a:lnTo>
                      <a:pt x="141" y="6"/>
                    </a:lnTo>
                    <a:lnTo>
                      <a:pt x="121" y="1"/>
                    </a:lnTo>
                    <a:lnTo>
                      <a:pt x="101" y="0"/>
                    </a:lnTo>
                    <a:lnTo>
                      <a:pt x="79" y="1"/>
                    </a:lnTo>
                    <a:lnTo>
                      <a:pt x="61" y="6"/>
                    </a:lnTo>
                    <a:lnTo>
                      <a:pt x="44" y="14"/>
                    </a:lnTo>
                    <a:lnTo>
                      <a:pt x="29" y="28"/>
                    </a:lnTo>
                    <a:lnTo>
                      <a:pt x="16" y="43"/>
                    </a:lnTo>
                    <a:lnTo>
                      <a:pt x="7" y="61"/>
                    </a:lnTo>
                    <a:lnTo>
                      <a:pt x="1" y="79"/>
                    </a:lnTo>
                    <a:lnTo>
                      <a:pt x="0" y="101"/>
                    </a:lnTo>
                    <a:close/>
                    <a:moveTo>
                      <a:pt x="101" y="19"/>
                    </a:moveTo>
                    <a:lnTo>
                      <a:pt x="117" y="20"/>
                    </a:lnTo>
                    <a:lnTo>
                      <a:pt x="124" y="21"/>
                    </a:lnTo>
                    <a:lnTo>
                      <a:pt x="131" y="25"/>
                    </a:lnTo>
                    <a:lnTo>
                      <a:pt x="145" y="31"/>
                    </a:lnTo>
                    <a:lnTo>
                      <a:pt x="159" y="43"/>
                    </a:lnTo>
                    <a:lnTo>
                      <a:pt x="168" y="54"/>
                    </a:lnTo>
                    <a:lnTo>
                      <a:pt x="176" y="69"/>
                    </a:lnTo>
                    <a:lnTo>
                      <a:pt x="180" y="84"/>
                    </a:lnTo>
                    <a:lnTo>
                      <a:pt x="183" y="101"/>
                    </a:lnTo>
                    <a:lnTo>
                      <a:pt x="181" y="107"/>
                    </a:lnTo>
                    <a:lnTo>
                      <a:pt x="180" y="107"/>
                    </a:lnTo>
                    <a:lnTo>
                      <a:pt x="180" y="108"/>
                    </a:lnTo>
                    <a:lnTo>
                      <a:pt x="180" y="111"/>
                    </a:lnTo>
                    <a:lnTo>
                      <a:pt x="180" y="115"/>
                    </a:lnTo>
                    <a:lnTo>
                      <a:pt x="178" y="122"/>
                    </a:lnTo>
                    <a:lnTo>
                      <a:pt x="176" y="130"/>
                    </a:lnTo>
                    <a:lnTo>
                      <a:pt x="168" y="144"/>
                    </a:lnTo>
                    <a:lnTo>
                      <a:pt x="159" y="157"/>
                    </a:lnTo>
                    <a:lnTo>
                      <a:pt x="145" y="167"/>
                    </a:lnTo>
                    <a:lnTo>
                      <a:pt x="131" y="175"/>
                    </a:lnTo>
                    <a:lnTo>
                      <a:pt x="124" y="178"/>
                    </a:lnTo>
                    <a:lnTo>
                      <a:pt x="117" y="180"/>
                    </a:lnTo>
                    <a:lnTo>
                      <a:pt x="101" y="182"/>
                    </a:lnTo>
                    <a:lnTo>
                      <a:pt x="84" y="180"/>
                    </a:lnTo>
                    <a:lnTo>
                      <a:pt x="69" y="175"/>
                    </a:lnTo>
                    <a:lnTo>
                      <a:pt x="55" y="167"/>
                    </a:lnTo>
                    <a:lnTo>
                      <a:pt x="43" y="157"/>
                    </a:lnTo>
                    <a:lnTo>
                      <a:pt x="32" y="144"/>
                    </a:lnTo>
                    <a:lnTo>
                      <a:pt x="25" y="130"/>
                    </a:lnTo>
                    <a:lnTo>
                      <a:pt x="21" y="122"/>
                    </a:lnTo>
                    <a:lnTo>
                      <a:pt x="20" y="115"/>
                    </a:lnTo>
                    <a:lnTo>
                      <a:pt x="19" y="101"/>
                    </a:lnTo>
                    <a:lnTo>
                      <a:pt x="20" y="84"/>
                    </a:lnTo>
                    <a:lnTo>
                      <a:pt x="25" y="69"/>
                    </a:lnTo>
                    <a:lnTo>
                      <a:pt x="32" y="54"/>
                    </a:lnTo>
                    <a:lnTo>
                      <a:pt x="43" y="43"/>
                    </a:lnTo>
                    <a:lnTo>
                      <a:pt x="55" y="31"/>
                    </a:lnTo>
                    <a:lnTo>
                      <a:pt x="69" y="25"/>
                    </a:lnTo>
                    <a:lnTo>
                      <a:pt x="84" y="20"/>
                    </a:lnTo>
                    <a:lnTo>
                      <a:pt x="101" y="19"/>
                    </a:lnTo>
                    <a:close/>
                  </a:path>
                </a:pathLst>
              </a:custGeom>
              <a:solidFill>
                <a:srgbClr val="DFD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Freeform 202">
                <a:extLst>
                  <a:ext uri="{FF2B5EF4-FFF2-40B4-BE49-F238E27FC236}">
                    <a16:creationId xmlns:a16="http://schemas.microsoft.com/office/drawing/2014/main" id="{50D86880-E995-425A-8397-E32254B22C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8" y="1366"/>
                <a:ext cx="32" cy="32"/>
              </a:xfrm>
              <a:custGeom>
                <a:avLst/>
                <a:gdLst>
                  <a:gd name="T0" fmla="*/ 0 w 164"/>
                  <a:gd name="T1" fmla="*/ 0 h 163"/>
                  <a:gd name="T2" fmla="*/ 0 w 164"/>
                  <a:gd name="T3" fmla="*/ 0 h 163"/>
                  <a:gd name="T4" fmla="*/ 0 w 164"/>
                  <a:gd name="T5" fmla="*/ 0 h 163"/>
                  <a:gd name="T6" fmla="*/ 0 w 164"/>
                  <a:gd name="T7" fmla="*/ 0 h 163"/>
                  <a:gd name="T8" fmla="*/ 0 w 164"/>
                  <a:gd name="T9" fmla="*/ 0 h 163"/>
                  <a:gd name="T10" fmla="*/ 0 w 164"/>
                  <a:gd name="T11" fmla="*/ 0 h 163"/>
                  <a:gd name="T12" fmla="*/ 0 w 164"/>
                  <a:gd name="T13" fmla="*/ 0 h 163"/>
                  <a:gd name="T14" fmla="*/ 0 w 164"/>
                  <a:gd name="T15" fmla="*/ 0 h 163"/>
                  <a:gd name="T16" fmla="*/ 0 w 164"/>
                  <a:gd name="T17" fmla="*/ 0 h 163"/>
                  <a:gd name="T18" fmla="*/ 0 w 164"/>
                  <a:gd name="T19" fmla="*/ 0 h 163"/>
                  <a:gd name="T20" fmla="*/ 0 w 164"/>
                  <a:gd name="T21" fmla="*/ 0 h 163"/>
                  <a:gd name="T22" fmla="*/ 0 w 164"/>
                  <a:gd name="T23" fmla="*/ 0 h 163"/>
                  <a:gd name="T24" fmla="*/ 0 w 164"/>
                  <a:gd name="T25" fmla="*/ 0 h 163"/>
                  <a:gd name="T26" fmla="*/ 0 w 164"/>
                  <a:gd name="T27" fmla="*/ 0 h 163"/>
                  <a:gd name="T28" fmla="*/ 0 w 164"/>
                  <a:gd name="T29" fmla="*/ 0 h 163"/>
                  <a:gd name="T30" fmla="*/ 0 w 164"/>
                  <a:gd name="T31" fmla="*/ 0 h 163"/>
                  <a:gd name="T32" fmla="*/ 0 w 164"/>
                  <a:gd name="T33" fmla="*/ 0 h 163"/>
                  <a:gd name="T34" fmla="*/ 0 w 164"/>
                  <a:gd name="T35" fmla="*/ 0 h 163"/>
                  <a:gd name="T36" fmla="*/ 0 w 164"/>
                  <a:gd name="T37" fmla="*/ 0 h 163"/>
                  <a:gd name="T38" fmla="*/ 0 w 164"/>
                  <a:gd name="T39" fmla="*/ 0 h 163"/>
                  <a:gd name="T40" fmla="*/ 0 w 164"/>
                  <a:gd name="T41" fmla="*/ 0 h 163"/>
                  <a:gd name="T42" fmla="*/ 0 w 164"/>
                  <a:gd name="T43" fmla="*/ 0 h 163"/>
                  <a:gd name="T44" fmla="*/ 0 w 164"/>
                  <a:gd name="T45" fmla="*/ 0 h 163"/>
                  <a:gd name="T46" fmla="*/ 0 w 164"/>
                  <a:gd name="T47" fmla="*/ 0 h 163"/>
                  <a:gd name="T48" fmla="*/ 0 w 164"/>
                  <a:gd name="T49" fmla="*/ 0 h 163"/>
                  <a:gd name="T50" fmla="*/ 0 w 164"/>
                  <a:gd name="T51" fmla="*/ 0 h 163"/>
                  <a:gd name="T52" fmla="*/ 0 w 164"/>
                  <a:gd name="T53" fmla="*/ 0 h 163"/>
                  <a:gd name="T54" fmla="*/ 0 w 164"/>
                  <a:gd name="T55" fmla="*/ 0 h 163"/>
                  <a:gd name="T56" fmla="*/ 0 w 164"/>
                  <a:gd name="T57" fmla="*/ 0 h 163"/>
                  <a:gd name="T58" fmla="*/ 0 w 164"/>
                  <a:gd name="T59" fmla="*/ 0 h 163"/>
                  <a:gd name="T60" fmla="*/ 0 w 164"/>
                  <a:gd name="T61" fmla="*/ 0 h 163"/>
                  <a:gd name="T62" fmla="*/ 0 w 164"/>
                  <a:gd name="T63" fmla="*/ 0 h 163"/>
                  <a:gd name="T64" fmla="*/ 0 w 164"/>
                  <a:gd name="T65" fmla="*/ 0 h 163"/>
                  <a:gd name="T66" fmla="*/ 0 w 164"/>
                  <a:gd name="T67" fmla="*/ 0 h 163"/>
                  <a:gd name="T68" fmla="*/ 0 w 164"/>
                  <a:gd name="T69" fmla="*/ 0 h 163"/>
                  <a:gd name="T70" fmla="*/ 0 w 164"/>
                  <a:gd name="T71" fmla="*/ 0 h 163"/>
                  <a:gd name="T72" fmla="*/ 0 w 164"/>
                  <a:gd name="T73" fmla="*/ 0 h 163"/>
                  <a:gd name="T74" fmla="*/ 0 w 164"/>
                  <a:gd name="T75" fmla="*/ 0 h 163"/>
                  <a:gd name="T76" fmla="*/ 0 w 164"/>
                  <a:gd name="T77" fmla="*/ 0 h 163"/>
                  <a:gd name="T78" fmla="*/ 0 w 164"/>
                  <a:gd name="T79" fmla="*/ 0 h 163"/>
                  <a:gd name="T80" fmla="*/ 0 w 164"/>
                  <a:gd name="T81" fmla="*/ 0 h 163"/>
                  <a:gd name="T82" fmla="*/ 0 w 164"/>
                  <a:gd name="T83" fmla="*/ 0 h 1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64"/>
                  <a:gd name="T127" fmla="*/ 0 h 163"/>
                  <a:gd name="T128" fmla="*/ 164 w 164"/>
                  <a:gd name="T129" fmla="*/ 163 h 1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64" h="163">
                    <a:moveTo>
                      <a:pt x="140" y="24"/>
                    </a:moveTo>
                    <a:lnTo>
                      <a:pt x="126" y="12"/>
                    </a:lnTo>
                    <a:lnTo>
                      <a:pt x="112" y="6"/>
                    </a:lnTo>
                    <a:lnTo>
                      <a:pt x="105" y="2"/>
                    </a:lnTo>
                    <a:lnTo>
                      <a:pt x="98" y="1"/>
                    </a:lnTo>
                    <a:lnTo>
                      <a:pt x="82" y="0"/>
                    </a:lnTo>
                    <a:lnTo>
                      <a:pt x="65" y="1"/>
                    </a:lnTo>
                    <a:lnTo>
                      <a:pt x="50" y="6"/>
                    </a:lnTo>
                    <a:lnTo>
                      <a:pt x="36" y="12"/>
                    </a:lnTo>
                    <a:lnTo>
                      <a:pt x="24" y="24"/>
                    </a:lnTo>
                    <a:lnTo>
                      <a:pt x="13" y="35"/>
                    </a:lnTo>
                    <a:lnTo>
                      <a:pt x="6" y="50"/>
                    </a:lnTo>
                    <a:lnTo>
                      <a:pt x="1" y="65"/>
                    </a:lnTo>
                    <a:lnTo>
                      <a:pt x="0" y="82"/>
                    </a:lnTo>
                    <a:lnTo>
                      <a:pt x="1" y="96"/>
                    </a:lnTo>
                    <a:lnTo>
                      <a:pt x="2" y="103"/>
                    </a:lnTo>
                    <a:lnTo>
                      <a:pt x="6" y="111"/>
                    </a:lnTo>
                    <a:lnTo>
                      <a:pt x="13" y="125"/>
                    </a:lnTo>
                    <a:lnTo>
                      <a:pt x="24" y="138"/>
                    </a:lnTo>
                    <a:lnTo>
                      <a:pt x="36" y="148"/>
                    </a:lnTo>
                    <a:lnTo>
                      <a:pt x="50" y="156"/>
                    </a:lnTo>
                    <a:lnTo>
                      <a:pt x="65" y="161"/>
                    </a:lnTo>
                    <a:lnTo>
                      <a:pt x="82" y="163"/>
                    </a:lnTo>
                    <a:lnTo>
                      <a:pt x="98" y="161"/>
                    </a:lnTo>
                    <a:lnTo>
                      <a:pt x="105" y="159"/>
                    </a:lnTo>
                    <a:lnTo>
                      <a:pt x="112" y="156"/>
                    </a:lnTo>
                    <a:lnTo>
                      <a:pt x="126" y="148"/>
                    </a:lnTo>
                    <a:lnTo>
                      <a:pt x="140" y="138"/>
                    </a:lnTo>
                    <a:lnTo>
                      <a:pt x="149" y="125"/>
                    </a:lnTo>
                    <a:lnTo>
                      <a:pt x="157" y="111"/>
                    </a:lnTo>
                    <a:lnTo>
                      <a:pt x="159" y="103"/>
                    </a:lnTo>
                    <a:lnTo>
                      <a:pt x="161" y="96"/>
                    </a:lnTo>
                    <a:lnTo>
                      <a:pt x="161" y="92"/>
                    </a:lnTo>
                    <a:lnTo>
                      <a:pt x="161" y="89"/>
                    </a:lnTo>
                    <a:lnTo>
                      <a:pt x="161" y="88"/>
                    </a:lnTo>
                    <a:lnTo>
                      <a:pt x="162" y="88"/>
                    </a:lnTo>
                    <a:lnTo>
                      <a:pt x="164" y="82"/>
                    </a:lnTo>
                    <a:lnTo>
                      <a:pt x="161" y="65"/>
                    </a:lnTo>
                    <a:lnTo>
                      <a:pt x="157" y="50"/>
                    </a:lnTo>
                    <a:lnTo>
                      <a:pt x="149" y="35"/>
                    </a:lnTo>
                    <a:lnTo>
                      <a:pt x="140" y="24"/>
                    </a:lnTo>
                    <a:close/>
                    <a:moveTo>
                      <a:pt x="82" y="21"/>
                    </a:moveTo>
                    <a:lnTo>
                      <a:pt x="93" y="21"/>
                    </a:lnTo>
                    <a:lnTo>
                      <a:pt x="105" y="25"/>
                    </a:lnTo>
                    <a:lnTo>
                      <a:pt x="115" y="31"/>
                    </a:lnTo>
                    <a:lnTo>
                      <a:pt x="125" y="38"/>
                    </a:lnTo>
                    <a:lnTo>
                      <a:pt x="133" y="46"/>
                    </a:lnTo>
                    <a:lnTo>
                      <a:pt x="139" y="57"/>
                    </a:lnTo>
                    <a:lnTo>
                      <a:pt x="142" y="68"/>
                    </a:lnTo>
                    <a:lnTo>
                      <a:pt x="144" y="82"/>
                    </a:lnTo>
                    <a:lnTo>
                      <a:pt x="142" y="93"/>
                    </a:lnTo>
                    <a:lnTo>
                      <a:pt x="139" y="104"/>
                    </a:lnTo>
                    <a:lnTo>
                      <a:pt x="135" y="109"/>
                    </a:lnTo>
                    <a:lnTo>
                      <a:pt x="133" y="114"/>
                    </a:lnTo>
                    <a:lnTo>
                      <a:pt x="128" y="119"/>
                    </a:lnTo>
                    <a:lnTo>
                      <a:pt x="126" y="121"/>
                    </a:lnTo>
                    <a:lnTo>
                      <a:pt x="125" y="121"/>
                    </a:lnTo>
                    <a:lnTo>
                      <a:pt x="125" y="122"/>
                    </a:lnTo>
                    <a:lnTo>
                      <a:pt x="125" y="125"/>
                    </a:lnTo>
                    <a:lnTo>
                      <a:pt x="123" y="125"/>
                    </a:lnTo>
                    <a:lnTo>
                      <a:pt x="122" y="125"/>
                    </a:lnTo>
                    <a:lnTo>
                      <a:pt x="122" y="126"/>
                    </a:lnTo>
                    <a:lnTo>
                      <a:pt x="119" y="128"/>
                    </a:lnTo>
                    <a:lnTo>
                      <a:pt x="115" y="133"/>
                    </a:lnTo>
                    <a:lnTo>
                      <a:pt x="109" y="135"/>
                    </a:lnTo>
                    <a:lnTo>
                      <a:pt x="105" y="138"/>
                    </a:lnTo>
                    <a:lnTo>
                      <a:pt x="93" y="142"/>
                    </a:lnTo>
                    <a:lnTo>
                      <a:pt x="82" y="144"/>
                    </a:lnTo>
                    <a:lnTo>
                      <a:pt x="68" y="142"/>
                    </a:lnTo>
                    <a:lnTo>
                      <a:pt x="57" y="138"/>
                    </a:lnTo>
                    <a:lnTo>
                      <a:pt x="47" y="133"/>
                    </a:lnTo>
                    <a:lnTo>
                      <a:pt x="39" y="125"/>
                    </a:lnTo>
                    <a:lnTo>
                      <a:pt x="31" y="114"/>
                    </a:lnTo>
                    <a:lnTo>
                      <a:pt x="25" y="104"/>
                    </a:lnTo>
                    <a:lnTo>
                      <a:pt x="22" y="93"/>
                    </a:lnTo>
                    <a:lnTo>
                      <a:pt x="22" y="82"/>
                    </a:lnTo>
                    <a:lnTo>
                      <a:pt x="22" y="68"/>
                    </a:lnTo>
                    <a:lnTo>
                      <a:pt x="25" y="57"/>
                    </a:lnTo>
                    <a:lnTo>
                      <a:pt x="31" y="46"/>
                    </a:lnTo>
                    <a:lnTo>
                      <a:pt x="39" y="38"/>
                    </a:lnTo>
                    <a:lnTo>
                      <a:pt x="47" y="31"/>
                    </a:lnTo>
                    <a:lnTo>
                      <a:pt x="57" y="25"/>
                    </a:lnTo>
                    <a:lnTo>
                      <a:pt x="68" y="21"/>
                    </a:lnTo>
                    <a:lnTo>
                      <a:pt x="82" y="21"/>
                    </a:lnTo>
                    <a:close/>
                  </a:path>
                </a:pathLst>
              </a:custGeom>
              <a:solidFill>
                <a:srgbClr val="E7E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Freeform 203">
                <a:extLst>
                  <a:ext uri="{FF2B5EF4-FFF2-40B4-BE49-F238E27FC236}">
                    <a16:creationId xmlns:a16="http://schemas.microsoft.com/office/drawing/2014/main" id="{D3EF2975-62C3-48B1-9481-96E16E56E1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2" y="1370"/>
                <a:ext cx="24" cy="25"/>
              </a:xfrm>
              <a:custGeom>
                <a:avLst/>
                <a:gdLst>
                  <a:gd name="T0" fmla="*/ 0 w 122"/>
                  <a:gd name="T1" fmla="*/ 0 h 123"/>
                  <a:gd name="T2" fmla="*/ 0 w 122"/>
                  <a:gd name="T3" fmla="*/ 0 h 123"/>
                  <a:gd name="T4" fmla="*/ 0 w 122"/>
                  <a:gd name="T5" fmla="*/ 0 h 123"/>
                  <a:gd name="T6" fmla="*/ 0 w 122"/>
                  <a:gd name="T7" fmla="*/ 0 h 123"/>
                  <a:gd name="T8" fmla="*/ 0 w 122"/>
                  <a:gd name="T9" fmla="*/ 0 h 123"/>
                  <a:gd name="T10" fmla="*/ 0 w 122"/>
                  <a:gd name="T11" fmla="*/ 0 h 123"/>
                  <a:gd name="T12" fmla="*/ 0 w 122"/>
                  <a:gd name="T13" fmla="*/ 0 h 123"/>
                  <a:gd name="T14" fmla="*/ 0 w 122"/>
                  <a:gd name="T15" fmla="*/ 0 h 123"/>
                  <a:gd name="T16" fmla="*/ 0 w 122"/>
                  <a:gd name="T17" fmla="*/ 0 h 123"/>
                  <a:gd name="T18" fmla="*/ 0 w 122"/>
                  <a:gd name="T19" fmla="*/ 0 h 123"/>
                  <a:gd name="T20" fmla="*/ 0 w 122"/>
                  <a:gd name="T21" fmla="*/ 0 h 123"/>
                  <a:gd name="T22" fmla="*/ 0 w 122"/>
                  <a:gd name="T23" fmla="*/ 0 h 123"/>
                  <a:gd name="T24" fmla="*/ 0 w 122"/>
                  <a:gd name="T25" fmla="*/ 0 h 123"/>
                  <a:gd name="T26" fmla="*/ 0 w 122"/>
                  <a:gd name="T27" fmla="*/ 0 h 123"/>
                  <a:gd name="T28" fmla="*/ 0 w 122"/>
                  <a:gd name="T29" fmla="*/ 0 h 123"/>
                  <a:gd name="T30" fmla="*/ 0 w 122"/>
                  <a:gd name="T31" fmla="*/ 0 h 123"/>
                  <a:gd name="T32" fmla="*/ 0 w 122"/>
                  <a:gd name="T33" fmla="*/ 0 h 123"/>
                  <a:gd name="T34" fmla="*/ 0 w 122"/>
                  <a:gd name="T35" fmla="*/ 0 h 123"/>
                  <a:gd name="T36" fmla="*/ 0 w 122"/>
                  <a:gd name="T37" fmla="*/ 0 h 123"/>
                  <a:gd name="T38" fmla="*/ 0 w 122"/>
                  <a:gd name="T39" fmla="*/ 0 h 123"/>
                  <a:gd name="T40" fmla="*/ 0 w 122"/>
                  <a:gd name="T41" fmla="*/ 0 h 123"/>
                  <a:gd name="T42" fmla="*/ 0 w 122"/>
                  <a:gd name="T43" fmla="*/ 0 h 123"/>
                  <a:gd name="T44" fmla="*/ 0 w 122"/>
                  <a:gd name="T45" fmla="*/ 0 h 123"/>
                  <a:gd name="T46" fmla="*/ 0 w 122"/>
                  <a:gd name="T47" fmla="*/ 0 h 123"/>
                  <a:gd name="T48" fmla="*/ 0 w 122"/>
                  <a:gd name="T49" fmla="*/ 0 h 123"/>
                  <a:gd name="T50" fmla="*/ 0 w 122"/>
                  <a:gd name="T51" fmla="*/ 0 h 123"/>
                  <a:gd name="T52" fmla="*/ 0 w 122"/>
                  <a:gd name="T53" fmla="*/ 0 h 123"/>
                  <a:gd name="T54" fmla="*/ 0 w 122"/>
                  <a:gd name="T55" fmla="*/ 0 h 123"/>
                  <a:gd name="T56" fmla="*/ 0 w 122"/>
                  <a:gd name="T57" fmla="*/ 0 h 123"/>
                  <a:gd name="T58" fmla="*/ 0 w 122"/>
                  <a:gd name="T59" fmla="*/ 0 h 123"/>
                  <a:gd name="T60" fmla="*/ 0 w 122"/>
                  <a:gd name="T61" fmla="*/ 0 h 123"/>
                  <a:gd name="T62" fmla="*/ 0 w 122"/>
                  <a:gd name="T63" fmla="*/ 0 h 123"/>
                  <a:gd name="T64" fmla="*/ 0 w 122"/>
                  <a:gd name="T65" fmla="*/ 0 h 123"/>
                  <a:gd name="T66" fmla="*/ 0 w 122"/>
                  <a:gd name="T67" fmla="*/ 0 h 123"/>
                  <a:gd name="T68" fmla="*/ 0 w 122"/>
                  <a:gd name="T69" fmla="*/ 0 h 12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2"/>
                  <a:gd name="T106" fmla="*/ 0 h 123"/>
                  <a:gd name="T107" fmla="*/ 122 w 122"/>
                  <a:gd name="T108" fmla="*/ 123 h 12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2" h="123">
                    <a:moveTo>
                      <a:pt x="103" y="17"/>
                    </a:moveTo>
                    <a:lnTo>
                      <a:pt x="93" y="10"/>
                    </a:lnTo>
                    <a:lnTo>
                      <a:pt x="83" y="4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46" y="0"/>
                    </a:lnTo>
                    <a:lnTo>
                      <a:pt x="35" y="4"/>
                    </a:lnTo>
                    <a:lnTo>
                      <a:pt x="25" y="10"/>
                    </a:lnTo>
                    <a:lnTo>
                      <a:pt x="17" y="17"/>
                    </a:lnTo>
                    <a:lnTo>
                      <a:pt x="9" y="25"/>
                    </a:lnTo>
                    <a:lnTo>
                      <a:pt x="3" y="36"/>
                    </a:lnTo>
                    <a:lnTo>
                      <a:pt x="0" y="47"/>
                    </a:lnTo>
                    <a:lnTo>
                      <a:pt x="0" y="61"/>
                    </a:lnTo>
                    <a:lnTo>
                      <a:pt x="0" y="72"/>
                    </a:lnTo>
                    <a:lnTo>
                      <a:pt x="3" y="83"/>
                    </a:lnTo>
                    <a:lnTo>
                      <a:pt x="9" y="93"/>
                    </a:lnTo>
                    <a:lnTo>
                      <a:pt x="17" y="104"/>
                    </a:lnTo>
                    <a:lnTo>
                      <a:pt x="25" y="112"/>
                    </a:lnTo>
                    <a:lnTo>
                      <a:pt x="35" y="117"/>
                    </a:lnTo>
                    <a:lnTo>
                      <a:pt x="46" y="121"/>
                    </a:lnTo>
                    <a:lnTo>
                      <a:pt x="60" y="123"/>
                    </a:lnTo>
                    <a:lnTo>
                      <a:pt x="71" y="121"/>
                    </a:lnTo>
                    <a:lnTo>
                      <a:pt x="83" y="117"/>
                    </a:lnTo>
                    <a:lnTo>
                      <a:pt x="87" y="114"/>
                    </a:lnTo>
                    <a:lnTo>
                      <a:pt x="93" y="112"/>
                    </a:lnTo>
                    <a:lnTo>
                      <a:pt x="97" y="107"/>
                    </a:lnTo>
                    <a:lnTo>
                      <a:pt x="100" y="105"/>
                    </a:lnTo>
                    <a:lnTo>
                      <a:pt x="100" y="104"/>
                    </a:lnTo>
                    <a:lnTo>
                      <a:pt x="101" y="104"/>
                    </a:lnTo>
                    <a:lnTo>
                      <a:pt x="103" y="104"/>
                    </a:lnTo>
                    <a:lnTo>
                      <a:pt x="103" y="101"/>
                    </a:lnTo>
                    <a:lnTo>
                      <a:pt x="103" y="100"/>
                    </a:lnTo>
                    <a:lnTo>
                      <a:pt x="104" y="100"/>
                    </a:lnTo>
                    <a:lnTo>
                      <a:pt x="106" y="98"/>
                    </a:lnTo>
                    <a:lnTo>
                      <a:pt x="111" y="93"/>
                    </a:lnTo>
                    <a:lnTo>
                      <a:pt x="113" y="88"/>
                    </a:lnTo>
                    <a:lnTo>
                      <a:pt x="117" y="83"/>
                    </a:lnTo>
                    <a:lnTo>
                      <a:pt x="120" y="72"/>
                    </a:lnTo>
                    <a:lnTo>
                      <a:pt x="122" y="61"/>
                    </a:lnTo>
                    <a:lnTo>
                      <a:pt x="120" y="47"/>
                    </a:lnTo>
                    <a:lnTo>
                      <a:pt x="117" y="36"/>
                    </a:lnTo>
                    <a:lnTo>
                      <a:pt x="111" y="25"/>
                    </a:lnTo>
                    <a:lnTo>
                      <a:pt x="103" y="17"/>
                    </a:lnTo>
                    <a:close/>
                    <a:moveTo>
                      <a:pt x="89" y="31"/>
                    </a:moveTo>
                    <a:lnTo>
                      <a:pt x="94" y="37"/>
                    </a:lnTo>
                    <a:lnTo>
                      <a:pt x="97" y="44"/>
                    </a:lnTo>
                    <a:lnTo>
                      <a:pt x="100" y="51"/>
                    </a:lnTo>
                    <a:lnTo>
                      <a:pt x="101" y="61"/>
                    </a:lnTo>
                    <a:lnTo>
                      <a:pt x="100" y="67"/>
                    </a:lnTo>
                    <a:lnTo>
                      <a:pt x="97" y="75"/>
                    </a:lnTo>
                    <a:lnTo>
                      <a:pt x="94" y="82"/>
                    </a:lnTo>
                    <a:lnTo>
                      <a:pt x="89" y="89"/>
                    </a:lnTo>
                    <a:lnTo>
                      <a:pt x="81" y="93"/>
                    </a:lnTo>
                    <a:lnTo>
                      <a:pt x="75" y="98"/>
                    </a:lnTo>
                    <a:lnTo>
                      <a:pt x="67" y="100"/>
                    </a:lnTo>
                    <a:lnTo>
                      <a:pt x="60" y="101"/>
                    </a:lnTo>
                    <a:lnTo>
                      <a:pt x="51" y="100"/>
                    </a:lnTo>
                    <a:lnTo>
                      <a:pt x="44" y="98"/>
                    </a:lnTo>
                    <a:lnTo>
                      <a:pt x="31" y="89"/>
                    </a:lnTo>
                    <a:lnTo>
                      <a:pt x="21" y="75"/>
                    </a:lnTo>
                    <a:lnTo>
                      <a:pt x="19" y="67"/>
                    </a:lnTo>
                    <a:lnTo>
                      <a:pt x="19" y="61"/>
                    </a:lnTo>
                    <a:lnTo>
                      <a:pt x="21" y="44"/>
                    </a:lnTo>
                    <a:lnTo>
                      <a:pt x="31" y="31"/>
                    </a:lnTo>
                    <a:lnTo>
                      <a:pt x="44" y="22"/>
                    </a:lnTo>
                    <a:lnTo>
                      <a:pt x="51" y="20"/>
                    </a:lnTo>
                    <a:lnTo>
                      <a:pt x="60" y="20"/>
                    </a:lnTo>
                    <a:lnTo>
                      <a:pt x="67" y="20"/>
                    </a:lnTo>
                    <a:lnTo>
                      <a:pt x="75" y="22"/>
                    </a:lnTo>
                    <a:lnTo>
                      <a:pt x="81" y="25"/>
                    </a:lnTo>
                    <a:lnTo>
                      <a:pt x="89" y="31"/>
                    </a:lnTo>
                    <a:close/>
                  </a:path>
                </a:pathLst>
              </a:custGeom>
              <a:solidFill>
                <a:srgbClr val="EFE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204">
                <a:extLst>
                  <a:ext uri="{FF2B5EF4-FFF2-40B4-BE49-F238E27FC236}">
                    <a16:creationId xmlns:a16="http://schemas.microsoft.com/office/drawing/2014/main" id="{5A2235B0-1957-4107-A37F-01FD0398C5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66" y="1374"/>
                <a:ext cx="16" cy="16"/>
              </a:xfrm>
              <a:custGeom>
                <a:avLst/>
                <a:gdLst>
                  <a:gd name="T0" fmla="*/ 0 w 82"/>
                  <a:gd name="T1" fmla="*/ 0 h 81"/>
                  <a:gd name="T2" fmla="*/ 0 w 82"/>
                  <a:gd name="T3" fmla="*/ 0 h 81"/>
                  <a:gd name="T4" fmla="*/ 0 w 82"/>
                  <a:gd name="T5" fmla="*/ 0 h 81"/>
                  <a:gd name="T6" fmla="*/ 0 w 82"/>
                  <a:gd name="T7" fmla="*/ 0 h 81"/>
                  <a:gd name="T8" fmla="*/ 0 w 82"/>
                  <a:gd name="T9" fmla="*/ 0 h 81"/>
                  <a:gd name="T10" fmla="*/ 0 w 82"/>
                  <a:gd name="T11" fmla="*/ 0 h 81"/>
                  <a:gd name="T12" fmla="*/ 0 w 82"/>
                  <a:gd name="T13" fmla="*/ 0 h 81"/>
                  <a:gd name="T14" fmla="*/ 0 w 82"/>
                  <a:gd name="T15" fmla="*/ 0 h 81"/>
                  <a:gd name="T16" fmla="*/ 0 w 82"/>
                  <a:gd name="T17" fmla="*/ 0 h 81"/>
                  <a:gd name="T18" fmla="*/ 0 w 82"/>
                  <a:gd name="T19" fmla="*/ 0 h 81"/>
                  <a:gd name="T20" fmla="*/ 0 w 82"/>
                  <a:gd name="T21" fmla="*/ 0 h 81"/>
                  <a:gd name="T22" fmla="*/ 0 w 82"/>
                  <a:gd name="T23" fmla="*/ 0 h 81"/>
                  <a:gd name="T24" fmla="*/ 0 w 82"/>
                  <a:gd name="T25" fmla="*/ 0 h 81"/>
                  <a:gd name="T26" fmla="*/ 0 w 82"/>
                  <a:gd name="T27" fmla="*/ 0 h 81"/>
                  <a:gd name="T28" fmla="*/ 0 w 82"/>
                  <a:gd name="T29" fmla="*/ 0 h 81"/>
                  <a:gd name="T30" fmla="*/ 0 w 82"/>
                  <a:gd name="T31" fmla="*/ 0 h 81"/>
                  <a:gd name="T32" fmla="*/ 0 w 82"/>
                  <a:gd name="T33" fmla="*/ 0 h 81"/>
                  <a:gd name="T34" fmla="*/ 0 w 82"/>
                  <a:gd name="T35" fmla="*/ 0 h 81"/>
                  <a:gd name="T36" fmla="*/ 0 w 82"/>
                  <a:gd name="T37" fmla="*/ 0 h 81"/>
                  <a:gd name="T38" fmla="*/ 0 w 82"/>
                  <a:gd name="T39" fmla="*/ 0 h 81"/>
                  <a:gd name="T40" fmla="*/ 0 w 82"/>
                  <a:gd name="T41" fmla="*/ 0 h 81"/>
                  <a:gd name="T42" fmla="*/ 0 w 82"/>
                  <a:gd name="T43" fmla="*/ 0 h 81"/>
                  <a:gd name="T44" fmla="*/ 0 w 82"/>
                  <a:gd name="T45" fmla="*/ 0 h 81"/>
                  <a:gd name="T46" fmla="*/ 0 w 82"/>
                  <a:gd name="T47" fmla="*/ 0 h 81"/>
                  <a:gd name="T48" fmla="*/ 0 w 82"/>
                  <a:gd name="T49" fmla="*/ 0 h 81"/>
                  <a:gd name="T50" fmla="*/ 0 w 82"/>
                  <a:gd name="T51" fmla="*/ 0 h 81"/>
                  <a:gd name="T52" fmla="*/ 0 w 82"/>
                  <a:gd name="T53" fmla="*/ 0 h 81"/>
                  <a:gd name="T54" fmla="*/ 0 w 82"/>
                  <a:gd name="T55" fmla="*/ 0 h 81"/>
                  <a:gd name="T56" fmla="*/ 0 w 82"/>
                  <a:gd name="T57" fmla="*/ 0 h 81"/>
                  <a:gd name="T58" fmla="*/ 0 w 82"/>
                  <a:gd name="T59" fmla="*/ 0 h 81"/>
                  <a:gd name="T60" fmla="*/ 0 w 82"/>
                  <a:gd name="T61" fmla="*/ 0 h 81"/>
                  <a:gd name="T62" fmla="*/ 0 w 82"/>
                  <a:gd name="T63" fmla="*/ 0 h 81"/>
                  <a:gd name="T64" fmla="*/ 0 w 82"/>
                  <a:gd name="T65" fmla="*/ 0 h 81"/>
                  <a:gd name="T66" fmla="*/ 0 w 82"/>
                  <a:gd name="T67" fmla="*/ 0 h 81"/>
                  <a:gd name="T68" fmla="*/ 0 w 82"/>
                  <a:gd name="T69" fmla="*/ 0 h 81"/>
                  <a:gd name="T70" fmla="*/ 0 w 82"/>
                  <a:gd name="T71" fmla="*/ 0 h 81"/>
                  <a:gd name="T72" fmla="*/ 0 w 82"/>
                  <a:gd name="T73" fmla="*/ 0 h 81"/>
                  <a:gd name="T74" fmla="*/ 0 w 82"/>
                  <a:gd name="T75" fmla="*/ 0 h 81"/>
                  <a:gd name="T76" fmla="*/ 0 w 82"/>
                  <a:gd name="T77" fmla="*/ 0 h 81"/>
                  <a:gd name="T78" fmla="*/ 0 w 82"/>
                  <a:gd name="T79" fmla="*/ 0 h 81"/>
                  <a:gd name="T80" fmla="*/ 0 w 82"/>
                  <a:gd name="T81" fmla="*/ 0 h 81"/>
                  <a:gd name="T82" fmla="*/ 0 w 82"/>
                  <a:gd name="T83" fmla="*/ 0 h 81"/>
                  <a:gd name="T84" fmla="*/ 0 w 82"/>
                  <a:gd name="T85" fmla="*/ 0 h 81"/>
                  <a:gd name="T86" fmla="*/ 0 w 82"/>
                  <a:gd name="T87" fmla="*/ 0 h 81"/>
                  <a:gd name="T88" fmla="*/ 0 w 82"/>
                  <a:gd name="T89" fmla="*/ 0 h 81"/>
                  <a:gd name="T90" fmla="*/ 0 w 82"/>
                  <a:gd name="T91" fmla="*/ 0 h 81"/>
                  <a:gd name="T92" fmla="*/ 0 w 82"/>
                  <a:gd name="T93" fmla="*/ 0 h 81"/>
                  <a:gd name="T94" fmla="*/ 0 w 82"/>
                  <a:gd name="T95" fmla="*/ 0 h 81"/>
                  <a:gd name="T96" fmla="*/ 0 w 82"/>
                  <a:gd name="T97" fmla="*/ 0 h 81"/>
                  <a:gd name="T98" fmla="*/ 0 w 82"/>
                  <a:gd name="T99" fmla="*/ 0 h 81"/>
                  <a:gd name="T100" fmla="*/ 0 w 82"/>
                  <a:gd name="T101" fmla="*/ 0 h 81"/>
                  <a:gd name="T102" fmla="*/ 0 w 82"/>
                  <a:gd name="T103" fmla="*/ 0 h 81"/>
                  <a:gd name="T104" fmla="*/ 0 w 82"/>
                  <a:gd name="T105" fmla="*/ 0 h 81"/>
                  <a:gd name="T106" fmla="*/ 0 w 82"/>
                  <a:gd name="T107" fmla="*/ 0 h 81"/>
                  <a:gd name="T108" fmla="*/ 0 w 82"/>
                  <a:gd name="T109" fmla="*/ 0 h 8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2"/>
                  <a:gd name="T166" fmla="*/ 0 h 81"/>
                  <a:gd name="T167" fmla="*/ 82 w 82"/>
                  <a:gd name="T168" fmla="*/ 81 h 8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2" h="81">
                    <a:moveTo>
                      <a:pt x="82" y="41"/>
                    </a:moveTo>
                    <a:lnTo>
                      <a:pt x="81" y="31"/>
                    </a:lnTo>
                    <a:lnTo>
                      <a:pt x="78" y="24"/>
                    </a:lnTo>
                    <a:lnTo>
                      <a:pt x="75" y="17"/>
                    </a:lnTo>
                    <a:lnTo>
                      <a:pt x="70" y="11"/>
                    </a:lnTo>
                    <a:lnTo>
                      <a:pt x="62" y="5"/>
                    </a:lnTo>
                    <a:lnTo>
                      <a:pt x="56" y="2"/>
                    </a:lnTo>
                    <a:lnTo>
                      <a:pt x="48" y="0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5" y="2"/>
                    </a:lnTo>
                    <a:lnTo>
                      <a:pt x="12" y="11"/>
                    </a:lnTo>
                    <a:lnTo>
                      <a:pt x="2" y="2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2" y="55"/>
                    </a:lnTo>
                    <a:lnTo>
                      <a:pt x="12" y="69"/>
                    </a:lnTo>
                    <a:lnTo>
                      <a:pt x="25" y="78"/>
                    </a:lnTo>
                    <a:lnTo>
                      <a:pt x="32" y="80"/>
                    </a:lnTo>
                    <a:lnTo>
                      <a:pt x="41" y="81"/>
                    </a:lnTo>
                    <a:lnTo>
                      <a:pt x="48" y="80"/>
                    </a:lnTo>
                    <a:lnTo>
                      <a:pt x="56" y="78"/>
                    </a:lnTo>
                    <a:lnTo>
                      <a:pt x="62" y="73"/>
                    </a:lnTo>
                    <a:lnTo>
                      <a:pt x="70" y="69"/>
                    </a:lnTo>
                    <a:lnTo>
                      <a:pt x="75" y="62"/>
                    </a:lnTo>
                    <a:lnTo>
                      <a:pt x="78" y="55"/>
                    </a:lnTo>
                    <a:lnTo>
                      <a:pt x="81" y="47"/>
                    </a:lnTo>
                    <a:lnTo>
                      <a:pt x="82" y="41"/>
                    </a:lnTo>
                    <a:close/>
                    <a:moveTo>
                      <a:pt x="62" y="41"/>
                    </a:moveTo>
                    <a:lnTo>
                      <a:pt x="61" y="41"/>
                    </a:lnTo>
                    <a:lnTo>
                      <a:pt x="61" y="42"/>
                    </a:lnTo>
                    <a:lnTo>
                      <a:pt x="61" y="44"/>
                    </a:lnTo>
                    <a:lnTo>
                      <a:pt x="60" y="48"/>
                    </a:lnTo>
                    <a:lnTo>
                      <a:pt x="58" y="51"/>
                    </a:lnTo>
                    <a:lnTo>
                      <a:pt x="56" y="54"/>
                    </a:lnTo>
                    <a:lnTo>
                      <a:pt x="52" y="56"/>
                    </a:lnTo>
                    <a:lnTo>
                      <a:pt x="50" y="58"/>
                    </a:lnTo>
                    <a:lnTo>
                      <a:pt x="49" y="60"/>
                    </a:lnTo>
                    <a:lnTo>
                      <a:pt x="44" y="61"/>
                    </a:lnTo>
                    <a:lnTo>
                      <a:pt x="42" y="61"/>
                    </a:lnTo>
                    <a:lnTo>
                      <a:pt x="41" y="61"/>
                    </a:lnTo>
                    <a:lnTo>
                      <a:pt x="41" y="62"/>
                    </a:lnTo>
                    <a:lnTo>
                      <a:pt x="32" y="60"/>
                    </a:lnTo>
                    <a:lnTo>
                      <a:pt x="26" y="54"/>
                    </a:lnTo>
                    <a:lnTo>
                      <a:pt x="23" y="48"/>
                    </a:lnTo>
                    <a:lnTo>
                      <a:pt x="22" y="41"/>
                    </a:lnTo>
                    <a:lnTo>
                      <a:pt x="23" y="31"/>
                    </a:lnTo>
                    <a:lnTo>
                      <a:pt x="26" y="26"/>
                    </a:lnTo>
                    <a:lnTo>
                      <a:pt x="32" y="22"/>
                    </a:lnTo>
                    <a:lnTo>
                      <a:pt x="41" y="21"/>
                    </a:lnTo>
                    <a:lnTo>
                      <a:pt x="49" y="22"/>
                    </a:lnTo>
                    <a:lnTo>
                      <a:pt x="56" y="26"/>
                    </a:lnTo>
                    <a:lnTo>
                      <a:pt x="60" y="31"/>
                    </a:lnTo>
                    <a:lnTo>
                      <a:pt x="61" y="35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F7F7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205">
                <a:extLst>
                  <a:ext uri="{FF2B5EF4-FFF2-40B4-BE49-F238E27FC236}">
                    <a16:creationId xmlns:a16="http://schemas.microsoft.com/office/drawing/2014/main" id="{66EED15B-A679-41CE-A9C6-B96AE638B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1378"/>
                <a:ext cx="8" cy="8"/>
              </a:xfrm>
              <a:custGeom>
                <a:avLst/>
                <a:gdLst>
                  <a:gd name="T0" fmla="*/ 0 w 40"/>
                  <a:gd name="T1" fmla="*/ 0 h 41"/>
                  <a:gd name="T2" fmla="*/ 0 w 40"/>
                  <a:gd name="T3" fmla="*/ 0 h 41"/>
                  <a:gd name="T4" fmla="*/ 0 w 40"/>
                  <a:gd name="T5" fmla="*/ 0 h 41"/>
                  <a:gd name="T6" fmla="*/ 0 w 40"/>
                  <a:gd name="T7" fmla="*/ 0 h 41"/>
                  <a:gd name="T8" fmla="*/ 0 w 40"/>
                  <a:gd name="T9" fmla="*/ 0 h 41"/>
                  <a:gd name="T10" fmla="*/ 0 w 40"/>
                  <a:gd name="T11" fmla="*/ 0 h 41"/>
                  <a:gd name="T12" fmla="*/ 0 w 40"/>
                  <a:gd name="T13" fmla="*/ 0 h 41"/>
                  <a:gd name="T14" fmla="*/ 0 w 40"/>
                  <a:gd name="T15" fmla="*/ 0 h 41"/>
                  <a:gd name="T16" fmla="*/ 0 w 40"/>
                  <a:gd name="T17" fmla="*/ 0 h 41"/>
                  <a:gd name="T18" fmla="*/ 0 w 40"/>
                  <a:gd name="T19" fmla="*/ 0 h 41"/>
                  <a:gd name="T20" fmla="*/ 0 w 40"/>
                  <a:gd name="T21" fmla="*/ 0 h 41"/>
                  <a:gd name="T22" fmla="*/ 0 w 40"/>
                  <a:gd name="T23" fmla="*/ 0 h 41"/>
                  <a:gd name="T24" fmla="*/ 0 w 40"/>
                  <a:gd name="T25" fmla="*/ 0 h 41"/>
                  <a:gd name="T26" fmla="*/ 0 w 40"/>
                  <a:gd name="T27" fmla="*/ 0 h 41"/>
                  <a:gd name="T28" fmla="*/ 0 w 40"/>
                  <a:gd name="T29" fmla="*/ 0 h 41"/>
                  <a:gd name="T30" fmla="*/ 0 w 40"/>
                  <a:gd name="T31" fmla="*/ 0 h 41"/>
                  <a:gd name="T32" fmla="*/ 0 w 40"/>
                  <a:gd name="T33" fmla="*/ 0 h 41"/>
                  <a:gd name="T34" fmla="*/ 0 w 40"/>
                  <a:gd name="T35" fmla="*/ 0 h 41"/>
                  <a:gd name="T36" fmla="*/ 0 w 40"/>
                  <a:gd name="T37" fmla="*/ 0 h 41"/>
                  <a:gd name="T38" fmla="*/ 0 w 40"/>
                  <a:gd name="T39" fmla="*/ 0 h 41"/>
                  <a:gd name="T40" fmla="*/ 0 w 40"/>
                  <a:gd name="T41" fmla="*/ 0 h 41"/>
                  <a:gd name="T42" fmla="*/ 0 w 40"/>
                  <a:gd name="T43" fmla="*/ 0 h 41"/>
                  <a:gd name="T44" fmla="*/ 0 w 40"/>
                  <a:gd name="T45" fmla="*/ 0 h 41"/>
                  <a:gd name="T46" fmla="*/ 0 w 40"/>
                  <a:gd name="T47" fmla="*/ 0 h 41"/>
                  <a:gd name="T48" fmla="*/ 0 w 40"/>
                  <a:gd name="T49" fmla="*/ 0 h 41"/>
                  <a:gd name="T50" fmla="*/ 0 w 40"/>
                  <a:gd name="T51" fmla="*/ 0 h 41"/>
                  <a:gd name="T52" fmla="*/ 0 w 40"/>
                  <a:gd name="T53" fmla="*/ 0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0"/>
                  <a:gd name="T82" fmla="*/ 0 h 41"/>
                  <a:gd name="T83" fmla="*/ 40 w 4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0" h="41">
                    <a:moveTo>
                      <a:pt x="34" y="33"/>
                    </a:moveTo>
                    <a:lnTo>
                      <a:pt x="36" y="30"/>
                    </a:lnTo>
                    <a:lnTo>
                      <a:pt x="38" y="27"/>
                    </a:lnTo>
                    <a:lnTo>
                      <a:pt x="39" y="23"/>
                    </a:lnTo>
                    <a:lnTo>
                      <a:pt x="39" y="21"/>
                    </a:lnTo>
                    <a:lnTo>
                      <a:pt x="39" y="20"/>
                    </a:lnTo>
                    <a:lnTo>
                      <a:pt x="40" y="20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4" y="5"/>
                    </a:lnTo>
                    <a:lnTo>
                      <a:pt x="27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20"/>
                    </a:lnTo>
                    <a:lnTo>
                      <a:pt x="1" y="27"/>
                    </a:lnTo>
                    <a:lnTo>
                      <a:pt x="4" y="33"/>
                    </a:lnTo>
                    <a:lnTo>
                      <a:pt x="10" y="39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20" y="40"/>
                    </a:lnTo>
                    <a:lnTo>
                      <a:pt x="22" y="40"/>
                    </a:lnTo>
                    <a:lnTo>
                      <a:pt x="27" y="39"/>
                    </a:lnTo>
                    <a:lnTo>
                      <a:pt x="28" y="37"/>
                    </a:lnTo>
                    <a:lnTo>
                      <a:pt x="30" y="35"/>
                    </a:lnTo>
                    <a:lnTo>
                      <a:pt x="34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Rectangle 206">
                <a:extLst>
                  <a:ext uri="{FF2B5EF4-FFF2-40B4-BE49-F238E27FC236}">
                    <a16:creationId xmlns:a16="http://schemas.microsoft.com/office/drawing/2014/main" id="{6D0DDAFF-8D32-4B7A-8CA0-4B0D5DE68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3" y="1349"/>
                <a:ext cx="53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 b="0">
                    <a:solidFill>
                      <a:srgbClr val="000000"/>
                    </a:solidFill>
                  </a:rPr>
                  <a:t>u</a:t>
                </a:r>
                <a:endParaRPr lang="en-US" sz="2400" b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117" name="Rectangle 207">
                <a:extLst>
                  <a:ext uri="{FF2B5EF4-FFF2-40B4-BE49-F238E27FC236}">
                    <a16:creationId xmlns:a16="http://schemas.microsoft.com/office/drawing/2014/main" id="{7476B2EF-EADB-40F6-8C9C-86BE708E8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" y="1267"/>
                <a:ext cx="53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 b="0">
                    <a:solidFill>
                      <a:srgbClr val="000000"/>
                    </a:solidFill>
                  </a:rPr>
                  <a:t>u</a:t>
                </a:r>
                <a:endParaRPr lang="en-US" sz="2400" b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118" name="Rectangle 208">
                <a:extLst>
                  <a:ext uri="{FF2B5EF4-FFF2-40B4-BE49-F238E27FC236}">
                    <a16:creationId xmlns:a16="http://schemas.microsoft.com/office/drawing/2014/main" id="{D24B5502-7878-4525-A180-5BABAF5FD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1" y="1177"/>
                <a:ext cx="53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 b="0">
                    <a:solidFill>
                      <a:srgbClr val="000000"/>
                    </a:solidFill>
                  </a:rPr>
                  <a:t>d</a:t>
                </a:r>
                <a:endParaRPr lang="en-US" sz="2400" b="0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23" name="Line 209">
              <a:extLst>
                <a:ext uri="{FF2B5EF4-FFF2-40B4-BE49-F238E27FC236}">
                  <a16:creationId xmlns:a16="http://schemas.microsoft.com/office/drawing/2014/main" id="{D50CE263-FAFD-4755-A801-874ABEC333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" y="145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10">
              <a:extLst>
                <a:ext uri="{FF2B5EF4-FFF2-40B4-BE49-F238E27FC236}">
                  <a16:creationId xmlns:a16="http://schemas.microsoft.com/office/drawing/2014/main" id="{64804BA6-8AF0-4767-9286-41714012F8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30" y="145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" name="TextBox 212">
            <a:extLst>
              <a:ext uri="{FF2B5EF4-FFF2-40B4-BE49-F238E27FC236}">
                <a16:creationId xmlns:a16="http://schemas.microsoft.com/office/drawing/2014/main" id="{2B2B2351-0F83-479F-9ED9-E7E2138CE572}"/>
              </a:ext>
            </a:extLst>
          </p:cNvPr>
          <p:cNvSpPr txBox="1"/>
          <p:nvPr/>
        </p:nvSpPr>
        <p:spPr>
          <a:xfrm>
            <a:off x="2339752" y="2613958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proton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EC2CCFE7-6D42-4DF9-83F0-E67652CE50CB}"/>
              </a:ext>
            </a:extLst>
          </p:cNvPr>
          <p:cNvSpPr txBox="1"/>
          <p:nvPr/>
        </p:nvSpPr>
        <p:spPr>
          <a:xfrm>
            <a:off x="6253100" y="2655454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proton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CCED83-FED3-44C7-B3EB-8FC1BCBC2F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9552" y="3254618"/>
            <a:ext cx="8136904" cy="3486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C30C14-D43D-4D34-BC55-03EDA9B7CE3B}"/>
              </a:ext>
            </a:extLst>
          </p:cNvPr>
          <p:cNvSpPr txBox="1"/>
          <p:nvPr/>
        </p:nvSpPr>
        <p:spPr>
          <a:xfrm>
            <a:off x="563813" y="3390983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83CE7D3C-E2CC-48D5-B608-68D0B942835B}"/>
              </a:ext>
            </a:extLst>
          </p:cNvPr>
          <p:cNvSpPr txBox="1"/>
          <p:nvPr/>
        </p:nvSpPr>
        <p:spPr>
          <a:xfrm>
            <a:off x="2094172" y="3356992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C923CC69-C7D7-4FBA-A5C1-19D20341C59D}"/>
              </a:ext>
            </a:extLst>
          </p:cNvPr>
          <p:cNvSpPr txBox="1"/>
          <p:nvPr/>
        </p:nvSpPr>
        <p:spPr>
          <a:xfrm>
            <a:off x="3750356" y="3429000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CA04F8D5-A8DE-428B-A945-3BA19664856F}"/>
              </a:ext>
            </a:extLst>
          </p:cNvPr>
          <p:cNvSpPr txBox="1"/>
          <p:nvPr/>
        </p:nvSpPr>
        <p:spPr>
          <a:xfrm>
            <a:off x="539552" y="4386590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4A2C11C7-158D-403D-BC14-5A88CD78896F}"/>
              </a:ext>
            </a:extLst>
          </p:cNvPr>
          <p:cNvSpPr txBox="1"/>
          <p:nvPr/>
        </p:nvSpPr>
        <p:spPr>
          <a:xfrm>
            <a:off x="539552" y="5589240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BFED2A19-5C49-458A-AA40-88B24783C2E0}"/>
              </a:ext>
            </a:extLst>
          </p:cNvPr>
          <p:cNvSpPr txBox="1"/>
          <p:nvPr/>
        </p:nvSpPr>
        <p:spPr>
          <a:xfrm>
            <a:off x="3678348" y="4314582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E0A229EA-0E83-4B60-9B5C-578B520BDBCA}"/>
              </a:ext>
            </a:extLst>
          </p:cNvPr>
          <p:cNvSpPr txBox="1"/>
          <p:nvPr/>
        </p:nvSpPr>
        <p:spPr>
          <a:xfrm>
            <a:off x="2123728" y="4386590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5579EC6F-30F9-4DAA-A823-6F4643E7F852}"/>
              </a:ext>
            </a:extLst>
          </p:cNvPr>
          <p:cNvSpPr txBox="1"/>
          <p:nvPr/>
        </p:nvSpPr>
        <p:spPr>
          <a:xfrm>
            <a:off x="2123728" y="5610726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4E2C4104-E626-47BC-BABE-8A89EEA17F84}"/>
              </a:ext>
            </a:extLst>
          </p:cNvPr>
          <p:cNvSpPr txBox="1"/>
          <p:nvPr/>
        </p:nvSpPr>
        <p:spPr>
          <a:xfrm>
            <a:off x="3779912" y="5682734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AECEFA81-8205-4F25-83BB-EE26FA1B757B}"/>
              </a:ext>
            </a:extLst>
          </p:cNvPr>
          <p:cNvSpPr txBox="1"/>
          <p:nvPr/>
        </p:nvSpPr>
        <p:spPr>
          <a:xfrm>
            <a:off x="5478548" y="5610726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92660568-9934-45B2-86A5-EFF64781524C}"/>
              </a:ext>
            </a:extLst>
          </p:cNvPr>
          <p:cNvSpPr txBox="1"/>
          <p:nvPr/>
        </p:nvSpPr>
        <p:spPr>
          <a:xfrm>
            <a:off x="7020272" y="5610726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7090775B-D0A1-4D5C-8F04-D4DA81E8AA73}"/>
              </a:ext>
            </a:extLst>
          </p:cNvPr>
          <p:cNvSpPr txBox="1"/>
          <p:nvPr/>
        </p:nvSpPr>
        <p:spPr>
          <a:xfrm>
            <a:off x="5492087" y="3390983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63795F31-8870-44AE-8248-B2E69844B1B8}"/>
              </a:ext>
            </a:extLst>
          </p:cNvPr>
          <p:cNvSpPr txBox="1"/>
          <p:nvPr/>
        </p:nvSpPr>
        <p:spPr>
          <a:xfrm>
            <a:off x="7020272" y="3343886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C3731319-AAE7-4F69-A0DB-6DB637F71599}"/>
              </a:ext>
            </a:extLst>
          </p:cNvPr>
          <p:cNvSpPr txBox="1"/>
          <p:nvPr/>
        </p:nvSpPr>
        <p:spPr>
          <a:xfrm>
            <a:off x="5466687" y="4356731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27874834-F372-425C-A437-FFBEF4DB73BC}"/>
              </a:ext>
            </a:extLst>
          </p:cNvPr>
          <p:cNvSpPr txBox="1"/>
          <p:nvPr/>
        </p:nvSpPr>
        <p:spPr>
          <a:xfrm>
            <a:off x="7080864" y="4314582"/>
            <a:ext cx="2455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 </a:t>
            </a:r>
          </a:p>
        </p:txBody>
      </p:sp>
      <p:pic>
        <p:nvPicPr>
          <p:cNvPr id="229" name="Picture 228">
            <a:extLst>
              <a:ext uri="{FF2B5EF4-FFF2-40B4-BE49-F238E27FC236}">
                <a16:creationId xmlns:a16="http://schemas.microsoft.com/office/drawing/2014/main" id="{CEB0580F-9CBF-4570-B1C7-6868877D48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42228" y="2515427"/>
            <a:ext cx="712887" cy="7128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D7E86D-FD3B-4103-9104-E8AB58BF5AC9}"/>
              </a:ext>
            </a:extLst>
          </p:cNvPr>
          <p:cNvSpPr txBox="1"/>
          <p:nvPr/>
        </p:nvSpPr>
        <p:spPr>
          <a:xfrm>
            <a:off x="5514551" y="2640096"/>
            <a:ext cx="60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solidFill>
                  <a:schemeClr val="bg1"/>
                </a:solidFill>
              </a:rPr>
              <a:t>uud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31" name="Picture 230">
            <a:extLst>
              <a:ext uri="{FF2B5EF4-FFF2-40B4-BE49-F238E27FC236}">
                <a16:creationId xmlns:a16="http://schemas.microsoft.com/office/drawing/2014/main" id="{03576DA1-9A08-4ED5-BA5D-09EA84B765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91880" y="2492896"/>
            <a:ext cx="712887" cy="712887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210B0FEF-647A-48C8-9C26-7DF32C0D91C6}"/>
              </a:ext>
            </a:extLst>
          </p:cNvPr>
          <p:cNvSpPr txBox="1"/>
          <p:nvPr/>
        </p:nvSpPr>
        <p:spPr>
          <a:xfrm>
            <a:off x="3538505" y="2596842"/>
            <a:ext cx="60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solidFill>
                  <a:schemeClr val="bg1"/>
                </a:solidFill>
              </a:rPr>
              <a:t>uud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89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1FF73C2-AC1E-408F-91A0-BE0A31475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238792"/>
              </p:ext>
            </p:extLst>
          </p:nvPr>
        </p:nvGraphicFramePr>
        <p:xfrm>
          <a:off x="1043608" y="4797152"/>
          <a:ext cx="6984776" cy="1968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4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2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8976">
                <a:tc>
                  <a:txBody>
                    <a:bodyPr/>
                    <a:lstStyle/>
                    <a:p>
                      <a:r>
                        <a:rPr lang="en-US" dirty="0"/>
                        <a:t>R [cm]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Fast </a:t>
                      </a:r>
                      <a:r>
                        <a:rPr lang="en-US" dirty="0" err="1"/>
                        <a:t>hadron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fluence</a:t>
                      </a:r>
                      <a:r>
                        <a:rPr lang="en-US" baseline="0" dirty="0"/>
                        <a:t> [cm</a:t>
                      </a:r>
                      <a:r>
                        <a:rPr lang="en-US" baseline="30000" dirty="0"/>
                        <a:t>-2</a:t>
                      </a:r>
                      <a:r>
                        <a:rPr lang="en-US" baseline="0" dirty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  <a:r>
                        <a:rPr lang="en-US" baseline="0" dirty="0"/>
                        <a:t> [</a:t>
                      </a:r>
                      <a:r>
                        <a:rPr lang="en-US" dirty="0" err="1"/>
                        <a:t>kGy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  <a:r>
                        <a:rPr lang="en-US" baseline="0" dirty="0"/>
                        <a:t> [Mrad]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49">
                <a:tc>
                  <a:txBody>
                    <a:bodyPr/>
                    <a:lstStyle/>
                    <a:p>
                      <a:r>
                        <a:rPr lang="en-US" dirty="0"/>
                        <a:t>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246 10</a:t>
                      </a:r>
                      <a:r>
                        <a:rPr lang="en-US" baseline="30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549"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16 10</a:t>
                      </a:r>
                      <a:r>
                        <a:rPr lang="en-US" baseline="30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49">
                <a:tc>
                  <a:txBody>
                    <a:bodyPr/>
                    <a:lstStyle/>
                    <a:p>
                      <a:r>
                        <a:rPr lang="en-US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2 10</a:t>
                      </a:r>
                      <a:r>
                        <a:rPr lang="en-US" baseline="30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44624"/>
            <a:ext cx="5760640" cy="576807"/>
          </a:xfrm>
        </p:spPr>
        <p:txBody>
          <a:bodyPr/>
          <a:lstStyle/>
          <a:p>
            <a:r>
              <a:rPr lang="en-GB" dirty="0"/>
              <a:t>Interaction Point in the LHC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F5197F-03F5-4E82-9AA5-447B3F60B515}"/>
              </a:ext>
            </a:extLst>
          </p:cNvPr>
          <p:cNvSpPr txBox="1"/>
          <p:nvPr/>
        </p:nvSpPr>
        <p:spPr>
          <a:xfrm>
            <a:off x="-36512" y="4554"/>
            <a:ext cx="1462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ICST&amp;M @ CMS LHC</a:t>
            </a:r>
          </a:p>
          <a:p>
            <a:r>
              <a:rPr lang="en-GB" sz="1000" dirty="0">
                <a:solidFill>
                  <a:schemeClr val="accent2">
                    <a:lumMod val="75000"/>
                  </a:schemeClr>
                </a:solidFill>
              </a:rPr>
              <a:t>One Decade 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96AEA9-64A7-4155-8833-92B7983C8F20}"/>
                  </a:ext>
                </a:extLst>
              </p:cNvPr>
              <p:cNvSpPr txBox="1"/>
              <p:nvPr/>
            </p:nvSpPr>
            <p:spPr>
              <a:xfrm>
                <a:off x="35496" y="4150821"/>
                <a:ext cx="79961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</a:t>
                </a:r>
                <a:r>
                  <a:rPr lang="en-GB" sz="3200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environment </a:t>
                </a:r>
                <a:r>
                  <a:rPr lang="en-GB" sz="2800" dirty="0">
                    <a:solidFill>
                      <a:schemeClr val="tx1"/>
                    </a:solidFill>
                  </a:rPr>
                  <a:t>~ nuclear reactor 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 ”rad hard”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96AEA9-64A7-4155-8833-92B7983C8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150821"/>
                <a:ext cx="7996100" cy="646331"/>
              </a:xfrm>
              <a:prstGeom prst="rect">
                <a:avLst/>
              </a:prstGeom>
              <a:blipFill>
                <a:blip r:embed="rId3"/>
                <a:stretch>
                  <a:fillRect l="-2363" t="-16038" r="-534" b="-33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FF12A4A-E4D6-4AA5-B394-DDAE3F79B5B9}"/>
              </a:ext>
            </a:extLst>
          </p:cNvPr>
          <p:cNvSpPr txBox="1"/>
          <p:nvPr/>
        </p:nvSpPr>
        <p:spPr>
          <a:xfrm>
            <a:off x="0" y="60616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cs typeface="Arial" pitchFamily="34" charset="0"/>
                <a:sym typeface="Symbol" pitchFamily="18" charset="2"/>
              </a:rPr>
              <a:t> </a:t>
            </a:r>
            <a:r>
              <a:rPr lang="en-GB" sz="2800" dirty="0">
                <a:solidFill>
                  <a:schemeClr val="tx1"/>
                </a:solidFill>
                <a:cs typeface="Arial" pitchFamily="34" charset="0"/>
                <a:sym typeface="Symbol" pitchFamily="18" charset="2"/>
              </a:rPr>
              <a:t>&gt; 1 “event” per bunch crossing every 25 ns </a:t>
            </a:r>
            <a:r>
              <a:rPr lang="en-GB" sz="2800" dirty="0">
                <a:cs typeface="Arial" pitchFamily="34" charset="0"/>
                <a:sym typeface="Symbol" pitchFamily="18" charset="2"/>
              </a:rPr>
              <a:t>(40MHz)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CDE403-18FE-45A5-97E9-7E70CB205290}"/>
                  </a:ext>
                </a:extLst>
              </p:cNvPr>
              <p:cNvSpPr txBox="1"/>
              <p:nvPr/>
            </p:nvSpPr>
            <p:spPr>
              <a:xfrm>
                <a:off x="0" y="1054477"/>
                <a:ext cx="89289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  <a:cs typeface="Arial" pitchFamily="34" charset="0"/>
                    <a:sym typeface="Symbol" pitchFamily="18" charset="2"/>
                  </a:rPr>
                  <a:t>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1 event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=</m:t>
                    </m:r>
                  </m:oMath>
                </a14:m>
                <a:r>
                  <a:rPr lang="en-GB" sz="2800" dirty="0"/>
                  <a:t> </a:t>
                </a:r>
                <a:r>
                  <a:rPr lang="en-GB" sz="2800" dirty="0">
                    <a:solidFill>
                      <a:schemeClr val="tx1"/>
                    </a:solidFill>
                  </a:rPr>
                  <a:t>very many charged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 neutral fragments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CDE403-18FE-45A5-97E9-7E70CB205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54477"/>
                <a:ext cx="8928992" cy="646331"/>
              </a:xfrm>
              <a:prstGeom prst="rect">
                <a:avLst/>
              </a:prstGeom>
              <a:blipFill>
                <a:blip r:embed="rId4"/>
                <a:stretch>
                  <a:fillRect l="-2048" t="-16981" r="-137" b="-33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utoShape 15">
            <a:extLst>
              <a:ext uri="{FF2B5EF4-FFF2-40B4-BE49-F238E27FC236}">
                <a16:creationId xmlns:a16="http://schemas.microsoft.com/office/drawing/2014/main" id="{473497F4-E106-4124-811C-8E46852B6D6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44016" y="1681892"/>
            <a:ext cx="357188" cy="3069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0DB6613-2095-41AB-A66A-0D3BB025D430}"/>
                  </a:ext>
                </a:extLst>
              </p:cNvPr>
              <p:cNvSpPr txBox="1"/>
              <p:nvPr/>
            </p:nvSpPr>
            <p:spPr>
              <a:xfrm>
                <a:off x="504056" y="1628800"/>
                <a:ext cx="8892480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finely segmented detection in large volume</a:t>
                </a:r>
              </a:p>
              <a:p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~10M “time stamped” channels of data/event</a:t>
                </a:r>
              </a:p>
              <a:p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~200M “time stamped” channels of data/</a:t>
                </a:r>
                <a:r>
                  <a:rPr lang="en-GB" sz="2800" dirty="0" err="1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bunchX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synchronous </a:t>
                </a:r>
                <a:r>
                  <a:rPr lang="en-GB" sz="2800" dirty="0">
                    <a:cs typeface="Arial" pitchFamily="34" charset="0"/>
                    <a:sym typeface="Symbol" pitchFamily="18" charset="2"/>
                  </a:rPr>
                  <a:t>(40MHz) </a:t>
                </a:r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and asynchronous selection</a:t>
                </a:r>
                <a:r>
                  <a:rPr lang="en-GB" sz="2800" dirty="0">
                    <a:solidFill>
                      <a:schemeClr val="tx1"/>
                    </a:solidFill>
                  </a:rPr>
                  <a:t> very fast electronics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 on/off-line computing</a:t>
                </a:r>
                <a:endParaRPr lang="en-GB" sz="2800" dirty="0">
                  <a:solidFill>
                    <a:schemeClr val="tx1"/>
                  </a:solidFill>
                  <a:cs typeface="Arial" pitchFamily="34" charset="0"/>
                  <a:sym typeface="Symbol" pitchFamily="18" charset="2"/>
                </a:endParaRPr>
              </a:p>
              <a:p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         artificial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 human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  <a:sym typeface="Symbol" pitchFamily="18" charset="2"/>
                      </a:rPr>
                      <m:t> 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  <a:cs typeface="Arial" pitchFamily="34" charset="0"/>
                    <a:sym typeface="Symbol" pitchFamily="18" charset="2"/>
                  </a:rPr>
                  <a:t>intelligence (AI)</a:t>
                </a:r>
              </a:p>
              <a:p>
                <a:endParaRPr lang="en-GB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0DB6613-2095-41AB-A66A-0D3BB025D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56" y="1628800"/>
                <a:ext cx="8892480" cy="3108543"/>
              </a:xfrm>
              <a:prstGeom prst="rect">
                <a:avLst/>
              </a:prstGeom>
              <a:blipFill>
                <a:blip r:embed="rId5"/>
                <a:stretch>
                  <a:fillRect l="-1440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utoShape 15">
            <a:extLst>
              <a:ext uri="{FF2B5EF4-FFF2-40B4-BE49-F238E27FC236}">
                <a16:creationId xmlns:a16="http://schemas.microsoft.com/office/drawing/2014/main" id="{56ECFBA9-4621-4490-BD46-5A3D83031C1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364" y="2545988"/>
            <a:ext cx="357188" cy="3069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AutoShape 15">
            <a:extLst>
              <a:ext uri="{FF2B5EF4-FFF2-40B4-BE49-F238E27FC236}">
                <a16:creationId xmlns:a16="http://schemas.microsoft.com/office/drawing/2014/main" id="{54864B21-248D-42F4-8A40-9ECC8C63BFE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79512" y="2978036"/>
            <a:ext cx="357188" cy="3069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56467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B89D3C4CB9F24DBBB9B3666809631E" ma:contentTypeVersion="11" ma:contentTypeDescription="Create a new document." ma:contentTypeScope="" ma:versionID="4ccfd729ecb001358b296c0ba8250ad8">
  <xsd:schema xmlns:xsd="http://www.w3.org/2001/XMLSchema" xmlns:xs="http://www.w3.org/2001/XMLSchema" xmlns:p="http://schemas.microsoft.com/office/2006/metadata/properties" xmlns:ns3="d8259933-6eb0-4e00-89be-48d27405b98c" targetNamespace="http://schemas.microsoft.com/office/2006/metadata/properties" ma:root="true" ma:fieldsID="41d5f2acc98b9a6d6f9c9f2de0f41c5c" ns3:_="">
    <xsd:import namespace="d8259933-6eb0-4e00-89be-48d27405b98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259933-6eb0-4e00-89be-48d27405b9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2A859F-BD1A-4D61-AB9D-680FBD8164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259933-6eb0-4e00-89be-48d27405b9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0802B0-5F0E-4625-A649-4F048A5D97BB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d8259933-6eb0-4e00-89be-48d27405b98c"/>
  </ds:schemaRefs>
</ds:datastoreItem>
</file>

<file path=customXml/itemProps3.xml><?xml version="1.0" encoding="utf-8"?>
<ds:datastoreItem xmlns:ds="http://schemas.openxmlformats.org/officeDocument/2006/customXml" ds:itemID="{BBF408A3-DB18-495C-9217-F93C6A4887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49474</TotalTime>
  <Words>2011</Words>
  <Application>Microsoft Office PowerPoint</Application>
  <PresentationFormat>On-screen Show (4:3)</PresentationFormat>
  <Paragraphs>432</Paragraphs>
  <Slides>30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Cambria Math</vt:lpstr>
      <vt:lpstr>Comic Sans MS</vt:lpstr>
      <vt:lpstr>Helvetica</vt:lpstr>
      <vt:lpstr>Symbol</vt:lpstr>
      <vt:lpstr>Tahoma</vt:lpstr>
      <vt:lpstr>Times</vt:lpstr>
      <vt:lpstr>Times New Roman</vt:lpstr>
      <vt:lpstr>Blank Presentation</vt:lpstr>
      <vt:lpstr>Flash Movie</vt:lpstr>
      <vt:lpstr>Document</vt:lpstr>
      <vt:lpstr>ICST&amp;M in CMS @ the CERN LHC A Unique Adventure in Space and Time</vt:lpstr>
      <vt:lpstr>CERN</vt:lpstr>
      <vt:lpstr>CERN</vt:lpstr>
      <vt:lpstr>CERN’s Large Hadron Collider</vt:lpstr>
      <vt:lpstr>LHC @ CERN</vt:lpstr>
      <vt:lpstr>LHC @ CERN</vt:lpstr>
      <vt:lpstr>Needle in the LHC Haystack</vt:lpstr>
      <vt:lpstr>Needles in the LHC Haystack</vt:lpstr>
      <vt:lpstr>Interaction Point in the LHC</vt:lpstr>
      <vt:lpstr>Compact Muon Solenoid CMS</vt:lpstr>
      <vt:lpstr>Leonardo and CMS</vt:lpstr>
      <vt:lpstr>Inner Design</vt:lpstr>
      <vt:lpstr>Outer Design</vt:lpstr>
      <vt:lpstr>Big into Bigger</vt:lpstr>
      <vt:lpstr>International Collaboration</vt:lpstr>
      <vt:lpstr>Multi-particle Detection </vt:lpstr>
      <vt:lpstr>Multi-particle Detection </vt:lpstr>
      <vt:lpstr>Multi-particle Detection </vt:lpstr>
      <vt:lpstr>Multi-particle Detection </vt:lpstr>
      <vt:lpstr>Electromagnetic Calorimeter  </vt:lpstr>
      <vt:lpstr>EC electromagnetic Calorimeter  </vt:lpstr>
      <vt:lpstr>L1 Trigger Processor       </vt:lpstr>
      <vt:lpstr>L1 Trigger Processor       </vt:lpstr>
      <vt:lpstr>Pedigree and Commitment                 </vt:lpstr>
      <vt:lpstr>Sub-nuclear Physics</vt:lpstr>
      <vt:lpstr>Discovery 2012</vt:lpstr>
      <vt:lpstr>Summa cum Laude !</vt:lpstr>
      <vt:lpstr>Discovery+10: 2022</vt:lpstr>
      <vt:lpstr>Discovery+10: 2022</vt:lpstr>
      <vt:lpstr>Some of the ICSTM CMS Team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IT-DIS-Mac</dc:creator>
  <cp:lastModifiedBy>Dainton, John (Cockcroft Inst,DL,-)</cp:lastModifiedBy>
  <cp:revision>2056</cp:revision>
  <cp:lastPrinted>2022-10-08T13:18:25Z</cp:lastPrinted>
  <dcterms:created xsi:type="dcterms:W3CDTF">2001-10-04T09:41:30Z</dcterms:created>
  <dcterms:modified xsi:type="dcterms:W3CDTF">2022-10-11T11:50:37Z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0x010100D2B89D3C4CB9F24DBBB9B3666809631E</vt:lpwstr>
  </property>
</Properties>
</file>