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7" r:id="rId2"/>
    <p:sldId id="734" r:id="rId3"/>
    <p:sldId id="777" r:id="rId4"/>
    <p:sldId id="778" r:id="rId5"/>
    <p:sldId id="743" r:id="rId6"/>
    <p:sldId id="742" r:id="rId7"/>
    <p:sldId id="744" r:id="rId8"/>
    <p:sldId id="745" r:id="rId9"/>
    <p:sldId id="746" r:id="rId10"/>
    <p:sldId id="714" r:id="rId11"/>
    <p:sldId id="747" r:id="rId12"/>
    <p:sldId id="748" r:id="rId13"/>
    <p:sldId id="749" r:id="rId14"/>
    <p:sldId id="750" r:id="rId15"/>
    <p:sldId id="752" r:id="rId16"/>
    <p:sldId id="753" r:id="rId17"/>
    <p:sldId id="754" r:id="rId18"/>
    <p:sldId id="756" r:id="rId19"/>
    <p:sldId id="757" r:id="rId20"/>
    <p:sldId id="755" r:id="rId21"/>
    <p:sldId id="780" r:id="rId22"/>
    <p:sldId id="758" r:id="rId23"/>
    <p:sldId id="760" r:id="rId24"/>
    <p:sldId id="761" r:id="rId25"/>
    <p:sldId id="762" r:id="rId26"/>
    <p:sldId id="764" r:id="rId27"/>
    <p:sldId id="763" r:id="rId28"/>
    <p:sldId id="765" r:id="rId29"/>
    <p:sldId id="766" r:id="rId30"/>
    <p:sldId id="759" r:id="rId31"/>
    <p:sldId id="767" r:id="rId32"/>
    <p:sldId id="768" r:id="rId33"/>
    <p:sldId id="769" r:id="rId34"/>
    <p:sldId id="770" r:id="rId35"/>
    <p:sldId id="771" r:id="rId36"/>
    <p:sldId id="773" r:id="rId37"/>
    <p:sldId id="78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1ACB10-9EE1-46AC-9AC9-57F236B3BEFC}">
          <p14:sldIdLst>
            <p14:sldId id="257"/>
            <p14:sldId id="734"/>
            <p14:sldId id="777"/>
            <p14:sldId id="778"/>
            <p14:sldId id="743"/>
            <p14:sldId id="742"/>
            <p14:sldId id="744"/>
            <p14:sldId id="745"/>
            <p14:sldId id="746"/>
            <p14:sldId id="714"/>
            <p14:sldId id="747"/>
            <p14:sldId id="748"/>
            <p14:sldId id="749"/>
            <p14:sldId id="750"/>
            <p14:sldId id="752"/>
            <p14:sldId id="753"/>
            <p14:sldId id="754"/>
            <p14:sldId id="756"/>
            <p14:sldId id="757"/>
            <p14:sldId id="755"/>
            <p14:sldId id="780"/>
            <p14:sldId id="758"/>
            <p14:sldId id="760"/>
            <p14:sldId id="761"/>
            <p14:sldId id="762"/>
            <p14:sldId id="764"/>
            <p14:sldId id="763"/>
            <p14:sldId id="765"/>
            <p14:sldId id="766"/>
            <p14:sldId id="759"/>
            <p14:sldId id="767"/>
            <p14:sldId id="768"/>
            <p14:sldId id="769"/>
            <p14:sldId id="770"/>
            <p14:sldId id="771"/>
            <p14:sldId id="773"/>
            <p14:sldId id="7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B2F077-6E07-4560-B34F-CCFFF156EE80}" v="1" dt="2023-11-06T15:31:06.7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2" autoAdjust="0"/>
    <p:restoredTop sz="92939" autoAdjust="0"/>
  </p:normalViewPr>
  <p:slideViewPr>
    <p:cSldViewPr snapToGrid="0">
      <p:cViewPr varScale="1">
        <p:scale>
          <a:sx n="119" d="100"/>
          <a:sy n="119" d="100"/>
        </p:scale>
        <p:origin x="72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Barbone" userId="e4afca254f8b4a11" providerId="LiveId" clId="{40F7BD4E-4A3D-482D-A6AA-D392A5B0E9D7}"/>
    <pc:docChg chg="undo redo custSel addSld delSld modSld sldOrd modSection">
      <pc:chgData name="Marco Barbone" userId="e4afca254f8b4a11" providerId="LiveId" clId="{40F7BD4E-4A3D-482D-A6AA-D392A5B0E9D7}" dt="2023-04-05T14:21:29.700" v="2503" actId="20577"/>
      <pc:docMkLst>
        <pc:docMk/>
      </pc:docMkLst>
      <pc:sldChg chg="addSp delSp modSp mod">
        <pc:chgData name="Marco Barbone" userId="e4afca254f8b4a11" providerId="LiveId" clId="{40F7BD4E-4A3D-482D-A6AA-D392A5B0E9D7}" dt="2023-04-05T13:22:27.732" v="110" actId="20577"/>
        <pc:sldMkLst>
          <pc:docMk/>
          <pc:sldMk cId="4058368317" sldId="257"/>
        </pc:sldMkLst>
        <pc:spChg chg="mod">
          <ac:chgData name="Marco Barbone" userId="e4afca254f8b4a11" providerId="LiveId" clId="{40F7BD4E-4A3D-482D-A6AA-D392A5B0E9D7}" dt="2023-04-05T13:22:27.732" v="110" actId="20577"/>
          <ac:spMkLst>
            <pc:docMk/>
            <pc:sldMk cId="4058368317" sldId="257"/>
            <ac:spMk id="2" creationId="{00000000-0000-0000-0000-000000000000}"/>
          </ac:spMkLst>
        </pc:spChg>
        <pc:spChg chg="mod">
          <ac:chgData name="Marco Barbone" userId="e4afca254f8b4a11" providerId="LiveId" clId="{40F7BD4E-4A3D-482D-A6AA-D392A5B0E9D7}" dt="2023-04-05T13:17:46.630" v="29" actId="20577"/>
          <ac:spMkLst>
            <pc:docMk/>
            <pc:sldMk cId="4058368317" sldId="257"/>
            <ac:spMk id="3" creationId="{00000000-0000-0000-0000-000000000000}"/>
          </ac:spMkLst>
        </pc:spChg>
        <pc:spChg chg="mod">
          <ac:chgData name="Marco Barbone" userId="e4afca254f8b4a11" providerId="LiveId" clId="{40F7BD4E-4A3D-482D-A6AA-D392A5B0E9D7}" dt="2023-04-05T13:22:16.651" v="100" actId="113"/>
          <ac:spMkLst>
            <pc:docMk/>
            <pc:sldMk cId="4058368317" sldId="257"/>
            <ac:spMk id="4" creationId="{00000000-0000-0000-0000-000000000000}"/>
          </ac:spMkLst>
        </pc:spChg>
        <pc:spChg chg="add del">
          <ac:chgData name="Marco Barbone" userId="e4afca254f8b4a11" providerId="LiveId" clId="{40F7BD4E-4A3D-482D-A6AA-D392A5B0E9D7}" dt="2023-04-05T13:20:21.784" v="51"/>
          <ac:spMkLst>
            <pc:docMk/>
            <pc:sldMk cId="4058368317" sldId="257"/>
            <ac:spMk id="7" creationId="{3A061D43-D8A5-B33D-E6F1-BE3D189D493A}"/>
          </ac:spMkLst>
        </pc:spChg>
      </pc:sldChg>
      <pc:sldChg chg="addSp delSp modSp mod">
        <pc:chgData name="Marco Barbone" userId="e4afca254f8b4a11" providerId="LiveId" clId="{40F7BD4E-4A3D-482D-A6AA-D392A5B0E9D7}" dt="2023-04-05T14:20:15.269" v="2325" actId="255"/>
        <pc:sldMkLst>
          <pc:docMk/>
          <pc:sldMk cId="3519806264" sldId="258"/>
        </pc:sldMkLst>
        <pc:spChg chg="mod">
          <ac:chgData name="Marco Barbone" userId="e4afca254f8b4a11" providerId="LiveId" clId="{40F7BD4E-4A3D-482D-A6AA-D392A5B0E9D7}" dt="2023-04-05T13:56:00.220" v="2160" actId="404"/>
          <ac:spMkLst>
            <pc:docMk/>
            <pc:sldMk cId="3519806264" sldId="258"/>
            <ac:spMk id="8" creationId="{61DB2C52-7603-14E4-41CE-B1B12F7D57D9}"/>
          </ac:spMkLst>
        </pc:spChg>
        <pc:spChg chg="mod">
          <ac:chgData name="Marco Barbone" userId="e4afca254f8b4a11" providerId="LiveId" clId="{40F7BD4E-4A3D-482D-A6AA-D392A5B0E9D7}" dt="2023-04-05T13:56:00.220" v="2160" actId="404"/>
          <ac:spMkLst>
            <pc:docMk/>
            <pc:sldMk cId="3519806264" sldId="258"/>
            <ac:spMk id="9" creationId="{7D589A63-49EB-4FC8-AB90-06D29CEDDF9C}"/>
          </ac:spMkLst>
        </pc:spChg>
        <pc:spChg chg="mod">
          <ac:chgData name="Marco Barbone" userId="e4afca254f8b4a11" providerId="LiveId" clId="{40F7BD4E-4A3D-482D-A6AA-D392A5B0E9D7}" dt="2023-04-05T13:56:00.220" v="2160" actId="404"/>
          <ac:spMkLst>
            <pc:docMk/>
            <pc:sldMk cId="3519806264" sldId="258"/>
            <ac:spMk id="11" creationId="{DE6D6AEC-4652-CC78-27CE-71ADFDF173ED}"/>
          </ac:spMkLst>
        </pc:spChg>
        <pc:spChg chg="mod">
          <ac:chgData name="Marco Barbone" userId="e4afca254f8b4a11" providerId="LiveId" clId="{40F7BD4E-4A3D-482D-A6AA-D392A5B0E9D7}" dt="2023-04-05T13:56:00.220" v="2160" actId="404"/>
          <ac:spMkLst>
            <pc:docMk/>
            <pc:sldMk cId="3519806264" sldId="258"/>
            <ac:spMk id="12" creationId="{AC082B51-140D-C9B4-A4EB-03D02BCA7995}"/>
          </ac:spMkLst>
        </pc:spChg>
        <pc:spChg chg="mod">
          <ac:chgData name="Marco Barbone" userId="e4afca254f8b4a11" providerId="LiveId" clId="{40F7BD4E-4A3D-482D-A6AA-D392A5B0E9D7}" dt="2023-04-05T14:11:11.496" v="2218" actId="20577"/>
          <ac:spMkLst>
            <pc:docMk/>
            <pc:sldMk cId="3519806264" sldId="258"/>
            <ac:spMk id="13" creationId="{0C675906-2A6E-FD28-F145-C333FED4A246}"/>
          </ac:spMkLst>
        </pc:spChg>
        <pc:spChg chg="mod">
          <ac:chgData name="Marco Barbone" userId="e4afca254f8b4a11" providerId="LiveId" clId="{40F7BD4E-4A3D-482D-A6AA-D392A5B0E9D7}" dt="2023-04-05T14:19:17.512" v="2323" actId="1076"/>
          <ac:spMkLst>
            <pc:docMk/>
            <pc:sldMk cId="3519806264" sldId="258"/>
            <ac:spMk id="16" creationId="{62C6626E-EC6D-EB8F-D390-B0112E7824F7}"/>
          </ac:spMkLst>
        </pc:spChg>
        <pc:graphicFrameChg chg="add mod modGraphic">
          <ac:chgData name="Marco Barbone" userId="e4afca254f8b4a11" providerId="LiveId" clId="{40F7BD4E-4A3D-482D-A6AA-D392A5B0E9D7}" dt="2023-04-05T14:20:15.269" v="2325" actId="255"/>
          <ac:graphicFrameMkLst>
            <pc:docMk/>
            <pc:sldMk cId="3519806264" sldId="258"/>
            <ac:graphicFrameMk id="2" creationId="{9C234C11-CEEC-A40A-7C94-DB03821C6EA3}"/>
          </ac:graphicFrameMkLst>
        </pc:graphicFrameChg>
        <pc:graphicFrameChg chg="mod modGraphic">
          <ac:chgData name="Marco Barbone" userId="e4afca254f8b4a11" providerId="LiveId" clId="{40F7BD4E-4A3D-482D-A6AA-D392A5B0E9D7}" dt="2023-04-05T14:11:07.101" v="2217"/>
          <ac:graphicFrameMkLst>
            <pc:docMk/>
            <pc:sldMk cId="3519806264" sldId="258"/>
            <ac:graphicFrameMk id="14" creationId="{7CB2AE21-E2B0-AC86-5C24-E5A5793EAA3D}"/>
          </ac:graphicFrameMkLst>
        </pc:graphicFrameChg>
        <pc:graphicFrameChg chg="del mod modGraphic">
          <ac:chgData name="Marco Barbone" userId="e4afca254f8b4a11" providerId="LiveId" clId="{40F7BD4E-4A3D-482D-A6AA-D392A5B0E9D7}" dt="2023-04-05T14:06:52.666" v="2166" actId="478"/>
          <ac:graphicFrameMkLst>
            <pc:docMk/>
            <pc:sldMk cId="3519806264" sldId="258"/>
            <ac:graphicFrameMk id="15" creationId="{84F3614A-06A4-0CB4-C767-A6553041F300}"/>
          </ac:graphicFrameMkLst>
        </pc:graphicFrameChg>
      </pc:sldChg>
      <pc:sldChg chg="addSp delSp modSp mod">
        <pc:chgData name="Marco Barbone" userId="e4afca254f8b4a11" providerId="LiveId" clId="{40F7BD4E-4A3D-482D-A6AA-D392A5B0E9D7}" dt="2023-04-05T14:19:10.363" v="2322" actId="14100"/>
        <pc:sldMkLst>
          <pc:docMk/>
          <pc:sldMk cId="2538469566" sldId="259"/>
        </pc:sldMkLst>
        <pc:spChg chg="mod">
          <ac:chgData name="Marco Barbone" userId="e4afca254f8b4a11" providerId="LiveId" clId="{40F7BD4E-4A3D-482D-A6AA-D392A5B0E9D7}" dt="2023-04-05T14:16:42.619" v="2252" actId="1076"/>
          <ac:spMkLst>
            <pc:docMk/>
            <pc:sldMk cId="2538469566" sldId="259"/>
            <ac:spMk id="14" creationId="{0E8A614F-02F7-1716-7A95-E6B5C3C237FF}"/>
          </ac:spMkLst>
        </pc:spChg>
        <pc:graphicFrameChg chg="add mod modGraphic">
          <ac:chgData name="Marco Barbone" userId="e4afca254f8b4a11" providerId="LiveId" clId="{40F7BD4E-4A3D-482D-A6AA-D392A5B0E9D7}" dt="2023-04-05T14:19:10.363" v="2322" actId="14100"/>
          <ac:graphicFrameMkLst>
            <pc:docMk/>
            <pc:sldMk cId="2538469566" sldId="259"/>
            <ac:graphicFrameMk id="2" creationId="{D4658831-149B-508F-9322-2B9089577D25}"/>
          </ac:graphicFrameMkLst>
        </pc:graphicFrameChg>
        <pc:graphicFrameChg chg="del">
          <ac:chgData name="Marco Barbone" userId="e4afca254f8b4a11" providerId="LiveId" clId="{40F7BD4E-4A3D-482D-A6AA-D392A5B0E9D7}" dt="2023-04-05T14:14:49.428" v="2219" actId="478"/>
          <ac:graphicFrameMkLst>
            <pc:docMk/>
            <pc:sldMk cId="2538469566" sldId="259"/>
            <ac:graphicFrameMk id="11" creationId="{DAA38AD5-0749-1C84-B16C-57E392E43FF7}"/>
          </ac:graphicFrameMkLst>
        </pc:graphicFrameChg>
        <pc:graphicFrameChg chg="mod modGraphic">
          <ac:chgData name="Marco Barbone" userId="e4afca254f8b4a11" providerId="LiveId" clId="{40F7BD4E-4A3D-482D-A6AA-D392A5B0E9D7}" dt="2023-04-05T14:15:43.497" v="2234" actId="1076"/>
          <ac:graphicFrameMkLst>
            <pc:docMk/>
            <pc:sldMk cId="2538469566" sldId="259"/>
            <ac:graphicFrameMk id="12" creationId="{57A40915-7499-CFF5-35EF-7915E3C9D69A}"/>
          </ac:graphicFrameMkLst>
        </pc:graphicFrameChg>
      </pc:sldChg>
      <pc:sldChg chg="del">
        <pc:chgData name="Marco Barbone" userId="e4afca254f8b4a11" providerId="LiveId" clId="{40F7BD4E-4A3D-482D-A6AA-D392A5B0E9D7}" dt="2023-04-05T13:40:22.546" v="1341" actId="47"/>
        <pc:sldMkLst>
          <pc:docMk/>
          <pc:sldMk cId="1787924151" sldId="260"/>
        </pc:sldMkLst>
      </pc:sldChg>
      <pc:sldChg chg="del">
        <pc:chgData name="Marco Barbone" userId="e4afca254f8b4a11" providerId="LiveId" clId="{40F7BD4E-4A3D-482D-A6AA-D392A5B0E9D7}" dt="2023-04-05T13:40:16.225" v="1340" actId="47"/>
        <pc:sldMkLst>
          <pc:docMk/>
          <pc:sldMk cId="3681806520" sldId="262"/>
        </pc:sldMkLst>
      </pc:sldChg>
      <pc:sldChg chg="del">
        <pc:chgData name="Marco Barbone" userId="e4afca254f8b4a11" providerId="LiveId" clId="{40F7BD4E-4A3D-482D-A6AA-D392A5B0E9D7}" dt="2023-04-05T13:40:24.964" v="1342" actId="47"/>
        <pc:sldMkLst>
          <pc:docMk/>
          <pc:sldMk cId="263030710" sldId="696"/>
        </pc:sldMkLst>
      </pc:sldChg>
      <pc:sldChg chg="del">
        <pc:chgData name="Marco Barbone" userId="e4afca254f8b4a11" providerId="LiveId" clId="{40F7BD4E-4A3D-482D-A6AA-D392A5B0E9D7}" dt="2023-04-05T13:40:14.953" v="1339" actId="47"/>
        <pc:sldMkLst>
          <pc:docMk/>
          <pc:sldMk cId="1492559130" sldId="697"/>
        </pc:sldMkLst>
      </pc:sldChg>
      <pc:sldChg chg="modSp mod">
        <pc:chgData name="Marco Barbone" userId="e4afca254f8b4a11" providerId="LiveId" clId="{40F7BD4E-4A3D-482D-A6AA-D392A5B0E9D7}" dt="2023-04-05T14:21:29.700" v="2503" actId="20577"/>
        <pc:sldMkLst>
          <pc:docMk/>
          <pc:sldMk cId="1670128517" sldId="698"/>
        </pc:sldMkLst>
        <pc:spChg chg="mod">
          <ac:chgData name="Marco Barbone" userId="e4afca254f8b4a11" providerId="LiveId" clId="{40F7BD4E-4A3D-482D-A6AA-D392A5B0E9D7}" dt="2023-04-05T14:21:29.700" v="2503" actId="20577"/>
          <ac:spMkLst>
            <pc:docMk/>
            <pc:sldMk cId="1670128517" sldId="698"/>
            <ac:spMk id="2" creationId="{2CC575D8-00E9-B441-2A3A-90D883CB66D0}"/>
          </ac:spMkLst>
        </pc:spChg>
      </pc:sldChg>
      <pc:sldChg chg="modSp mod ord">
        <pc:chgData name="Marco Barbone" userId="e4afca254f8b4a11" providerId="LiveId" clId="{40F7BD4E-4A3D-482D-A6AA-D392A5B0E9D7}" dt="2023-04-05T13:39:58.404" v="1330"/>
        <pc:sldMkLst>
          <pc:docMk/>
          <pc:sldMk cId="3442747119" sldId="699"/>
        </pc:sldMkLst>
        <pc:spChg chg="mod">
          <ac:chgData name="Marco Barbone" userId="e4afca254f8b4a11" providerId="LiveId" clId="{40F7BD4E-4A3D-482D-A6AA-D392A5B0E9D7}" dt="2023-04-05T13:39:39.314" v="1328" actId="20577"/>
          <ac:spMkLst>
            <pc:docMk/>
            <pc:sldMk cId="3442747119" sldId="699"/>
            <ac:spMk id="9" creationId="{4F32BD51-01FA-BF5C-BF9C-D0749D28E3D3}"/>
          </ac:spMkLst>
        </pc:spChg>
      </pc:sldChg>
      <pc:sldChg chg="addSp delSp modSp new del mod modClrScheme chgLayout">
        <pc:chgData name="Marco Barbone" userId="e4afca254f8b4a11" providerId="LiveId" clId="{40F7BD4E-4A3D-482D-A6AA-D392A5B0E9D7}" dt="2023-04-05T13:18:59.368" v="46" actId="47"/>
        <pc:sldMkLst>
          <pc:docMk/>
          <pc:sldMk cId="1761317694" sldId="700"/>
        </pc:sldMkLst>
        <pc:spChg chg="del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2" creationId="{7B739FFE-A6AB-22C6-0EE5-60036FA106F7}"/>
          </ac:spMkLst>
        </pc:spChg>
        <pc:spChg chg="del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3" creationId="{32B7BB03-D984-F5D9-8318-CFACBBF0ABEF}"/>
          </ac:spMkLst>
        </pc:spChg>
        <pc:spChg chg="del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4" creationId="{3F6322DD-9CBB-1552-D2BA-50957E0E3C91}"/>
          </ac:spMkLst>
        </pc:spChg>
        <pc:spChg chg="del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5" creationId="{3D73D9B5-7C9E-6AA8-9EB4-CD76A1898B4B}"/>
          </ac:spMkLst>
        </pc:spChg>
        <pc:spChg chg="del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6" creationId="{05A30930-2247-0435-957B-5B86DCD468CC}"/>
          </ac:spMkLst>
        </pc:spChg>
        <pc:spChg chg="del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7" creationId="{2893C9A1-7B52-4B0B-C601-0AAA0757A884}"/>
          </ac:spMkLst>
        </pc:spChg>
        <pc:spChg chg="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8" creationId="{D766C64A-373D-2887-6948-A52ED9C92C5F}"/>
          </ac:spMkLst>
        </pc:spChg>
        <pc:spChg chg="add mod ord">
          <ac:chgData name="Marco Barbone" userId="e4afca254f8b4a11" providerId="LiveId" clId="{40F7BD4E-4A3D-482D-A6AA-D392A5B0E9D7}" dt="2023-04-05T13:18:00.358" v="39" actId="20577"/>
          <ac:spMkLst>
            <pc:docMk/>
            <pc:sldMk cId="1761317694" sldId="700"/>
            <ac:spMk id="9" creationId="{F8780117-B630-86A2-1C6B-2F4FF0FC93F9}"/>
          </ac:spMkLst>
        </pc:spChg>
        <pc:spChg chg="add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10" creationId="{D73B3D6F-5A9E-0146-F6DD-D1B6072BAD9A}"/>
          </ac:spMkLst>
        </pc:spChg>
        <pc:spChg chg="add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11" creationId="{99861390-ED6A-5CD8-B382-51CA04D1CE49}"/>
          </ac:spMkLst>
        </pc:spChg>
        <pc:spChg chg="add mod ord">
          <ac:chgData name="Marco Barbone" userId="e4afca254f8b4a11" providerId="LiveId" clId="{40F7BD4E-4A3D-482D-A6AA-D392A5B0E9D7}" dt="2023-04-05T13:17:54.231" v="31" actId="700"/>
          <ac:spMkLst>
            <pc:docMk/>
            <pc:sldMk cId="1761317694" sldId="700"/>
            <ac:spMk id="12" creationId="{88993E8C-8610-F5B4-2AF5-D0142B296117}"/>
          </ac:spMkLst>
        </pc:spChg>
        <pc:spChg chg="add del">
          <ac:chgData name="Marco Barbone" userId="e4afca254f8b4a11" providerId="LiveId" clId="{40F7BD4E-4A3D-482D-A6AA-D392A5B0E9D7}" dt="2023-04-05T13:18:37.950" v="41" actId="22"/>
          <ac:spMkLst>
            <pc:docMk/>
            <pc:sldMk cId="1761317694" sldId="700"/>
            <ac:spMk id="14" creationId="{23C7CAE7-AABC-36B0-7795-3C53EB97315A}"/>
          </ac:spMkLst>
        </pc:spChg>
      </pc:sldChg>
      <pc:sldChg chg="addSp delSp modSp add mod">
        <pc:chgData name="Marco Barbone" userId="e4afca254f8b4a11" providerId="LiveId" clId="{40F7BD4E-4A3D-482D-A6AA-D392A5B0E9D7}" dt="2023-04-05T13:22:57.997" v="141"/>
        <pc:sldMkLst>
          <pc:docMk/>
          <pc:sldMk cId="960803893" sldId="701"/>
        </pc:sldMkLst>
        <pc:spChg chg="add del mod">
          <ac:chgData name="Marco Barbone" userId="e4afca254f8b4a11" providerId="LiveId" clId="{40F7BD4E-4A3D-482D-A6AA-D392A5B0E9D7}" dt="2023-04-05T13:22:57.997" v="141"/>
          <ac:spMkLst>
            <pc:docMk/>
            <pc:sldMk cId="960803893" sldId="701"/>
            <ac:spMk id="4" creationId="{9A904786-6F8B-BF35-F9A2-D86E21B052F7}"/>
          </ac:spMkLst>
        </pc:spChg>
      </pc:sldChg>
      <pc:sldChg chg="add del">
        <pc:chgData name="Marco Barbone" userId="e4afca254f8b4a11" providerId="LiveId" clId="{40F7BD4E-4A3D-482D-A6AA-D392A5B0E9D7}" dt="2023-04-05T13:18:47.825" v="43"/>
        <pc:sldMkLst>
          <pc:docMk/>
          <pc:sldMk cId="2802658940" sldId="701"/>
        </pc:sldMkLst>
      </pc:sldChg>
      <pc:sldChg chg="add del">
        <pc:chgData name="Marco Barbone" userId="e4afca254f8b4a11" providerId="LiveId" clId="{40F7BD4E-4A3D-482D-A6AA-D392A5B0E9D7}" dt="2023-04-05T13:23:05.003" v="142" actId="47"/>
        <pc:sldMkLst>
          <pc:docMk/>
          <pc:sldMk cId="355276414" sldId="702"/>
        </pc:sldMkLst>
      </pc:sldChg>
      <pc:sldChg chg="modSp add mod">
        <pc:chgData name="Marco Barbone" userId="e4afca254f8b4a11" providerId="LiveId" clId="{40F7BD4E-4A3D-482D-A6AA-D392A5B0E9D7}" dt="2023-04-05T13:23:37.208" v="188" actId="20577"/>
        <pc:sldMkLst>
          <pc:docMk/>
          <pc:sldMk cId="2802658940" sldId="702"/>
        </pc:sldMkLst>
        <pc:spChg chg="mod">
          <ac:chgData name="Marco Barbone" userId="e4afca254f8b4a11" providerId="LiveId" clId="{40F7BD4E-4A3D-482D-A6AA-D392A5B0E9D7}" dt="2023-04-05T13:23:37.208" v="188" actId="20577"/>
          <ac:spMkLst>
            <pc:docMk/>
            <pc:sldMk cId="2802658940" sldId="702"/>
            <ac:spMk id="3" creationId="{4C5604B8-9A93-5675-10E3-FB68D30407CD}"/>
          </ac:spMkLst>
        </pc:spChg>
      </pc:sldChg>
      <pc:sldChg chg="addSp modSp new mod">
        <pc:chgData name="Marco Barbone" userId="e4afca254f8b4a11" providerId="LiveId" clId="{40F7BD4E-4A3D-482D-A6AA-D392A5B0E9D7}" dt="2023-04-05T13:27:44.649" v="568" actId="20577"/>
        <pc:sldMkLst>
          <pc:docMk/>
          <pc:sldMk cId="3986394045" sldId="703"/>
        </pc:sldMkLst>
        <pc:spChg chg="mod">
          <ac:chgData name="Marco Barbone" userId="e4afca254f8b4a11" providerId="LiveId" clId="{40F7BD4E-4A3D-482D-A6AA-D392A5B0E9D7}" dt="2023-04-05T13:24:46.301" v="199" actId="20577"/>
          <ac:spMkLst>
            <pc:docMk/>
            <pc:sldMk cId="3986394045" sldId="703"/>
            <ac:spMk id="2" creationId="{CE61ABC7-A0D8-AA95-DD0F-336967648C58}"/>
          </ac:spMkLst>
        </pc:spChg>
        <pc:spChg chg="mod">
          <ac:chgData name="Marco Barbone" userId="e4afca254f8b4a11" providerId="LiveId" clId="{40F7BD4E-4A3D-482D-A6AA-D392A5B0E9D7}" dt="2023-04-05T13:27:22.859" v="520" actId="14100"/>
          <ac:spMkLst>
            <pc:docMk/>
            <pc:sldMk cId="3986394045" sldId="703"/>
            <ac:spMk id="3" creationId="{426183B6-6E01-AB20-2726-9E026F28D3E3}"/>
          </ac:spMkLst>
        </pc:spChg>
        <pc:spChg chg="add mod">
          <ac:chgData name="Marco Barbone" userId="e4afca254f8b4a11" providerId="LiveId" clId="{40F7BD4E-4A3D-482D-A6AA-D392A5B0E9D7}" dt="2023-04-05T13:27:44.649" v="568" actId="20577"/>
          <ac:spMkLst>
            <pc:docMk/>
            <pc:sldMk cId="3986394045" sldId="703"/>
            <ac:spMk id="5" creationId="{AF3D3349-0E02-A18E-D16B-DCFB3E20D3ED}"/>
          </ac:spMkLst>
        </pc:spChg>
      </pc:sldChg>
      <pc:sldChg chg="modSp new mod">
        <pc:chgData name="Marco Barbone" userId="e4afca254f8b4a11" providerId="LiveId" clId="{40F7BD4E-4A3D-482D-A6AA-D392A5B0E9D7}" dt="2023-04-05T13:31:02.951" v="1052" actId="20577"/>
        <pc:sldMkLst>
          <pc:docMk/>
          <pc:sldMk cId="1610503607" sldId="704"/>
        </pc:sldMkLst>
        <pc:spChg chg="mod">
          <ac:chgData name="Marco Barbone" userId="e4afca254f8b4a11" providerId="LiveId" clId="{40F7BD4E-4A3D-482D-A6AA-D392A5B0E9D7}" dt="2023-04-05T13:27:51.949" v="575" actId="20577"/>
          <ac:spMkLst>
            <pc:docMk/>
            <pc:sldMk cId="1610503607" sldId="704"/>
            <ac:spMk id="2" creationId="{0B44595E-E4A0-31AE-B51A-7D88717BCEA8}"/>
          </ac:spMkLst>
        </pc:spChg>
        <pc:spChg chg="mod">
          <ac:chgData name="Marco Barbone" userId="e4afca254f8b4a11" providerId="LiveId" clId="{40F7BD4E-4A3D-482D-A6AA-D392A5B0E9D7}" dt="2023-04-05T13:31:02.951" v="1052" actId="20577"/>
          <ac:spMkLst>
            <pc:docMk/>
            <pc:sldMk cId="1610503607" sldId="704"/>
            <ac:spMk id="3" creationId="{F675C457-D4B1-8FEE-132A-8E0F04CFBE9F}"/>
          </ac:spMkLst>
        </pc:spChg>
      </pc:sldChg>
      <pc:sldChg chg="modSp new mod">
        <pc:chgData name="Marco Barbone" userId="e4afca254f8b4a11" providerId="LiveId" clId="{40F7BD4E-4A3D-482D-A6AA-D392A5B0E9D7}" dt="2023-04-05T13:34:06.088" v="1207"/>
        <pc:sldMkLst>
          <pc:docMk/>
          <pc:sldMk cId="3722273435" sldId="705"/>
        </pc:sldMkLst>
        <pc:spChg chg="mod">
          <ac:chgData name="Marco Barbone" userId="e4afca254f8b4a11" providerId="LiveId" clId="{40F7BD4E-4A3D-482D-A6AA-D392A5B0E9D7}" dt="2023-04-05T13:31:14.605" v="1057" actId="20577"/>
          <ac:spMkLst>
            <pc:docMk/>
            <pc:sldMk cId="3722273435" sldId="705"/>
            <ac:spMk id="2" creationId="{058FB570-1F54-2189-8258-7DFE705C2113}"/>
          </ac:spMkLst>
        </pc:spChg>
        <pc:spChg chg="mod">
          <ac:chgData name="Marco Barbone" userId="e4afca254f8b4a11" providerId="LiveId" clId="{40F7BD4E-4A3D-482D-A6AA-D392A5B0E9D7}" dt="2023-04-05T13:34:06.088" v="1207"/>
          <ac:spMkLst>
            <pc:docMk/>
            <pc:sldMk cId="3722273435" sldId="705"/>
            <ac:spMk id="3" creationId="{754CC4B1-CE30-2358-F3B4-BAB5A6D1F861}"/>
          </ac:spMkLst>
        </pc:spChg>
      </pc:sldChg>
      <pc:sldChg chg="addSp delSp modSp new mod">
        <pc:chgData name="Marco Barbone" userId="e4afca254f8b4a11" providerId="LiveId" clId="{40F7BD4E-4A3D-482D-A6AA-D392A5B0E9D7}" dt="2023-04-05T13:36:58.762" v="1318" actId="1076"/>
        <pc:sldMkLst>
          <pc:docMk/>
          <pc:sldMk cId="873888166" sldId="706"/>
        </pc:sldMkLst>
        <pc:spChg chg="mod">
          <ac:chgData name="Marco Barbone" userId="e4afca254f8b4a11" providerId="LiveId" clId="{40F7BD4E-4A3D-482D-A6AA-D392A5B0E9D7}" dt="2023-04-05T13:34:19.630" v="1231" actId="20577"/>
          <ac:spMkLst>
            <pc:docMk/>
            <pc:sldMk cId="873888166" sldId="706"/>
            <ac:spMk id="2" creationId="{FC938F1B-4CD0-0D29-4318-2A03C544A886}"/>
          </ac:spMkLst>
        </pc:spChg>
        <pc:spChg chg="del">
          <ac:chgData name="Marco Barbone" userId="e4afca254f8b4a11" providerId="LiveId" clId="{40F7BD4E-4A3D-482D-A6AA-D392A5B0E9D7}" dt="2023-04-05T13:34:51.926" v="1232" actId="22"/>
          <ac:spMkLst>
            <pc:docMk/>
            <pc:sldMk cId="873888166" sldId="706"/>
            <ac:spMk id="3" creationId="{7FBB3BB9-79BE-28AE-4B4F-D2EF1136C288}"/>
          </ac:spMkLst>
        </pc:spChg>
        <pc:spChg chg="add del mod">
          <ac:chgData name="Marco Barbone" userId="e4afca254f8b4a11" providerId="LiveId" clId="{40F7BD4E-4A3D-482D-A6AA-D392A5B0E9D7}" dt="2023-04-05T13:35:26.255" v="1234" actId="22"/>
          <ac:spMkLst>
            <pc:docMk/>
            <pc:sldMk cId="873888166" sldId="706"/>
            <ac:spMk id="8" creationId="{BD86F07C-EFF9-B7A4-5287-E8E5FD92ED9C}"/>
          </ac:spMkLst>
        </pc:spChg>
        <pc:spChg chg="add mod">
          <ac:chgData name="Marco Barbone" userId="e4afca254f8b4a11" providerId="LiveId" clId="{40F7BD4E-4A3D-482D-A6AA-D392A5B0E9D7}" dt="2023-04-05T13:36:05.066" v="1242" actId="1076"/>
          <ac:spMkLst>
            <pc:docMk/>
            <pc:sldMk cId="873888166" sldId="706"/>
            <ac:spMk id="12" creationId="{20FA5D79-0F07-8E3C-63A2-ECCBD0130AD6}"/>
          </ac:spMkLst>
        </pc:spChg>
        <pc:spChg chg="add mod">
          <ac:chgData name="Marco Barbone" userId="e4afca254f8b4a11" providerId="LiveId" clId="{40F7BD4E-4A3D-482D-A6AA-D392A5B0E9D7}" dt="2023-04-05T13:36:58.762" v="1318" actId="1076"/>
          <ac:spMkLst>
            <pc:docMk/>
            <pc:sldMk cId="873888166" sldId="706"/>
            <ac:spMk id="13" creationId="{BECFA98A-E2BB-D027-CF9D-7D5499A257D3}"/>
          </ac:spMkLst>
        </pc:spChg>
        <pc:picChg chg="add del mod ord">
          <ac:chgData name="Marco Barbone" userId="e4afca254f8b4a11" providerId="LiveId" clId="{40F7BD4E-4A3D-482D-A6AA-D392A5B0E9D7}" dt="2023-04-05T13:35:25.276" v="1233" actId="478"/>
          <ac:picMkLst>
            <pc:docMk/>
            <pc:sldMk cId="873888166" sldId="706"/>
            <ac:picMk id="6" creationId="{CA2CB5E4-BFDE-6C34-2390-6EB47DB4036E}"/>
          </ac:picMkLst>
        </pc:picChg>
        <pc:picChg chg="add mod ord modCrop">
          <ac:chgData name="Marco Barbone" userId="e4afca254f8b4a11" providerId="LiveId" clId="{40F7BD4E-4A3D-482D-A6AA-D392A5B0E9D7}" dt="2023-04-05T13:35:58.766" v="1241" actId="1076"/>
          <ac:picMkLst>
            <pc:docMk/>
            <pc:sldMk cId="873888166" sldId="706"/>
            <ac:picMk id="10" creationId="{9FF68D9A-0B48-DA64-BA2D-B3C7876971AE}"/>
          </ac:picMkLst>
        </pc:picChg>
      </pc:sldChg>
      <pc:sldChg chg="modSp add mod">
        <pc:chgData name="Marco Barbone" userId="e4afca254f8b4a11" providerId="LiveId" clId="{40F7BD4E-4A3D-482D-A6AA-D392A5B0E9D7}" dt="2023-04-05T13:40:11.913" v="1338" actId="20577"/>
        <pc:sldMkLst>
          <pc:docMk/>
          <pc:sldMk cId="737936965" sldId="707"/>
        </pc:sldMkLst>
        <pc:spChg chg="mod">
          <ac:chgData name="Marco Barbone" userId="e4afca254f8b4a11" providerId="LiveId" clId="{40F7BD4E-4A3D-482D-A6AA-D392A5B0E9D7}" dt="2023-04-05T13:40:07.542" v="1337" actId="20577"/>
          <ac:spMkLst>
            <pc:docMk/>
            <pc:sldMk cId="737936965" sldId="707"/>
            <ac:spMk id="3" creationId="{00000000-0000-0000-0000-000000000000}"/>
          </ac:spMkLst>
        </pc:spChg>
        <pc:spChg chg="mod">
          <ac:chgData name="Marco Barbone" userId="e4afca254f8b4a11" providerId="LiveId" clId="{40F7BD4E-4A3D-482D-A6AA-D392A5B0E9D7}" dt="2023-04-05T13:40:11.913" v="1338" actId="20577"/>
          <ac:spMkLst>
            <pc:docMk/>
            <pc:sldMk cId="737936965" sldId="707"/>
            <ac:spMk id="4" creationId="{00000000-0000-0000-0000-000000000000}"/>
          </ac:spMkLst>
        </pc:spChg>
      </pc:sldChg>
      <pc:sldChg chg="modSp new mod">
        <pc:chgData name="Marco Barbone" userId="e4afca254f8b4a11" providerId="LiveId" clId="{40F7BD4E-4A3D-482D-A6AA-D392A5B0E9D7}" dt="2023-04-05T13:45:47.139" v="1376" actId="20577"/>
        <pc:sldMkLst>
          <pc:docMk/>
          <pc:sldMk cId="2629790761" sldId="708"/>
        </pc:sldMkLst>
        <pc:spChg chg="mod">
          <ac:chgData name="Marco Barbone" userId="e4afca254f8b4a11" providerId="LiveId" clId="{40F7BD4E-4A3D-482D-A6AA-D392A5B0E9D7}" dt="2023-04-05T13:45:47.139" v="1376" actId="20577"/>
          <ac:spMkLst>
            <pc:docMk/>
            <pc:sldMk cId="2629790761" sldId="708"/>
            <ac:spMk id="2" creationId="{AB9DBB31-8482-9B90-CFFE-03CEABFB4BCF}"/>
          </ac:spMkLst>
        </pc:spChg>
      </pc:sldChg>
      <pc:sldChg chg="modSp new mod">
        <pc:chgData name="Marco Barbone" userId="e4afca254f8b4a11" providerId="LiveId" clId="{40F7BD4E-4A3D-482D-A6AA-D392A5B0E9D7}" dt="2023-04-05T13:52:02.972" v="2049" actId="20577"/>
        <pc:sldMkLst>
          <pc:docMk/>
          <pc:sldMk cId="3908567402" sldId="709"/>
        </pc:sldMkLst>
        <pc:spChg chg="mod">
          <ac:chgData name="Marco Barbone" userId="e4afca254f8b4a11" providerId="LiveId" clId="{40F7BD4E-4A3D-482D-A6AA-D392A5B0E9D7}" dt="2023-04-05T13:46:46.818" v="1400" actId="20577"/>
          <ac:spMkLst>
            <pc:docMk/>
            <pc:sldMk cId="3908567402" sldId="709"/>
            <ac:spMk id="2" creationId="{4729B628-D6E5-86E6-3D11-73077B6E91BB}"/>
          </ac:spMkLst>
        </pc:spChg>
        <pc:spChg chg="mod">
          <ac:chgData name="Marco Barbone" userId="e4afca254f8b4a11" providerId="LiveId" clId="{40F7BD4E-4A3D-482D-A6AA-D392A5B0E9D7}" dt="2023-04-05T13:52:02.972" v="2049" actId="20577"/>
          <ac:spMkLst>
            <pc:docMk/>
            <pc:sldMk cId="3908567402" sldId="709"/>
            <ac:spMk id="3" creationId="{132920D2-E572-71AD-6445-EAC6179E2941}"/>
          </ac:spMkLst>
        </pc:spChg>
      </pc:sldChg>
      <pc:sldChg chg="modSp new mod ord">
        <pc:chgData name="Marco Barbone" userId="e4afca254f8b4a11" providerId="LiveId" clId="{40F7BD4E-4A3D-482D-A6AA-D392A5B0E9D7}" dt="2023-04-05T13:50:34.658" v="1857" actId="20577"/>
        <pc:sldMkLst>
          <pc:docMk/>
          <pc:sldMk cId="3872939578" sldId="710"/>
        </pc:sldMkLst>
        <pc:spChg chg="mod">
          <ac:chgData name="Marco Barbone" userId="e4afca254f8b4a11" providerId="LiveId" clId="{40F7BD4E-4A3D-482D-A6AA-D392A5B0E9D7}" dt="2023-04-05T13:48:09.052" v="1577" actId="20577"/>
          <ac:spMkLst>
            <pc:docMk/>
            <pc:sldMk cId="3872939578" sldId="710"/>
            <ac:spMk id="2" creationId="{2CC6A9B1-7E13-6B51-8A26-A0607EAC7EF1}"/>
          </ac:spMkLst>
        </pc:spChg>
        <pc:spChg chg="mod">
          <ac:chgData name="Marco Barbone" userId="e4afca254f8b4a11" providerId="LiveId" clId="{40F7BD4E-4A3D-482D-A6AA-D392A5B0E9D7}" dt="2023-04-05T13:50:34.658" v="1857" actId="20577"/>
          <ac:spMkLst>
            <pc:docMk/>
            <pc:sldMk cId="3872939578" sldId="710"/>
            <ac:spMk id="3" creationId="{273CD071-DC29-42B2-869E-E79015454C09}"/>
          </ac:spMkLst>
        </pc:spChg>
      </pc:sldChg>
      <pc:sldChg chg="modSp new mod">
        <pc:chgData name="Marco Barbone" userId="e4afca254f8b4a11" providerId="LiveId" clId="{40F7BD4E-4A3D-482D-A6AA-D392A5B0E9D7}" dt="2023-04-05T13:49:51.756" v="1728" actId="20577"/>
        <pc:sldMkLst>
          <pc:docMk/>
          <pc:sldMk cId="4191504605" sldId="711"/>
        </pc:sldMkLst>
        <pc:spChg chg="mod">
          <ac:chgData name="Marco Barbone" userId="e4afca254f8b4a11" providerId="LiveId" clId="{40F7BD4E-4A3D-482D-A6AA-D392A5B0E9D7}" dt="2023-04-05T13:48:50.543" v="1629" actId="20577"/>
          <ac:spMkLst>
            <pc:docMk/>
            <pc:sldMk cId="4191504605" sldId="711"/>
            <ac:spMk id="2" creationId="{BB49D540-C1BD-DF98-B8BB-AD5B953887FC}"/>
          </ac:spMkLst>
        </pc:spChg>
        <pc:spChg chg="mod">
          <ac:chgData name="Marco Barbone" userId="e4afca254f8b4a11" providerId="LiveId" clId="{40F7BD4E-4A3D-482D-A6AA-D392A5B0E9D7}" dt="2023-04-05T13:49:51.756" v="1728" actId="20577"/>
          <ac:spMkLst>
            <pc:docMk/>
            <pc:sldMk cId="4191504605" sldId="711"/>
            <ac:spMk id="3" creationId="{83061581-620D-E93C-BD3F-A9306D9760ED}"/>
          </ac:spMkLst>
        </pc:spChg>
      </pc:sldChg>
      <pc:sldChg chg="modSp new mod">
        <pc:chgData name="Marco Barbone" userId="e4afca254f8b4a11" providerId="LiveId" clId="{40F7BD4E-4A3D-482D-A6AA-D392A5B0E9D7}" dt="2023-04-05T13:54:35.688" v="2150" actId="20577"/>
        <pc:sldMkLst>
          <pc:docMk/>
          <pc:sldMk cId="2610893242" sldId="712"/>
        </pc:sldMkLst>
        <pc:spChg chg="mod">
          <ac:chgData name="Marco Barbone" userId="e4afca254f8b4a11" providerId="LiveId" clId="{40F7BD4E-4A3D-482D-A6AA-D392A5B0E9D7}" dt="2023-04-05T13:53:13.897" v="2081" actId="20577"/>
          <ac:spMkLst>
            <pc:docMk/>
            <pc:sldMk cId="2610893242" sldId="712"/>
            <ac:spMk id="2" creationId="{6D5E47EF-489A-53ED-72D8-B024AA7CB503}"/>
          </ac:spMkLst>
        </pc:spChg>
        <pc:spChg chg="mod">
          <ac:chgData name="Marco Barbone" userId="e4afca254f8b4a11" providerId="LiveId" clId="{40F7BD4E-4A3D-482D-A6AA-D392A5B0E9D7}" dt="2023-04-05T13:54:35.688" v="2150" actId="20577"/>
          <ac:spMkLst>
            <pc:docMk/>
            <pc:sldMk cId="2610893242" sldId="712"/>
            <ac:spMk id="3" creationId="{D91371B2-0115-9D78-A55E-15C33C564431}"/>
          </ac:spMkLst>
        </pc:spChg>
      </pc:sldChg>
      <pc:sldMasterChg chg="delSldLayout">
        <pc:chgData name="Marco Barbone" userId="e4afca254f8b4a11" providerId="LiveId" clId="{40F7BD4E-4A3D-482D-A6AA-D392A5B0E9D7}" dt="2023-04-05T13:40:24.964" v="1342" actId="47"/>
        <pc:sldMasterMkLst>
          <pc:docMk/>
          <pc:sldMasterMk cId="3159255888" sldId="2147483660"/>
        </pc:sldMasterMkLst>
        <pc:sldLayoutChg chg="del">
          <pc:chgData name="Marco Barbone" userId="e4afca254f8b4a11" providerId="LiveId" clId="{40F7BD4E-4A3D-482D-A6AA-D392A5B0E9D7}" dt="2023-04-05T13:40:24.964" v="1342" actId="47"/>
          <pc:sldLayoutMkLst>
            <pc:docMk/>
            <pc:sldMasterMk cId="3159255888" sldId="2147483660"/>
            <pc:sldLayoutMk cId="2594193670" sldId="2147483671"/>
          </pc:sldLayoutMkLst>
        </pc:sldLayoutChg>
      </pc:sldMasterChg>
    </pc:docChg>
  </pc:docChgLst>
  <pc:docChgLst>
    <pc:chgData name="Marco Barbone" userId="e4afca254f8b4a11" providerId="LiveId" clId="{6C659BE8-87C5-4AEA-9C7E-1D2E178CCCDC}"/>
    <pc:docChg chg="undo redo custSel addSld delSld modSld sldOrd addSection delSection modSection">
      <pc:chgData name="Marco Barbone" userId="e4afca254f8b4a11" providerId="LiveId" clId="{6C659BE8-87C5-4AEA-9C7E-1D2E178CCCDC}" dt="2023-05-10T14:54:53.091" v="2601"/>
      <pc:docMkLst>
        <pc:docMk/>
      </pc:docMkLst>
      <pc:sldChg chg="addSp delSp modSp mod">
        <pc:chgData name="Marco Barbone" userId="e4afca254f8b4a11" providerId="LiveId" clId="{6C659BE8-87C5-4AEA-9C7E-1D2E178CCCDC}" dt="2023-05-02T11:15:49.997" v="2575"/>
        <pc:sldMkLst>
          <pc:docMk/>
          <pc:sldMk cId="4058368317" sldId="257"/>
        </pc:sldMkLst>
        <pc:spChg chg="add del mod">
          <ac:chgData name="Marco Barbone" userId="e4afca254f8b4a11" providerId="LiveId" clId="{6C659BE8-87C5-4AEA-9C7E-1D2E178CCCDC}" dt="2023-05-01T15:57:14.103" v="13" actId="1076"/>
          <ac:spMkLst>
            <pc:docMk/>
            <pc:sldMk cId="4058368317" sldId="257"/>
            <ac:spMk id="3" creationId="{00000000-0000-0000-0000-000000000000}"/>
          </ac:spMkLst>
        </pc:spChg>
        <pc:spChg chg="mod">
          <ac:chgData name="Marco Barbone" userId="e4afca254f8b4a11" providerId="LiveId" clId="{6C659BE8-87C5-4AEA-9C7E-1D2E178CCCDC}" dt="2023-05-02T11:15:49.997" v="2575"/>
          <ac:spMkLst>
            <pc:docMk/>
            <pc:sldMk cId="4058368317" sldId="257"/>
            <ac:spMk id="4" creationId="{00000000-0000-0000-0000-000000000000}"/>
          </ac:spMkLst>
        </pc:spChg>
        <pc:spChg chg="add del">
          <ac:chgData name="Marco Barbone" userId="e4afca254f8b4a11" providerId="LiveId" clId="{6C659BE8-87C5-4AEA-9C7E-1D2E178CCCDC}" dt="2023-05-01T15:56:59.168" v="1"/>
          <ac:spMkLst>
            <pc:docMk/>
            <pc:sldMk cId="4058368317" sldId="257"/>
            <ac:spMk id="7" creationId="{F3E5342D-BD8C-6CEB-A1A4-D6A98A1E44B1}"/>
          </ac:spMkLst>
        </pc:spChg>
        <pc:spChg chg="add del">
          <ac:chgData name="Marco Barbone" userId="e4afca254f8b4a11" providerId="LiveId" clId="{6C659BE8-87C5-4AEA-9C7E-1D2E178CCCDC}" dt="2023-05-01T15:57:02.982" v="3"/>
          <ac:spMkLst>
            <pc:docMk/>
            <pc:sldMk cId="4058368317" sldId="257"/>
            <ac:spMk id="8" creationId="{78B2F0D2-28FD-CFF1-F3CE-9C0D4B8BF7C7}"/>
          </ac:spMkLst>
        </pc:spChg>
        <pc:spChg chg="add del mod">
          <ac:chgData name="Marco Barbone" userId="e4afca254f8b4a11" providerId="LiveId" clId="{6C659BE8-87C5-4AEA-9C7E-1D2E178CCCDC}" dt="2023-05-01T15:57:07.993" v="10"/>
          <ac:spMkLst>
            <pc:docMk/>
            <pc:sldMk cId="4058368317" sldId="257"/>
            <ac:spMk id="9" creationId="{00EEC664-22CA-13FE-6F8D-B72EFE94625A}"/>
          </ac:spMkLst>
        </pc:spChg>
      </pc:sldChg>
      <pc:sldChg chg="del">
        <pc:chgData name="Marco Barbone" userId="e4afca254f8b4a11" providerId="LiveId" clId="{6C659BE8-87C5-4AEA-9C7E-1D2E178CCCDC}" dt="2023-05-01T16:35:54.534" v="2000" actId="47"/>
        <pc:sldMkLst>
          <pc:docMk/>
          <pc:sldMk cId="3519806264" sldId="258"/>
        </pc:sldMkLst>
      </pc:sldChg>
      <pc:sldChg chg="del">
        <pc:chgData name="Marco Barbone" userId="e4afca254f8b4a11" providerId="LiveId" clId="{6C659BE8-87C5-4AEA-9C7E-1D2E178CCCDC}" dt="2023-05-01T16:35:55.183" v="2001" actId="47"/>
        <pc:sldMkLst>
          <pc:docMk/>
          <pc:sldMk cId="2538469566" sldId="259"/>
        </pc:sldMkLst>
      </pc:sldChg>
      <pc:sldChg chg="modSp mod">
        <pc:chgData name="Marco Barbone" userId="e4afca254f8b4a11" providerId="LiveId" clId="{6C659BE8-87C5-4AEA-9C7E-1D2E178CCCDC}" dt="2023-05-10T13:29:12.314" v="2596" actId="1076"/>
        <pc:sldMkLst>
          <pc:docMk/>
          <pc:sldMk cId="0" sldId="260"/>
        </pc:sldMkLst>
        <pc:spChg chg="mod">
          <ac:chgData name="Marco Barbone" userId="e4afca254f8b4a11" providerId="LiveId" clId="{6C659BE8-87C5-4AEA-9C7E-1D2E178CCCDC}" dt="2023-05-10T13:29:12.314" v="2596" actId="1076"/>
          <ac:spMkLst>
            <pc:docMk/>
            <pc:sldMk cId="0" sldId="260"/>
            <ac:spMk id="15" creationId="{A48BDD71-0B78-E7CA-F253-7F8CFB5D0676}"/>
          </ac:spMkLst>
        </pc:spChg>
      </pc:sldChg>
      <pc:sldChg chg="addSp delSp modSp add del mod chgLayout">
        <pc:chgData name="Marco Barbone" userId="e4afca254f8b4a11" providerId="LiveId" clId="{6C659BE8-87C5-4AEA-9C7E-1D2E178CCCDC}" dt="2023-05-01T16:31:00.590" v="1727" actId="47"/>
        <pc:sldMkLst>
          <pc:docMk/>
          <pc:sldMk cId="0" sldId="271"/>
        </pc:sldMkLst>
        <pc:spChg chg="mod ord">
          <ac:chgData name="Marco Barbone" userId="e4afca254f8b4a11" providerId="LiveId" clId="{6C659BE8-87C5-4AEA-9C7E-1D2E178CCCDC}" dt="2023-05-01T16:30:12.290" v="1722" actId="1076"/>
          <ac:spMkLst>
            <pc:docMk/>
            <pc:sldMk cId="0" sldId="271"/>
            <ac:spMk id="261" creationId="{00000000-0000-0000-0000-000000000000}"/>
          </ac:spMkLst>
        </pc:spChg>
        <pc:spChg chg="mod ord">
          <ac:chgData name="Marco Barbone" userId="e4afca254f8b4a11" providerId="LiveId" clId="{6C659BE8-87C5-4AEA-9C7E-1D2E178CCCDC}" dt="2023-05-01T16:30:31.226" v="1723" actId="20577"/>
          <ac:spMkLst>
            <pc:docMk/>
            <pc:sldMk cId="0" sldId="271"/>
            <ac:spMk id="262" creationId="{00000000-0000-0000-0000-000000000000}"/>
          </ac:spMkLst>
        </pc:spChg>
        <pc:spChg chg="mod ord">
          <ac:chgData name="Marco Barbone" userId="e4afca254f8b4a11" providerId="LiveId" clId="{6C659BE8-87C5-4AEA-9C7E-1D2E178CCCDC}" dt="2023-05-01T16:28:50.599" v="1712" actId="700"/>
          <ac:spMkLst>
            <pc:docMk/>
            <pc:sldMk cId="0" sldId="271"/>
            <ac:spMk id="263" creationId="{00000000-0000-0000-0000-000000000000}"/>
          </ac:spMkLst>
        </pc:spChg>
        <pc:picChg chg="add del mod">
          <ac:chgData name="Marco Barbone" userId="e4afca254f8b4a11" providerId="LiveId" clId="{6C659BE8-87C5-4AEA-9C7E-1D2E178CCCDC}" dt="2023-05-01T16:30:44.191" v="1726" actId="478"/>
          <ac:picMkLst>
            <pc:docMk/>
            <pc:sldMk cId="0" sldId="271"/>
            <ac:picMk id="3" creationId="{45EE96CF-35DE-C020-A61A-434534B3E4B6}"/>
          </ac:picMkLst>
        </pc:picChg>
        <pc:picChg chg="mod">
          <ac:chgData name="Marco Barbone" userId="e4afca254f8b4a11" providerId="LiveId" clId="{6C659BE8-87C5-4AEA-9C7E-1D2E178CCCDC}" dt="2023-05-01T16:30:10.862" v="1720" actId="1076"/>
          <ac:picMkLst>
            <pc:docMk/>
            <pc:sldMk cId="0" sldId="271"/>
            <ac:picMk id="265" creationId="{00000000-0000-0000-0000-000000000000}"/>
          </ac:picMkLst>
        </pc:picChg>
      </pc:sldChg>
      <pc:sldChg chg="add del">
        <pc:chgData name="Marco Barbone" userId="e4afca254f8b4a11" providerId="LiveId" clId="{6C659BE8-87C5-4AEA-9C7E-1D2E178CCCDC}" dt="2023-05-01T16:36:02.469" v="2005" actId="47"/>
        <pc:sldMkLst>
          <pc:docMk/>
          <pc:sldMk cId="1670128517" sldId="698"/>
        </pc:sldMkLst>
      </pc:sldChg>
      <pc:sldChg chg="del">
        <pc:chgData name="Marco Barbone" userId="e4afca254f8b4a11" providerId="LiveId" clId="{6C659BE8-87C5-4AEA-9C7E-1D2E178CCCDC}" dt="2023-05-01T16:31:01.766" v="1728" actId="47"/>
        <pc:sldMkLst>
          <pc:docMk/>
          <pc:sldMk cId="3442747119" sldId="699"/>
        </pc:sldMkLst>
      </pc:sldChg>
      <pc:sldChg chg="modSp mod">
        <pc:chgData name="Marco Barbone" userId="e4afca254f8b4a11" providerId="LiveId" clId="{6C659BE8-87C5-4AEA-9C7E-1D2E178CCCDC}" dt="2023-05-01T16:03:18.589" v="99" actId="12"/>
        <pc:sldMkLst>
          <pc:docMk/>
          <pc:sldMk cId="960803893" sldId="701"/>
        </pc:sldMkLst>
        <pc:spChg chg="mod">
          <ac:chgData name="Marco Barbone" userId="e4afca254f8b4a11" providerId="LiveId" clId="{6C659BE8-87C5-4AEA-9C7E-1D2E178CCCDC}" dt="2023-05-01T16:00:12.611" v="53"/>
          <ac:spMkLst>
            <pc:docMk/>
            <pc:sldMk cId="960803893" sldId="701"/>
            <ac:spMk id="2" creationId="{F61C9848-34A9-F1F3-2BF7-BC8429303E92}"/>
          </ac:spMkLst>
        </pc:spChg>
        <pc:spChg chg="mod">
          <ac:chgData name="Marco Barbone" userId="e4afca254f8b4a11" providerId="LiveId" clId="{6C659BE8-87C5-4AEA-9C7E-1D2E178CCCDC}" dt="2023-05-01T16:03:18.589" v="99" actId="12"/>
          <ac:spMkLst>
            <pc:docMk/>
            <pc:sldMk cId="960803893" sldId="701"/>
            <ac:spMk id="3" creationId="{4C5604B8-9A93-5675-10E3-FB68D30407CD}"/>
          </ac:spMkLst>
        </pc:spChg>
      </pc:sldChg>
      <pc:sldChg chg="addSp modSp mod">
        <pc:chgData name="Marco Barbone" userId="e4afca254f8b4a11" providerId="LiveId" clId="{6C659BE8-87C5-4AEA-9C7E-1D2E178CCCDC}" dt="2023-05-10T14:03:05.935" v="2599" actId="20577"/>
        <pc:sldMkLst>
          <pc:docMk/>
          <pc:sldMk cId="2802658940" sldId="702"/>
        </pc:sldMkLst>
        <pc:spChg chg="mod">
          <ac:chgData name="Marco Barbone" userId="e4afca254f8b4a11" providerId="LiveId" clId="{6C659BE8-87C5-4AEA-9C7E-1D2E178CCCDC}" dt="2023-05-01T16:13:56.304" v="1148" actId="20577"/>
          <ac:spMkLst>
            <pc:docMk/>
            <pc:sldMk cId="2802658940" sldId="702"/>
            <ac:spMk id="2" creationId="{F61C9848-34A9-F1F3-2BF7-BC8429303E92}"/>
          </ac:spMkLst>
        </pc:spChg>
        <pc:spChg chg="mod">
          <ac:chgData name="Marco Barbone" userId="e4afca254f8b4a11" providerId="LiveId" clId="{6C659BE8-87C5-4AEA-9C7E-1D2E178CCCDC}" dt="2023-05-10T14:03:05.935" v="2599" actId="20577"/>
          <ac:spMkLst>
            <pc:docMk/>
            <pc:sldMk cId="2802658940" sldId="702"/>
            <ac:spMk id="3" creationId="{4C5604B8-9A93-5675-10E3-FB68D30407CD}"/>
          </ac:spMkLst>
        </pc:spChg>
        <pc:spChg chg="add mod">
          <ac:chgData name="Marco Barbone" userId="e4afca254f8b4a11" providerId="LiveId" clId="{6C659BE8-87C5-4AEA-9C7E-1D2E178CCCDC}" dt="2023-05-01T16:09:08.294" v="727" actId="207"/>
          <ac:spMkLst>
            <pc:docMk/>
            <pc:sldMk cId="2802658940" sldId="702"/>
            <ac:spMk id="4" creationId="{15C34611-323F-1DC2-F6D4-8FA4910444D3}"/>
          </ac:spMkLst>
        </pc:spChg>
      </pc:sldChg>
      <pc:sldChg chg="modSp mod">
        <pc:chgData name="Marco Barbone" userId="e4afca254f8b4a11" providerId="LiveId" clId="{6C659BE8-87C5-4AEA-9C7E-1D2E178CCCDC}" dt="2023-05-02T11:47:09.039" v="2585" actId="14100"/>
        <pc:sldMkLst>
          <pc:docMk/>
          <pc:sldMk cId="3986394045" sldId="703"/>
        </pc:sldMkLst>
        <pc:spChg chg="mod">
          <ac:chgData name="Marco Barbone" userId="e4afca254f8b4a11" providerId="LiveId" clId="{6C659BE8-87C5-4AEA-9C7E-1D2E178CCCDC}" dt="2023-05-01T16:33:54.727" v="1769" actId="20577"/>
          <ac:spMkLst>
            <pc:docMk/>
            <pc:sldMk cId="3986394045" sldId="703"/>
            <ac:spMk id="2" creationId="{CE61ABC7-A0D8-AA95-DD0F-336967648C58}"/>
          </ac:spMkLst>
        </pc:spChg>
        <pc:spChg chg="mod">
          <ac:chgData name="Marco Barbone" userId="e4afca254f8b4a11" providerId="LiveId" clId="{6C659BE8-87C5-4AEA-9C7E-1D2E178CCCDC}" dt="2023-05-02T11:47:09.039" v="2585" actId="14100"/>
          <ac:spMkLst>
            <pc:docMk/>
            <pc:sldMk cId="3986394045" sldId="703"/>
            <ac:spMk id="3" creationId="{426183B6-6E01-AB20-2726-9E026F28D3E3}"/>
          </ac:spMkLst>
        </pc:spChg>
        <pc:spChg chg="mod">
          <ac:chgData name="Marco Barbone" userId="e4afca254f8b4a11" providerId="LiveId" clId="{6C659BE8-87C5-4AEA-9C7E-1D2E178CCCDC}" dt="2023-05-01T16:34:01.757" v="1781" actId="20577"/>
          <ac:spMkLst>
            <pc:docMk/>
            <pc:sldMk cId="3986394045" sldId="703"/>
            <ac:spMk id="5" creationId="{AF3D3349-0E02-A18E-D16B-DCFB3E20D3ED}"/>
          </ac:spMkLst>
        </pc:spChg>
      </pc:sldChg>
      <pc:sldChg chg="modSp mod">
        <pc:chgData name="Marco Barbone" userId="e4afca254f8b4a11" providerId="LiveId" clId="{6C659BE8-87C5-4AEA-9C7E-1D2E178CCCDC}" dt="2023-05-01T16:35:43.982" v="1986" actId="20577"/>
        <pc:sldMkLst>
          <pc:docMk/>
          <pc:sldMk cId="1610503607" sldId="704"/>
        </pc:sldMkLst>
        <pc:spChg chg="mod">
          <ac:chgData name="Marco Barbone" userId="e4afca254f8b4a11" providerId="LiveId" clId="{6C659BE8-87C5-4AEA-9C7E-1D2E178CCCDC}" dt="2023-05-01T16:35:43.982" v="1986" actId="20577"/>
          <ac:spMkLst>
            <pc:docMk/>
            <pc:sldMk cId="1610503607" sldId="704"/>
            <ac:spMk id="2" creationId="{0B44595E-E4A0-31AE-B51A-7D88717BCEA8}"/>
          </ac:spMkLst>
        </pc:spChg>
        <pc:spChg chg="mod">
          <ac:chgData name="Marco Barbone" userId="e4afca254f8b4a11" providerId="LiveId" clId="{6C659BE8-87C5-4AEA-9C7E-1D2E178CCCDC}" dt="2023-05-01T16:35:37.285" v="1982" actId="20577"/>
          <ac:spMkLst>
            <pc:docMk/>
            <pc:sldMk cId="1610503607" sldId="704"/>
            <ac:spMk id="3" creationId="{F675C457-D4B1-8FEE-132A-8E0F04CFBE9F}"/>
          </ac:spMkLst>
        </pc:spChg>
      </pc:sldChg>
      <pc:sldChg chg="del">
        <pc:chgData name="Marco Barbone" userId="e4afca254f8b4a11" providerId="LiveId" clId="{6C659BE8-87C5-4AEA-9C7E-1D2E178CCCDC}" dt="2023-05-01T16:35:51.395" v="1994" actId="47"/>
        <pc:sldMkLst>
          <pc:docMk/>
          <pc:sldMk cId="3722273435" sldId="705"/>
        </pc:sldMkLst>
      </pc:sldChg>
      <pc:sldChg chg="addSp delSp modSp mod">
        <pc:chgData name="Marco Barbone" userId="e4afca254f8b4a11" providerId="LiveId" clId="{6C659BE8-87C5-4AEA-9C7E-1D2E178CCCDC}" dt="2023-05-01T16:47:46.997" v="2526" actId="14100"/>
        <pc:sldMkLst>
          <pc:docMk/>
          <pc:sldMk cId="873888166" sldId="706"/>
        </pc:sldMkLst>
        <pc:spChg chg="mod">
          <ac:chgData name="Marco Barbone" userId="e4afca254f8b4a11" providerId="LiveId" clId="{6C659BE8-87C5-4AEA-9C7E-1D2E178CCCDC}" dt="2023-05-01T16:37:04.652" v="2085" actId="20577"/>
          <ac:spMkLst>
            <pc:docMk/>
            <pc:sldMk cId="873888166" sldId="706"/>
            <ac:spMk id="2" creationId="{FC938F1B-4CD0-0D29-4318-2A03C544A886}"/>
          </ac:spMkLst>
        </pc:spChg>
        <pc:spChg chg="add del mod">
          <ac:chgData name="Marco Barbone" userId="e4afca254f8b4a11" providerId="LiveId" clId="{6C659BE8-87C5-4AEA-9C7E-1D2E178CCCDC}" dt="2023-05-01T16:40:52.478" v="2098"/>
          <ac:spMkLst>
            <pc:docMk/>
            <pc:sldMk cId="873888166" sldId="706"/>
            <ac:spMk id="5" creationId="{DF0A20D9-0D4F-9A0F-1165-D7E64A19F26A}"/>
          </ac:spMkLst>
        </pc:spChg>
        <pc:spChg chg="add del mod">
          <ac:chgData name="Marco Barbone" userId="e4afca254f8b4a11" providerId="LiveId" clId="{6C659BE8-87C5-4AEA-9C7E-1D2E178CCCDC}" dt="2023-05-01T16:40:17.864" v="2097"/>
          <ac:spMkLst>
            <pc:docMk/>
            <pc:sldMk cId="873888166" sldId="706"/>
            <ac:spMk id="7" creationId="{50069EBC-5EC4-C89D-DC29-591BEBC36ECE}"/>
          </ac:spMkLst>
        </pc:spChg>
        <pc:spChg chg="del">
          <ac:chgData name="Marco Barbone" userId="e4afca254f8b4a11" providerId="LiveId" clId="{6C659BE8-87C5-4AEA-9C7E-1D2E178CCCDC}" dt="2023-05-01T16:38:16.786" v="2089" actId="478"/>
          <ac:spMkLst>
            <pc:docMk/>
            <pc:sldMk cId="873888166" sldId="706"/>
            <ac:spMk id="12" creationId="{20FA5D79-0F07-8E3C-63A2-ECCBD0130AD6}"/>
          </ac:spMkLst>
        </pc:spChg>
        <pc:spChg chg="del mod">
          <ac:chgData name="Marco Barbone" userId="e4afca254f8b4a11" providerId="LiveId" clId="{6C659BE8-87C5-4AEA-9C7E-1D2E178CCCDC}" dt="2023-05-01T16:38:15.120" v="2088" actId="478"/>
          <ac:spMkLst>
            <pc:docMk/>
            <pc:sldMk cId="873888166" sldId="706"/>
            <ac:spMk id="13" creationId="{BECFA98A-E2BB-D027-CF9D-7D5499A257D3}"/>
          </ac:spMkLst>
        </pc:spChg>
        <pc:graphicFrameChg chg="add del mod">
          <ac:chgData name="Marco Barbone" userId="e4afca254f8b4a11" providerId="LiveId" clId="{6C659BE8-87C5-4AEA-9C7E-1D2E178CCCDC}" dt="2023-05-01T16:39:11.206" v="2093" actId="478"/>
          <ac:graphicFrameMkLst>
            <pc:docMk/>
            <pc:sldMk cId="873888166" sldId="706"/>
            <ac:graphicFrameMk id="6" creationId="{F4A7A2EB-B7E9-5755-C844-012A3E0F5BC3}"/>
          </ac:graphicFrameMkLst>
        </pc:graphicFrameChg>
        <pc:picChg chg="add mod">
          <ac:chgData name="Marco Barbone" userId="e4afca254f8b4a11" providerId="LiveId" clId="{6C659BE8-87C5-4AEA-9C7E-1D2E178CCCDC}" dt="2023-05-01T16:47:46.997" v="2526" actId="14100"/>
          <ac:picMkLst>
            <pc:docMk/>
            <pc:sldMk cId="873888166" sldId="706"/>
            <ac:picMk id="9" creationId="{87EF5132-905C-D2F2-AD08-15042C663162}"/>
          </ac:picMkLst>
        </pc:picChg>
        <pc:picChg chg="del">
          <ac:chgData name="Marco Barbone" userId="e4afca254f8b4a11" providerId="LiveId" clId="{6C659BE8-87C5-4AEA-9C7E-1D2E178CCCDC}" dt="2023-05-01T16:38:10.798" v="2086" actId="478"/>
          <ac:picMkLst>
            <pc:docMk/>
            <pc:sldMk cId="873888166" sldId="706"/>
            <ac:picMk id="10" creationId="{9FF68D9A-0B48-DA64-BA2D-B3C7876971AE}"/>
          </ac:picMkLst>
        </pc:picChg>
      </pc:sldChg>
      <pc:sldChg chg="del">
        <pc:chgData name="Marco Barbone" userId="e4afca254f8b4a11" providerId="LiveId" clId="{6C659BE8-87C5-4AEA-9C7E-1D2E178CCCDC}" dt="2023-05-01T16:35:51.575" v="1995" actId="47"/>
        <pc:sldMkLst>
          <pc:docMk/>
          <pc:sldMk cId="2629790761" sldId="708"/>
        </pc:sldMkLst>
      </pc:sldChg>
      <pc:sldChg chg="del">
        <pc:chgData name="Marco Barbone" userId="e4afca254f8b4a11" providerId="LiveId" clId="{6C659BE8-87C5-4AEA-9C7E-1D2E178CCCDC}" dt="2023-05-01T16:35:53.184" v="1998" actId="47"/>
        <pc:sldMkLst>
          <pc:docMk/>
          <pc:sldMk cId="3908567402" sldId="709"/>
        </pc:sldMkLst>
      </pc:sldChg>
      <pc:sldChg chg="del">
        <pc:chgData name="Marco Barbone" userId="e4afca254f8b4a11" providerId="LiveId" clId="{6C659BE8-87C5-4AEA-9C7E-1D2E178CCCDC}" dt="2023-05-01T16:35:52.695" v="1997" actId="47"/>
        <pc:sldMkLst>
          <pc:docMk/>
          <pc:sldMk cId="3872939578" sldId="710"/>
        </pc:sldMkLst>
      </pc:sldChg>
      <pc:sldChg chg="del">
        <pc:chgData name="Marco Barbone" userId="e4afca254f8b4a11" providerId="LiveId" clId="{6C659BE8-87C5-4AEA-9C7E-1D2E178CCCDC}" dt="2023-05-01T16:35:52.073" v="1996" actId="47"/>
        <pc:sldMkLst>
          <pc:docMk/>
          <pc:sldMk cId="4191504605" sldId="711"/>
        </pc:sldMkLst>
      </pc:sldChg>
      <pc:sldChg chg="del">
        <pc:chgData name="Marco Barbone" userId="e4afca254f8b4a11" providerId="LiveId" clId="{6C659BE8-87C5-4AEA-9C7E-1D2E178CCCDC}" dt="2023-05-01T16:35:53.711" v="1999" actId="47"/>
        <pc:sldMkLst>
          <pc:docMk/>
          <pc:sldMk cId="2610893242" sldId="712"/>
        </pc:sldMkLst>
      </pc:sldChg>
      <pc:sldChg chg="addSp delSp modSp new del mod modClrScheme chgLayout">
        <pc:chgData name="Marco Barbone" userId="e4afca254f8b4a11" providerId="LiveId" clId="{6C659BE8-87C5-4AEA-9C7E-1D2E178CCCDC}" dt="2023-05-01T15:58:49.453" v="29" actId="47"/>
        <pc:sldMkLst>
          <pc:docMk/>
          <pc:sldMk cId="2774215648" sldId="713"/>
        </pc:sldMkLst>
        <pc:spChg chg="del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2" creationId="{B5F6F5E6-901B-959F-62B4-548CF5A48E52}"/>
          </ac:spMkLst>
        </pc:spChg>
        <pc:spChg chg="del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3" creationId="{E4F87D25-E829-2F93-5B11-BD97D71CAD03}"/>
          </ac:spMkLst>
        </pc:spChg>
        <pc:spChg chg="del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4" creationId="{BEC72EFC-8B6C-459B-6756-FF6B88498792}"/>
          </ac:spMkLst>
        </pc:spChg>
        <pc:spChg chg="del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5" creationId="{6D4BF2A4-786C-B8F2-51AC-55C579EC0DC9}"/>
          </ac:spMkLst>
        </pc:spChg>
        <pc:spChg chg="del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6" creationId="{EA49735B-2F96-9F99-CAA9-E09A190D8ACC}"/>
          </ac:spMkLst>
        </pc:spChg>
        <pc:spChg chg="del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7" creationId="{CADB444E-A821-F76D-18AA-42852945BC95}"/>
          </ac:spMkLst>
        </pc:spChg>
        <pc:spChg chg="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8" creationId="{233D0B38-6A2E-74EE-F4F2-80589C0FD3E8}"/>
          </ac:spMkLst>
        </pc:spChg>
        <pc:spChg chg="add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9" creationId="{E6D4C52B-2203-04D8-972C-972EE6AF0790}"/>
          </ac:spMkLst>
        </pc:spChg>
        <pc:spChg chg="add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10" creationId="{6474126E-89F4-E9F2-DB5A-127A067486CE}"/>
          </ac:spMkLst>
        </pc:spChg>
        <pc:spChg chg="add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11" creationId="{C577E3F3-BF75-8948-97DB-A9A5444B1D12}"/>
          </ac:spMkLst>
        </pc:spChg>
        <pc:spChg chg="add mod ord">
          <ac:chgData name="Marco Barbone" userId="e4afca254f8b4a11" providerId="LiveId" clId="{6C659BE8-87C5-4AEA-9C7E-1D2E178CCCDC}" dt="2023-05-01T15:58:11.905" v="25" actId="700"/>
          <ac:spMkLst>
            <pc:docMk/>
            <pc:sldMk cId="2774215648" sldId="713"/>
            <ac:spMk id="12" creationId="{57502110-4D6C-D916-EA3E-295D4ADC0ADC}"/>
          </ac:spMkLst>
        </pc:spChg>
      </pc:sldChg>
      <pc:sldChg chg="addSp delSp modSp add mod modClrScheme chgLayout">
        <pc:chgData name="Marco Barbone" userId="e4afca254f8b4a11" providerId="LiveId" clId="{6C659BE8-87C5-4AEA-9C7E-1D2E178CCCDC}" dt="2023-05-02T11:16:15.424" v="2577" actId="14100"/>
        <pc:sldMkLst>
          <pc:docMk/>
          <pc:sldMk cId="0" sldId="714"/>
        </pc:sldMkLst>
        <pc:spChg chg="add del mod ord">
          <ac:chgData name="Marco Barbone" userId="e4afca254f8b4a11" providerId="LiveId" clId="{6C659BE8-87C5-4AEA-9C7E-1D2E178CCCDC}" dt="2023-05-01T16:36:19.746" v="2008" actId="700"/>
          <ac:spMkLst>
            <pc:docMk/>
            <pc:sldMk cId="0" sldId="714"/>
            <ac:spMk id="2" creationId="{C22D1BAE-0226-E8CB-9F7D-EB16D47C91B6}"/>
          </ac:spMkLst>
        </pc:spChg>
        <pc:spChg chg="mod ord">
          <ac:chgData name="Marco Barbone" userId="e4afca254f8b4a11" providerId="LiveId" clId="{6C659BE8-87C5-4AEA-9C7E-1D2E178CCCDC}" dt="2023-05-01T16:36:19.746" v="2008" actId="700"/>
          <ac:spMkLst>
            <pc:docMk/>
            <pc:sldMk cId="0" sldId="714"/>
            <ac:spMk id="141" creationId="{00000000-0000-0000-0000-000000000000}"/>
          </ac:spMkLst>
        </pc:spChg>
        <pc:spChg chg="mod ord">
          <ac:chgData name="Marco Barbone" userId="e4afca254f8b4a11" providerId="LiveId" clId="{6C659BE8-87C5-4AEA-9C7E-1D2E178CCCDC}" dt="2023-05-01T16:36:19.746" v="2008" actId="700"/>
          <ac:spMkLst>
            <pc:docMk/>
            <pc:sldMk cId="0" sldId="714"/>
            <ac:spMk id="142" creationId="{00000000-0000-0000-0000-000000000000}"/>
          </ac:spMkLst>
        </pc:spChg>
        <pc:spChg chg="mod">
          <ac:chgData name="Marco Barbone" userId="e4afca254f8b4a11" providerId="LiveId" clId="{6C659BE8-87C5-4AEA-9C7E-1D2E178CCCDC}" dt="2023-05-02T11:16:12.117" v="2576" actId="1076"/>
          <ac:spMkLst>
            <pc:docMk/>
            <pc:sldMk cId="0" sldId="714"/>
            <ac:spMk id="144" creationId="{00000000-0000-0000-0000-000000000000}"/>
          </ac:spMkLst>
        </pc:spChg>
        <pc:spChg chg="mod">
          <ac:chgData name="Marco Barbone" userId="e4afca254f8b4a11" providerId="LiveId" clId="{6C659BE8-87C5-4AEA-9C7E-1D2E178CCCDC}" dt="2023-05-01T15:59:43.309" v="42" actId="1076"/>
          <ac:spMkLst>
            <pc:docMk/>
            <pc:sldMk cId="0" sldId="714"/>
            <ac:spMk id="146" creationId="{00000000-0000-0000-0000-000000000000}"/>
          </ac:spMkLst>
        </pc:spChg>
        <pc:spChg chg="mod">
          <ac:chgData name="Marco Barbone" userId="e4afca254f8b4a11" providerId="LiveId" clId="{6C659BE8-87C5-4AEA-9C7E-1D2E178CCCDC}" dt="2023-05-01T15:59:32.015" v="41" actId="20577"/>
          <ac:spMkLst>
            <pc:docMk/>
            <pc:sldMk cId="0" sldId="714"/>
            <ac:spMk id="149" creationId="{00000000-0000-0000-0000-000000000000}"/>
          </ac:spMkLst>
        </pc:spChg>
        <pc:cxnChg chg="mod">
          <ac:chgData name="Marco Barbone" userId="e4afca254f8b4a11" providerId="LiveId" clId="{6C659BE8-87C5-4AEA-9C7E-1D2E178CCCDC}" dt="2023-05-02T11:16:15.424" v="2577" actId="14100"/>
          <ac:cxnSpMkLst>
            <pc:docMk/>
            <pc:sldMk cId="0" sldId="714"/>
            <ac:cxnSpMk id="145" creationId="{00000000-0000-0000-0000-000000000000}"/>
          </ac:cxnSpMkLst>
        </pc:cxnChg>
      </pc:sldChg>
      <pc:sldChg chg="modSp new mod">
        <pc:chgData name="Marco Barbone" userId="e4afca254f8b4a11" providerId="LiveId" clId="{6C659BE8-87C5-4AEA-9C7E-1D2E178CCCDC}" dt="2023-05-01T16:05:38.457" v="342" actId="20577"/>
        <pc:sldMkLst>
          <pc:docMk/>
          <pc:sldMk cId="2405795161" sldId="715"/>
        </pc:sldMkLst>
        <pc:spChg chg="mod">
          <ac:chgData name="Marco Barbone" userId="e4afca254f8b4a11" providerId="LiveId" clId="{6C659BE8-87C5-4AEA-9C7E-1D2E178CCCDC}" dt="2023-05-01T16:04:09.437" v="127" actId="20577"/>
          <ac:spMkLst>
            <pc:docMk/>
            <pc:sldMk cId="2405795161" sldId="715"/>
            <ac:spMk id="2" creationId="{1AC70ADA-F053-5EAE-6C80-539005A626BC}"/>
          </ac:spMkLst>
        </pc:spChg>
        <pc:spChg chg="add del mod">
          <ac:chgData name="Marco Barbone" userId="e4afca254f8b4a11" providerId="LiveId" clId="{6C659BE8-87C5-4AEA-9C7E-1D2E178CCCDC}" dt="2023-05-01T16:00:06.945" v="49" actId="21"/>
          <ac:spMkLst>
            <pc:docMk/>
            <pc:sldMk cId="2405795161" sldId="715"/>
            <ac:spMk id="3" creationId="{430900DB-BA9E-FDEE-455E-98E38412911D}"/>
          </ac:spMkLst>
        </pc:spChg>
        <pc:spChg chg="mod">
          <ac:chgData name="Marco Barbone" userId="e4afca254f8b4a11" providerId="LiveId" clId="{6C659BE8-87C5-4AEA-9C7E-1D2E178CCCDC}" dt="2023-05-01T16:05:38.457" v="342" actId="20577"/>
          <ac:spMkLst>
            <pc:docMk/>
            <pc:sldMk cId="2405795161" sldId="715"/>
            <ac:spMk id="3" creationId="{8DEC6134-2F27-58DB-1E34-EADB9979461A}"/>
          </ac:spMkLst>
        </pc:spChg>
        <pc:spChg chg="add del mod">
          <ac:chgData name="Marco Barbone" userId="e4afca254f8b4a11" providerId="LiveId" clId="{6C659BE8-87C5-4AEA-9C7E-1D2E178CCCDC}" dt="2023-05-01T16:00:06.945" v="49" actId="21"/>
          <ac:spMkLst>
            <pc:docMk/>
            <pc:sldMk cId="2405795161" sldId="715"/>
            <ac:spMk id="154" creationId="{00000000-0000-0000-0000-000000000000}"/>
          </ac:spMkLst>
        </pc:spChg>
        <pc:spChg chg="mod">
          <ac:chgData name="Marco Barbone" userId="e4afca254f8b4a11" providerId="LiveId" clId="{6C659BE8-87C5-4AEA-9C7E-1D2E178CCCDC}" dt="2023-05-01T16:00:07.473" v="51"/>
          <ac:spMkLst>
            <pc:docMk/>
            <pc:sldMk cId="2405795161" sldId="715"/>
            <ac:spMk id="155" creationId="{00000000-0000-0000-0000-000000000000}"/>
          </ac:spMkLst>
        </pc:spChg>
      </pc:sldChg>
      <pc:sldChg chg="modSp new mod">
        <pc:chgData name="Marco Barbone" userId="e4afca254f8b4a11" providerId="LiveId" clId="{6C659BE8-87C5-4AEA-9C7E-1D2E178CCCDC}" dt="2023-05-01T16:06:43.750" v="493" actId="404"/>
        <pc:sldMkLst>
          <pc:docMk/>
          <pc:sldMk cId="285826444" sldId="716"/>
        </pc:sldMkLst>
        <pc:spChg chg="mod">
          <ac:chgData name="Marco Barbone" userId="e4afca254f8b4a11" providerId="LiveId" clId="{6C659BE8-87C5-4AEA-9C7E-1D2E178CCCDC}" dt="2023-05-01T16:05:49.169" v="347" actId="20577"/>
          <ac:spMkLst>
            <pc:docMk/>
            <pc:sldMk cId="285826444" sldId="716"/>
            <ac:spMk id="2" creationId="{18CC5ADE-2242-7CA4-851C-C207D45BBCDF}"/>
          </ac:spMkLst>
        </pc:spChg>
        <pc:spChg chg="mod">
          <ac:chgData name="Marco Barbone" userId="e4afca254f8b4a11" providerId="LiveId" clId="{6C659BE8-87C5-4AEA-9C7E-1D2E178CCCDC}" dt="2023-05-01T16:06:43.750" v="493" actId="404"/>
          <ac:spMkLst>
            <pc:docMk/>
            <pc:sldMk cId="285826444" sldId="716"/>
            <ac:spMk id="3" creationId="{3A9C1B31-3465-C9FC-B9AE-28A235B10286}"/>
          </ac:spMkLst>
        </pc:spChg>
      </pc:sldChg>
      <pc:sldChg chg="modSp new mod">
        <pc:chgData name="Marco Barbone" userId="e4afca254f8b4a11" providerId="LiveId" clId="{6C659BE8-87C5-4AEA-9C7E-1D2E178CCCDC}" dt="2023-05-01T16:07:48.894" v="698" actId="20577"/>
        <pc:sldMkLst>
          <pc:docMk/>
          <pc:sldMk cId="4097755222" sldId="717"/>
        </pc:sldMkLst>
        <pc:spChg chg="mod">
          <ac:chgData name="Marco Barbone" userId="e4afca254f8b4a11" providerId="LiveId" clId="{6C659BE8-87C5-4AEA-9C7E-1D2E178CCCDC}" dt="2023-05-01T16:07:38.465" v="659" actId="20577"/>
          <ac:spMkLst>
            <pc:docMk/>
            <pc:sldMk cId="4097755222" sldId="717"/>
            <ac:spMk id="2" creationId="{2A768507-6742-BAD4-33B1-77AAED0B5163}"/>
          </ac:spMkLst>
        </pc:spChg>
        <pc:spChg chg="mod">
          <ac:chgData name="Marco Barbone" userId="e4afca254f8b4a11" providerId="LiveId" clId="{6C659BE8-87C5-4AEA-9C7E-1D2E178CCCDC}" dt="2023-05-01T16:07:48.894" v="698" actId="20577"/>
          <ac:spMkLst>
            <pc:docMk/>
            <pc:sldMk cId="4097755222" sldId="717"/>
            <ac:spMk id="3" creationId="{7AB8C6F5-431F-C347-1664-358909FD33C2}"/>
          </ac:spMkLst>
        </pc:spChg>
      </pc:sldChg>
      <pc:sldChg chg="modSp new mod">
        <pc:chgData name="Marco Barbone" userId="e4afca254f8b4a11" providerId="LiveId" clId="{6C659BE8-87C5-4AEA-9C7E-1D2E178CCCDC}" dt="2023-05-01T16:10:21.200" v="832" actId="20577"/>
        <pc:sldMkLst>
          <pc:docMk/>
          <pc:sldMk cId="3552392849" sldId="718"/>
        </pc:sldMkLst>
        <pc:spChg chg="mod">
          <ac:chgData name="Marco Barbone" userId="e4afca254f8b4a11" providerId="LiveId" clId="{6C659BE8-87C5-4AEA-9C7E-1D2E178CCCDC}" dt="2023-05-01T16:10:21.200" v="832" actId="20577"/>
          <ac:spMkLst>
            <pc:docMk/>
            <pc:sldMk cId="3552392849" sldId="718"/>
            <ac:spMk id="2" creationId="{FAE6BBE4-4061-4018-3294-0566DFADB401}"/>
          </ac:spMkLst>
        </pc:spChg>
        <pc:spChg chg="mod">
          <ac:chgData name="Marco Barbone" userId="e4afca254f8b4a11" providerId="LiveId" clId="{6C659BE8-87C5-4AEA-9C7E-1D2E178CCCDC}" dt="2023-05-01T16:10:01.523" v="804"/>
          <ac:spMkLst>
            <pc:docMk/>
            <pc:sldMk cId="3552392849" sldId="718"/>
            <ac:spMk id="3" creationId="{13AFA9BD-F648-EC22-05C9-4FE0BB787225}"/>
          </ac:spMkLst>
        </pc:spChg>
      </pc:sldChg>
      <pc:sldChg chg="addSp delSp modSp new del mod chgLayout">
        <pc:chgData name="Marco Barbone" userId="e4afca254f8b4a11" providerId="LiveId" clId="{6C659BE8-87C5-4AEA-9C7E-1D2E178CCCDC}" dt="2023-05-01T16:11:26.292" v="840" actId="47"/>
        <pc:sldMkLst>
          <pc:docMk/>
          <pc:sldMk cId="269099447" sldId="719"/>
        </pc:sldMkLst>
        <pc:spChg chg="del">
          <ac:chgData name="Marco Barbone" userId="e4afca254f8b4a11" providerId="LiveId" clId="{6C659BE8-87C5-4AEA-9C7E-1D2E178CCCDC}" dt="2023-05-01T16:11:11.228" v="835" actId="700"/>
          <ac:spMkLst>
            <pc:docMk/>
            <pc:sldMk cId="269099447" sldId="719"/>
            <ac:spMk id="2" creationId="{4A9E7FA6-7B13-B6B9-25B2-7E4230D1921C}"/>
          </ac:spMkLst>
        </pc:spChg>
        <pc:spChg chg="del mod">
          <ac:chgData name="Marco Barbone" userId="e4afca254f8b4a11" providerId="LiveId" clId="{6C659BE8-87C5-4AEA-9C7E-1D2E178CCCDC}" dt="2023-05-01T16:11:11.228" v="835" actId="700"/>
          <ac:spMkLst>
            <pc:docMk/>
            <pc:sldMk cId="269099447" sldId="719"/>
            <ac:spMk id="3" creationId="{15E5F9A7-0BC5-41CA-C457-BD48AB01B60B}"/>
          </ac:spMkLst>
        </pc:spChg>
        <pc:spChg chg="mod ord">
          <ac:chgData name="Marco Barbone" userId="e4afca254f8b4a11" providerId="LiveId" clId="{6C659BE8-87C5-4AEA-9C7E-1D2E178CCCDC}" dt="2023-05-01T16:11:11.228" v="835" actId="700"/>
          <ac:spMkLst>
            <pc:docMk/>
            <pc:sldMk cId="269099447" sldId="719"/>
            <ac:spMk id="4" creationId="{6275C107-89E2-F619-9E82-09B5110B1DE6}"/>
          </ac:spMkLst>
        </pc:spChg>
        <pc:spChg chg="add mod ord">
          <ac:chgData name="Marco Barbone" userId="e4afca254f8b4a11" providerId="LiveId" clId="{6C659BE8-87C5-4AEA-9C7E-1D2E178CCCDC}" dt="2023-05-01T16:11:20.093" v="838" actId="1076"/>
          <ac:spMkLst>
            <pc:docMk/>
            <pc:sldMk cId="269099447" sldId="719"/>
            <ac:spMk id="5" creationId="{B72D140A-5A88-DD76-FADA-A60320EAE923}"/>
          </ac:spMkLst>
        </pc:spChg>
        <pc:spChg chg="add mod ord">
          <ac:chgData name="Marco Barbone" userId="e4afca254f8b4a11" providerId="LiveId" clId="{6C659BE8-87C5-4AEA-9C7E-1D2E178CCCDC}" dt="2023-05-01T16:11:15.141" v="836" actId="14100"/>
          <ac:spMkLst>
            <pc:docMk/>
            <pc:sldMk cId="269099447" sldId="719"/>
            <ac:spMk id="6" creationId="{737EFB2C-3DF8-3960-7DAD-28CFBFE8F08F}"/>
          </ac:spMkLst>
        </pc:spChg>
      </pc:sldChg>
      <pc:sldChg chg="modSp add mod ord">
        <pc:chgData name="Marco Barbone" userId="e4afca254f8b4a11" providerId="LiveId" clId="{6C659BE8-87C5-4AEA-9C7E-1D2E178CCCDC}" dt="2023-05-10T14:54:53.091" v="2601"/>
        <pc:sldMkLst>
          <pc:docMk/>
          <pc:sldMk cId="1773011993" sldId="720"/>
        </pc:sldMkLst>
        <pc:spChg chg="mod">
          <ac:chgData name="Marco Barbone" userId="e4afca254f8b4a11" providerId="LiveId" clId="{6C659BE8-87C5-4AEA-9C7E-1D2E178CCCDC}" dt="2023-05-01T16:11:42.965" v="856" actId="20577"/>
          <ac:spMkLst>
            <pc:docMk/>
            <pc:sldMk cId="1773011993" sldId="720"/>
            <ac:spMk id="2" creationId="{F61C9848-34A9-F1F3-2BF7-BC8429303E92}"/>
          </ac:spMkLst>
        </pc:spChg>
        <pc:spChg chg="mod">
          <ac:chgData name="Marco Barbone" userId="e4afca254f8b4a11" providerId="LiveId" clId="{6C659BE8-87C5-4AEA-9C7E-1D2E178CCCDC}" dt="2023-05-02T11:04:52.475" v="2564" actId="20577"/>
          <ac:spMkLst>
            <pc:docMk/>
            <pc:sldMk cId="1773011993" sldId="720"/>
            <ac:spMk id="3" creationId="{4C5604B8-9A93-5675-10E3-FB68D30407CD}"/>
          </ac:spMkLst>
        </pc:spChg>
      </pc:sldChg>
      <pc:sldChg chg="addSp delSp modSp new mod modAnim">
        <pc:chgData name="Marco Barbone" userId="e4afca254f8b4a11" providerId="LiveId" clId="{6C659BE8-87C5-4AEA-9C7E-1D2E178CCCDC}" dt="2023-05-01T16:27:36.717" v="1710"/>
        <pc:sldMkLst>
          <pc:docMk/>
          <pc:sldMk cId="3156387569" sldId="721"/>
        </pc:sldMkLst>
        <pc:spChg chg="mod">
          <ac:chgData name="Marco Barbone" userId="e4afca254f8b4a11" providerId="LiveId" clId="{6C659BE8-87C5-4AEA-9C7E-1D2E178CCCDC}" dt="2023-05-01T16:14:06.935" v="1160" actId="20577"/>
          <ac:spMkLst>
            <pc:docMk/>
            <pc:sldMk cId="3156387569" sldId="721"/>
            <ac:spMk id="2" creationId="{263DA05F-A390-BE03-11BB-815668405981}"/>
          </ac:spMkLst>
        </pc:spChg>
        <pc:spChg chg="del">
          <ac:chgData name="Marco Barbone" userId="e4afca254f8b4a11" providerId="LiveId" clId="{6C659BE8-87C5-4AEA-9C7E-1D2E178CCCDC}" dt="2023-05-01T16:14:44.718" v="1162" actId="478"/>
          <ac:spMkLst>
            <pc:docMk/>
            <pc:sldMk cId="3156387569" sldId="721"/>
            <ac:spMk id="3" creationId="{8F687855-E0D0-DB08-F7AC-D68F8A20CCDE}"/>
          </ac:spMkLst>
        </pc:spChg>
        <pc:spChg chg="add mod">
          <ac:chgData name="Marco Barbone" userId="e4afca254f8b4a11" providerId="LiveId" clId="{6C659BE8-87C5-4AEA-9C7E-1D2E178CCCDC}" dt="2023-05-01T16:21:13.647" v="1404" actId="14100"/>
          <ac:spMkLst>
            <pc:docMk/>
            <pc:sldMk cId="3156387569" sldId="721"/>
            <ac:spMk id="5" creationId="{9268AC74-DB34-967A-1267-BB761BB85D1F}"/>
          </ac:spMkLst>
        </pc:spChg>
        <pc:spChg chg="add del mod">
          <ac:chgData name="Marco Barbone" userId="e4afca254f8b4a11" providerId="LiveId" clId="{6C659BE8-87C5-4AEA-9C7E-1D2E178CCCDC}" dt="2023-05-01T16:14:58.657" v="1171" actId="478"/>
          <ac:spMkLst>
            <pc:docMk/>
            <pc:sldMk cId="3156387569" sldId="721"/>
            <ac:spMk id="6" creationId="{3EF66E5C-9187-327D-7562-D07BCDBF9C51}"/>
          </ac:spMkLst>
        </pc:spChg>
        <pc:spChg chg="add del mod">
          <ac:chgData name="Marco Barbone" userId="e4afca254f8b4a11" providerId="LiveId" clId="{6C659BE8-87C5-4AEA-9C7E-1D2E178CCCDC}" dt="2023-05-01T16:14:57.983" v="1170" actId="478"/>
          <ac:spMkLst>
            <pc:docMk/>
            <pc:sldMk cId="3156387569" sldId="721"/>
            <ac:spMk id="7" creationId="{4D6522C4-57AC-CADD-F7DD-8BAD14E53E51}"/>
          </ac:spMkLst>
        </pc:spChg>
        <pc:spChg chg="add mod">
          <ac:chgData name="Marco Barbone" userId="e4afca254f8b4a11" providerId="LiveId" clId="{6C659BE8-87C5-4AEA-9C7E-1D2E178CCCDC}" dt="2023-05-01T16:21:13.647" v="1404" actId="14100"/>
          <ac:spMkLst>
            <pc:docMk/>
            <pc:sldMk cId="3156387569" sldId="721"/>
            <ac:spMk id="8" creationId="{3E23EC95-4A33-8D27-E416-99D11999B2E8}"/>
          </ac:spMkLst>
        </pc:spChg>
        <pc:spChg chg="add del mod">
          <ac:chgData name="Marco Barbone" userId="e4afca254f8b4a11" providerId="LiveId" clId="{6C659BE8-87C5-4AEA-9C7E-1D2E178CCCDC}" dt="2023-05-01T16:15:11.549" v="1179" actId="21"/>
          <ac:spMkLst>
            <pc:docMk/>
            <pc:sldMk cId="3156387569" sldId="721"/>
            <ac:spMk id="9" creationId="{7D701E30-21BA-DB43-A871-E3CEE00C90F3}"/>
          </ac:spMkLst>
        </pc:spChg>
        <pc:spChg chg="add del mod">
          <ac:chgData name="Marco Barbone" userId="e4afca254f8b4a11" providerId="LiveId" clId="{6C659BE8-87C5-4AEA-9C7E-1D2E178CCCDC}" dt="2023-05-01T16:15:11.538" v="1178"/>
          <ac:spMkLst>
            <pc:docMk/>
            <pc:sldMk cId="3156387569" sldId="721"/>
            <ac:spMk id="10" creationId="{10A1E174-5369-F7CE-6E62-FBA8A74A1EFA}"/>
          </ac:spMkLst>
        </pc:spChg>
        <pc:spChg chg="add mod">
          <ac:chgData name="Marco Barbone" userId="e4afca254f8b4a11" providerId="LiveId" clId="{6C659BE8-87C5-4AEA-9C7E-1D2E178CCCDC}" dt="2023-05-01T16:21:13.647" v="1404" actId="14100"/>
          <ac:spMkLst>
            <pc:docMk/>
            <pc:sldMk cId="3156387569" sldId="721"/>
            <ac:spMk id="11" creationId="{D4402620-5E76-BFE7-F0FD-C199C84E26F0}"/>
          </ac:spMkLst>
        </pc:spChg>
        <pc:spChg chg="add mod">
          <ac:chgData name="Marco Barbone" userId="e4afca254f8b4a11" providerId="LiveId" clId="{6C659BE8-87C5-4AEA-9C7E-1D2E178CCCDC}" dt="2023-05-01T16:21:50.641" v="1418" actId="20577"/>
          <ac:spMkLst>
            <pc:docMk/>
            <pc:sldMk cId="3156387569" sldId="721"/>
            <ac:spMk id="12" creationId="{1393BC36-C133-C043-8A74-8EAF460EE7F0}"/>
          </ac:spMkLst>
        </pc:spChg>
        <pc:spChg chg="add del mod">
          <ac:chgData name="Marco Barbone" userId="e4afca254f8b4a11" providerId="LiveId" clId="{6C659BE8-87C5-4AEA-9C7E-1D2E178CCCDC}" dt="2023-05-01T16:15:25.112" v="1183"/>
          <ac:spMkLst>
            <pc:docMk/>
            <pc:sldMk cId="3156387569" sldId="721"/>
            <ac:spMk id="13" creationId="{91EADEE8-F7E0-217E-BEF0-8865510FA3C2}"/>
          </ac:spMkLst>
        </pc:spChg>
        <pc:spChg chg="add del mod">
          <ac:chgData name="Marco Barbone" userId="e4afca254f8b4a11" providerId="LiveId" clId="{6C659BE8-87C5-4AEA-9C7E-1D2E178CCCDC}" dt="2023-05-01T16:15:25.112" v="1183"/>
          <ac:spMkLst>
            <pc:docMk/>
            <pc:sldMk cId="3156387569" sldId="721"/>
            <ac:spMk id="14" creationId="{6E775790-1B52-3CE7-FA15-CD98402310D7}"/>
          </ac:spMkLst>
        </pc:spChg>
        <pc:spChg chg="add mod">
          <ac:chgData name="Marco Barbone" userId="e4afca254f8b4a11" providerId="LiveId" clId="{6C659BE8-87C5-4AEA-9C7E-1D2E178CCCDC}" dt="2023-05-01T16:21:52.382" v="1420" actId="20577"/>
          <ac:spMkLst>
            <pc:docMk/>
            <pc:sldMk cId="3156387569" sldId="721"/>
            <ac:spMk id="15" creationId="{2AC7BED7-8CE9-11EA-C8E5-C97D508D0EE5}"/>
          </ac:spMkLst>
        </pc:spChg>
        <pc:spChg chg="add mod">
          <ac:chgData name="Marco Barbone" userId="e4afca254f8b4a11" providerId="LiveId" clId="{6C659BE8-87C5-4AEA-9C7E-1D2E178CCCDC}" dt="2023-05-01T16:21:54.324" v="1422" actId="20577"/>
          <ac:spMkLst>
            <pc:docMk/>
            <pc:sldMk cId="3156387569" sldId="721"/>
            <ac:spMk id="16" creationId="{7B06C309-794B-2AAE-AFEA-064F05C4EFEA}"/>
          </ac:spMkLst>
        </pc:spChg>
        <pc:spChg chg="add mod">
          <ac:chgData name="Marco Barbone" userId="e4afca254f8b4a11" providerId="LiveId" clId="{6C659BE8-87C5-4AEA-9C7E-1D2E178CCCDC}" dt="2023-05-01T16:21:56.177" v="1424" actId="20577"/>
          <ac:spMkLst>
            <pc:docMk/>
            <pc:sldMk cId="3156387569" sldId="721"/>
            <ac:spMk id="17" creationId="{13785673-9449-B4FA-2316-71C11BF05559}"/>
          </ac:spMkLst>
        </pc:spChg>
        <pc:spChg chg="add mod">
          <ac:chgData name="Marco Barbone" userId="e4afca254f8b4a11" providerId="LiveId" clId="{6C659BE8-87C5-4AEA-9C7E-1D2E178CCCDC}" dt="2023-05-01T16:21:58.149" v="1426" actId="20577"/>
          <ac:spMkLst>
            <pc:docMk/>
            <pc:sldMk cId="3156387569" sldId="721"/>
            <ac:spMk id="18" creationId="{02459E1B-890A-3888-321D-C4118053D111}"/>
          </ac:spMkLst>
        </pc:spChg>
        <pc:spChg chg="add mod">
          <ac:chgData name="Marco Barbone" userId="e4afca254f8b4a11" providerId="LiveId" clId="{6C659BE8-87C5-4AEA-9C7E-1D2E178CCCDC}" dt="2023-05-01T16:21:24.148" v="1405" actId="1076"/>
          <ac:spMkLst>
            <pc:docMk/>
            <pc:sldMk cId="3156387569" sldId="721"/>
            <ac:spMk id="42" creationId="{68DD6078-0E12-C599-54B3-4113FC89E5BD}"/>
          </ac:spMkLst>
        </pc:spChg>
        <pc:spChg chg="add mod">
          <ac:chgData name="Marco Barbone" userId="e4afca254f8b4a11" providerId="LiveId" clId="{6C659BE8-87C5-4AEA-9C7E-1D2E178CCCDC}" dt="2023-05-01T16:21:24.148" v="1405" actId="1076"/>
          <ac:spMkLst>
            <pc:docMk/>
            <pc:sldMk cId="3156387569" sldId="721"/>
            <ac:spMk id="46" creationId="{C1C1A3F5-499A-9742-C550-99E5CFB894A1}"/>
          </ac:spMkLst>
        </pc:spChg>
        <pc:spChg chg="add mod">
          <ac:chgData name="Marco Barbone" userId="e4afca254f8b4a11" providerId="LiveId" clId="{6C659BE8-87C5-4AEA-9C7E-1D2E178CCCDC}" dt="2023-05-01T16:24:08.669" v="1469" actId="20577"/>
          <ac:spMkLst>
            <pc:docMk/>
            <pc:sldMk cId="3156387569" sldId="721"/>
            <ac:spMk id="47" creationId="{041BFF1F-8D5F-4D6C-3611-F4F3E5E1EA3F}"/>
          </ac:spMkLst>
        </pc:spChg>
        <pc:spChg chg="add del">
          <ac:chgData name="Marco Barbone" userId="e4afca254f8b4a11" providerId="LiveId" clId="{6C659BE8-87C5-4AEA-9C7E-1D2E178CCCDC}" dt="2023-05-01T16:20:04.036" v="1371" actId="478"/>
          <ac:spMkLst>
            <pc:docMk/>
            <pc:sldMk cId="3156387569" sldId="721"/>
            <ac:spMk id="48" creationId="{C7E8FB12-E6A5-1964-054E-3EA25DB5D8A2}"/>
          </ac:spMkLst>
        </pc:spChg>
        <pc:spChg chg="add mod">
          <ac:chgData name="Marco Barbone" userId="e4afca254f8b4a11" providerId="LiveId" clId="{6C659BE8-87C5-4AEA-9C7E-1D2E178CCCDC}" dt="2023-05-01T16:21:24.148" v="1405" actId="1076"/>
          <ac:spMkLst>
            <pc:docMk/>
            <pc:sldMk cId="3156387569" sldId="721"/>
            <ac:spMk id="51" creationId="{54246C3A-9C45-043A-892B-3C11CC203C59}"/>
          </ac:spMkLst>
        </pc:spChg>
        <pc:spChg chg="add del mod">
          <ac:chgData name="Marco Barbone" userId="e4afca254f8b4a11" providerId="LiveId" clId="{6C659BE8-87C5-4AEA-9C7E-1D2E178CCCDC}" dt="2023-05-01T16:20:48.766" v="1388"/>
          <ac:spMkLst>
            <pc:docMk/>
            <pc:sldMk cId="3156387569" sldId="721"/>
            <ac:spMk id="52" creationId="{1220E3FC-9230-18DC-B911-51CEEDA0661D}"/>
          </ac:spMkLst>
        </pc:spChg>
        <pc:spChg chg="add mod">
          <ac:chgData name="Marco Barbone" userId="e4afca254f8b4a11" providerId="LiveId" clId="{6C659BE8-87C5-4AEA-9C7E-1D2E178CCCDC}" dt="2023-05-01T16:22:24.056" v="1443" actId="1076"/>
          <ac:spMkLst>
            <pc:docMk/>
            <pc:sldMk cId="3156387569" sldId="721"/>
            <ac:spMk id="53" creationId="{F1B00329-9915-CC32-833C-6D720294DE48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54" creationId="{63BBF875-2C0A-FFD1-2D83-01C6D3DAC81F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55" creationId="{CFCCF352-08CD-638A-3C75-B0E422DAACE7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56" creationId="{23440868-CCB3-2F8D-862E-683E5CF0DC3C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57" creationId="{5526ED4C-2491-6102-9CF2-62427B5DFAF2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58" creationId="{747566BE-51D6-1D4D-C2A7-88BBC9119279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59" creationId="{92AE2584-5729-6B13-619E-E9565DE4EB77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60" creationId="{23091A3C-BD36-0223-56C3-3E37CEECC559}"/>
          </ac:spMkLst>
        </pc:spChg>
        <pc:spChg chg="add mod">
          <ac:chgData name="Marco Barbone" userId="e4afca254f8b4a11" providerId="LiveId" clId="{6C659BE8-87C5-4AEA-9C7E-1D2E178CCCDC}" dt="2023-05-01T16:22:58.614" v="1449" actId="14100"/>
          <ac:spMkLst>
            <pc:docMk/>
            <pc:sldMk cId="3156387569" sldId="721"/>
            <ac:spMk id="61" creationId="{2A04DFD5-C79F-BA5C-4D30-142AAC163529}"/>
          </ac:spMkLst>
        </pc:spChg>
        <pc:spChg chg="add del mod">
          <ac:chgData name="Marco Barbone" userId="e4afca254f8b4a11" providerId="LiveId" clId="{6C659BE8-87C5-4AEA-9C7E-1D2E178CCCDC}" dt="2023-05-01T16:24:22.358" v="1470" actId="478"/>
          <ac:spMkLst>
            <pc:docMk/>
            <pc:sldMk cId="3156387569" sldId="721"/>
            <ac:spMk id="69" creationId="{EC2A5EF3-A53E-3E76-B0E8-A3352F55D12F}"/>
          </ac:spMkLst>
        </pc:spChg>
        <pc:spChg chg="add mod">
          <ac:chgData name="Marco Barbone" userId="e4afca254f8b4a11" providerId="LiveId" clId="{6C659BE8-87C5-4AEA-9C7E-1D2E178CCCDC}" dt="2023-05-01T16:26:52.134" v="1646" actId="1076"/>
          <ac:spMkLst>
            <pc:docMk/>
            <pc:sldMk cId="3156387569" sldId="721"/>
            <ac:spMk id="123" creationId="{51A92B55-F5C7-06FA-24B1-FF327C4E7F25}"/>
          </ac:spMkLst>
        </pc:spChg>
        <pc:spChg chg="add mod">
          <ac:chgData name="Marco Barbone" userId="e4afca254f8b4a11" providerId="LiveId" clId="{6C659BE8-87C5-4AEA-9C7E-1D2E178CCCDC}" dt="2023-05-01T16:27:33.077" v="1709" actId="1076"/>
          <ac:spMkLst>
            <pc:docMk/>
            <pc:sldMk cId="3156387569" sldId="721"/>
            <ac:spMk id="124" creationId="{BF738CD0-CAB5-5270-EA81-49842A7525BC}"/>
          </ac:spMkLst>
        </pc:sp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20" creationId="{DED14852-BC7A-8253-3CF1-AD3FAAD83896}"/>
          </ac:cxnSpMkLst>
        </pc:cxnChg>
        <pc:cxnChg chg="add del mod">
          <ac:chgData name="Marco Barbone" userId="e4afca254f8b4a11" providerId="LiveId" clId="{6C659BE8-87C5-4AEA-9C7E-1D2E178CCCDC}" dt="2023-05-01T16:16:10.295" v="1202" actId="478"/>
          <ac:cxnSpMkLst>
            <pc:docMk/>
            <pc:sldMk cId="3156387569" sldId="721"/>
            <ac:cxnSpMk id="21" creationId="{03AAF16E-6BCB-36CC-310C-ED44DD40CACF}"/>
          </ac:cxnSpMkLst>
        </pc:cxn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22" creationId="{868A6DD1-23B8-A700-E720-EB79769D36DA}"/>
          </ac:cxnSpMkLst>
        </pc:cxn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23" creationId="{D03D7077-3999-1C49-218F-B1DCBC197469}"/>
          </ac:cxnSpMkLst>
        </pc:cxn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28" creationId="{C6FA0862-506C-8BAC-8556-0767FF9B73B1}"/>
          </ac:cxnSpMkLst>
        </pc:cxn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31" creationId="{947A3405-8ADA-F2DE-4CC3-C52935CB3282}"/>
          </ac:cxnSpMkLst>
        </pc:cxn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34" creationId="{5A8AACE3-C62B-9F03-71B4-816271F3F2BB}"/>
          </ac:cxnSpMkLst>
        </pc:cxnChg>
        <pc:cxnChg chg="add mod">
          <ac:chgData name="Marco Barbone" userId="e4afca254f8b4a11" providerId="LiveId" clId="{6C659BE8-87C5-4AEA-9C7E-1D2E178CCCDC}" dt="2023-05-01T16:21:13.647" v="1404" actId="14100"/>
          <ac:cxnSpMkLst>
            <pc:docMk/>
            <pc:sldMk cId="3156387569" sldId="721"/>
            <ac:cxnSpMk id="37" creationId="{8BEEFD7D-0BA7-0799-B4E3-D3028AFA18DD}"/>
          </ac:cxnSpMkLst>
        </pc:cxnChg>
        <pc:cxnChg chg="add mod">
          <ac:chgData name="Marco Barbone" userId="e4afca254f8b4a11" providerId="LiveId" clId="{6C659BE8-87C5-4AEA-9C7E-1D2E178CCCDC}" dt="2023-05-01T16:21:24.148" v="1405" actId="1076"/>
          <ac:cxnSpMkLst>
            <pc:docMk/>
            <pc:sldMk cId="3156387569" sldId="721"/>
            <ac:cxnSpMk id="41" creationId="{1E6D959B-8212-C82E-5B79-FB975E10C29E}"/>
          </ac:cxnSpMkLst>
        </pc:cxnChg>
        <pc:cxnChg chg="add mod">
          <ac:chgData name="Marco Barbone" userId="e4afca254f8b4a11" providerId="LiveId" clId="{6C659BE8-87C5-4AEA-9C7E-1D2E178CCCDC}" dt="2023-05-01T16:21:24.148" v="1405" actId="1076"/>
          <ac:cxnSpMkLst>
            <pc:docMk/>
            <pc:sldMk cId="3156387569" sldId="721"/>
            <ac:cxnSpMk id="44" creationId="{3787C007-98C0-4908-941E-25025BFE7631}"/>
          </ac:cxnSpMkLst>
        </pc:cxnChg>
        <pc:cxnChg chg="add mod">
          <ac:chgData name="Marco Barbone" userId="e4afca254f8b4a11" providerId="LiveId" clId="{6C659BE8-87C5-4AEA-9C7E-1D2E178CCCDC}" dt="2023-05-01T16:21:24.148" v="1405" actId="1076"/>
          <ac:cxnSpMkLst>
            <pc:docMk/>
            <pc:sldMk cId="3156387569" sldId="721"/>
            <ac:cxnSpMk id="50" creationId="{DF5C03DE-72FF-D7AF-6880-88E1B6E43796}"/>
          </ac:cxnSpMkLst>
        </pc:cxnChg>
        <pc:cxnChg chg="add mod">
          <ac:chgData name="Marco Barbone" userId="e4afca254f8b4a11" providerId="LiveId" clId="{6C659BE8-87C5-4AEA-9C7E-1D2E178CCCDC}" dt="2023-05-01T16:23:07.253" v="1451" actId="14100"/>
          <ac:cxnSpMkLst>
            <pc:docMk/>
            <pc:sldMk cId="3156387569" sldId="721"/>
            <ac:cxnSpMk id="62" creationId="{1C2342D7-F05F-381A-5999-CA8713AABAA9}"/>
          </ac:cxnSpMkLst>
        </pc:cxnChg>
        <pc:cxnChg chg="add mod">
          <ac:chgData name="Marco Barbone" userId="e4afca254f8b4a11" providerId="LiveId" clId="{6C659BE8-87C5-4AEA-9C7E-1D2E178CCCDC}" dt="2023-05-01T16:23:49.470" v="1465" actId="14100"/>
          <ac:cxnSpMkLst>
            <pc:docMk/>
            <pc:sldMk cId="3156387569" sldId="721"/>
            <ac:cxnSpMk id="63" creationId="{1B8A39DE-C7D2-8C06-98A7-D63C16701397}"/>
          </ac:cxnSpMkLst>
        </pc:cxnChg>
        <pc:cxnChg chg="add mod">
          <ac:chgData name="Marco Barbone" userId="e4afca254f8b4a11" providerId="LiveId" clId="{6C659BE8-87C5-4AEA-9C7E-1D2E178CCCDC}" dt="2023-05-01T16:23:49.470" v="1465" actId="14100"/>
          <ac:cxnSpMkLst>
            <pc:docMk/>
            <pc:sldMk cId="3156387569" sldId="721"/>
            <ac:cxnSpMk id="64" creationId="{FFB69ACE-EA6B-0753-7BBE-9FDD5C130EFF}"/>
          </ac:cxnSpMkLst>
        </pc:cxnChg>
        <pc:cxnChg chg="add mod">
          <ac:chgData name="Marco Barbone" userId="e4afca254f8b4a11" providerId="LiveId" clId="{6C659BE8-87C5-4AEA-9C7E-1D2E178CCCDC}" dt="2023-05-01T16:23:49.470" v="1465" actId="14100"/>
          <ac:cxnSpMkLst>
            <pc:docMk/>
            <pc:sldMk cId="3156387569" sldId="721"/>
            <ac:cxnSpMk id="65" creationId="{F1607B42-7322-5993-88BB-56EBA213E8CF}"/>
          </ac:cxnSpMkLst>
        </pc:cxnChg>
        <pc:cxnChg chg="add mod">
          <ac:chgData name="Marco Barbone" userId="e4afca254f8b4a11" providerId="LiveId" clId="{6C659BE8-87C5-4AEA-9C7E-1D2E178CCCDC}" dt="2023-05-01T16:23:49.470" v="1465" actId="14100"/>
          <ac:cxnSpMkLst>
            <pc:docMk/>
            <pc:sldMk cId="3156387569" sldId="721"/>
            <ac:cxnSpMk id="66" creationId="{D437A2AE-2B47-6980-2155-035E1B96BA73}"/>
          </ac:cxnSpMkLst>
        </pc:cxnChg>
        <pc:cxnChg chg="add mod">
          <ac:chgData name="Marco Barbone" userId="e4afca254f8b4a11" providerId="LiveId" clId="{6C659BE8-87C5-4AEA-9C7E-1D2E178CCCDC}" dt="2023-05-01T16:23:49.470" v="1465" actId="14100"/>
          <ac:cxnSpMkLst>
            <pc:docMk/>
            <pc:sldMk cId="3156387569" sldId="721"/>
            <ac:cxnSpMk id="67" creationId="{2ACF4566-A812-39B9-81F5-D860FC8AE5D2}"/>
          </ac:cxnSpMkLst>
        </pc:cxnChg>
        <pc:cxnChg chg="add mod">
          <ac:chgData name="Marco Barbone" userId="e4afca254f8b4a11" providerId="LiveId" clId="{6C659BE8-87C5-4AEA-9C7E-1D2E178CCCDC}" dt="2023-05-01T16:23:49.470" v="1465" actId="14100"/>
          <ac:cxnSpMkLst>
            <pc:docMk/>
            <pc:sldMk cId="3156387569" sldId="721"/>
            <ac:cxnSpMk id="68" creationId="{58B0FE82-687F-B02A-99F5-BA826D46946A}"/>
          </ac:cxnSpMkLst>
        </pc:cxnChg>
        <pc:cxnChg chg="add mod">
          <ac:chgData name="Marco Barbone" userId="e4afca254f8b4a11" providerId="LiveId" clId="{6C659BE8-87C5-4AEA-9C7E-1D2E178CCCDC}" dt="2023-05-01T16:24:53.732" v="1473" actId="14100"/>
          <ac:cxnSpMkLst>
            <pc:docMk/>
            <pc:sldMk cId="3156387569" sldId="721"/>
            <ac:cxnSpMk id="114" creationId="{FD5860FA-2AC2-11BC-8BB5-1813133F52E3}"/>
          </ac:cxnSpMkLst>
        </pc:cxnChg>
        <pc:cxnChg chg="add mod">
          <ac:chgData name="Marco Barbone" userId="e4afca254f8b4a11" providerId="LiveId" clId="{6C659BE8-87C5-4AEA-9C7E-1D2E178CCCDC}" dt="2023-05-01T16:24:58.684" v="1475" actId="1076"/>
          <ac:cxnSpMkLst>
            <pc:docMk/>
            <pc:sldMk cId="3156387569" sldId="721"/>
            <ac:cxnSpMk id="117" creationId="{71287488-8730-53BC-C253-38BF17D4FA3D}"/>
          </ac:cxnSpMkLst>
        </pc:cxnChg>
        <pc:cxnChg chg="add mod">
          <ac:chgData name="Marco Barbone" userId="e4afca254f8b4a11" providerId="LiveId" clId="{6C659BE8-87C5-4AEA-9C7E-1D2E178CCCDC}" dt="2023-05-01T16:25:05.045" v="1477" actId="1076"/>
          <ac:cxnSpMkLst>
            <pc:docMk/>
            <pc:sldMk cId="3156387569" sldId="721"/>
            <ac:cxnSpMk id="118" creationId="{12D17719-9D54-3AA6-AA47-3177F02CAE65}"/>
          </ac:cxnSpMkLst>
        </pc:cxnChg>
        <pc:cxnChg chg="add mod">
          <ac:chgData name="Marco Barbone" userId="e4afca254f8b4a11" providerId="LiveId" clId="{6C659BE8-87C5-4AEA-9C7E-1D2E178CCCDC}" dt="2023-05-01T16:25:11.740" v="1481" actId="1076"/>
          <ac:cxnSpMkLst>
            <pc:docMk/>
            <pc:sldMk cId="3156387569" sldId="721"/>
            <ac:cxnSpMk id="119" creationId="{CC7B115D-BA5F-B121-115B-956DBE70DEF3}"/>
          </ac:cxnSpMkLst>
        </pc:cxnChg>
        <pc:cxnChg chg="add mod">
          <ac:chgData name="Marco Barbone" userId="e4afca254f8b4a11" providerId="LiveId" clId="{6C659BE8-87C5-4AEA-9C7E-1D2E178CCCDC}" dt="2023-05-01T16:25:09.271" v="1480" actId="1076"/>
          <ac:cxnSpMkLst>
            <pc:docMk/>
            <pc:sldMk cId="3156387569" sldId="721"/>
            <ac:cxnSpMk id="120" creationId="{EB3C130B-8C40-5268-FF6E-C2C91123444D}"/>
          </ac:cxnSpMkLst>
        </pc:cxnChg>
        <pc:cxnChg chg="add mod">
          <ac:chgData name="Marco Barbone" userId="e4afca254f8b4a11" providerId="LiveId" clId="{6C659BE8-87C5-4AEA-9C7E-1D2E178CCCDC}" dt="2023-05-01T16:25:16.302" v="1483" actId="1076"/>
          <ac:cxnSpMkLst>
            <pc:docMk/>
            <pc:sldMk cId="3156387569" sldId="721"/>
            <ac:cxnSpMk id="121" creationId="{F6C8E368-5A76-C305-DF7F-6C1AF620DEC0}"/>
          </ac:cxnSpMkLst>
        </pc:cxnChg>
        <pc:cxnChg chg="add mod">
          <ac:chgData name="Marco Barbone" userId="e4afca254f8b4a11" providerId="LiveId" clId="{6C659BE8-87C5-4AEA-9C7E-1D2E178CCCDC}" dt="2023-05-01T16:25:19.526" v="1485" actId="1076"/>
          <ac:cxnSpMkLst>
            <pc:docMk/>
            <pc:sldMk cId="3156387569" sldId="721"/>
            <ac:cxnSpMk id="122" creationId="{E771B5C4-96F7-F9E9-677E-286CE7FC3B57}"/>
          </ac:cxnSpMkLst>
        </pc:cxnChg>
      </pc:sldChg>
      <pc:sldChg chg="addSp delSp modSp new mod">
        <pc:chgData name="Marco Barbone" userId="e4afca254f8b4a11" providerId="LiveId" clId="{6C659BE8-87C5-4AEA-9C7E-1D2E178CCCDC}" dt="2023-05-02T11:11:12.742" v="2572" actId="14100"/>
        <pc:sldMkLst>
          <pc:docMk/>
          <pc:sldMk cId="702315045" sldId="722"/>
        </pc:sldMkLst>
        <pc:spChg chg="mod">
          <ac:chgData name="Marco Barbone" userId="e4afca254f8b4a11" providerId="LiveId" clId="{6C659BE8-87C5-4AEA-9C7E-1D2E178CCCDC}" dt="2023-05-01T16:31:38.633" v="1732"/>
          <ac:spMkLst>
            <pc:docMk/>
            <pc:sldMk cId="702315045" sldId="722"/>
            <ac:spMk id="2" creationId="{BD7947AE-C473-2737-88A3-0052571F2259}"/>
          </ac:spMkLst>
        </pc:spChg>
        <pc:spChg chg="del mod">
          <ac:chgData name="Marco Barbone" userId="e4afca254f8b4a11" providerId="LiveId" clId="{6C659BE8-87C5-4AEA-9C7E-1D2E178CCCDC}" dt="2023-05-01T16:32:51.246" v="1749" actId="478"/>
          <ac:spMkLst>
            <pc:docMk/>
            <pc:sldMk cId="702315045" sldId="722"/>
            <ac:spMk id="3" creationId="{226620C2-F3E0-B523-4D22-E9786543569B}"/>
          </ac:spMkLst>
        </pc:spChg>
        <pc:spChg chg="add mod ord">
          <ac:chgData name="Marco Barbone" userId="e4afca254f8b4a11" providerId="LiveId" clId="{6C659BE8-87C5-4AEA-9C7E-1D2E178CCCDC}" dt="2023-05-02T11:11:12.742" v="2572" actId="14100"/>
          <ac:spMkLst>
            <pc:docMk/>
            <pc:sldMk cId="702315045" sldId="722"/>
            <ac:spMk id="6" creationId="{43116F47-6764-D6B1-5BFE-E0145051209F}"/>
          </ac:spMkLst>
        </pc:spChg>
        <pc:picChg chg="add del mod">
          <ac:chgData name="Marco Barbone" userId="e4afca254f8b4a11" providerId="LiveId" clId="{6C659BE8-87C5-4AEA-9C7E-1D2E178CCCDC}" dt="2023-05-02T11:10:41.288" v="2565" actId="478"/>
          <ac:picMkLst>
            <pc:docMk/>
            <pc:sldMk cId="702315045" sldId="722"/>
            <ac:picMk id="5" creationId="{5053F6C3-2EFF-9154-3DE9-84FEE1DF1DBC}"/>
          </ac:picMkLst>
        </pc:picChg>
        <pc:picChg chg="add mod">
          <ac:chgData name="Marco Barbone" userId="e4afca254f8b4a11" providerId="LiveId" clId="{6C659BE8-87C5-4AEA-9C7E-1D2E178CCCDC}" dt="2023-05-02T11:11:04.141" v="2571" actId="1076"/>
          <ac:picMkLst>
            <pc:docMk/>
            <pc:sldMk cId="702315045" sldId="722"/>
            <ac:picMk id="7" creationId="{4128086C-78BE-AD2F-F7AB-90ACF2651D7D}"/>
          </ac:picMkLst>
        </pc:picChg>
      </pc:sldChg>
      <pc:sldChg chg="addSp delSp modSp add del mod">
        <pc:chgData name="Marco Barbone" userId="e4afca254f8b4a11" providerId="LiveId" clId="{6C659BE8-87C5-4AEA-9C7E-1D2E178CCCDC}" dt="2023-05-01T16:41:44.277" v="2115" actId="47"/>
        <pc:sldMkLst>
          <pc:docMk/>
          <pc:sldMk cId="369667959" sldId="723"/>
        </pc:sldMkLst>
        <pc:spChg chg="add del">
          <ac:chgData name="Marco Barbone" userId="e4afca254f8b4a11" providerId="LiveId" clId="{6C659BE8-87C5-4AEA-9C7E-1D2E178CCCDC}" dt="2023-05-01T16:41:38.977" v="2107" actId="478"/>
          <ac:spMkLst>
            <pc:docMk/>
            <pc:sldMk cId="369667959" sldId="723"/>
            <ac:spMk id="13" creationId="{BECFA98A-E2BB-D027-CF9D-7D5499A257D3}"/>
          </ac:spMkLst>
        </pc:spChg>
        <pc:picChg chg="add del mod">
          <ac:chgData name="Marco Barbone" userId="e4afca254f8b4a11" providerId="LiveId" clId="{6C659BE8-87C5-4AEA-9C7E-1D2E178CCCDC}" dt="2023-05-01T16:41:39.520" v="2109"/>
          <ac:picMkLst>
            <pc:docMk/>
            <pc:sldMk cId="369667959" sldId="723"/>
            <ac:picMk id="5" creationId="{0A5AA2A3-55AB-1C10-2074-DD22FF963F3B}"/>
          </ac:picMkLst>
        </pc:picChg>
      </pc:sldChg>
      <pc:sldChg chg="add del">
        <pc:chgData name="Marco Barbone" userId="e4afca254f8b4a11" providerId="LiveId" clId="{6C659BE8-87C5-4AEA-9C7E-1D2E178CCCDC}" dt="2023-05-01T16:41:44.881" v="2116" actId="47"/>
        <pc:sldMkLst>
          <pc:docMk/>
          <pc:sldMk cId="1090345514" sldId="724"/>
        </pc:sldMkLst>
      </pc:sldChg>
      <pc:sldChg chg="add del">
        <pc:chgData name="Marco Barbone" userId="e4afca254f8b4a11" providerId="LiveId" clId="{6C659BE8-87C5-4AEA-9C7E-1D2E178CCCDC}" dt="2023-05-01T16:41:45.324" v="2117" actId="47"/>
        <pc:sldMkLst>
          <pc:docMk/>
          <pc:sldMk cId="2726994023" sldId="725"/>
        </pc:sldMkLst>
      </pc:sldChg>
      <pc:sldChg chg="addSp delSp modSp add mod">
        <pc:chgData name="Marco Barbone" userId="e4afca254f8b4a11" providerId="LiveId" clId="{6C659BE8-87C5-4AEA-9C7E-1D2E178CCCDC}" dt="2023-05-01T16:42:24.444" v="2178" actId="14100"/>
        <pc:sldMkLst>
          <pc:docMk/>
          <pc:sldMk cId="3263140635" sldId="726"/>
        </pc:sldMkLst>
        <pc:spChg chg="mod">
          <ac:chgData name="Marco Barbone" userId="e4afca254f8b4a11" providerId="LiveId" clId="{6C659BE8-87C5-4AEA-9C7E-1D2E178CCCDC}" dt="2023-05-01T16:42:06.818" v="2169" actId="20577"/>
          <ac:spMkLst>
            <pc:docMk/>
            <pc:sldMk cId="3263140635" sldId="726"/>
            <ac:spMk id="2" creationId="{FC938F1B-4CD0-0D29-4318-2A03C544A886}"/>
          </ac:spMkLst>
        </pc:spChg>
        <pc:spChg chg="add del mod">
          <ac:chgData name="Marco Barbone" userId="e4afca254f8b4a11" providerId="LiveId" clId="{6C659BE8-87C5-4AEA-9C7E-1D2E178CCCDC}" dt="2023-05-01T16:42:10.048" v="2170"/>
          <ac:spMkLst>
            <pc:docMk/>
            <pc:sldMk cId="3263140635" sldId="726"/>
            <ac:spMk id="5" creationId="{BA5D89CA-51E4-EB88-F00E-777686EAFB0A}"/>
          </ac:spMkLst>
        </pc:spChg>
        <pc:picChg chg="add mod">
          <ac:chgData name="Marco Barbone" userId="e4afca254f8b4a11" providerId="LiveId" clId="{6C659BE8-87C5-4AEA-9C7E-1D2E178CCCDC}" dt="2023-05-01T16:42:24.444" v="2178" actId="14100"/>
          <ac:picMkLst>
            <pc:docMk/>
            <pc:sldMk cId="3263140635" sldId="726"/>
            <ac:picMk id="7" creationId="{85B1E16F-647A-C42D-3063-EDE6EA1A63A1}"/>
          </ac:picMkLst>
        </pc:picChg>
        <pc:picChg chg="del">
          <ac:chgData name="Marco Barbone" userId="e4afca254f8b4a11" providerId="LiveId" clId="{6C659BE8-87C5-4AEA-9C7E-1D2E178CCCDC}" dt="2023-05-01T16:41:56.697" v="2130" actId="478"/>
          <ac:picMkLst>
            <pc:docMk/>
            <pc:sldMk cId="3263140635" sldId="726"/>
            <ac:picMk id="9" creationId="{87EF5132-905C-D2F2-AD08-15042C663162}"/>
          </ac:picMkLst>
        </pc:picChg>
      </pc:sldChg>
      <pc:sldChg chg="addSp delSp modSp add mod modClrScheme chgLayout">
        <pc:chgData name="Marco Barbone" userId="e4afca254f8b4a11" providerId="LiveId" clId="{6C659BE8-87C5-4AEA-9C7E-1D2E178CCCDC}" dt="2023-05-01T16:43:23.221" v="2220" actId="14100"/>
        <pc:sldMkLst>
          <pc:docMk/>
          <pc:sldMk cId="2762453577" sldId="727"/>
        </pc:sldMkLst>
        <pc:spChg chg="mod ord">
          <ac:chgData name="Marco Barbone" userId="e4afca254f8b4a11" providerId="LiveId" clId="{6C659BE8-87C5-4AEA-9C7E-1D2E178CCCDC}" dt="2023-05-01T16:43:04.439" v="2214" actId="26606"/>
          <ac:spMkLst>
            <pc:docMk/>
            <pc:sldMk cId="2762453577" sldId="727"/>
            <ac:spMk id="2" creationId="{FC938F1B-4CD0-0D29-4318-2A03C544A886}"/>
          </ac:spMkLst>
        </pc:spChg>
        <pc:spChg chg="mod ord">
          <ac:chgData name="Marco Barbone" userId="e4afca254f8b4a11" providerId="LiveId" clId="{6C659BE8-87C5-4AEA-9C7E-1D2E178CCCDC}" dt="2023-05-01T16:43:04.439" v="2214" actId="26606"/>
          <ac:spMkLst>
            <pc:docMk/>
            <pc:sldMk cId="2762453577" sldId="727"/>
            <ac:spMk id="4" creationId="{1E455E98-05D8-5C87-FDF3-721D17CD2EB6}"/>
          </ac:spMkLst>
        </pc:spChg>
        <pc:spChg chg="add del mod">
          <ac:chgData name="Marco Barbone" userId="e4afca254f8b4a11" providerId="LiveId" clId="{6C659BE8-87C5-4AEA-9C7E-1D2E178CCCDC}" dt="2023-05-01T16:42:55.924" v="2205"/>
          <ac:spMkLst>
            <pc:docMk/>
            <pc:sldMk cId="2762453577" sldId="727"/>
            <ac:spMk id="5" creationId="{B5EB81EB-743E-4646-11E3-3BF4575ABAA8}"/>
          </ac:spMkLst>
        </pc:spChg>
        <pc:spChg chg="add del mod">
          <ac:chgData name="Marco Barbone" userId="e4afca254f8b4a11" providerId="LiveId" clId="{6C659BE8-87C5-4AEA-9C7E-1D2E178CCCDC}" dt="2023-05-01T16:43:04.436" v="2213" actId="26606"/>
          <ac:spMkLst>
            <pc:docMk/>
            <pc:sldMk cId="2762453577" sldId="727"/>
            <ac:spMk id="15" creationId="{F5CCBC2C-A21F-244B-1AC9-562EDC32B34B}"/>
          </ac:spMkLst>
        </pc:spChg>
        <pc:spChg chg="add del mod">
          <ac:chgData name="Marco Barbone" userId="e4afca254f8b4a11" providerId="LiveId" clId="{6C659BE8-87C5-4AEA-9C7E-1D2E178CCCDC}" dt="2023-05-01T16:43:04.436" v="2213" actId="26606"/>
          <ac:spMkLst>
            <pc:docMk/>
            <pc:sldMk cId="2762453577" sldId="727"/>
            <ac:spMk id="17" creationId="{F7AE4FED-B945-9BA8-1929-75D1EC85E479}"/>
          </ac:spMkLst>
        </pc:spChg>
        <pc:spChg chg="add del mod">
          <ac:chgData name="Marco Barbone" userId="e4afca254f8b4a11" providerId="LiveId" clId="{6C659BE8-87C5-4AEA-9C7E-1D2E178CCCDC}" dt="2023-05-01T16:43:04.436" v="2213" actId="26606"/>
          <ac:spMkLst>
            <pc:docMk/>
            <pc:sldMk cId="2762453577" sldId="727"/>
            <ac:spMk id="19" creationId="{08B5208E-031C-BB86-457B-06979F8A9704}"/>
          </ac:spMkLst>
        </pc:spChg>
        <pc:spChg chg="add mod">
          <ac:chgData name="Marco Barbone" userId="e4afca254f8b4a11" providerId="LiveId" clId="{6C659BE8-87C5-4AEA-9C7E-1D2E178CCCDC}" dt="2023-05-01T16:43:04.439" v="2214" actId="26606"/>
          <ac:spMkLst>
            <pc:docMk/>
            <pc:sldMk cId="2762453577" sldId="727"/>
            <ac:spMk id="21" creationId="{09DCBE70-99B0-B6D4-0F51-ABCB16AD14D5}"/>
          </ac:spMkLst>
        </pc:spChg>
        <pc:spChg chg="add mod">
          <ac:chgData name="Marco Barbone" userId="e4afca254f8b4a11" providerId="LiveId" clId="{6C659BE8-87C5-4AEA-9C7E-1D2E178CCCDC}" dt="2023-05-01T16:43:04.439" v="2214" actId="26606"/>
          <ac:spMkLst>
            <pc:docMk/>
            <pc:sldMk cId="2762453577" sldId="727"/>
            <ac:spMk id="22" creationId="{042E95F6-23B9-22FA-F436-6F058805FDCE}"/>
          </ac:spMkLst>
        </pc:spChg>
        <pc:picChg chg="add mod">
          <ac:chgData name="Marco Barbone" userId="e4afca254f8b4a11" providerId="LiveId" clId="{6C659BE8-87C5-4AEA-9C7E-1D2E178CCCDC}" dt="2023-05-01T16:43:10.669" v="2216" actId="14100"/>
          <ac:picMkLst>
            <pc:docMk/>
            <pc:sldMk cId="2762453577" sldId="727"/>
            <ac:picMk id="7" creationId="{169A9AE3-5FD8-734C-83E0-B31750C79D83}"/>
          </ac:picMkLst>
        </pc:picChg>
        <pc:picChg chg="del">
          <ac:chgData name="Marco Barbone" userId="e4afca254f8b4a11" providerId="LiveId" clId="{6C659BE8-87C5-4AEA-9C7E-1D2E178CCCDC}" dt="2023-05-01T16:42:50.423" v="2204" actId="478"/>
          <ac:picMkLst>
            <pc:docMk/>
            <pc:sldMk cId="2762453577" sldId="727"/>
            <ac:picMk id="9" creationId="{87EF5132-905C-D2F2-AD08-15042C663162}"/>
          </ac:picMkLst>
        </pc:picChg>
        <pc:picChg chg="add mod">
          <ac:chgData name="Marco Barbone" userId="e4afca254f8b4a11" providerId="LiveId" clId="{6C659BE8-87C5-4AEA-9C7E-1D2E178CCCDC}" dt="2023-05-01T16:43:23.221" v="2220" actId="14100"/>
          <ac:picMkLst>
            <pc:docMk/>
            <pc:sldMk cId="2762453577" sldId="727"/>
            <ac:picMk id="10" creationId="{FA7788CD-F43F-2F66-4B77-578550344BB5}"/>
          </ac:picMkLst>
        </pc:picChg>
      </pc:sldChg>
      <pc:sldChg chg="add del">
        <pc:chgData name="Marco Barbone" userId="e4afca254f8b4a11" providerId="LiveId" clId="{6C659BE8-87C5-4AEA-9C7E-1D2E178CCCDC}" dt="2023-05-02T09:49:02.120" v="2527" actId="47"/>
        <pc:sldMkLst>
          <pc:docMk/>
          <pc:sldMk cId="3620842319" sldId="728"/>
        </pc:sldMkLst>
      </pc:sldChg>
      <pc:sldChg chg="add del">
        <pc:chgData name="Marco Barbone" userId="e4afca254f8b4a11" providerId="LiveId" clId="{6C659BE8-87C5-4AEA-9C7E-1D2E178CCCDC}" dt="2023-05-02T09:49:02.837" v="2528" actId="47"/>
        <pc:sldMkLst>
          <pc:docMk/>
          <pc:sldMk cId="3960086458" sldId="729"/>
        </pc:sldMkLst>
      </pc:sldChg>
      <pc:sldChg chg="modSp new mod">
        <pc:chgData name="Marco Barbone" userId="e4afca254f8b4a11" providerId="LiveId" clId="{6C659BE8-87C5-4AEA-9C7E-1D2E178CCCDC}" dt="2023-05-01T16:45:19.503" v="2524" actId="20577"/>
        <pc:sldMkLst>
          <pc:docMk/>
          <pc:sldMk cId="725627231" sldId="730"/>
        </pc:sldMkLst>
        <pc:spChg chg="mod">
          <ac:chgData name="Marco Barbone" userId="e4afca254f8b4a11" providerId="LiveId" clId="{6C659BE8-87C5-4AEA-9C7E-1D2E178CCCDC}" dt="2023-05-01T16:41:52.457" v="2129" actId="20577"/>
          <ac:spMkLst>
            <pc:docMk/>
            <pc:sldMk cId="725627231" sldId="730"/>
            <ac:spMk id="2" creationId="{78575769-C75C-D3FD-9FB9-085A966DD267}"/>
          </ac:spMkLst>
        </pc:spChg>
        <pc:spChg chg="mod">
          <ac:chgData name="Marco Barbone" userId="e4afca254f8b4a11" providerId="LiveId" clId="{6C659BE8-87C5-4AEA-9C7E-1D2E178CCCDC}" dt="2023-05-01T16:45:19.503" v="2524" actId="20577"/>
          <ac:spMkLst>
            <pc:docMk/>
            <pc:sldMk cId="725627231" sldId="730"/>
            <ac:spMk id="3" creationId="{4662DB89-AEE9-B43F-7636-4CF46AA196C3}"/>
          </ac:spMkLst>
        </pc:spChg>
      </pc:sldChg>
      <pc:sldChg chg="new del">
        <pc:chgData name="Marco Barbone" userId="e4afca254f8b4a11" providerId="LiveId" clId="{6C659BE8-87C5-4AEA-9C7E-1D2E178CCCDC}" dt="2023-05-01T16:44:48.767" v="2422" actId="47"/>
        <pc:sldMkLst>
          <pc:docMk/>
          <pc:sldMk cId="1038451220" sldId="731"/>
        </pc:sldMkLst>
      </pc:sldChg>
    </pc:docChg>
  </pc:docChgLst>
  <pc:docChgLst>
    <pc:chgData name="Marco Barbone" userId="e4afca254f8b4a11" providerId="Windows Live" clId="Web-{EF1E68C3-5FAC-4BA7-84D7-D7454B1542FF}"/>
    <pc:docChg chg="modSld">
      <pc:chgData name="Marco Barbone" userId="e4afca254f8b4a11" providerId="Windows Live" clId="Web-{EF1E68C3-5FAC-4BA7-84D7-D7454B1542FF}" dt="2023-05-02T17:11:54.948" v="10" actId="20577"/>
      <pc:docMkLst>
        <pc:docMk/>
      </pc:docMkLst>
      <pc:sldChg chg="modSp">
        <pc:chgData name="Marco Barbone" userId="e4afca254f8b4a11" providerId="Windows Live" clId="Web-{EF1E68C3-5FAC-4BA7-84D7-D7454B1542FF}" dt="2023-05-02T17:11:54.948" v="10" actId="20577"/>
        <pc:sldMkLst>
          <pc:docMk/>
          <pc:sldMk cId="4058368317" sldId="257"/>
        </pc:sldMkLst>
        <pc:spChg chg="mod">
          <ac:chgData name="Marco Barbone" userId="e4afca254f8b4a11" providerId="Windows Live" clId="Web-{EF1E68C3-5FAC-4BA7-84D7-D7454B1542FF}" dt="2023-05-02T17:11:54.948" v="10" actId="20577"/>
          <ac:spMkLst>
            <pc:docMk/>
            <pc:sldMk cId="4058368317" sldId="257"/>
            <ac:spMk id="4" creationId="{00000000-0000-0000-0000-000000000000}"/>
          </ac:spMkLst>
        </pc:spChg>
      </pc:sldChg>
    </pc:docChg>
  </pc:docChgLst>
  <pc:docChgLst>
    <pc:chgData name="Marco Barbone" userId="e4afca254f8b4a11" providerId="LiveId" clId="{3DB2F077-6E07-4560-B34F-CCFFF156EE80}"/>
    <pc:docChg chg="addSld delSld modSld modSection">
      <pc:chgData name="Marco Barbone" userId="e4afca254f8b4a11" providerId="LiveId" clId="{3DB2F077-6E07-4560-B34F-CCFFF156EE80}" dt="2023-11-06T15:38:34.059" v="46" actId="47"/>
      <pc:docMkLst>
        <pc:docMk/>
      </pc:docMkLst>
      <pc:sldChg chg="del">
        <pc:chgData name="Marco Barbone" userId="e4afca254f8b4a11" providerId="LiveId" clId="{3DB2F077-6E07-4560-B34F-CCFFF156EE80}" dt="2023-11-06T15:30:20.696" v="1" actId="47"/>
        <pc:sldMkLst>
          <pc:docMk/>
          <pc:sldMk cId="0" sldId="258"/>
        </pc:sldMkLst>
      </pc:sldChg>
      <pc:sldChg chg="del">
        <pc:chgData name="Marco Barbone" userId="e4afca254f8b4a11" providerId="LiveId" clId="{3DB2F077-6E07-4560-B34F-CCFFF156EE80}" dt="2023-11-06T15:30:25.644" v="3" actId="47"/>
        <pc:sldMkLst>
          <pc:docMk/>
          <pc:sldMk cId="0" sldId="264"/>
        </pc:sldMkLst>
      </pc:sldChg>
      <pc:sldChg chg="del">
        <pc:chgData name="Marco Barbone" userId="e4afca254f8b4a11" providerId="LiveId" clId="{3DB2F077-6E07-4560-B34F-CCFFF156EE80}" dt="2023-11-06T15:30:26.045" v="4" actId="47"/>
        <pc:sldMkLst>
          <pc:docMk/>
          <pc:sldMk cId="0" sldId="265"/>
        </pc:sldMkLst>
      </pc:sldChg>
      <pc:sldChg chg="del">
        <pc:chgData name="Marco Barbone" userId="e4afca254f8b4a11" providerId="LiveId" clId="{3DB2F077-6E07-4560-B34F-CCFFF156EE80}" dt="2023-11-06T15:30:26.703" v="6" actId="47"/>
        <pc:sldMkLst>
          <pc:docMk/>
          <pc:sldMk cId="0" sldId="266"/>
        </pc:sldMkLst>
      </pc:sldChg>
      <pc:sldChg chg="del">
        <pc:chgData name="Marco Barbone" userId="e4afca254f8b4a11" providerId="LiveId" clId="{3DB2F077-6E07-4560-B34F-CCFFF156EE80}" dt="2023-11-06T15:30:27.134" v="7" actId="47"/>
        <pc:sldMkLst>
          <pc:docMk/>
          <pc:sldMk cId="0" sldId="267"/>
        </pc:sldMkLst>
      </pc:sldChg>
      <pc:sldChg chg="del">
        <pc:chgData name="Marco Barbone" userId="e4afca254f8b4a11" providerId="LiveId" clId="{3DB2F077-6E07-4560-B34F-CCFFF156EE80}" dt="2023-11-06T15:30:27.502" v="8" actId="47"/>
        <pc:sldMkLst>
          <pc:docMk/>
          <pc:sldMk cId="0" sldId="268"/>
        </pc:sldMkLst>
      </pc:sldChg>
      <pc:sldChg chg="del">
        <pc:chgData name="Marco Barbone" userId="e4afca254f8b4a11" providerId="LiveId" clId="{3DB2F077-6E07-4560-B34F-CCFFF156EE80}" dt="2023-11-06T15:38:32.510" v="45" actId="2696"/>
        <pc:sldMkLst>
          <pc:docMk/>
          <pc:sldMk cId="0" sldId="270"/>
        </pc:sldMkLst>
      </pc:sldChg>
      <pc:sldChg chg="del">
        <pc:chgData name="Marco Barbone" userId="e4afca254f8b4a11" providerId="LiveId" clId="{3DB2F077-6E07-4560-B34F-CCFFF156EE80}" dt="2023-11-06T15:30:19.420" v="0" actId="47"/>
        <pc:sldMkLst>
          <pc:docMk/>
          <pc:sldMk cId="25308479" sldId="308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2802658940" sldId="702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3986394045" sldId="703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1610503607" sldId="704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873888166" sldId="706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2405795161" sldId="715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285826444" sldId="716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3156387569" sldId="721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702315045" sldId="722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3263140635" sldId="726"/>
        </pc:sldMkLst>
      </pc:sldChg>
      <pc:sldChg chg="del">
        <pc:chgData name="Marco Barbone" userId="e4afca254f8b4a11" providerId="LiveId" clId="{3DB2F077-6E07-4560-B34F-CCFFF156EE80}" dt="2023-11-06T15:31:16.505" v="44" actId="47"/>
        <pc:sldMkLst>
          <pc:docMk/>
          <pc:sldMk cId="725627231" sldId="730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374942477" sldId="732"/>
        </pc:sldMkLst>
      </pc:sldChg>
      <pc:sldChg chg="del">
        <pc:chgData name="Marco Barbone" userId="e4afca254f8b4a11" providerId="LiveId" clId="{3DB2F077-6E07-4560-B34F-CCFFF156EE80}" dt="2023-11-06T15:38:32.510" v="45" actId="2696"/>
        <pc:sldMkLst>
          <pc:docMk/>
          <pc:sldMk cId="4125187343" sldId="737"/>
        </pc:sldMkLst>
      </pc:sldChg>
      <pc:sldChg chg="del">
        <pc:chgData name="Marco Barbone" userId="e4afca254f8b4a11" providerId="LiveId" clId="{3DB2F077-6E07-4560-B34F-CCFFF156EE80}" dt="2023-11-06T15:30:26.424" v="5" actId="47"/>
        <pc:sldMkLst>
          <pc:docMk/>
          <pc:sldMk cId="710610739" sldId="738"/>
        </pc:sldMkLst>
      </pc:sldChg>
      <pc:sldChg chg="del">
        <pc:chgData name="Marco Barbone" userId="e4afca254f8b4a11" providerId="LiveId" clId="{3DB2F077-6E07-4560-B34F-CCFFF156EE80}" dt="2023-11-06T15:30:25.149" v="2" actId="47"/>
        <pc:sldMkLst>
          <pc:docMk/>
          <pc:sldMk cId="3555344317" sldId="739"/>
        </pc:sldMkLst>
      </pc:sldChg>
      <pc:sldChg chg="del">
        <pc:chgData name="Marco Barbone" userId="e4afca254f8b4a11" providerId="LiveId" clId="{3DB2F077-6E07-4560-B34F-CCFFF156EE80}" dt="2023-11-06T15:30:27.932" v="9" actId="47"/>
        <pc:sldMkLst>
          <pc:docMk/>
          <pc:sldMk cId="2455069407" sldId="740"/>
        </pc:sldMkLst>
      </pc:sldChg>
      <pc:sldChg chg="del">
        <pc:chgData name="Marco Barbone" userId="e4afca254f8b4a11" providerId="LiveId" clId="{3DB2F077-6E07-4560-B34F-CCFFF156EE80}" dt="2023-11-06T15:30:19.420" v="0" actId="47"/>
        <pc:sldMkLst>
          <pc:docMk/>
          <pc:sldMk cId="992571927" sldId="741"/>
        </pc:sldMkLst>
      </pc:sldChg>
      <pc:sldChg chg="del">
        <pc:chgData name="Marco Barbone" userId="e4afca254f8b4a11" providerId="LiveId" clId="{3DB2F077-6E07-4560-B34F-CCFFF156EE80}" dt="2023-11-06T15:38:32.510" v="45" actId="2696"/>
        <pc:sldMkLst>
          <pc:docMk/>
          <pc:sldMk cId="1465985500" sldId="751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3707841932" sldId="774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328439893" sldId="775"/>
        </pc:sldMkLst>
      </pc:sldChg>
      <pc:sldChg chg="del">
        <pc:chgData name="Marco Barbone" userId="e4afca254f8b4a11" providerId="LiveId" clId="{3DB2F077-6E07-4560-B34F-CCFFF156EE80}" dt="2023-11-06T15:38:32.510" v="45" actId="2696"/>
        <pc:sldMkLst>
          <pc:docMk/>
          <pc:sldMk cId="829848510" sldId="776"/>
        </pc:sldMkLst>
      </pc:sldChg>
      <pc:sldChg chg="del">
        <pc:chgData name="Marco Barbone" userId="e4afca254f8b4a11" providerId="LiveId" clId="{3DB2F077-6E07-4560-B34F-CCFFF156EE80}" dt="2023-11-06T15:30:54.783" v="11" actId="47"/>
        <pc:sldMkLst>
          <pc:docMk/>
          <pc:sldMk cId="2252973922" sldId="779"/>
        </pc:sldMkLst>
      </pc:sldChg>
      <pc:sldChg chg="del">
        <pc:chgData name="Marco Barbone" userId="e4afca254f8b4a11" providerId="LiveId" clId="{3DB2F077-6E07-4560-B34F-CCFFF156EE80}" dt="2023-11-06T15:30:28.811" v="10" actId="47"/>
        <pc:sldMkLst>
          <pc:docMk/>
          <pc:sldMk cId="1583401838" sldId="781"/>
        </pc:sldMkLst>
      </pc:sldChg>
      <pc:sldChg chg="del">
        <pc:chgData name="Marco Barbone" userId="e4afca254f8b4a11" providerId="LiveId" clId="{3DB2F077-6E07-4560-B34F-CCFFF156EE80}" dt="2023-11-06T15:38:34.059" v="46" actId="47"/>
        <pc:sldMkLst>
          <pc:docMk/>
          <pc:sldMk cId="4189910180" sldId="782"/>
        </pc:sldMkLst>
      </pc:sldChg>
      <pc:sldChg chg="modSp add mod">
        <pc:chgData name="Marco Barbone" userId="e4afca254f8b4a11" providerId="LiveId" clId="{3DB2F077-6E07-4560-B34F-CCFFF156EE80}" dt="2023-11-06T15:31:14.846" v="43" actId="20577"/>
        <pc:sldMkLst>
          <pc:docMk/>
          <pc:sldMk cId="1396176201" sldId="783"/>
        </pc:sldMkLst>
        <pc:spChg chg="mod">
          <ac:chgData name="Marco Barbone" userId="e4afca254f8b4a11" providerId="LiveId" clId="{3DB2F077-6E07-4560-B34F-CCFFF156EE80}" dt="2023-11-06T15:31:14.846" v="43" actId="20577"/>
          <ac:spMkLst>
            <pc:docMk/>
            <pc:sldMk cId="1396176201" sldId="783"/>
            <ac:spMk id="2" creationId="{D288485C-AAE1-F347-63F1-AFED1F4F8A14}"/>
          </ac:spMkLst>
        </pc:spChg>
      </pc:sldChg>
      <pc:sldMasterChg chg="delSldLayout">
        <pc:chgData name="Marco Barbone" userId="e4afca254f8b4a11" providerId="LiveId" clId="{3DB2F077-6E07-4560-B34F-CCFFF156EE80}" dt="2023-11-06T15:30:19.420" v="0" actId="47"/>
        <pc:sldMasterMkLst>
          <pc:docMk/>
          <pc:sldMasterMk cId="3159255888" sldId="2147483660"/>
        </pc:sldMasterMkLst>
        <pc:sldLayoutChg chg="del">
          <pc:chgData name="Marco Barbone" userId="e4afca254f8b4a11" providerId="LiveId" clId="{3DB2F077-6E07-4560-B34F-CCFFF156EE80}" dt="2023-11-06T15:30:19.420" v="0" actId="47"/>
          <pc:sldLayoutMkLst>
            <pc:docMk/>
            <pc:sldMasterMk cId="3159255888" sldId="2147483660"/>
            <pc:sldLayoutMk cId="2215430010" sldId="2147483674"/>
          </pc:sldLayoutMkLst>
        </pc:sldLayoutChg>
      </pc:sldMasterChg>
    </pc:docChg>
  </pc:docChgLst>
  <pc:docChgLst>
    <pc:chgData name="Marco Barbone" userId="e4afca254f8b4a11" providerId="LiveId" clId="{12C3F8BA-9125-4465-B68B-A72A064F50F5}"/>
    <pc:docChg chg="undo custSel addSld delSld modSld addSection delSection modSection">
      <pc:chgData name="Marco Barbone" userId="e4afca254f8b4a11" providerId="LiveId" clId="{12C3F8BA-9125-4465-B68B-A72A064F50F5}" dt="2023-02-01T18:56:09.717" v="1362" actId="1076"/>
      <pc:docMkLst>
        <pc:docMk/>
      </pc:docMkLst>
      <pc:sldChg chg="modSp mod">
        <pc:chgData name="Marco Barbone" userId="e4afca254f8b4a11" providerId="LiveId" clId="{12C3F8BA-9125-4465-B68B-A72A064F50F5}" dt="2023-01-31T11:57:35.751" v="12" actId="20577"/>
        <pc:sldMkLst>
          <pc:docMk/>
          <pc:sldMk cId="4058368317" sldId="257"/>
        </pc:sldMkLst>
        <pc:spChg chg="mod">
          <ac:chgData name="Marco Barbone" userId="e4afca254f8b4a11" providerId="LiveId" clId="{12C3F8BA-9125-4465-B68B-A72A064F50F5}" dt="2023-01-31T11:57:35.751" v="12" actId="20577"/>
          <ac:spMkLst>
            <pc:docMk/>
            <pc:sldMk cId="4058368317" sldId="257"/>
            <ac:spMk id="3" creationId="{00000000-0000-0000-0000-000000000000}"/>
          </ac:spMkLst>
        </pc:spChg>
      </pc:sldChg>
      <pc:sldChg chg="del">
        <pc:chgData name="Marco Barbone" userId="e4afca254f8b4a11" providerId="LiveId" clId="{12C3F8BA-9125-4465-B68B-A72A064F50F5}" dt="2023-01-31T11:57:42.422" v="22" actId="47"/>
        <pc:sldMkLst>
          <pc:docMk/>
          <pc:sldMk cId="3519806264" sldId="258"/>
        </pc:sldMkLst>
        <pc:spChg chg="del 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2" creationId="{C3703043-576B-071F-7072-9798D6AE1576}"/>
          </ac:spMkLst>
        </pc:spChg>
        <pc:spChg chg="del 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3" creationId="{DC101C5D-47F1-B4CA-7C2B-2A17BFBDB057}"/>
          </ac:spMkLst>
        </pc:spChg>
        <pc:spChg chg="del 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4" creationId="{99DE0954-22EC-D224-C6E4-686ED0703835}"/>
          </ac:spMkLst>
        </pc:spChg>
        <pc:spChg chg="del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5" creationId="{64BDA235-EEE3-5109-4335-5E2D9D4C16BE}"/>
          </ac:spMkLst>
        </pc:spChg>
        <pc:spChg chg="del 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6" creationId="{A97F749F-3B9F-459B-D739-48E04A83C293}"/>
          </ac:spMkLst>
        </pc:spChg>
        <pc:spChg chg="del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7" creationId="{497AA4F9-B683-648F-37BB-1213336E9BFB}"/>
          </ac:spMkLst>
        </pc:spChg>
        <pc:spChg chg="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8" creationId="{61DB2C52-7603-14E4-41CE-B1B12F7D57D9}"/>
          </ac:spMkLst>
        </pc:spChg>
        <pc:spChg chg="add mod ord">
          <ac:chgData name="Marco Barbone" userId="e4afca254f8b4a11" providerId="LiveId" clId="{12C3F8BA-9125-4465-B68B-A72A064F50F5}" dt="2023-01-31T11:58:58.783" v="68" actId="20577"/>
          <ac:spMkLst>
            <pc:docMk/>
            <pc:sldMk cId="3519806264" sldId="258"/>
            <ac:spMk id="9" creationId="{7D589A63-49EB-4FC8-AB90-06D29CEDDF9C}"/>
          </ac:spMkLst>
        </pc:spChg>
        <pc:spChg chg="add del mod ord">
          <ac:chgData name="Marco Barbone" userId="e4afca254f8b4a11" providerId="LiveId" clId="{12C3F8BA-9125-4465-B68B-A72A064F50F5}" dt="2023-01-31T11:59:27.446" v="71" actId="478"/>
          <ac:spMkLst>
            <pc:docMk/>
            <pc:sldMk cId="3519806264" sldId="258"/>
            <ac:spMk id="10" creationId="{04D3A87B-7135-F625-5616-B061EC49367D}"/>
          </ac:spMkLst>
        </pc:spChg>
        <pc:spChg chg="add 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11" creationId="{DE6D6AEC-4652-CC78-27CE-71ADFDF173ED}"/>
          </ac:spMkLst>
        </pc:spChg>
        <pc:spChg chg="add mod ord">
          <ac:chgData name="Marco Barbone" userId="e4afca254f8b4a11" providerId="LiveId" clId="{12C3F8BA-9125-4465-B68B-A72A064F50F5}" dt="2023-01-31T11:58:07.936" v="37" actId="700"/>
          <ac:spMkLst>
            <pc:docMk/>
            <pc:sldMk cId="3519806264" sldId="258"/>
            <ac:spMk id="12" creationId="{AC082B51-140D-C9B4-A4EB-03D02BCA7995}"/>
          </ac:spMkLst>
        </pc:spChg>
        <pc:spChg chg="add mod">
          <ac:chgData name="Marco Barbone" userId="e4afca254f8b4a11" providerId="LiveId" clId="{12C3F8BA-9125-4465-B68B-A72A064F50F5}" dt="2023-01-31T11:59:25.356" v="70" actId="1076"/>
          <ac:spMkLst>
            <pc:docMk/>
            <pc:sldMk cId="3519806264" sldId="258"/>
            <ac:spMk id="13" creationId="{0C675906-2A6E-FD28-F145-C333FED4A246}"/>
          </ac:spMkLst>
        </pc:spChg>
        <pc:spChg chg="add mod">
          <ac:chgData name="Marco Barbone" userId="e4afca254f8b4a11" providerId="LiveId" clId="{12C3F8BA-9125-4465-B68B-A72A064F50F5}" dt="2023-01-31T11:59:36.078" v="73" actId="1076"/>
          <ac:spMkLst>
            <pc:docMk/>
            <pc:sldMk cId="3519806264" sldId="258"/>
            <ac:spMk id="16" creationId="{62C6626E-EC6D-EB8F-D390-B0112E7824F7}"/>
          </ac:spMkLst>
        </pc:spChg>
        <pc:graphicFrameChg chg="add mod">
          <ac:chgData name="Marco Barbone" userId="e4afca254f8b4a11" providerId="LiveId" clId="{12C3F8BA-9125-4465-B68B-A72A064F50F5}" dt="2023-01-31T11:59:25.356" v="70" actId="1076"/>
          <ac:graphicFrameMkLst>
            <pc:docMk/>
            <pc:sldMk cId="3519806264" sldId="258"/>
            <ac:graphicFrameMk id="14" creationId="{7CB2AE21-E2B0-AC86-5C24-E5A5793EAA3D}"/>
          </ac:graphicFrameMkLst>
        </pc:graphicFrameChg>
        <pc:graphicFrameChg chg="add mod">
          <ac:chgData name="Marco Barbone" userId="e4afca254f8b4a11" providerId="LiveId" clId="{12C3F8BA-9125-4465-B68B-A72A064F50F5}" dt="2023-01-31T11:59:32.438" v="72" actId="1076"/>
          <ac:graphicFrameMkLst>
            <pc:docMk/>
            <pc:sldMk cId="3519806264" sldId="258"/>
            <ac:graphicFrameMk id="15" creationId="{84F3614A-06A4-0CB4-C767-A6553041F300}"/>
          </ac:graphicFrameMkLst>
        </pc:graphicFrameChg>
      </pc:sldChg>
      <pc:sldChg chg="addSp delSp modSp new mod">
        <pc:chgData name="Marco Barbone" userId="e4afca254f8b4a11" providerId="LiveId" clId="{12C3F8BA-9125-4465-B68B-A72A064F50F5}" dt="2023-01-31T12:00:30.669" v="103" actId="14100"/>
        <pc:sldMkLst>
          <pc:docMk/>
          <pc:sldMk cId="2538469566" sldId="259"/>
        </pc:sldMkLst>
        <pc:spChg chg="add del">
          <ac:chgData name="Marco Barbone" userId="e4afca254f8b4a11" providerId="LiveId" clId="{12C3F8BA-9125-4465-B68B-A72A064F50F5}" dt="2023-01-31T12:00:23.453" v="100" actId="478"/>
          <ac:spMkLst>
            <pc:docMk/>
            <pc:sldMk cId="2538469566" sldId="259"/>
            <ac:spMk id="2" creationId="{24D85AD7-B688-6BA3-5ED9-CE04D1260028}"/>
          </ac:spMkLst>
        </pc:spChg>
        <pc:spChg chg="mod">
          <ac:chgData name="Marco Barbone" userId="e4afca254f8b4a11" providerId="LiveId" clId="{12C3F8BA-9125-4465-B68B-A72A064F50F5}" dt="2023-01-31T11:59:48.383" v="75"/>
          <ac:spMkLst>
            <pc:docMk/>
            <pc:sldMk cId="2538469566" sldId="259"/>
            <ac:spMk id="5" creationId="{FAA4E968-34B5-2CA2-50AA-B5ABD0908302}"/>
          </ac:spMkLst>
        </pc:spChg>
        <pc:spChg chg="add del mod">
          <ac:chgData name="Marco Barbone" userId="e4afca254f8b4a11" providerId="LiveId" clId="{12C3F8BA-9125-4465-B68B-A72A064F50F5}" dt="2023-01-31T12:00:12.271" v="95"/>
          <ac:spMkLst>
            <pc:docMk/>
            <pc:sldMk cId="2538469566" sldId="259"/>
            <ac:spMk id="9" creationId="{5DD258F8-1FF7-E9A0-F8F5-8538AAAEDE8A}"/>
          </ac:spMkLst>
        </pc:spChg>
        <pc:spChg chg="add del mod">
          <ac:chgData name="Marco Barbone" userId="e4afca254f8b4a11" providerId="LiveId" clId="{12C3F8BA-9125-4465-B68B-A72A064F50F5}" dt="2023-01-31T12:00:12.271" v="95"/>
          <ac:spMkLst>
            <pc:docMk/>
            <pc:sldMk cId="2538469566" sldId="259"/>
            <ac:spMk id="10" creationId="{4F739BE2-4B64-BCEE-E6EA-8CAF6204CCC1}"/>
          </ac:spMkLst>
        </pc:spChg>
        <pc:spChg chg="add mod">
          <ac:chgData name="Marco Barbone" userId="e4afca254f8b4a11" providerId="LiveId" clId="{12C3F8BA-9125-4465-B68B-A72A064F50F5}" dt="2023-01-31T12:00:30.669" v="103" actId="14100"/>
          <ac:spMkLst>
            <pc:docMk/>
            <pc:sldMk cId="2538469566" sldId="259"/>
            <ac:spMk id="13" creationId="{14838435-D231-CE69-FA09-DABF26342E72}"/>
          </ac:spMkLst>
        </pc:spChg>
        <pc:spChg chg="add mod">
          <ac:chgData name="Marco Barbone" userId="e4afca254f8b4a11" providerId="LiveId" clId="{12C3F8BA-9125-4465-B68B-A72A064F50F5}" dt="2023-01-31T12:00:20.313" v="99" actId="1076"/>
          <ac:spMkLst>
            <pc:docMk/>
            <pc:sldMk cId="2538469566" sldId="259"/>
            <ac:spMk id="14" creationId="{0E8A614F-02F7-1716-7A95-E6B5C3C237FF}"/>
          </ac:spMkLst>
        </pc:spChg>
        <pc:graphicFrameChg chg="add del mod">
          <ac:chgData name="Marco Barbone" userId="e4afca254f8b4a11" providerId="LiveId" clId="{12C3F8BA-9125-4465-B68B-A72A064F50F5}" dt="2023-01-31T12:00:12.271" v="95"/>
          <ac:graphicFrameMkLst>
            <pc:docMk/>
            <pc:sldMk cId="2538469566" sldId="259"/>
            <ac:graphicFrameMk id="7" creationId="{5A2AED1F-F58A-C58F-9566-AE15075E6656}"/>
          </ac:graphicFrameMkLst>
        </pc:graphicFrameChg>
        <pc:graphicFrameChg chg="add del mod">
          <ac:chgData name="Marco Barbone" userId="e4afca254f8b4a11" providerId="LiveId" clId="{12C3F8BA-9125-4465-B68B-A72A064F50F5}" dt="2023-01-31T12:00:12.271" v="95"/>
          <ac:graphicFrameMkLst>
            <pc:docMk/>
            <pc:sldMk cId="2538469566" sldId="259"/>
            <ac:graphicFrameMk id="8" creationId="{A584D56D-3F0F-CC37-FEAC-8092E02FF9CD}"/>
          </ac:graphicFrameMkLst>
        </pc:graphicFrameChg>
        <pc:graphicFrameChg chg="add mod">
          <ac:chgData name="Marco Barbone" userId="e4afca254f8b4a11" providerId="LiveId" clId="{12C3F8BA-9125-4465-B68B-A72A064F50F5}" dt="2023-01-31T12:00:20.313" v="99" actId="1076"/>
          <ac:graphicFrameMkLst>
            <pc:docMk/>
            <pc:sldMk cId="2538469566" sldId="259"/>
            <ac:graphicFrameMk id="11" creationId="{DAA38AD5-0749-1C84-B16C-57E392E43FF7}"/>
          </ac:graphicFrameMkLst>
        </pc:graphicFrameChg>
        <pc:graphicFrameChg chg="add mod">
          <ac:chgData name="Marco Barbone" userId="e4afca254f8b4a11" providerId="LiveId" clId="{12C3F8BA-9125-4465-B68B-A72A064F50F5}" dt="2023-01-31T12:00:20.313" v="99" actId="1076"/>
          <ac:graphicFrameMkLst>
            <pc:docMk/>
            <pc:sldMk cId="2538469566" sldId="259"/>
            <ac:graphicFrameMk id="12" creationId="{57A40915-7499-CFF5-35EF-7915E3C9D69A}"/>
          </ac:graphicFrameMkLst>
        </pc:graphicFrameChg>
      </pc:sldChg>
      <pc:sldChg chg="modSp new mod">
        <pc:chgData name="Marco Barbone" userId="e4afca254f8b4a11" providerId="LiveId" clId="{12C3F8BA-9125-4465-B68B-A72A064F50F5}" dt="2023-01-31T12:02:42.388" v="423" actId="20577"/>
        <pc:sldMkLst>
          <pc:docMk/>
          <pc:sldMk cId="1787924151" sldId="260"/>
        </pc:sldMkLst>
        <pc:spChg chg="mod">
          <ac:chgData name="Marco Barbone" userId="e4afca254f8b4a11" providerId="LiveId" clId="{12C3F8BA-9125-4465-B68B-A72A064F50F5}" dt="2023-01-31T12:02:42.388" v="423" actId="20577"/>
          <ac:spMkLst>
            <pc:docMk/>
            <pc:sldMk cId="1787924151" sldId="260"/>
            <ac:spMk id="2" creationId="{C58F2752-980F-1C37-34D8-7D2554A81E80}"/>
          </ac:spMkLst>
        </pc:spChg>
        <pc:spChg chg="mod">
          <ac:chgData name="Marco Barbone" userId="e4afca254f8b4a11" providerId="LiveId" clId="{12C3F8BA-9125-4465-B68B-A72A064F50F5}" dt="2023-01-31T12:00:48.766" v="111" actId="20577"/>
          <ac:spMkLst>
            <pc:docMk/>
            <pc:sldMk cId="1787924151" sldId="260"/>
            <ac:spMk id="5" creationId="{955F11C2-3C4E-B1B2-7431-AE8D48B994D7}"/>
          </ac:spMkLst>
        </pc:spChg>
      </pc:sldChg>
      <pc:sldChg chg="addSp delSp modSp new del mod">
        <pc:chgData name="Marco Barbone" userId="e4afca254f8b4a11" providerId="LiveId" clId="{12C3F8BA-9125-4465-B68B-A72A064F50F5}" dt="2023-01-31T12:10:51.944" v="674" actId="47"/>
        <pc:sldMkLst>
          <pc:docMk/>
          <pc:sldMk cId="3836901956" sldId="261"/>
        </pc:sldMkLst>
        <pc:spChg chg="del">
          <ac:chgData name="Marco Barbone" userId="e4afca254f8b4a11" providerId="LiveId" clId="{12C3F8BA-9125-4465-B68B-A72A064F50F5}" dt="2023-01-31T12:03:03.739" v="455" actId="478"/>
          <ac:spMkLst>
            <pc:docMk/>
            <pc:sldMk cId="3836901956" sldId="261"/>
            <ac:spMk id="2" creationId="{4D2C2ABB-0DD3-817B-9C43-AD5ECAB5F78D}"/>
          </ac:spMkLst>
        </pc:spChg>
        <pc:spChg chg="mod">
          <ac:chgData name="Marco Barbone" userId="e4afca254f8b4a11" providerId="LiveId" clId="{12C3F8BA-9125-4465-B68B-A72A064F50F5}" dt="2023-01-31T12:02:58.929" v="454" actId="20577"/>
          <ac:spMkLst>
            <pc:docMk/>
            <pc:sldMk cId="3836901956" sldId="261"/>
            <ac:spMk id="5" creationId="{FE212311-C17F-EB16-348D-ACA1B3EA119C}"/>
          </ac:spMkLst>
        </pc:spChg>
        <pc:spChg chg="add del mod">
          <ac:chgData name="Marco Barbone" userId="e4afca254f8b4a11" providerId="LiveId" clId="{12C3F8BA-9125-4465-B68B-A72A064F50F5}" dt="2023-01-31T12:04:43.961" v="461" actId="478"/>
          <ac:spMkLst>
            <pc:docMk/>
            <pc:sldMk cId="3836901956" sldId="261"/>
            <ac:spMk id="7" creationId="{FF92EC75-EC36-25BB-3F25-8B76572610D8}"/>
          </ac:spMkLst>
        </pc:spChg>
        <pc:spChg chg="add mod">
          <ac:chgData name="Marco Barbone" userId="e4afca254f8b4a11" providerId="LiveId" clId="{12C3F8BA-9125-4465-B68B-A72A064F50F5}" dt="2023-01-31T12:05:44.223" v="490" actId="1076"/>
          <ac:spMkLst>
            <pc:docMk/>
            <pc:sldMk cId="3836901956" sldId="261"/>
            <ac:spMk id="9" creationId="{82CD85A2-9D29-EECC-0DA8-D07C326799A0}"/>
          </ac:spMkLst>
        </pc:spChg>
        <pc:spChg chg="add del mod">
          <ac:chgData name="Marco Barbone" userId="e4afca254f8b4a11" providerId="LiveId" clId="{12C3F8BA-9125-4465-B68B-A72A064F50F5}" dt="2023-01-31T12:10:24.589" v="659" actId="20577"/>
          <ac:spMkLst>
            <pc:docMk/>
            <pc:sldMk cId="3836901956" sldId="261"/>
            <ac:spMk id="10" creationId="{931F6E9B-2037-0301-F798-F30BDF98917A}"/>
          </ac:spMkLst>
        </pc:spChg>
        <pc:picChg chg="add del mod">
          <ac:chgData name="Marco Barbone" userId="e4afca254f8b4a11" providerId="LiveId" clId="{12C3F8BA-9125-4465-B68B-A72A064F50F5}" dt="2023-01-31T12:10:39.678" v="670" actId="21"/>
          <ac:picMkLst>
            <pc:docMk/>
            <pc:sldMk cId="3836901956" sldId="261"/>
            <ac:picMk id="1026" creationId="{9A7AFE5A-68C3-964A-7024-638F6A8F4A5B}"/>
          </ac:picMkLst>
        </pc:picChg>
      </pc:sldChg>
      <pc:sldChg chg="new del">
        <pc:chgData name="Marco Barbone" userId="e4afca254f8b4a11" providerId="LiveId" clId="{12C3F8BA-9125-4465-B68B-A72A064F50F5}" dt="2023-01-31T12:10:22.320" v="656" actId="680"/>
        <pc:sldMkLst>
          <pc:docMk/>
          <pc:sldMk cId="3154817156" sldId="262"/>
        </pc:sldMkLst>
      </pc:sldChg>
      <pc:sldChg chg="addSp modSp new mod">
        <pc:chgData name="Marco Barbone" userId="e4afca254f8b4a11" providerId="LiveId" clId="{12C3F8BA-9125-4465-B68B-A72A064F50F5}" dt="2023-01-31T12:10:43.824" v="672" actId="1076"/>
        <pc:sldMkLst>
          <pc:docMk/>
          <pc:sldMk cId="3681806520" sldId="262"/>
        </pc:sldMkLst>
        <pc:spChg chg="mod">
          <ac:chgData name="Marco Barbone" userId="e4afca254f8b4a11" providerId="LiveId" clId="{12C3F8BA-9125-4465-B68B-A72A064F50F5}" dt="2023-01-31T12:10:37.351" v="669" actId="14100"/>
          <ac:spMkLst>
            <pc:docMk/>
            <pc:sldMk cId="3681806520" sldId="262"/>
            <ac:spMk id="2" creationId="{D98AB7F0-1E2C-89E6-76ED-1AE44C64050B}"/>
          </ac:spMkLst>
        </pc:spChg>
        <pc:spChg chg="mod">
          <ac:chgData name="Marco Barbone" userId="e4afca254f8b4a11" providerId="LiveId" clId="{12C3F8BA-9125-4465-B68B-A72A064F50F5}" dt="2023-01-31T12:10:33.183" v="668" actId="20577"/>
          <ac:spMkLst>
            <pc:docMk/>
            <pc:sldMk cId="3681806520" sldId="262"/>
            <ac:spMk id="5" creationId="{0887205B-CF7E-E092-6463-3AD0A7830621}"/>
          </ac:spMkLst>
        </pc:spChg>
        <pc:picChg chg="add mod">
          <ac:chgData name="Marco Barbone" userId="e4afca254f8b4a11" providerId="LiveId" clId="{12C3F8BA-9125-4465-B68B-A72A064F50F5}" dt="2023-01-31T12:10:43.824" v="672" actId="1076"/>
          <ac:picMkLst>
            <pc:docMk/>
            <pc:sldMk cId="3681806520" sldId="262"/>
            <ac:picMk id="7" creationId="{487DFD83-B1DC-F0BF-8A64-B00A627A2D79}"/>
          </ac:picMkLst>
        </pc:picChg>
      </pc:sldChg>
      <pc:sldChg chg="del">
        <pc:chgData name="Marco Barbone" userId="e4afca254f8b4a11" providerId="LiveId" clId="{12C3F8BA-9125-4465-B68B-A72A064F50F5}" dt="2023-01-31T11:57:39.490" v="15" actId="47"/>
        <pc:sldMkLst>
          <pc:docMk/>
          <pc:sldMk cId="207161042" sldId="263"/>
        </pc:sldMkLst>
      </pc:sldChg>
      <pc:sldChg chg="addSp delSp modSp new del mod">
        <pc:chgData name="Marco Barbone" userId="e4afca254f8b4a11" providerId="LiveId" clId="{12C3F8BA-9125-4465-B68B-A72A064F50F5}" dt="2023-01-31T12:19:31.333" v="762" actId="47"/>
        <pc:sldMkLst>
          <pc:docMk/>
          <pc:sldMk cId="2201960421" sldId="263"/>
        </pc:sldMkLst>
        <pc:spChg chg="del">
          <ac:chgData name="Marco Barbone" userId="e4afca254f8b4a11" providerId="LiveId" clId="{12C3F8BA-9125-4465-B68B-A72A064F50F5}" dt="2023-01-31T12:19:21.577" v="757"/>
          <ac:spMkLst>
            <pc:docMk/>
            <pc:sldMk cId="2201960421" sldId="263"/>
            <ac:spMk id="2" creationId="{ADE3842E-D7A2-1119-D0BE-D190A69A3C1E}"/>
          </ac:spMkLst>
        </pc:spChg>
        <pc:spChg chg="mod">
          <ac:chgData name="Marco Barbone" userId="e4afca254f8b4a11" providerId="LiveId" clId="{12C3F8BA-9125-4465-B68B-A72A064F50F5}" dt="2023-01-31T12:19:17.885" v="756" actId="20577"/>
          <ac:spMkLst>
            <pc:docMk/>
            <pc:sldMk cId="2201960421" sldId="263"/>
            <ac:spMk id="5" creationId="{3444A98E-4368-E58C-CBD8-D6B9D5B50EB1}"/>
          </ac:spMkLst>
        </pc:spChg>
        <pc:picChg chg="add mod">
          <ac:chgData name="Marco Barbone" userId="e4afca254f8b4a11" providerId="LiveId" clId="{12C3F8BA-9125-4465-B68B-A72A064F50F5}" dt="2023-01-31T12:19:26.550" v="760" actId="14100"/>
          <ac:picMkLst>
            <pc:docMk/>
            <pc:sldMk cId="2201960421" sldId="263"/>
            <ac:picMk id="7" creationId="{64452C8A-9BB9-A02A-5798-5EE737B8F8DC}"/>
          </ac:picMkLst>
        </pc:picChg>
      </pc:sldChg>
      <pc:sldChg chg="del">
        <pc:chgData name="Marco Barbone" userId="e4afca254f8b4a11" providerId="LiveId" clId="{12C3F8BA-9125-4465-B68B-A72A064F50F5}" dt="2023-01-31T11:57:43.288" v="24" actId="47"/>
        <pc:sldMkLst>
          <pc:docMk/>
          <pc:sldMk cId="0" sldId="264"/>
        </pc:sldMkLst>
      </pc:sldChg>
      <pc:sldChg chg="modSp new del mod">
        <pc:chgData name="Marco Barbone" userId="e4afca254f8b4a11" providerId="LiveId" clId="{12C3F8BA-9125-4465-B68B-A72A064F50F5}" dt="2023-01-31T12:11:22.805" v="698" actId="47"/>
        <pc:sldMkLst>
          <pc:docMk/>
          <pc:sldMk cId="3468849056" sldId="264"/>
        </pc:sldMkLst>
        <pc:spChg chg="mod">
          <ac:chgData name="Marco Barbone" userId="e4afca254f8b4a11" providerId="LiveId" clId="{12C3F8BA-9125-4465-B68B-A72A064F50F5}" dt="2023-01-31T12:11:12.524" v="696" actId="20577"/>
          <ac:spMkLst>
            <pc:docMk/>
            <pc:sldMk cId="3468849056" sldId="264"/>
            <ac:spMk id="5" creationId="{6B2BF4B4-66BA-0CA5-9B35-F1EA8057D86F}"/>
          </ac:spMkLst>
        </pc:spChg>
      </pc:sldChg>
      <pc:sldChg chg="del">
        <pc:chgData name="Marco Barbone" userId="e4afca254f8b4a11" providerId="LiveId" clId="{12C3F8BA-9125-4465-B68B-A72A064F50F5}" dt="2023-01-31T11:57:48.263" v="35" actId="47"/>
        <pc:sldMkLst>
          <pc:docMk/>
          <pc:sldMk cId="1204096090" sldId="265"/>
        </pc:sldMkLst>
      </pc:sldChg>
      <pc:sldChg chg="del">
        <pc:chgData name="Marco Barbone" userId="e4afca254f8b4a11" providerId="LiveId" clId="{12C3F8BA-9125-4465-B68B-A72A064F50F5}" dt="2023-01-31T11:57:38.992" v="14" actId="47"/>
        <pc:sldMkLst>
          <pc:docMk/>
          <pc:sldMk cId="1358711975" sldId="266"/>
        </pc:sldMkLst>
      </pc:sldChg>
      <pc:sldChg chg="del">
        <pc:chgData name="Marco Barbone" userId="e4afca254f8b4a11" providerId="LiveId" clId="{12C3F8BA-9125-4465-B68B-A72A064F50F5}" dt="2023-01-31T11:57:40.403" v="17" actId="47"/>
        <pc:sldMkLst>
          <pc:docMk/>
          <pc:sldMk cId="1388311233" sldId="267"/>
        </pc:sldMkLst>
      </pc:sldChg>
      <pc:sldChg chg="del">
        <pc:chgData name="Marco Barbone" userId="e4afca254f8b4a11" providerId="LiveId" clId="{12C3F8BA-9125-4465-B68B-A72A064F50F5}" dt="2023-01-31T11:57:40.672" v="18" actId="47"/>
        <pc:sldMkLst>
          <pc:docMk/>
          <pc:sldMk cId="2426136048" sldId="268"/>
        </pc:sldMkLst>
      </pc:sldChg>
      <pc:sldChg chg="del">
        <pc:chgData name="Marco Barbone" userId="e4afca254f8b4a11" providerId="LiveId" clId="{12C3F8BA-9125-4465-B68B-A72A064F50F5}" dt="2023-01-31T11:57:41.177" v="19" actId="47"/>
        <pc:sldMkLst>
          <pc:docMk/>
          <pc:sldMk cId="384652778" sldId="269"/>
        </pc:sldMkLst>
      </pc:sldChg>
      <pc:sldChg chg="del">
        <pc:chgData name="Marco Barbone" userId="e4afca254f8b4a11" providerId="LiveId" clId="{12C3F8BA-9125-4465-B68B-A72A064F50F5}" dt="2023-01-31T11:57:41.687" v="20" actId="47"/>
        <pc:sldMkLst>
          <pc:docMk/>
          <pc:sldMk cId="377985466" sldId="276"/>
        </pc:sldMkLst>
      </pc:sldChg>
      <pc:sldChg chg="del">
        <pc:chgData name="Marco Barbone" userId="e4afca254f8b4a11" providerId="LiveId" clId="{12C3F8BA-9125-4465-B68B-A72A064F50F5}" dt="2023-01-31T11:57:39.876" v="16" actId="47"/>
        <pc:sldMkLst>
          <pc:docMk/>
          <pc:sldMk cId="1335597867" sldId="293"/>
        </pc:sldMkLst>
      </pc:sldChg>
      <pc:sldChg chg="del">
        <pc:chgData name="Marco Barbone" userId="e4afca254f8b4a11" providerId="LiveId" clId="{12C3F8BA-9125-4465-B68B-A72A064F50F5}" dt="2023-01-31T11:57:42.028" v="21" actId="47"/>
        <pc:sldMkLst>
          <pc:docMk/>
          <pc:sldMk cId="0" sldId="294"/>
        </pc:sldMkLst>
      </pc:sldChg>
      <pc:sldChg chg="del">
        <pc:chgData name="Marco Barbone" userId="e4afca254f8b4a11" providerId="LiveId" clId="{12C3F8BA-9125-4465-B68B-A72A064F50F5}" dt="2023-01-31T11:57:44.870" v="28" actId="47"/>
        <pc:sldMkLst>
          <pc:docMk/>
          <pc:sldMk cId="2516033255" sldId="295"/>
        </pc:sldMkLst>
      </pc:sldChg>
      <pc:sldChg chg="del">
        <pc:chgData name="Marco Barbone" userId="e4afca254f8b4a11" providerId="LiveId" clId="{12C3F8BA-9125-4465-B68B-A72A064F50F5}" dt="2023-01-31T11:57:42.873" v="23" actId="47"/>
        <pc:sldMkLst>
          <pc:docMk/>
          <pc:sldMk cId="0" sldId="296"/>
        </pc:sldMkLst>
      </pc:sldChg>
      <pc:sldChg chg="del">
        <pc:chgData name="Marco Barbone" userId="e4afca254f8b4a11" providerId="LiveId" clId="{12C3F8BA-9125-4465-B68B-A72A064F50F5}" dt="2023-01-31T11:57:38.533" v="13" actId="47"/>
        <pc:sldMkLst>
          <pc:docMk/>
          <pc:sldMk cId="25308479" sldId="308"/>
        </pc:sldMkLst>
      </pc:sldChg>
      <pc:sldChg chg="del">
        <pc:chgData name="Marco Barbone" userId="e4afca254f8b4a11" providerId="LiveId" clId="{12C3F8BA-9125-4465-B68B-A72A064F50F5}" dt="2023-01-31T11:57:44.119" v="26" actId="47"/>
        <pc:sldMkLst>
          <pc:docMk/>
          <pc:sldMk cId="3561045099" sldId="692"/>
        </pc:sldMkLst>
      </pc:sldChg>
      <pc:sldChg chg="del">
        <pc:chgData name="Marco Barbone" userId="e4afca254f8b4a11" providerId="LiveId" clId="{12C3F8BA-9125-4465-B68B-A72A064F50F5}" dt="2023-01-31T11:57:43.724" v="25" actId="47"/>
        <pc:sldMkLst>
          <pc:docMk/>
          <pc:sldMk cId="26847723" sldId="694"/>
        </pc:sldMkLst>
      </pc:sldChg>
      <pc:sldChg chg="del">
        <pc:chgData name="Marco Barbone" userId="e4afca254f8b4a11" providerId="LiveId" clId="{12C3F8BA-9125-4465-B68B-A72A064F50F5}" dt="2023-01-31T11:57:44.514" v="27" actId="47"/>
        <pc:sldMkLst>
          <pc:docMk/>
          <pc:sldMk cId="3085694882" sldId="695"/>
        </pc:sldMkLst>
      </pc:sldChg>
      <pc:sldChg chg="modSp add mod">
        <pc:chgData name="Marco Barbone" userId="e4afca254f8b4a11" providerId="LiveId" clId="{12C3F8BA-9125-4465-B68B-A72A064F50F5}" dt="2023-01-31T12:11:36.290" v="742" actId="20577"/>
        <pc:sldMkLst>
          <pc:docMk/>
          <pc:sldMk cId="263030710" sldId="696"/>
        </pc:sldMkLst>
        <pc:spChg chg="mod">
          <ac:chgData name="Marco Barbone" userId="e4afca254f8b4a11" providerId="LiveId" clId="{12C3F8BA-9125-4465-B68B-A72A064F50F5}" dt="2023-01-31T12:11:36.290" v="742" actId="20577"/>
          <ac:spMkLst>
            <pc:docMk/>
            <pc:sldMk cId="263030710" sldId="696"/>
            <ac:spMk id="3" creationId="{AD7FAD39-CCB6-4721-959B-81EAA4F2281D}"/>
          </ac:spMkLst>
        </pc:spChg>
      </pc:sldChg>
      <pc:sldChg chg="del">
        <pc:chgData name="Marco Barbone" userId="e4afca254f8b4a11" providerId="LiveId" clId="{12C3F8BA-9125-4465-B68B-A72A064F50F5}" dt="2023-01-31T11:57:45.297" v="29" actId="47"/>
        <pc:sldMkLst>
          <pc:docMk/>
          <pc:sldMk cId="1499377048" sldId="696"/>
        </pc:sldMkLst>
      </pc:sldChg>
      <pc:sldChg chg="modSp add mod">
        <pc:chgData name="Marco Barbone" userId="e4afca254f8b4a11" providerId="LiveId" clId="{12C3F8BA-9125-4465-B68B-A72A064F50F5}" dt="2023-01-31T12:20:45.425" v="1029" actId="20577"/>
        <pc:sldMkLst>
          <pc:docMk/>
          <pc:sldMk cId="1492559130" sldId="697"/>
        </pc:sldMkLst>
        <pc:spChg chg="mod">
          <ac:chgData name="Marco Barbone" userId="e4afca254f8b4a11" providerId="LiveId" clId="{12C3F8BA-9125-4465-B68B-A72A064F50F5}" dt="2023-01-31T12:20:45.425" v="1029" actId="20577"/>
          <ac:spMkLst>
            <pc:docMk/>
            <pc:sldMk cId="1492559130" sldId="697"/>
            <ac:spMk id="2" creationId="{D98AB7F0-1E2C-89E6-76ED-1AE44C64050B}"/>
          </ac:spMkLst>
        </pc:spChg>
        <pc:spChg chg="mod">
          <ac:chgData name="Marco Barbone" userId="e4afca254f8b4a11" providerId="LiveId" clId="{12C3F8BA-9125-4465-B68B-A72A064F50F5}" dt="2023-01-31T12:19:35.340" v="776" actId="20577"/>
          <ac:spMkLst>
            <pc:docMk/>
            <pc:sldMk cId="1492559130" sldId="697"/>
            <ac:spMk id="5" creationId="{0887205B-CF7E-E092-6463-3AD0A7830621}"/>
          </ac:spMkLst>
        </pc:spChg>
      </pc:sldChg>
      <pc:sldChg chg="del">
        <pc:chgData name="Marco Barbone" userId="e4afca254f8b4a11" providerId="LiveId" clId="{12C3F8BA-9125-4465-B68B-A72A064F50F5}" dt="2023-01-31T11:57:45.738" v="30" actId="47"/>
        <pc:sldMkLst>
          <pc:docMk/>
          <pc:sldMk cId="2223506944" sldId="697"/>
        </pc:sldMkLst>
      </pc:sldChg>
      <pc:sldChg chg="modSp new mod">
        <pc:chgData name="Marco Barbone" userId="e4afca254f8b4a11" providerId="LiveId" clId="{12C3F8BA-9125-4465-B68B-A72A064F50F5}" dt="2023-01-31T12:23:43.380" v="1337" actId="20577"/>
        <pc:sldMkLst>
          <pc:docMk/>
          <pc:sldMk cId="1670128517" sldId="698"/>
        </pc:sldMkLst>
        <pc:spChg chg="mod">
          <ac:chgData name="Marco Barbone" userId="e4afca254f8b4a11" providerId="LiveId" clId="{12C3F8BA-9125-4465-B68B-A72A064F50F5}" dt="2023-01-31T12:23:43.380" v="1337" actId="20577"/>
          <ac:spMkLst>
            <pc:docMk/>
            <pc:sldMk cId="1670128517" sldId="698"/>
            <ac:spMk id="2" creationId="{2CC575D8-00E9-B441-2A3A-90D883CB66D0}"/>
          </ac:spMkLst>
        </pc:spChg>
        <pc:spChg chg="mod">
          <ac:chgData name="Marco Barbone" userId="e4afca254f8b4a11" providerId="LiveId" clId="{12C3F8BA-9125-4465-B68B-A72A064F50F5}" dt="2023-01-31T12:21:19.271" v="1070" actId="20577"/>
          <ac:spMkLst>
            <pc:docMk/>
            <pc:sldMk cId="1670128517" sldId="698"/>
            <ac:spMk id="5" creationId="{E906307E-0445-EB5A-E3BC-CC9241DC1CDF}"/>
          </ac:spMkLst>
        </pc:spChg>
      </pc:sldChg>
      <pc:sldChg chg="del">
        <pc:chgData name="Marco Barbone" userId="e4afca254f8b4a11" providerId="LiveId" clId="{12C3F8BA-9125-4465-B68B-A72A064F50F5}" dt="2023-01-31T11:57:46.200" v="31" actId="47"/>
        <pc:sldMkLst>
          <pc:docMk/>
          <pc:sldMk cId="3078573337" sldId="698"/>
        </pc:sldMkLst>
      </pc:sldChg>
      <pc:sldChg chg="del">
        <pc:chgData name="Marco Barbone" userId="e4afca254f8b4a11" providerId="LiveId" clId="{12C3F8BA-9125-4465-B68B-A72A064F50F5}" dt="2023-01-31T11:57:46.615" v="32" actId="47"/>
        <pc:sldMkLst>
          <pc:docMk/>
          <pc:sldMk cId="966809670" sldId="699"/>
        </pc:sldMkLst>
      </pc:sldChg>
      <pc:sldChg chg="addSp delSp modSp new mod modClrScheme chgLayout">
        <pc:chgData name="Marco Barbone" userId="e4afca254f8b4a11" providerId="LiveId" clId="{12C3F8BA-9125-4465-B68B-A72A064F50F5}" dt="2023-02-01T18:56:09.717" v="1362" actId="1076"/>
        <pc:sldMkLst>
          <pc:docMk/>
          <pc:sldMk cId="3442747119" sldId="699"/>
        </pc:sldMkLst>
        <pc:spChg chg="del 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2" creationId="{EC982A5F-2B90-0081-A6B6-5FCD514BA187}"/>
          </ac:spMkLst>
        </pc:spChg>
        <pc:spChg chg="del 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3" creationId="{78536C77-337B-2204-B40A-0E4CF2D3881D}"/>
          </ac:spMkLst>
        </pc:spChg>
        <pc:spChg chg="del 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4" creationId="{16790185-46A9-8796-2E1D-335F5C8C0B42}"/>
          </ac:spMkLst>
        </pc:spChg>
        <pc:spChg chg="del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5" creationId="{9F252BCC-1F99-B36F-BFAD-95D8C52AB38D}"/>
          </ac:spMkLst>
        </pc:spChg>
        <pc:spChg chg="del 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6" creationId="{63F8B1B7-1E8B-DB65-24AF-BA01B938D08E}"/>
          </ac:spMkLst>
        </pc:spChg>
        <pc:spChg chg="del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7" creationId="{855ADCA0-2EAB-1CFF-F151-D59192AD49D2}"/>
          </ac:spMkLst>
        </pc:spChg>
        <pc:spChg chg="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8" creationId="{6EBA9C3A-320E-421A-42FC-3E868779A9C7}"/>
          </ac:spMkLst>
        </pc:spChg>
        <pc:spChg chg="add mod ord">
          <ac:chgData name="Marco Barbone" userId="e4afca254f8b4a11" providerId="LiveId" clId="{12C3F8BA-9125-4465-B68B-A72A064F50F5}" dt="2023-02-01T18:51:28.783" v="1342" actId="20577"/>
          <ac:spMkLst>
            <pc:docMk/>
            <pc:sldMk cId="3442747119" sldId="699"/>
            <ac:spMk id="9" creationId="{4F32BD51-01FA-BF5C-BF9C-D0749D28E3D3}"/>
          </ac:spMkLst>
        </pc:spChg>
        <pc:spChg chg="add del mod ord">
          <ac:chgData name="Marco Barbone" userId="e4afca254f8b4a11" providerId="LiveId" clId="{12C3F8BA-9125-4465-B68B-A72A064F50F5}" dt="2023-02-01T18:51:29.956" v="1343" actId="22"/>
          <ac:spMkLst>
            <pc:docMk/>
            <pc:sldMk cId="3442747119" sldId="699"/>
            <ac:spMk id="10" creationId="{F20223CE-AFB3-6F5E-3FE9-45409713A674}"/>
          </ac:spMkLst>
        </pc:spChg>
        <pc:spChg chg="add 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11" creationId="{806E34E5-A4CC-1014-E93C-9229E590C384}"/>
          </ac:spMkLst>
        </pc:spChg>
        <pc:spChg chg="add mod ord">
          <ac:chgData name="Marco Barbone" userId="e4afca254f8b4a11" providerId="LiveId" clId="{12C3F8BA-9125-4465-B68B-A72A064F50F5}" dt="2023-02-01T18:51:26.973" v="1339" actId="700"/>
          <ac:spMkLst>
            <pc:docMk/>
            <pc:sldMk cId="3442747119" sldId="699"/>
            <ac:spMk id="12" creationId="{589C0A10-8FF6-0D89-12F9-7141EFF8B290}"/>
          </ac:spMkLst>
        </pc:spChg>
        <pc:spChg chg="add del mod">
          <ac:chgData name="Marco Barbone" userId="e4afca254f8b4a11" providerId="LiveId" clId="{12C3F8BA-9125-4465-B68B-A72A064F50F5}" dt="2023-02-01T18:51:37.806" v="1347"/>
          <ac:spMkLst>
            <pc:docMk/>
            <pc:sldMk cId="3442747119" sldId="699"/>
            <ac:spMk id="16" creationId="{64510BDF-410A-8536-A6DF-A8776BFB59C7}"/>
          </ac:spMkLst>
        </pc:spChg>
        <pc:spChg chg="add del mod">
          <ac:chgData name="Marco Barbone" userId="e4afca254f8b4a11" providerId="LiveId" clId="{12C3F8BA-9125-4465-B68B-A72A064F50F5}" dt="2023-02-01T18:53:16.197" v="1358" actId="22"/>
          <ac:spMkLst>
            <pc:docMk/>
            <pc:sldMk cId="3442747119" sldId="699"/>
            <ac:spMk id="19" creationId="{2AF8AF40-A0D3-9929-F67D-4FAD55E569E2}"/>
          </ac:spMkLst>
        </pc:spChg>
        <pc:spChg chg="add mod">
          <ac:chgData name="Marco Barbone" userId="e4afca254f8b4a11" providerId="LiveId" clId="{12C3F8BA-9125-4465-B68B-A72A064F50F5}" dt="2023-02-01T18:56:06.292" v="1360" actId="478"/>
          <ac:spMkLst>
            <pc:docMk/>
            <pc:sldMk cId="3442747119" sldId="699"/>
            <ac:spMk id="23" creationId="{B098A23F-5F8B-CA7B-A3DF-A8945A62548F}"/>
          </ac:spMkLst>
        </pc:spChg>
        <pc:picChg chg="add del mod ord">
          <ac:chgData name="Marco Barbone" userId="e4afca254f8b4a11" providerId="LiveId" clId="{12C3F8BA-9125-4465-B68B-A72A064F50F5}" dt="2023-02-01T18:51:35.982" v="1346" actId="21"/>
          <ac:picMkLst>
            <pc:docMk/>
            <pc:sldMk cId="3442747119" sldId="699"/>
            <ac:picMk id="14" creationId="{8C774400-6FCD-8C0D-5260-B0ADC9769B7A}"/>
          </ac:picMkLst>
        </pc:picChg>
        <pc:picChg chg="add del mod modCrop">
          <ac:chgData name="Marco Barbone" userId="e4afca254f8b4a11" providerId="LiveId" clId="{12C3F8BA-9125-4465-B68B-A72A064F50F5}" dt="2023-02-01T18:52:02.681" v="1355" actId="478"/>
          <ac:picMkLst>
            <pc:docMk/>
            <pc:sldMk cId="3442747119" sldId="699"/>
            <ac:picMk id="17" creationId="{8B8FFB4B-E720-42D9-F243-7C166F995FAC}"/>
          </ac:picMkLst>
        </pc:picChg>
        <pc:picChg chg="add del mod ord">
          <ac:chgData name="Marco Barbone" userId="e4afca254f8b4a11" providerId="LiveId" clId="{12C3F8BA-9125-4465-B68B-A72A064F50F5}" dt="2023-02-01T18:56:06.292" v="1360" actId="478"/>
          <ac:picMkLst>
            <pc:docMk/>
            <pc:sldMk cId="3442747119" sldId="699"/>
            <ac:picMk id="21" creationId="{7A562A75-80F4-1193-EA03-66E9AAB2DE95}"/>
          </ac:picMkLst>
        </pc:picChg>
        <pc:picChg chg="add mod">
          <ac:chgData name="Marco Barbone" userId="e4afca254f8b4a11" providerId="LiveId" clId="{12C3F8BA-9125-4465-B68B-A72A064F50F5}" dt="2023-02-01T18:56:09.717" v="1362" actId="1076"/>
          <ac:picMkLst>
            <pc:docMk/>
            <pc:sldMk cId="3442747119" sldId="699"/>
            <ac:picMk id="25" creationId="{163893FD-8DD1-E43B-0F9D-4D4AD8853291}"/>
          </ac:picMkLst>
        </pc:picChg>
      </pc:sldChg>
      <pc:sldChg chg="del">
        <pc:chgData name="Marco Barbone" userId="e4afca254f8b4a11" providerId="LiveId" clId="{12C3F8BA-9125-4465-B68B-A72A064F50F5}" dt="2023-01-31T11:57:47.310" v="33" actId="47"/>
        <pc:sldMkLst>
          <pc:docMk/>
          <pc:sldMk cId="4263042778" sldId="700"/>
        </pc:sldMkLst>
      </pc:sldChg>
      <pc:sldChg chg="del">
        <pc:chgData name="Marco Barbone" userId="e4afca254f8b4a11" providerId="LiveId" clId="{12C3F8BA-9125-4465-B68B-A72A064F50F5}" dt="2023-01-31T11:57:47.927" v="34" actId="47"/>
        <pc:sldMkLst>
          <pc:docMk/>
          <pc:sldMk cId="1315204731" sldId="701"/>
        </pc:sldMkLst>
      </pc:sldChg>
      <pc:sldMasterChg chg="delSldLayout">
        <pc:chgData name="Marco Barbone" userId="e4afca254f8b4a11" providerId="LiveId" clId="{12C3F8BA-9125-4465-B68B-A72A064F50F5}" dt="2023-01-31T11:57:44.514" v="27" actId="47"/>
        <pc:sldMasterMkLst>
          <pc:docMk/>
          <pc:sldMasterMk cId="3159255888" sldId="2147483660"/>
        </pc:sldMasterMkLst>
        <pc:sldLayoutChg chg="del">
          <pc:chgData name="Marco Barbone" userId="e4afca254f8b4a11" providerId="LiveId" clId="{12C3F8BA-9125-4465-B68B-A72A064F50F5}" dt="2023-01-31T11:57:44.514" v="27" actId="47"/>
          <pc:sldLayoutMkLst>
            <pc:docMk/>
            <pc:sldMasterMk cId="3159255888" sldId="2147483660"/>
            <pc:sldLayoutMk cId="1426556512" sldId="2147483671"/>
          </pc:sldLayoutMkLst>
        </pc:sldLayoutChg>
        <pc:sldLayoutChg chg="del">
          <pc:chgData name="Marco Barbone" userId="e4afca254f8b4a11" providerId="LiveId" clId="{12C3F8BA-9125-4465-B68B-A72A064F50F5}" dt="2023-01-31T11:57:38.533" v="13" actId="47"/>
          <pc:sldLayoutMkLst>
            <pc:docMk/>
            <pc:sldMasterMk cId="3159255888" sldId="2147483660"/>
            <pc:sldLayoutMk cId="1051728827" sldId="2147483672"/>
          </pc:sldLayoutMkLst>
        </pc:sldLayoutChg>
      </pc:sldMasterChg>
    </pc:docChg>
  </pc:docChgLst>
  <pc:docChgLst>
    <pc:chgData name="Marco Barbone" userId="e4afca254f8b4a11" providerId="LiveId" clId="{AA799FCF-BC9F-43CD-909D-CB19C365E49D}"/>
    <pc:docChg chg="undo custSel addSld delSld modSld sldOrd modSection">
      <pc:chgData name="Marco Barbone" userId="e4afca254f8b4a11" providerId="LiveId" clId="{AA799FCF-BC9F-43CD-909D-CB19C365E49D}" dt="2023-05-05T13:56:04.510" v="516" actId="14100"/>
      <pc:docMkLst>
        <pc:docMk/>
      </pc:docMkLst>
      <pc:sldChg chg="modSp mod">
        <pc:chgData name="Marco Barbone" userId="e4afca254f8b4a11" providerId="LiveId" clId="{AA799FCF-BC9F-43CD-909D-CB19C365E49D}" dt="2023-05-05T11:39:03.367" v="210" actId="20577"/>
        <pc:sldMkLst>
          <pc:docMk/>
          <pc:sldMk cId="4058368317" sldId="257"/>
        </pc:sldMkLst>
        <pc:spChg chg="mod">
          <ac:chgData name="Marco Barbone" userId="e4afca254f8b4a11" providerId="LiveId" clId="{AA799FCF-BC9F-43CD-909D-CB19C365E49D}" dt="2023-05-05T11:39:03.367" v="210" actId="20577"/>
          <ac:spMkLst>
            <pc:docMk/>
            <pc:sldMk cId="4058368317" sldId="257"/>
            <ac:spMk id="4" creationId="{00000000-0000-0000-0000-000000000000}"/>
          </ac:spMkLst>
        </pc:spChg>
      </pc:sldChg>
      <pc:sldChg chg="addSp delSp modSp add mod">
        <pc:chgData name="Marco Barbone" userId="e4afca254f8b4a11" providerId="LiveId" clId="{AA799FCF-BC9F-43CD-909D-CB19C365E49D}" dt="2023-05-05T13:56:04.510" v="516" actId="14100"/>
        <pc:sldMkLst>
          <pc:docMk/>
          <pc:sldMk cId="0" sldId="260"/>
        </pc:sldMkLst>
        <pc:spChg chg="add mod">
          <ac:chgData name="Marco Barbone" userId="e4afca254f8b4a11" providerId="LiveId" clId="{AA799FCF-BC9F-43CD-909D-CB19C365E49D}" dt="2023-05-05T13:52:21.228" v="443"/>
          <ac:spMkLst>
            <pc:docMk/>
            <pc:sldMk cId="0" sldId="260"/>
            <ac:spMk id="2" creationId="{AB6444BA-5650-2470-EEDE-D8AA3F181730}"/>
          </ac:spMkLst>
        </pc:spChg>
        <pc:spChg chg="add 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6" creationId="{8F8B7BE8-47F0-2DB8-E381-EF20CA3F3AD8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7" creationId="{DE79775B-823E-E4B9-013C-7C1F672DE883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9" creationId="{6F1746FB-CE39-479B-FD86-24A25152CC3B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0" creationId="{BDC7E00A-0D84-5C97-8FAF-2224BB3D6CFA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1" creationId="{EE48B32A-5D05-B4D5-425A-11965B36052D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2" creationId="{B846D001-56F0-B5F0-24C4-BDFB6B22F6AF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3" creationId="{C5D96208-DFCF-D4F5-5EA5-FFCF591E5042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4" creationId="{6155F704-868D-FC40-A9AD-06284AEDCFBB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5" creationId="{A48BDD71-0B78-E7CA-F253-7F8CFB5D0676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6" creationId="{52A6D22F-D799-6ABC-1F08-79DC4E3C14B2}"/>
          </ac:spMkLst>
        </pc:spChg>
        <pc:spChg chg="add mod">
          <ac:chgData name="Marco Barbone" userId="e4afca254f8b4a11" providerId="LiveId" clId="{AA799FCF-BC9F-43CD-909D-CB19C365E49D}" dt="2023-05-05T13:53:54.809" v="475" actId="1076"/>
          <ac:spMkLst>
            <pc:docMk/>
            <pc:sldMk cId="0" sldId="260"/>
            <ac:spMk id="17" creationId="{4890452E-2227-B47E-E3B1-EA4CB263AF2C}"/>
          </ac:spMkLst>
        </pc:spChg>
        <pc:spChg chg="add mod">
          <ac:chgData name="Marco Barbone" userId="e4afca254f8b4a11" providerId="LiveId" clId="{AA799FCF-BC9F-43CD-909D-CB19C365E49D}" dt="2023-05-05T13:53:45.237" v="473" actId="1076"/>
          <ac:spMkLst>
            <pc:docMk/>
            <pc:sldMk cId="0" sldId="260"/>
            <ac:spMk id="18" creationId="{558F0F29-DD22-2564-84F1-5589D5E267F1}"/>
          </ac:spMkLst>
        </pc:spChg>
        <pc:spChg chg="add mod">
          <ac:chgData name="Marco Barbone" userId="e4afca254f8b4a11" providerId="LiveId" clId="{AA799FCF-BC9F-43CD-909D-CB19C365E49D}" dt="2023-05-05T13:55:39.777" v="512" actId="13822"/>
          <ac:spMkLst>
            <pc:docMk/>
            <pc:sldMk cId="0" sldId="260"/>
            <ac:spMk id="19" creationId="{0142FEDB-D9F3-E048-3EBB-F9A3A0FBB428}"/>
          </ac:spMkLst>
        </pc:spChg>
        <pc:spChg chg="add mod">
          <ac:chgData name="Marco Barbone" userId="e4afca254f8b4a11" providerId="LiveId" clId="{AA799FCF-BC9F-43CD-909D-CB19C365E49D}" dt="2023-05-05T13:55:43.210" v="513" actId="13822"/>
          <ac:spMkLst>
            <pc:docMk/>
            <pc:sldMk cId="0" sldId="260"/>
            <ac:spMk id="20" creationId="{1BD4C352-3EBE-1583-1381-B66A39E7B5D7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14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2.633" v="448" actId="478"/>
          <ac:spMkLst>
            <pc:docMk/>
            <pc:sldMk cId="0" sldId="260"/>
            <ac:spMk id="115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17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18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19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0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1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2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3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4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5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1:33.522" v="411" actId="478"/>
          <ac:spMkLst>
            <pc:docMk/>
            <pc:sldMk cId="0" sldId="260"/>
            <ac:spMk id="126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28" creationId="{00000000-0000-0000-0000-000000000000}"/>
          </ac:spMkLst>
        </pc:spChg>
        <pc:spChg chg="del mod">
          <ac:chgData name="Marco Barbone" userId="e4afca254f8b4a11" providerId="LiveId" clId="{AA799FCF-BC9F-43CD-909D-CB19C365E49D}" dt="2023-05-05T13:53:26.334" v="449" actId="478"/>
          <ac:spMkLst>
            <pc:docMk/>
            <pc:sldMk cId="0" sldId="260"/>
            <ac:spMk id="130" creationId="{00000000-0000-0000-0000-000000000000}"/>
          </ac:spMkLst>
        </pc:spChg>
        <pc:cxnChg chg="add mod">
          <ac:chgData name="Marco Barbone" userId="e4afca254f8b4a11" providerId="LiveId" clId="{AA799FCF-BC9F-43CD-909D-CB19C365E49D}" dt="2023-05-05T13:53:54.809" v="475" actId="1076"/>
          <ac:cxnSpMkLst>
            <pc:docMk/>
            <pc:sldMk cId="0" sldId="260"/>
            <ac:cxnSpMk id="8" creationId="{2D9D6D56-253C-14EA-489F-627CA2F461B1}"/>
          </ac:cxnSpMkLst>
        </pc:cxnChg>
        <pc:cxnChg chg="add">
          <ac:chgData name="Marco Barbone" userId="e4afca254f8b4a11" providerId="LiveId" clId="{AA799FCF-BC9F-43CD-909D-CB19C365E49D}" dt="2023-05-05T13:55:16.847" v="505" actId="11529"/>
          <ac:cxnSpMkLst>
            <pc:docMk/>
            <pc:sldMk cId="0" sldId="260"/>
            <ac:cxnSpMk id="22" creationId="{C0AD90CC-0EDC-4852-8F90-571554109A22}"/>
          </ac:cxnSpMkLst>
        </pc:cxnChg>
        <pc:cxnChg chg="add mod">
          <ac:chgData name="Marco Barbone" userId="e4afca254f8b4a11" providerId="LiveId" clId="{AA799FCF-BC9F-43CD-909D-CB19C365E49D}" dt="2023-05-05T13:56:04.510" v="516" actId="14100"/>
          <ac:cxnSpMkLst>
            <pc:docMk/>
            <pc:sldMk cId="0" sldId="260"/>
            <ac:cxnSpMk id="24" creationId="{F394B789-2862-E71F-6E24-8E9F27B406C1}"/>
          </ac:cxnSpMkLst>
        </pc:cxnChg>
        <pc:cxnChg chg="del mod">
          <ac:chgData name="Marco Barbone" userId="e4afca254f8b4a11" providerId="LiveId" clId="{AA799FCF-BC9F-43CD-909D-CB19C365E49D}" dt="2023-05-05T13:53:26.334" v="449" actId="478"/>
          <ac:cxnSpMkLst>
            <pc:docMk/>
            <pc:sldMk cId="0" sldId="260"/>
            <ac:cxnSpMk id="116" creationId="{00000000-0000-0000-0000-000000000000}"/>
          </ac:cxnSpMkLst>
        </pc:cxnChg>
        <pc:cxnChg chg="del mod">
          <ac:chgData name="Marco Barbone" userId="e4afca254f8b4a11" providerId="LiveId" clId="{AA799FCF-BC9F-43CD-909D-CB19C365E49D}" dt="2023-05-05T13:53:26.334" v="449" actId="478"/>
          <ac:cxnSpMkLst>
            <pc:docMk/>
            <pc:sldMk cId="0" sldId="260"/>
            <ac:cxnSpMk id="127" creationId="{00000000-0000-0000-0000-000000000000}"/>
          </ac:cxnSpMkLst>
        </pc:cxnChg>
        <pc:cxnChg chg="del mod">
          <ac:chgData name="Marco Barbone" userId="e4afca254f8b4a11" providerId="LiveId" clId="{AA799FCF-BC9F-43CD-909D-CB19C365E49D}" dt="2023-05-05T13:53:26.334" v="449" actId="478"/>
          <ac:cxnSpMkLst>
            <pc:docMk/>
            <pc:sldMk cId="0" sldId="260"/>
            <ac:cxnSpMk id="129" creationId="{00000000-0000-0000-0000-000000000000}"/>
          </ac:cxnSpMkLst>
        </pc:cxnChg>
      </pc:sldChg>
      <pc:sldChg chg="modSp mod">
        <pc:chgData name="Marco Barbone" userId="e4afca254f8b4a11" providerId="LiveId" clId="{AA799FCF-BC9F-43CD-909D-CB19C365E49D}" dt="2023-05-05T11:53:04.149" v="389" actId="20577"/>
        <pc:sldMkLst>
          <pc:docMk/>
          <pc:sldMk cId="3986394045" sldId="703"/>
        </pc:sldMkLst>
        <pc:spChg chg="mod">
          <ac:chgData name="Marco Barbone" userId="e4afca254f8b4a11" providerId="LiveId" clId="{AA799FCF-BC9F-43CD-909D-CB19C365E49D}" dt="2023-05-05T11:53:04.149" v="389" actId="20577"/>
          <ac:spMkLst>
            <pc:docMk/>
            <pc:sldMk cId="3986394045" sldId="703"/>
            <ac:spMk id="2" creationId="{CE61ABC7-A0D8-AA95-DD0F-336967648C58}"/>
          </ac:spMkLst>
        </pc:spChg>
      </pc:sldChg>
      <pc:sldChg chg="modSp mod ord">
        <pc:chgData name="Marco Barbone" userId="e4afca254f8b4a11" providerId="LiveId" clId="{AA799FCF-BC9F-43CD-909D-CB19C365E49D}" dt="2023-05-05T11:53:07.930" v="391"/>
        <pc:sldMkLst>
          <pc:docMk/>
          <pc:sldMk cId="1610503607" sldId="704"/>
        </pc:sldMkLst>
        <pc:spChg chg="mod">
          <ac:chgData name="Marco Barbone" userId="e4afca254f8b4a11" providerId="LiveId" clId="{AA799FCF-BC9F-43CD-909D-CB19C365E49D}" dt="2023-05-05T10:01:34.911" v="177" actId="12"/>
          <ac:spMkLst>
            <pc:docMk/>
            <pc:sldMk cId="1610503607" sldId="704"/>
            <ac:spMk id="13" creationId="{00F3AF8D-41C9-6F80-7AB3-641B806309B3}"/>
          </ac:spMkLst>
        </pc:spChg>
      </pc:sldChg>
      <pc:sldChg chg="del">
        <pc:chgData name="Marco Barbone" userId="e4afca254f8b4a11" providerId="LiveId" clId="{AA799FCF-BC9F-43CD-909D-CB19C365E49D}" dt="2023-05-05T10:43:53.841" v="178" actId="47"/>
        <pc:sldMkLst>
          <pc:docMk/>
          <pc:sldMk cId="737936965" sldId="707"/>
        </pc:sldMkLst>
      </pc:sldChg>
      <pc:sldChg chg="ord">
        <pc:chgData name="Marco Barbone" userId="e4afca254f8b4a11" providerId="LiveId" clId="{AA799FCF-BC9F-43CD-909D-CB19C365E49D}" dt="2023-05-05T11:34:19.354" v="198"/>
        <pc:sldMkLst>
          <pc:docMk/>
          <pc:sldMk cId="2405795161" sldId="715"/>
        </pc:sldMkLst>
      </pc:sldChg>
      <pc:sldChg chg="modSp mod ord">
        <pc:chgData name="Marco Barbone" userId="e4afca254f8b4a11" providerId="LiveId" clId="{AA799FCF-BC9F-43CD-909D-CB19C365E49D}" dt="2023-05-05T11:30:00.526" v="194" actId="20577"/>
        <pc:sldMkLst>
          <pc:docMk/>
          <pc:sldMk cId="285826444" sldId="716"/>
        </pc:sldMkLst>
        <pc:spChg chg="mod">
          <ac:chgData name="Marco Barbone" userId="e4afca254f8b4a11" providerId="LiveId" clId="{AA799FCF-BC9F-43CD-909D-CB19C365E49D}" dt="2023-05-05T11:30:00.526" v="194" actId="20577"/>
          <ac:spMkLst>
            <pc:docMk/>
            <pc:sldMk cId="285826444" sldId="716"/>
            <ac:spMk id="3" creationId="{3A9C1B31-3465-C9FC-B9AE-28A235B10286}"/>
          </ac:spMkLst>
        </pc:spChg>
      </pc:sldChg>
      <pc:sldChg chg="addSp delSp modSp mod modClrScheme chgLayout">
        <pc:chgData name="Marco Barbone" userId="e4afca254f8b4a11" providerId="LiveId" clId="{AA799FCF-BC9F-43CD-909D-CB19C365E49D}" dt="2023-05-05T09:59:34.703" v="175" actId="20577"/>
        <pc:sldMkLst>
          <pc:docMk/>
          <pc:sldMk cId="4097755222" sldId="717"/>
        </pc:sldMkLst>
        <pc:spChg chg="del">
          <ac:chgData name="Marco Barbone" userId="e4afca254f8b4a11" providerId="LiveId" clId="{AA799FCF-BC9F-43CD-909D-CB19C365E49D}" dt="2023-05-05T09:53:17.605" v="18" actId="478"/>
          <ac:spMkLst>
            <pc:docMk/>
            <pc:sldMk cId="4097755222" sldId="717"/>
            <ac:spMk id="2" creationId="{2A768507-6742-BAD4-33B1-77AAED0B5163}"/>
          </ac:spMkLst>
        </pc:spChg>
        <pc:spChg chg="mod ord">
          <ac:chgData name="Marco Barbone" userId="e4afca254f8b4a11" providerId="LiveId" clId="{AA799FCF-BC9F-43CD-909D-CB19C365E49D}" dt="2023-05-05T09:59:34.703" v="175" actId="20577"/>
          <ac:spMkLst>
            <pc:docMk/>
            <pc:sldMk cId="4097755222" sldId="717"/>
            <ac:spMk id="3" creationId="{7AB8C6F5-431F-C347-1664-358909FD33C2}"/>
          </ac:spMkLst>
        </pc:spChg>
        <pc:spChg chg="mod ord">
          <ac:chgData name="Marco Barbone" userId="e4afca254f8b4a11" providerId="LiveId" clId="{AA799FCF-BC9F-43CD-909D-CB19C365E49D}" dt="2023-05-05T09:58:40.475" v="152" actId="26606"/>
          <ac:spMkLst>
            <pc:docMk/>
            <pc:sldMk cId="4097755222" sldId="717"/>
            <ac:spMk id="4" creationId="{018C5055-27A9-2661-1767-669F4939BF74}"/>
          </ac:spMkLst>
        </pc:spChg>
        <pc:spChg chg="add del mod">
          <ac:chgData name="Marco Barbone" userId="e4afca254f8b4a11" providerId="LiveId" clId="{AA799FCF-BC9F-43CD-909D-CB19C365E49D}" dt="2023-05-05T09:53:21.912" v="19" actId="478"/>
          <ac:spMkLst>
            <pc:docMk/>
            <pc:sldMk cId="4097755222" sldId="717"/>
            <ac:spMk id="8" creationId="{E014B362-B741-B7D6-8E16-FB719D63177B}"/>
          </ac:spMkLst>
        </pc:spChg>
        <pc:spChg chg="add del mod ord">
          <ac:chgData name="Marco Barbone" userId="e4afca254f8b4a11" providerId="LiveId" clId="{AA799FCF-BC9F-43CD-909D-CB19C365E49D}" dt="2023-05-05T09:58:40.475" v="152" actId="26606"/>
          <ac:spMkLst>
            <pc:docMk/>
            <pc:sldMk cId="4097755222" sldId="717"/>
            <ac:spMk id="11" creationId="{BF072761-B6E5-5CB5-82D4-DFA2B8C88665}"/>
          </ac:spMkLst>
        </pc:spChg>
        <pc:spChg chg="add del mod ord">
          <ac:chgData name="Marco Barbone" userId="e4afca254f8b4a11" providerId="LiveId" clId="{AA799FCF-BC9F-43CD-909D-CB19C365E49D}" dt="2023-05-05T09:58:40.475" v="152" actId="26606"/>
          <ac:spMkLst>
            <pc:docMk/>
            <pc:sldMk cId="4097755222" sldId="717"/>
            <ac:spMk id="13" creationId="{D99890D4-1DE8-D865-1565-8C2D25740EA0}"/>
          </ac:spMkLst>
        </pc:spChg>
        <pc:spChg chg="add del mod">
          <ac:chgData name="Marco Barbone" userId="e4afca254f8b4a11" providerId="LiveId" clId="{AA799FCF-BC9F-43CD-909D-CB19C365E49D}" dt="2023-05-05T09:58:40.475" v="152" actId="26606"/>
          <ac:spMkLst>
            <pc:docMk/>
            <pc:sldMk cId="4097755222" sldId="717"/>
            <ac:spMk id="15" creationId="{49B3C34E-0A9A-4F29-A1B5-E750C4B760B7}"/>
          </ac:spMkLst>
        </pc:spChg>
        <pc:picChg chg="add mod ord">
          <ac:chgData name="Marco Barbone" userId="e4afca254f8b4a11" providerId="LiveId" clId="{AA799FCF-BC9F-43CD-909D-CB19C365E49D}" dt="2023-05-05T09:59:09.797" v="166" actId="1076"/>
          <ac:picMkLst>
            <pc:docMk/>
            <pc:sldMk cId="4097755222" sldId="717"/>
            <ac:picMk id="6" creationId="{335A092E-5075-E08F-A1C9-8953EE2784C7}"/>
          </ac:picMkLst>
        </pc:picChg>
      </pc:sldChg>
      <pc:sldChg chg="ord">
        <pc:chgData name="Marco Barbone" userId="e4afca254f8b4a11" providerId="LiveId" clId="{AA799FCF-BC9F-43CD-909D-CB19C365E49D}" dt="2023-05-05T11:29:39.757" v="181"/>
        <pc:sldMkLst>
          <pc:docMk/>
          <pc:sldMk cId="3552392849" sldId="718"/>
        </pc:sldMkLst>
      </pc:sldChg>
      <pc:sldChg chg="mod modShow">
        <pc:chgData name="Marco Barbone" userId="e4afca254f8b4a11" providerId="LiveId" clId="{AA799FCF-BC9F-43CD-909D-CB19C365E49D}" dt="2023-05-05T11:11:30.329" v="179" actId="729"/>
        <pc:sldMkLst>
          <pc:docMk/>
          <pc:sldMk cId="1773011993" sldId="720"/>
        </pc:sldMkLst>
      </pc:sldChg>
      <pc:sldChg chg="modSp mod">
        <pc:chgData name="Marco Barbone" userId="e4afca254f8b4a11" providerId="LiveId" clId="{AA799FCF-BC9F-43CD-909D-CB19C365E49D}" dt="2023-05-05T12:08:21.081" v="403" actId="20577"/>
        <pc:sldMkLst>
          <pc:docMk/>
          <pc:sldMk cId="725627231" sldId="730"/>
        </pc:sldMkLst>
        <pc:spChg chg="mod">
          <ac:chgData name="Marco Barbone" userId="e4afca254f8b4a11" providerId="LiveId" clId="{AA799FCF-BC9F-43CD-909D-CB19C365E49D}" dt="2023-05-05T12:08:21.081" v="403" actId="20577"/>
          <ac:spMkLst>
            <pc:docMk/>
            <pc:sldMk cId="725627231" sldId="730"/>
            <ac:spMk id="3" creationId="{4662DB89-AEE9-B43F-7636-4CF46AA196C3}"/>
          </ac:spMkLst>
        </pc:spChg>
      </pc:sldChg>
      <pc:sldChg chg="addSp delSp modSp new mod modClrScheme chgLayout">
        <pc:chgData name="Marco Barbone" userId="e4afca254f8b4a11" providerId="LiveId" clId="{AA799FCF-BC9F-43CD-909D-CB19C365E49D}" dt="2023-05-05T11:29:48.680" v="191" actId="20577"/>
        <pc:sldMkLst>
          <pc:docMk/>
          <pc:sldMk cId="1934683769" sldId="731"/>
        </pc:sldMkLst>
        <pc:spChg chg="del 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2" creationId="{5B27802A-C763-CC0A-607A-BA7B4A085557}"/>
          </ac:spMkLst>
        </pc:spChg>
        <pc:spChg chg="del 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3" creationId="{12DC30B0-4A06-E2C2-6C74-383B955387E9}"/>
          </ac:spMkLst>
        </pc:spChg>
        <pc:spChg chg="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4" creationId="{4ED928AB-6D50-509E-A1B8-B26F8746DEF9}"/>
          </ac:spMkLst>
        </pc:spChg>
        <pc:spChg chg="add mod ord">
          <ac:chgData name="Marco Barbone" userId="e4afca254f8b4a11" providerId="LiveId" clId="{AA799FCF-BC9F-43CD-909D-CB19C365E49D}" dt="2023-05-05T11:29:48.680" v="191" actId="20577"/>
          <ac:spMkLst>
            <pc:docMk/>
            <pc:sldMk cId="1934683769" sldId="731"/>
            <ac:spMk id="5" creationId="{3625F9C5-A2F7-1B9C-E672-C94D9F344F43}"/>
          </ac:spMkLst>
        </pc:spChg>
        <pc:spChg chg="add 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6" creationId="{A749C388-0D13-4A20-B2C4-0AAE53ECD2D5}"/>
          </ac:spMkLst>
        </pc:spChg>
        <pc:spChg chg="add 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7" creationId="{CC661CB4-89EB-971C-6E5F-EF6D2C0BCEEF}"/>
          </ac:spMkLst>
        </pc:spChg>
        <pc:spChg chg="add 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8" creationId="{EEB71CB8-359F-3783-815A-8102BD11A4C7}"/>
          </ac:spMkLst>
        </pc:spChg>
        <pc:spChg chg="add mod ord">
          <ac:chgData name="Marco Barbone" userId="e4afca254f8b4a11" providerId="LiveId" clId="{AA799FCF-BC9F-43CD-909D-CB19C365E49D}" dt="2023-05-05T11:29:43.975" v="183" actId="700"/>
          <ac:spMkLst>
            <pc:docMk/>
            <pc:sldMk cId="1934683769" sldId="731"/>
            <ac:spMk id="9" creationId="{E2D6EA6A-0821-1559-CD9A-DC5E12207200}"/>
          </ac:spMkLst>
        </pc:spChg>
      </pc:sldChg>
      <pc:sldChg chg="modSp new mod">
        <pc:chgData name="Marco Barbone" userId="e4afca254f8b4a11" providerId="LiveId" clId="{AA799FCF-BC9F-43CD-909D-CB19C365E49D}" dt="2023-05-05T11:53:12.261" v="398" actId="20577"/>
        <pc:sldMkLst>
          <pc:docMk/>
          <pc:sldMk cId="374942477" sldId="732"/>
        </pc:sldMkLst>
        <pc:spChg chg="mod">
          <ac:chgData name="Marco Barbone" userId="e4afca254f8b4a11" providerId="LiveId" clId="{AA799FCF-BC9F-43CD-909D-CB19C365E49D}" dt="2023-05-05T11:53:12.261" v="398" actId="20577"/>
          <ac:spMkLst>
            <pc:docMk/>
            <pc:sldMk cId="374942477" sldId="732"/>
            <ac:spMk id="2" creationId="{4E534BBB-4D5E-73BE-D09F-747BB6690BBE}"/>
          </ac:spMkLst>
        </pc:spChg>
        <pc:spChg chg="mod">
          <ac:chgData name="Marco Barbone" userId="e4afca254f8b4a11" providerId="LiveId" clId="{AA799FCF-BC9F-43CD-909D-CB19C365E49D}" dt="2023-05-05T11:52:47.922" v="370" actId="20577"/>
          <ac:spMkLst>
            <pc:docMk/>
            <pc:sldMk cId="374942477" sldId="732"/>
            <ac:spMk id="3" creationId="{4223143C-A6E1-278B-1118-EFA6F872F582}"/>
          </ac:spMkLst>
        </pc:spChg>
      </pc:sldChg>
      <pc:sldChg chg="modSp add del mod ord">
        <pc:chgData name="Marco Barbone" userId="e4afca254f8b4a11" providerId="LiveId" clId="{AA799FCF-BC9F-43CD-909D-CB19C365E49D}" dt="2023-05-05T13:52:16.064" v="442" actId="47"/>
        <pc:sldMkLst>
          <pc:docMk/>
          <pc:sldMk cId="0" sldId="733"/>
        </pc:sldMkLst>
        <pc:spChg chg="mod">
          <ac:chgData name="Marco Barbone" userId="e4afca254f8b4a11" providerId="LiveId" clId="{AA799FCF-BC9F-43CD-909D-CB19C365E49D}" dt="2023-05-05T13:51:51.122" v="416" actId="27636"/>
          <ac:spMkLst>
            <pc:docMk/>
            <pc:sldMk cId="0" sldId="733"/>
            <ac:spMk id="115" creationId="{00000000-0000-0000-0000-000000000000}"/>
          </ac:spMkLst>
        </pc:spChg>
        <pc:spChg chg="mod">
          <ac:chgData name="Marco Barbone" userId="e4afca254f8b4a11" providerId="LiveId" clId="{AA799FCF-BC9F-43CD-909D-CB19C365E49D}" dt="2023-05-05T13:52:07.696" v="439" actId="1076"/>
          <ac:spMkLst>
            <pc:docMk/>
            <pc:sldMk cId="0" sldId="733"/>
            <ac:spMk id="126" creationId="{00000000-0000-0000-0000-000000000000}"/>
          </ac:spMkLst>
        </pc:spChg>
      </pc:sldChg>
      <pc:sldChg chg="addSp delSp new del mod">
        <pc:chgData name="Marco Barbone" userId="e4afca254f8b4a11" providerId="LiveId" clId="{AA799FCF-BC9F-43CD-909D-CB19C365E49D}" dt="2023-05-05T13:51:20.383" v="409" actId="47"/>
        <pc:sldMkLst>
          <pc:docMk/>
          <pc:sldMk cId="2018132266" sldId="733"/>
        </pc:sldMkLst>
        <pc:spChg chg="add del">
          <ac:chgData name="Marco Barbone" userId="e4afca254f8b4a11" providerId="LiveId" clId="{AA799FCF-BC9F-43CD-909D-CB19C365E49D}" dt="2023-05-05T13:51:00.706" v="406" actId="22"/>
          <ac:spMkLst>
            <pc:docMk/>
            <pc:sldMk cId="2018132266" sldId="733"/>
            <ac:spMk id="6" creationId="{FBFAA446-EF26-E0C6-1310-E000D0FE256C}"/>
          </ac:spMkLst>
        </pc:spChg>
      </pc:sldChg>
    </pc:docChg>
  </pc:docChgLst>
  <pc:docChgLst>
    <pc:chgData name="Marco Barbone" userId="e4afca254f8b4a11" providerId="LiveId" clId="{A795CBA9-C78C-43C9-BEC0-3B0F26365202}"/>
    <pc:docChg chg="custSel modSld">
      <pc:chgData name="Marco Barbone" userId="e4afca254f8b4a11" providerId="LiveId" clId="{A795CBA9-C78C-43C9-BEC0-3B0F26365202}" dt="2022-02-15T17:09:31.090" v="55"/>
      <pc:docMkLst>
        <pc:docMk/>
      </pc:docMkLst>
      <pc:sldChg chg="delSp modSp mod">
        <pc:chgData name="Marco Barbone" userId="e4afca254f8b4a11" providerId="LiveId" clId="{A795CBA9-C78C-43C9-BEC0-3B0F26365202}" dt="2022-02-15T17:04:46.695" v="37" actId="20577"/>
        <pc:sldMkLst>
          <pc:docMk/>
          <pc:sldMk cId="207161042" sldId="263"/>
        </pc:sldMkLst>
        <pc:spChg chg="del">
          <ac:chgData name="Marco Barbone" userId="e4afca254f8b4a11" providerId="LiveId" clId="{A795CBA9-C78C-43C9-BEC0-3B0F26365202}" dt="2022-02-15T17:03:38.357" v="8" actId="478"/>
          <ac:spMkLst>
            <pc:docMk/>
            <pc:sldMk cId="207161042" sldId="263"/>
            <ac:spMk id="3" creationId="{813D5B9D-7FE4-A54E-8729-608969596D2F}"/>
          </ac:spMkLst>
        </pc:spChg>
        <pc:spChg chg="del">
          <ac:chgData name="Marco Barbone" userId="e4afca254f8b4a11" providerId="LiveId" clId="{A795CBA9-C78C-43C9-BEC0-3B0F26365202}" dt="2022-02-15T17:03:40.243" v="9" actId="478"/>
          <ac:spMkLst>
            <pc:docMk/>
            <pc:sldMk cId="207161042" sldId="263"/>
            <ac:spMk id="12" creationId="{D9E9A415-68F5-384A-A1E8-085B35853B5E}"/>
          </ac:spMkLst>
        </pc:spChg>
        <pc:spChg chg="mod">
          <ac:chgData name="Marco Barbone" userId="e4afca254f8b4a11" providerId="LiveId" clId="{A795CBA9-C78C-43C9-BEC0-3B0F26365202}" dt="2022-02-15T17:04:46.695" v="37" actId="20577"/>
          <ac:spMkLst>
            <pc:docMk/>
            <pc:sldMk cId="207161042" sldId="263"/>
            <ac:spMk id="13" creationId="{7388407E-5E44-474B-A4AD-09FC3066F0D8}"/>
          </ac:spMkLst>
        </pc:spChg>
      </pc:sldChg>
      <pc:sldChg chg="modSp mod">
        <pc:chgData name="Marco Barbone" userId="e4afca254f8b4a11" providerId="LiveId" clId="{A795CBA9-C78C-43C9-BEC0-3B0F26365202}" dt="2022-02-15T17:03:17.147" v="0" actId="1076"/>
        <pc:sldMkLst>
          <pc:docMk/>
          <pc:sldMk cId="1358711975" sldId="266"/>
        </pc:sldMkLst>
        <pc:spChg chg="mod">
          <ac:chgData name="Marco Barbone" userId="e4afca254f8b4a11" providerId="LiveId" clId="{A795CBA9-C78C-43C9-BEC0-3B0F26365202}" dt="2022-02-15T17:03:17.147" v="0" actId="1076"/>
          <ac:spMkLst>
            <pc:docMk/>
            <pc:sldMk cId="1358711975" sldId="266"/>
            <ac:spMk id="3" creationId="{54A4AD72-4A5B-473F-A7F1-1AE0D4580E42}"/>
          </ac:spMkLst>
        </pc:spChg>
      </pc:sldChg>
      <pc:sldChg chg="modSp mod">
        <pc:chgData name="Marco Barbone" userId="e4afca254f8b4a11" providerId="LiveId" clId="{A795CBA9-C78C-43C9-BEC0-3B0F26365202}" dt="2022-02-15T17:09:18.159" v="54" actId="20577"/>
        <pc:sldMkLst>
          <pc:docMk/>
          <pc:sldMk cId="384652778" sldId="269"/>
        </pc:sldMkLst>
        <pc:spChg chg="mod">
          <ac:chgData name="Marco Barbone" userId="e4afca254f8b4a11" providerId="LiveId" clId="{A795CBA9-C78C-43C9-BEC0-3B0F26365202}" dt="2022-02-15T17:09:18.159" v="54" actId="20577"/>
          <ac:spMkLst>
            <pc:docMk/>
            <pc:sldMk cId="384652778" sldId="269"/>
            <ac:spMk id="15" creationId="{DCCF2F83-94E4-4266-A8B1-9E4CA9A6BAC0}"/>
          </ac:spMkLst>
        </pc:spChg>
      </pc:sldChg>
      <pc:sldChg chg="modAnim">
        <pc:chgData name="Marco Barbone" userId="e4afca254f8b4a11" providerId="LiveId" clId="{A795CBA9-C78C-43C9-BEC0-3B0F26365202}" dt="2022-02-15T17:09:31.090" v="55"/>
        <pc:sldMkLst>
          <pc:docMk/>
          <pc:sldMk cId="0" sldId="294"/>
        </pc:sldMkLst>
      </pc:sldChg>
    </pc:docChg>
  </pc:docChgLst>
  <pc:docChgLst>
    <pc:chgData name="Marco Barbone" userId="e4afca254f8b4a11" providerId="LiveId" clId="{589E561F-E94E-4B01-9A68-3ABE546D993D}"/>
    <pc:docChg chg="undo redo custSel addSld delSld modSld sldOrd modMainMaster modSection">
      <pc:chgData name="Marco Barbone" userId="e4afca254f8b4a11" providerId="LiveId" clId="{589E561F-E94E-4B01-9A68-3ABE546D993D}" dt="2023-10-12T18:11:38.156" v="6315"/>
      <pc:docMkLst>
        <pc:docMk/>
      </pc:docMkLst>
      <pc:sldChg chg="addSp delSp modSp mod modClrScheme chgLayout">
        <pc:chgData name="Marco Barbone" userId="e4afca254f8b4a11" providerId="LiveId" clId="{589E561F-E94E-4B01-9A68-3ABE546D993D}" dt="2023-09-28T13:42:17.471" v="5271" actId="115"/>
        <pc:sldMkLst>
          <pc:docMk/>
          <pc:sldMk cId="4058368317" sldId="257"/>
        </pc:sldMkLst>
        <pc:spChg chg="del mod ord">
          <ac:chgData name="Marco Barbone" userId="e4afca254f8b4a11" providerId="LiveId" clId="{589E561F-E94E-4B01-9A68-3ABE546D993D}" dt="2023-09-26T12:28:25.531" v="528" actId="700"/>
          <ac:spMkLst>
            <pc:docMk/>
            <pc:sldMk cId="4058368317" sldId="257"/>
            <ac:spMk id="2" creationId="{00000000-0000-0000-0000-000000000000}"/>
          </ac:spMkLst>
        </pc:spChg>
        <pc:spChg chg="mod ord">
          <ac:chgData name="Marco Barbone" userId="e4afca254f8b4a11" providerId="LiveId" clId="{589E561F-E94E-4B01-9A68-3ABE546D993D}" dt="2023-09-26T12:29:28.002" v="531" actId="20577"/>
          <ac:spMkLst>
            <pc:docMk/>
            <pc:sldMk cId="4058368317" sldId="257"/>
            <ac:spMk id="3" creationId="{00000000-0000-0000-0000-000000000000}"/>
          </ac:spMkLst>
        </pc:spChg>
        <pc:spChg chg="mod ord">
          <ac:chgData name="Marco Barbone" userId="e4afca254f8b4a11" providerId="LiveId" clId="{589E561F-E94E-4B01-9A68-3ABE546D993D}" dt="2023-09-28T13:42:17.471" v="5271" actId="115"/>
          <ac:spMkLst>
            <pc:docMk/>
            <pc:sldMk cId="4058368317" sldId="257"/>
            <ac:spMk id="4" creationId="{00000000-0000-0000-0000-000000000000}"/>
          </ac:spMkLst>
        </pc:spChg>
        <pc:spChg chg="del mod ord">
          <ac:chgData name="Marco Barbone" userId="e4afca254f8b4a11" providerId="LiveId" clId="{589E561F-E94E-4B01-9A68-3ABE546D993D}" dt="2023-09-26T12:28:25.531" v="528" actId="700"/>
          <ac:spMkLst>
            <pc:docMk/>
            <pc:sldMk cId="4058368317" sldId="257"/>
            <ac:spMk id="5" creationId="{00000000-0000-0000-0000-000000000000}"/>
          </ac:spMkLst>
        </pc:spChg>
        <pc:spChg chg="del">
          <ac:chgData name="Marco Barbone" userId="e4afca254f8b4a11" providerId="LiveId" clId="{589E561F-E94E-4B01-9A68-3ABE546D993D}" dt="2023-09-26T12:28:25.531" v="528" actId="700"/>
          <ac:spMkLst>
            <pc:docMk/>
            <pc:sldMk cId="4058368317" sldId="257"/>
            <ac:spMk id="6" creationId="{00000000-0000-0000-0000-000000000000}"/>
          </ac:spMkLst>
        </pc:spChg>
        <pc:spChg chg="add mod ord">
          <ac:chgData name="Marco Barbone" userId="e4afca254f8b4a11" providerId="LiveId" clId="{589E561F-E94E-4B01-9A68-3ABE546D993D}" dt="2023-09-26T12:28:25.531" v="528" actId="700"/>
          <ac:spMkLst>
            <pc:docMk/>
            <pc:sldMk cId="4058368317" sldId="257"/>
            <ac:spMk id="7" creationId="{637A0088-D978-C842-9E97-11DCD8A62237}"/>
          </ac:spMkLst>
        </pc:spChg>
      </pc:sldChg>
      <pc:sldChg chg="addSp modSp add mod ord">
        <pc:chgData name="Marco Barbone" userId="e4afca254f8b4a11" providerId="LiveId" clId="{589E561F-E94E-4B01-9A68-3ABE546D993D}" dt="2023-10-12T16:29:59.199" v="6304" actId="12"/>
        <pc:sldMkLst>
          <pc:docMk/>
          <pc:sldMk cId="0" sldId="258"/>
        </pc:sldMkLst>
        <pc:spChg chg="add mod">
          <ac:chgData name="Marco Barbone" userId="e4afca254f8b4a11" providerId="LiveId" clId="{589E561F-E94E-4B01-9A68-3ABE546D993D}" dt="2023-09-25T16:51:40.439" v="379"/>
          <ac:spMkLst>
            <pc:docMk/>
            <pc:sldMk cId="0" sldId="258"/>
            <ac:spMk id="2" creationId="{36810A7D-6C73-C004-FA2E-4FDDC175CBD2}"/>
          </ac:spMkLst>
        </pc:spChg>
        <pc:spChg chg="mod">
          <ac:chgData name="Marco Barbone" userId="e4afca254f8b4a11" providerId="LiveId" clId="{589E561F-E94E-4B01-9A68-3ABE546D993D}" dt="2023-10-12T16:29:59.199" v="6304" actId="12"/>
          <ac:spMkLst>
            <pc:docMk/>
            <pc:sldMk cId="0" sldId="258"/>
            <ac:spMk id="92" creationId="{00000000-0000-0000-0000-000000000000}"/>
          </ac:spMkLst>
        </pc:spChg>
      </pc:sldChg>
      <pc:sldChg chg="del">
        <pc:chgData name="Marco Barbone" userId="e4afca254f8b4a11" providerId="LiveId" clId="{589E561F-E94E-4B01-9A68-3ABE546D993D}" dt="2023-09-27T15:11:13.197" v="5118" actId="47"/>
        <pc:sldMkLst>
          <pc:docMk/>
          <pc:sldMk cId="0" sldId="260"/>
        </pc:sldMkLst>
      </pc:sldChg>
      <pc:sldChg chg="addSp modSp add ord">
        <pc:chgData name="Marco Barbone" userId="e4afca254f8b4a11" providerId="LiveId" clId="{589E561F-E94E-4B01-9A68-3ABE546D993D}" dt="2023-10-04T13:15:17.811" v="5280"/>
        <pc:sldMkLst>
          <pc:docMk/>
          <pc:sldMk cId="0" sldId="264"/>
        </pc:sldMkLst>
        <pc:spChg chg="add mod">
          <ac:chgData name="Marco Barbone" userId="e4afca254f8b4a11" providerId="LiveId" clId="{589E561F-E94E-4B01-9A68-3ABE546D993D}" dt="2023-09-25T17:02:35.234" v="381"/>
          <ac:spMkLst>
            <pc:docMk/>
            <pc:sldMk cId="0" sldId="264"/>
            <ac:spMk id="2" creationId="{654F99BF-564F-BFCF-B13A-403B891B6B99}"/>
          </ac:spMkLst>
        </pc:spChg>
      </pc:sldChg>
      <pc:sldChg chg="addSp delSp modSp add mod">
        <pc:chgData name="Marco Barbone" userId="e4afca254f8b4a11" providerId="LiveId" clId="{589E561F-E94E-4B01-9A68-3ABE546D993D}" dt="2023-10-05T08:52:54.308" v="5317" actId="1076"/>
        <pc:sldMkLst>
          <pc:docMk/>
          <pc:sldMk cId="0" sldId="265"/>
        </pc:sldMkLst>
        <pc:spChg chg="add del mod">
          <ac:chgData name="Marco Barbone" userId="e4afca254f8b4a11" providerId="LiveId" clId="{589E561F-E94E-4B01-9A68-3ABE546D993D}" dt="2023-09-25T16:47:04.073" v="372"/>
          <ac:spMkLst>
            <pc:docMk/>
            <pc:sldMk cId="0" sldId="265"/>
            <ac:spMk id="2" creationId="{EE113C19-9094-7D7C-643C-A4417BD53591}"/>
          </ac:spMkLst>
        </pc:spChg>
        <pc:spChg chg="add mod">
          <ac:chgData name="Marco Barbone" userId="e4afca254f8b4a11" providerId="LiveId" clId="{589E561F-E94E-4B01-9A68-3ABE546D993D}" dt="2023-10-05T08:52:54.308" v="5317" actId="1076"/>
          <ac:spMkLst>
            <pc:docMk/>
            <pc:sldMk cId="0" sldId="265"/>
            <ac:spMk id="3" creationId="{080650A4-C9BD-DE38-5391-B86304B3C425}"/>
          </ac:spMkLst>
        </pc:spChg>
        <pc:spChg chg="ord">
          <ac:chgData name="Marco Barbone" userId="e4afca254f8b4a11" providerId="LiveId" clId="{589E561F-E94E-4B01-9A68-3ABE546D993D}" dt="2023-10-05T08:52:49.246" v="5316" actId="166"/>
          <ac:spMkLst>
            <pc:docMk/>
            <pc:sldMk cId="0" sldId="265"/>
            <ac:spMk id="230" creationId="{00000000-0000-0000-0000-000000000000}"/>
          </ac:spMkLst>
        </pc:spChg>
      </pc:sldChg>
      <pc:sldChg chg="addSp delSp modSp add mod">
        <pc:chgData name="Marco Barbone" userId="e4afca254f8b4a11" providerId="LiveId" clId="{589E561F-E94E-4B01-9A68-3ABE546D993D}" dt="2023-10-05T08:57:29.381" v="5373" actId="20577"/>
        <pc:sldMkLst>
          <pc:docMk/>
          <pc:sldMk cId="0" sldId="266"/>
        </pc:sldMkLst>
        <pc:spChg chg="add mod">
          <ac:chgData name="Marco Barbone" userId="e4afca254f8b4a11" providerId="LiveId" clId="{589E561F-E94E-4B01-9A68-3ABE546D993D}" dt="2023-09-25T17:27:07.805" v="390"/>
          <ac:spMkLst>
            <pc:docMk/>
            <pc:sldMk cId="0" sldId="266"/>
            <ac:spMk id="2" creationId="{AD44031F-7CD3-597A-C5B5-903534D860A6}"/>
          </ac:spMkLst>
        </pc:spChg>
        <pc:spChg chg="add del mod">
          <ac:chgData name="Marco Barbone" userId="e4afca254f8b4a11" providerId="LiveId" clId="{589E561F-E94E-4B01-9A68-3ABE546D993D}" dt="2023-09-26T12:39:26.589" v="632" actId="767"/>
          <ac:spMkLst>
            <pc:docMk/>
            <pc:sldMk cId="0" sldId="266"/>
            <ac:spMk id="5" creationId="{1C7FF7D9-C52E-D682-5E5A-C6B08C2FF385}"/>
          </ac:spMkLst>
        </pc:spChg>
        <pc:spChg chg="mod">
          <ac:chgData name="Marco Barbone" userId="e4afca254f8b4a11" providerId="LiveId" clId="{589E561F-E94E-4B01-9A68-3ABE546D993D}" dt="2023-10-05T08:57:29.381" v="5373" actId="20577"/>
          <ac:spMkLst>
            <pc:docMk/>
            <pc:sldMk cId="0" sldId="266"/>
            <ac:spMk id="239" creationId="{00000000-0000-0000-0000-000000000000}"/>
          </ac:spMkLst>
        </pc:spChg>
        <pc:picChg chg="mod">
          <ac:chgData name="Marco Barbone" userId="e4afca254f8b4a11" providerId="LiveId" clId="{589E561F-E94E-4B01-9A68-3ABE546D993D}" dt="2023-09-26T12:35:28.413" v="574" actId="14100"/>
          <ac:picMkLst>
            <pc:docMk/>
            <pc:sldMk cId="0" sldId="266"/>
            <ac:picMk id="237" creationId="{00000000-0000-0000-0000-000000000000}"/>
          </ac:picMkLst>
        </pc:picChg>
        <pc:cxnChg chg="add del">
          <ac:chgData name="Marco Barbone" userId="e4afca254f8b4a11" providerId="LiveId" clId="{589E561F-E94E-4B01-9A68-3ABE546D993D}" dt="2023-09-26T12:39:26.960" v="633" actId="11529"/>
          <ac:cxnSpMkLst>
            <pc:docMk/>
            <pc:sldMk cId="0" sldId="266"/>
            <ac:cxnSpMk id="4" creationId="{31C20B91-61F7-6D20-9CCC-1EFF337C9FAC}"/>
          </ac:cxnSpMkLst>
        </pc:cxnChg>
      </pc:sldChg>
      <pc:sldChg chg="addSp modSp add mod ord">
        <pc:chgData name="Marco Barbone" userId="e4afca254f8b4a11" providerId="LiveId" clId="{589E561F-E94E-4B01-9A68-3ABE546D993D}" dt="2023-10-11T17:21:52.256" v="5783"/>
        <pc:sldMkLst>
          <pc:docMk/>
          <pc:sldMk cId="0" sldId="267"/>
        </pc:sldMkLst>
        <pc:spChg chg="add mod">
          <ac:chgData name="Marco Barbone" userId="e4afca254f8b4a11" providerId="LiveId" clId="{589E561F-E94E-4B01-9A68-3ABE546D993D}" dt="2023-09-25T17:27:08.863" v="391"/>
          <ac:spMkLst>
            <pc:docMk/>
            <pc:sldMk cId="0" sldId="267"/>
            <ac:spMk id="2" creationId="{4F05560F-D926-6B7F-6B42-7F4DB43F1B8B}"/>
          </ac:spMkLst>
        </pc:spChg>
        <pc:picChg chg="mod">
          <ac:chgData name="Marco Barbone" userId="e4afca254f8b4a11" providerId="LiveId" clId="{589E561F-E94E-4B01-9A68-3ABE546D993D}" dt="2023-09-26T12:35:21.426" v="572" actId="14100"/>
          <ac:picMkLst>
            <pc:docMk/>
            <pc:sldMk cId="0" sldId="267"/>
            <ac:picMk id="245" creationId="{00000000-0000-0000-0000-000000000000}"/>
          </ac:picMkLst>
        </pc:picChg>
      </pc:sldChg>
      <pc:sldChg chg="addSp modSp add mod ord">
        <pc:chgData name="Marco Barbone" userId="e4afca254f8b4a11" providerId="LiveId" clId="{589E561F-E94E-4B01-9A68-3ABE546D993D}" dt="2023-10-11T17:22:04.305" v="5785"/>
        <pc:sldMkLst>
          <pc:docMk/>
          <pc:sldMk cId="0" sldId="268"/>
        </pc:sldMkLst>
        <pc:spChg chg="add mod">
          <ac:chgData name="Marco Barbone" userId="e4afca254f8b4a11" providerId="LiveId" clId="{589E561F-E94E-4B01-9A68-3ABE546D993D}" dt="2023-09-25T17:27:09.993" v="392"/>
          <ac:spMkLst>
            <pc:docMk/>
            <pc:sldMk cId="0" sldId="268"/>
            <ac:spMk id="2" creationId="{D7A2CDE0-907F-7B25-B7D5-17C300B51101}"/>
          </ac:spMkLst>
        </pc:spChg>
        <pc:picChg chg="mod">
          <ac:chgData name="Marco Barbone" userId="e4afca254f8b4a11" providerId="LiveId" clId="{589E561F-E94E-4B01-9A68-3ABE546D993D}" dt="2023-09-26T12:35:16.156" v="570" actId="14100"/>
          <ac:picMkLst>
            <pc:docMk/>
            <pc:sldMk cId="0" sldId="268"/>
            <ac:picMk id="252" creationId="{00000000-0000-0000-0000-000000000000}"/>
          </ac:picMkLst>
        </pc:picChg>
      </pc:sldChg>
      <pc:sldChg chg="addSp delSp modSp add mod ord modShow">
        <pc:chgData name="Marco Barbone" userId="e4afca254f8b4a11" providerId="LiveId" clId="{589E561F-E94E-4B01-9A68-3ABE546D993D}" dt="2023-10-11T16:07:12.841" v="6273" actId="729"/>
        <pc:sldMkLst>
          <pc:docMk/>
          <pc:sldMk cId="0" sldId="270"/>
        </pc:sldMkLst>
        <pc:spChg chg="add mod">
          <ac:chgData name="Marco Barbone" userId="e4afca254f8b4a11" providerId="LiveId" clId="{589E561F-E94E-4B01-9A68-3ABE546D993D}" dt="2023-09-26T11:19:50.122" v="477" actId="12"/>
          <ac:spMkLst>
            <pc:docMk/>
            <pc:sldMk cId="0" sldId="270"/>
            <ac:spMk id="3" creationId="{E38EBEB0-BA64-A39E-0047-ACF4749F243B}"/>
          </ac:spMkLst>
        </pc:spChg>
        <pc:spChg chg="add del mod">
          <ac:chgData name="Marco Barbone" userId="e4afca254f8b4a11" providerId="LiveId" clId="{589E561F-E94E-4B01-9A68-3ABE546D993D}" dt="2023-09-26T11:20:50.398" v="482" actId="478"/>
          <ac:spMkLst>
            <pc:docMk/>
            <pc:sldMk cId="0" sldId="270"/>
            <ac:spMk id="4" creationId="{B87C4CF0-4268-51B1-62CC-BB961EFC603C}"/>
          </ac:spMkLst>
        </pc:spChg>
        <pc:spChg chg="add del mod">
          <ac:chgData name="Marco Barbone" userId="e4afca254f8b4a11" providerId="LiveId" clId="{589E561F-E94E-4B01-9A68-3ABE546D993D}" dt="2023-09-26T11:19:34.645" v="470" actId="478"/>
          <ac:spMkLst>
            <pc:docMk/>
            <pc:sldMk cId="0" sldId="270"/>
            <ac:spMk id="5" creationId="{6237EBAC-78FE-5232-4C24-5766B8B9D006}"/>
          </ac:spMkLst>
        </pc:spChg>
        <pc:spChg chg="add mod">
          <ac:chgData name="Marco Barbone" userId="e4afca254f8b4a11" providerId="LiveId" clId="{589E561F-E94E-4B01-9A68-3ABE546D993D}" dt="2023-09-26T11:21:28.812" v="511" actId="20577"/>
          <ac:spMkLst>
            <pc:docMk/>
            <pc:sldMk cId="0" sldId="270"/>
            <ac:spMk id="6" creationId="{C2F43B0D-77C4-6DEC-3D1E-78C95F0BCA8E}"/>
          </ac:spMkLst>
        </pc:spChg>
        <pc:spChg chg="mod">
          <ac:chgData name="Marco Barbone" userId="e4afca254f8b4a11" providerId="LiveId" clId="{589E561F-E94E-4B01-9A68-3ABE546D993D}" dt="2023-09-26T11:18:37.154" v="457" actId="20577"/>
          <ac:spMkLst>
            <pc:docMk/>
            <pc:sldMk cId="0" sldId="270"/>
            <ac:spMk id="456" creationId="{00000000-0000-0000-0000-000000000000}"/>
          </ac:spMkLst>
        </pc:spChg>
        <pc:spChg chg="del mod">
          <ac:chgData name="Marco Barbone" userId="e4afca254f8b4a11" providerId="LiveId" clId="{589E561F-E94E-4B01-9A68-3ABE546D993D}" dt="2023-09-26T11:17:51.917" v="446" actId="478"/>
          <ac:spMkLst>
            <pc:docMk/>
            <pc:sldMk cId="0" sldId="270"/>
            <ac:spMk id="457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0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1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3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4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6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7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69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03.736" v="478" actId="1076"/>
          <ac:spMkLst>
            <pc:docMk/>
            <pc:sldMk cId="0" sldId="270"/>
            <ac:spMk id="470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12.950" v="479" actId="1076"/>
          <ac:spMkLst>
            <pc:docMk/>
            <pc:sldMk cId="0" sldId="270"/>
            <ac:spMk id="472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12.950" v="479" actId="1076"/>
          <ac:spMkLst>
            <pc:docMk/>
            <pc:sldMk cId="0" sldId="270"/>
            <ac:spMk id="473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20:12.950" v="479" actId="1076"/>
          <ac:spMkLst>
            <pc:docMk/>
            <pc:sldMk cId="0" sldId="270"/>
            <ac:spMk id="476" creationId="{00000000-0000-0000-0000-000000000000}"/>
          </ac:spMkLst>
        </pc:spChg>
        <pc:picChg chg="mod">
          <ac:chgData name="Marco Barbone" userId="e4afca254f8b4a11" providerId="LiveId" clId="{589E561F-E94E-4B01-9A68-3ABE546D993D}" dt="2023-09-28T13:42:59.274" v="5273" actId="1076"/>
          <ac:picMkLst>
            <pc:docMk/>
            <pc:sldMk cId="0" sldId="270"/>
            <ac:picMk id="458" creationId="{00000000-0000-0000-0000-000000000000}"/>
          </ac:picMkLst>
        </pc:picChg>
        <pc:picChg chg="mod">
          <ac:chgData name="Marco Barbone" userId="e4afca254f8b4a11" providerId="LiveId" clId="{589E561F-E94E-4B01-9A68-3ABE546D993D}" dt="2023-09-26T11:20:03.736" v="478" actId="1076"/>
          <ac:picMkLst>
            <pc:docMk/>
            <pc:sldMk cId="0" sldId="270"/>
            <ac:picMk id="459" creationId="{00000000-0000-0000-0000-000000000000}"/>
          </ac:picMkLst>
        </pc:picChg>
        <pc:cxnChg chg="mod">
          <ac:chgData name="Marco Barbone" userId="e4afca254f8b4a11" providerId="LiveId" clId="{589E561F-E94E-4B01-9A68-3ABE546D993D}" dt="2023-09-26T11:20:03.736" v="478" actId="1076"/>
          <ac:cxnSpMkLst>
            <pc:docMk/>
            <pc:sldMk cId="0" sldId="270"/>
            <ac:cxnSpMk id="462" creationId="{00000000-0000-0000-0000-000000000000}"/>
          </ac:cxnSpMkLst>
        </pc:cxnChg>
        <pc:cxnChg chg="mod">
          <ac:chgData name="Marco Barbone" userId="e4afca254f8b4a11" providerId="LiveId" clId="{589E561F-E94E-4B01-9A68-3ABE546D993D}" dt="2023-09-26T11:20:03.736" v="478" actId="1076"/>
          <ac:cxnSpMkLst>
            <pc:docMk/>
            <pc:sldMk cId="0" sldId="270"/>
            <ac:cxnSpMk id="465" creationId="{00000000-0000-0000-0000-000000000000}"/>
          </ac:cxnSpMkLst>
        </pc:cxnChg>
        <pc:cxnChg chg="mod">
          <ac:chgData name="Marco Barbone" userId="e4afca254f8b4a11" providerId="LiveId" clId="{589E561F-E94E-4B01-9A68-3ABE546D993D}" dt="2023-09-26T11:20:03.736" v="478" actId="1076"/>
          <ac:cxnSpMkLst>
            <pc:docMk/>
            <pc:sldMk cId="0" sldId="270"/>
            <ac:cxnSpMk id="468" creationId="{00000000-0000-0000-0000-000000000000}"/>
          </ac:cxnSpMkLst>
        </pc:cxnChg>
        <pc:cxnChg chg="mod">
          <ac:chgData name="Marco Barbone" userId="e4afca254f8b4a11" providerId="LiveId" clId="{589E561F-E94E-4B01-9A68-3ABE546D993D}" dt="2023-09-26T11:20:03.736" v="478" actId="1076"/>
          <ac:cxnSpMkLst>
            <pc:docMk/>
            <pc:sldMk cId="0" sldId="270"/>
            <ac:cxnSpMk id="471" creationId="{00000000-0000-0000-0000-000000000000}"/>
          </ac:cxnSpMkLst>
        </pc:cxnChg>
        <pc:cxnChg chg="mod">
          <ac:chgData name="Marco Barbone" userId="e4afca254f8b4a11" providerId="LiveId" clId="{589E561F-E94E-4B01-9A68-3ABE546D993D}" dt="2023-09-26T11:20:12.950" v="479" actId="1076"/>
          <ac:cxnSpMkLst>
            <pc:docMk/>
            <pc:sldMk cId="0" sldId="270"/>
            <ac:cxnSpMk id="474" creationId="{00000000-0000-0000-0000-000000000000}"/>
          </ac:cxnSpMkLst>
        </pc:cxnChg>
        <pc:cxnChg chg="mod">
          <ac:chgData name="Marco Barbone" userId="e4afca254f8b4a11" providerId="LiveId" clId="{589E561F-E94E-4B01-9A68-3ABE546D993D}" dt="2023-09-26T11:20:12.950" v="479" actId="1076"/>
          <ac:cxnSpMkLst>
            <pc:docMk/>
            <pc:sldMk cId="0" sldId="270"/>
            <ac:cxnSpMk id="475" creationId="{00000000-0000-0000-0000-000000000000}"/>
          </ac:cxnSpMkLst>
        </pc:cxnChg>
      </pc:sldChg>
      <pc:sldChg chg="delSp add mod">
        <pc:chgData name="Marco Barbone" userId="e4afca254f8b4a11" providerId="LiveId" clId="{589E561F-E94E-4B01-9A68-3ABE546D993D}" dt="2023-10-12T01:00:44.513" v="6300" actId="478"/>
        <pc:sldMkLst>
          <pc:docMk/>
          <pc:sldMk cId="25308479" sldId="308"/>
        </pc:sldMkLst>
        <pc:picChg chg="del">
          <ac:chgData name="Marco Barbone" userId="e4afca254f8b4a11" providerId="LiveId" clId="{589E561F-E94E-4B01-9A68-3ABE546D993D}" dt="2023-10-12T01:00:44.513" v="6300" actId="478"/>
          <ac:picMkLst>
            <pc:docMk/>
            <pc:sldMk cId="25308479" sldId="308"/>
            <ac:picMk id="9" creationId="{C4E426D7-7B41-4145-B445-84B18BDE9BFC}"/>
          </ac:picMkLst>
        </pc:picChg>
      </pc:sldChg>
      <pc:sldChg chg="del">
        <pc:chgData name="Marco Barbone" userId="e4afca254f8b4a11" providerId="LiveId" clId="{589E561F-E94E-4B01-9A68-3ABE546D993D}" dt="2023-09-26T14:18:08.717" v="1447" actId="47"/>
        <pc:sldMkLst>
          <pc:docMk/>
          <pc:sldMk cId="960803893" sldId="701"/>
        </pc:sldMkLst>
      </pc:sldChg>
      <pc:sldChg chg="modSp mod">
        <pc:chgData name="Marco Barbone" userId="e4afca254f8b4a11" providerId="LiveId" clId="{589E561F-E94E-4B01-9A68-3ABE546D993D}" dt="2023-10-11T17:44:04.748" v="5804" actId="12"/>
        <pc:sldMkLst>
          <pc:docMk/>
          <pc:sldMk cId="2802658940" sldId="702"/>
        </pc:sldMkLst>
        <pc:spChg chg="mod">
          <ac:chgData name="Marco Barbone" userId="e4afca254f8b4a11" providerId="LiveId" clId="{589E561F-E94E-4B01-9A68-3ABE546D993D}" dt="2023-09-27T15:25:41.053" v="5267" actId="20577"/>
          <ac:spMkLst>
            <pc:docMk/>
            <pc:sldMk cId="2802658940" sldId="702"/>
            <ac:spMk id="2" creationId="{F61C9848-34A9-F1F3-2BF7-BC8429303E92}"/>
          </ac:spMkLst>
        </pc:spChg>
        <pc:spChg chg="mod">
          <ac:chgData name="Marco Barbone" userId="e4afca254f8b4a11" providerId="LiveId" clId="{589E561F-E94E-4B01-9A68-3ABE546D993D}" dt="2023-10-11T17:44:04.748" v="5804" actId="12"/>
          <ac:spMkLst>
            <pc:docMk/>
            <pc:sldMk cId="2802658940" sldId="702"/>
            <ac:spMk id="3" creationId="{4C5604B8-9A93-5675-10E3-FB68D30407CD}"/>
          </ac:spMkLst>
        </pc:spChg>
      </pc:sldChg>
      <pc:sldChg chg="modSp mod">
        <pc:chgData name="Marco Barbone" userId="e4afca254f8b4a11" providerId="LiveId" clId="{589E561F-E94E-4B01-9A68-3ABE546D993D}" dt="2023-10-11T17:44:57.653" v="5811" actId="12"/>
        <pc:sldMkLst>
          <pc:docMk/>
          <pc:sldMk cId="1610503607" sldId="704"/>
        </pc:sldMkLst>
        <pc:spChg chg="mod">
          <ac:chgData name="Marco Barbone" userId="e4afca254f8b4a11" providerId="LiveId" clId="{589E561F-E94E-4B01-9A68-3ABE546D993D}" dt="2023-10-11T17:44:57.653" v="5811" actId="12"/>
          <ac:spMkLst>
            <pc:docMk/>
            <pc:sldMk cId="1610503607" sldId="704"/>
            <ac:spMk id="13" creationId="{00F3AF8D-41C9-6F80-7AB3-641B806309B3}"/>
          </ac:spMkLst>
        </pc:spChg>
      </pc:sldChg>
      <pc:sldChg chg="modSp mod ord">
        <pc:chgData name="Marco Barbone" userId="e4afca254f8b4a11" providerId="LiveId" clId="{589E561F-E94E-4B01-9A68-3ABE546D993D}" dt="2023-10-12T17:35:24.815" v="6308"/>
        <pc:sldMkLst>
          <pc:docMk/>
          <pc:sldMk cId="0" sldId="714"/>
        </pc:sldMkLst>
        <pc:spChg chg="mod">
          <ac:chgData name="Marco Barbone" userId="e4afca254f8b4a11" providerId="LiveId" clId="{589E561F-E94E-4B01-9A68-3ABE546D993D}" dt="2023-10-12T00:44:17.106" v="6293" actId="255"/>
          <ac:spMkLst>
            <pc:docMk/>
            <pc:sldMk cId="0" sldId="714"/>
            <ac:spMk id="142" creationId="{00000000-0000-0000-0000-000000000000}"/>
          </ac:spMkLst>
        </pc:spChg>
      </pc:sldChg>
      <pc:sldChg chg="modSp mod">
        <pc:chgData name="Marco Barbone" userId="e4afca254f8b4a11" providerId="LiveId" clId="{589E561F-E94E-4B01-9A68-3ABE546D993D}" dt="2023-10-11T17:43:40.949" v="5801" actId="12"/>
        <pc:sldMkLst>
          <pc:docMk/>
          <pc:sldMk cId="2405795161" sldId="715"/>
        </pc:sldMkLst>
        <pc:spChg chg="mod">
          <ac:chgData name="Marco Barbone" userId="e4afca254f8b4a11" providerId="LiveId" clId="{589E561F-E94E-4B01-9A68-3ABE546D993D}" dt="2023-10-11T17:43:40.949" v="5801" actId="12"/>
          <ac:spMkLst>
            <pc:docMk/>
            <pc:sldMk cId="2405795161" sldId="715"/>
            <ac:spMk id="3" creationId="{8DEC6134-2F27-58DB-1E34-EADB9979461A}"/>
          </ac:spMkLst>
        </pc:spChg>
      </pc:sldChg>
      <pc:sldChg chg="del">
        <pc:chgData name="Marco Barbone" userId="e4afca254f8b4a11" providerId="LiveId" clId="{589E561F-E94E-4B01-9A68-3ABE546D993D}" dt="2023-09-26T14:18:12.962" v="1448" actId="47"/>
        <pc:sldMkLst>
          <pc:docMk/>
          <pc:sldMk cId="4097755222" sldId="717"/>
        </pc:sldMkLst>
      </pc:sldChg>
      <pc:sldChg chg="del">
        <pc:chgData name="Marco Barbone" userId="e4afca254f8b4a11" providerId="LiveId" clId="{589E561F-E94E-4B01-9A68-3ABE546D993D}" dt="2023-09-28T14:21:05.541" v="5275" actId="47"/>
        <pc:sldMkLst>
          <pc:docMk/>
          <pc:sldMk cId="3552392849" sldId="718"/>
        </pc:sldMkLst>
      </pc:sldChg>
      <pc:sldChg chg="del">
        <pc:chgData name="Marco Barbone" userId="e4afca254f8b4a11" providerId="LiveId" clId="{589E561F-E94E-4B01-9A68-3ABE546D993D}" dt="2023-09-26T14:20:48.611" v="1505" actId="47"/>
        <pc:sldMkLst>
          <pc:docMk/>
          <pc:sldMk cId="1773011993" sldId="720"/>
        </pc:sldMkLst>
      </pc:sldChg>
      <pc:sldChg chg="modSp mod">
        <pc:chgData name="Marco Barbone" userId="e4afca254f8b4a11" providerId="LiveId" clId="{589E561F-E94E-4B01-9A68-3ABE546D993D}" dt="2023-09-27T15:25:48.389" v="5269" actId="20577"/>
        <pc:sldMkLst>
          <pc:docMk/>
          <pc:sldMk cId="3156387569" sldId="721"/>
        </pc:sldMkLst>
        <pc:spChg chg="mod">
          <ac:chgData name="Marco Barbone" userId="e4afca254f8b4a11" providerId="LiveId" clId="{589E561F-E94E-4B01-9A68-3ABE546D993D}" dt="2023-09-27T15:25:31.219" v="5265" actId="20577"/>
          <ac:spMkLst>
            <pc:docMk/>
            <pc:sldMk cId="3156387569" sldId="721"/>
            <ac:spMk id="2" creationId="{263DA05F-A390-BE03-11BB-815668405981}"/>
          </ac:spMkLst>
        </pc:spChg>
        <pc:spChg chg="mod">
          <ac:chgData name="Marco Barbone" userId="e4afca254f8b4a11" providerId="LiveId" clId="{589E561F-E94E-4B01-9A68-3ABE546D993D}" dt="2023-09-27T15:25:48.389" v="5269" actId="20577"/>
          <ac:spMkLst>
            <pc:docMk/>
            <pc:sldMk cId="3156387569" sldId="721"/>
            <ac:spMk id="53" creationId="{F1B00329-9915-CC32-833C-6D720294DE48}"/>
          </ac:spMkLst>
        </pc:spChg>
      </pc:sldChg>
      <pc:sldChg chg="modSp mod">
        <pc:chgData name="Marco Barbone" userId="e4afca254f8b4a11" providerId="LiveId" clId="{589E561F-E94E-4B01-9A68-3ABE546D993D}" dt="2023-09-27T15:25:17.430" v="5263" actId="20577"/>
        <pc:sldMkLst>
          <pc:docMk/>
          <pc:sldMk cId="702315045" sldId="722"/>
        </pc:sldMkLst>
        <pc:spChg chg="mod">
          <ac:chgData name="Marco Barbone" userId="e4afca254f8b4a11" providerId="LiveId" clId="{589E561F-E94E-4B01-9A68-3ABE546D993D}" dt="2023-09-27T15:25:17.430" v="5263" actId="20577"/>
          <ac:spMkLst>
            <pc:docMk/>
            <pc:sldMk cId="702315045" sldId="722"/>
            <ac:spMk id="2" creationId="{BD7947AE-C473-2737-88A3-0052571F2259}"/>
          </ac:spMkLst>
        </pc:spChg>
      </pc:sldChg>
      <pc:sldChg chg="addSp delSp modSp mod">
        <pc:chgData name="Marco Barbone" userId="e4afca254f8b4a11" providerId="LiveId" clId="{589E561F-E94E-4B01-9A68-3ABE546D993D}" dt="2023-09-27T15:22:49.790" v="5127" actId="1076"/>
        <pc:sldMkLst>
          <pc:docMk/>
          <pc:sldMk cId="3263140635" sldId="726"/>
        </pc:sldMkLst>
        <pc:spChg chg="add del mod">
          <ac:chgData name="Marco Barbone" userId="e4afca254f8b4a11" providerId="LiveId" clId="{589E561F-E94E-4B01-9A68-3ABE546D993D}" dt="2023-09-27T15:22:39.583" v="5124"/>
          <ac:spMkLst>
            <pc:docMk/>
            <pc:sldMk cId="3263140635" sldId="726"/>
            <ac:spMk id="5" creationId="{54CBC111-64E1-4137-04E6-8350F5F5F157}"/>
          </ac:spMkLst>
        </pc:spChg>
        <pc:picChg chg="del">
          <ac:chgData name="Marco Barbone" userId="e4afca254f8b4a11" providerId="LiveId" clId="{589E561F-E94E-4B01-9A68-3ABE546D993D}" dt="2023-09-27T15:21:36.015" v="5121" actId="478"/>
          <ac:picMkLst>
            <pc:docMk/>
            <pc:sldMk cId="3263140635" sldId="726"/>
            <ac:picMk id="7" creationId="{85B1E16F-647A-C42D-3063-EDE6EA1A63A1}"/>
          </ac:picMkLst>
        </pc:picChg>
        <pc:picChg chg="add mod">
          <ac:chgData name="Marco Barbone" userId="e4afca254f8b4a11" providerId="LiveId" clId="{589E561F-E94E-4B01-9A68-3ABE546D993D}" dt="2023-09-27T15:22:49.790" v="5127" actId="1076"/>
          <ac:picMkLst>
            <pc:docMk/>
            <pc:sldMk cId="3263140635" sldId="726"/>
            <ac:picMk id="8" creationId="{A7E13FD4-A3D1-6FC3-1A4A-29AD1C61B265}"/>
          </ac:picMkLst>
        </pc:picChg>
      </pc:sldChg>
      <pc:sldChg chg="addSp delSp modSp del mod">
        <pc:chgData name="Marco Barbone" userId="e4afca254f8b4a11" providerId="LiveId" clId="{589E561F-E94E-4B01-9A68-3ABE546D993D}" dt="2023-09-27T15:22:54.446" v="5128" actId="47"/>
        <pc:sldMkLst>
          <pc:docMk/>
          <pc:sldMk cId="2762453577" sldId="727"/>
        </pc:sldMkLst>
        <pc:spChg chg="add mod">
          <ac:chgData name="Marco Barbone" userId="e4afca254f8b4a11" providerId="LiveId" clId="{589E561F-E94E-4B01-9A68-3ABE546D993D}" dt="2023-09-27T15:21:39.132" v="5122" actId="478"/>
          <ac:spMkLst>
            <pc:docMk/>
            <pc:sldMk cId="2762453577" sldId="727"/>
            <ac:spMk id="5" creationId="{E5BAEBC4-B8A1-8ECC-C0F0-43CFAFE3E462}"/>
          </ac:spMkLst>
        </pc:spChg>
        <pc:picChg chg="del">
          <ac:chgData name="Marco Barbone" userId="e4afca254f8b4a11" providerId="LiveId" clId="{589E561F-E94E-4B01-9A68-3ABE546D993D}" dt="2023-09-27T15:21:39.132" v="5122" actId="478"/>
          <ac:picMkLst>
            <pc:docMk/>
            <pc:sldMk cId="2762453577" sldId="727"/>
            <ac:picMk id="7" creationId="{169A9AE3-5FD8-734C-83E0-B31750C79D83}"/>
          </ac:picMkLst>
        </pc:picChg>
        <pc:picChg chg="del">
          <ac:chgData name="Marco Barbone" userId="e4afca254f8b4a11" providerId="LiveId" clId="{589E561F-E94E-4B01-9A68-3ABE546D993D}" dt="2023-09-27T15:21:40.351" v="5123" actId="478"/>
          <ac:picMkLst>
            <pc:docMk/>
            <pc:sldMk cId="2762453577" sldId="727"/>
            <ac:picMk id="10" creationId="{FA7788CD-F43F-2F66-4B77-578550344BB5}"/>
          </ac:picMkLst>
        </pc:picChg>
      </pc:sldChg>
      <pc:sldChg chg="modSp mod ord">
        <pc:chgData name="Marco Barbone" userId="e4afca254f8b4a11" providerId="LiveId" clId="{589E561F-E94E-4B01-9A68-3ABE546D993D}" dt="2023-10-12T01:14:04.778" v="6302"/>
        <pc:sldMkLst>
          <pc:docMk/>
          <pc:sldMk cId="725627231" sldId="730"/>
        </pc:sldMkLst>
        <pc:spChg chg="mod">
          <ac:chgData name="Marco Barbone" userId="e4afca254f8b4a11" providerId="LiveId" clId="{589E561F-E94E-4B01-9A68-3ABE546D993D}" dt="2023-10-05T09:38:55.202" v="5721" actId="20577"/>
          <ac:spMkLst>
            <pc:docMk/>
            <pc:sldMk cId="725627231" sldId="730"/>
            <ac:spMk id="2" creationId="{78575769-C75C-D3FD-9FB9-085A966DD267}"/>
          </ac:spMkLst>
        </pc:spChg>
        <pc:spChg chg="mod">
          <ac:chgData name="Marco Barbone" userId="e4afca254f8b4a11" providerId="LiveId" clId="{589E561F-E94E-4B01-9A68-3ABE546D993D}" dt="2023-10-11T17:44:32.771" v="5808" actId="12"/>
          <ac:spMkLst>
            <pc:docMk/>
            <pc:sldMk cId="725627231" sldId="730"/>
            <ac:spMk id="3" creationId="{4662DB89-AEE9-B43F-7636-4CF46AA196C3}"/>
          </ac:spMkLst>
        </pc:spChg>
      </pc:sldChg>
      <pc:sldChg chg="del">
        <pc:chgData name="Marco Barbone" userId="e4afca254f8b4a11" providerId="LiveId" clId="{589E561F-E94E-4B01-9A68-3ABE546D993D}" dt="2023-09-28T14:21:05.922" v="5276" actId="47"/>
        <pc:sldMkLst>
          <pc:docMk/>
          <pc:sldMk cId="1934683769" sldId="731"/>
        </pc:sldMkLst>
      </pc:sldChg>
      <pc:sldChg chg="modSp mod">
        <pc:chgData name="Marco Barbone" userId="e4afca254f8b4a11" providerId="LiveId" clId="{589E561F-E94E-4B01-9A68-3ABE546D993D}" dt="2023-10-11T17:44:16.172" v="5807" actId="12"/>
        <pc:sldMkLst>
          <pc:docMk/>
          <pc:sldMk cId="374942477" sldId="732"/>
        </pc:sldMkLst>
        <pc:spChg chg="mod">
          <ac:chgData name="Marco Barbone" userId="e4afca254f8b4a11" providerId="LiveId" clId="{589E561F-E94E-4B01-9A68-3ABE546D993D}" dt="2023-10-11T17:44:16.172" v="5807" actId="12"/>
          <ac:spMkLst>
            <pc:docMk/>
            <pc:sldMk cId="374942477" sldId="732"/>
            <ac:spMk id="3" creationId="{4223143C-A6E1-278B-1118-EFA6F872F582}"/>
          </ac:spMkLst>
        </pc:spChg>
      </pc:sldChg>
      <pc:sldChg chg="new del">
        <pc:chgData name="Marco Barbone" userId="e4afca254f8b4a11" providerId="LiveId" clId="{589E561F-E94E-4B01-9A68-3ABE546D993D}" dt="2023-09-25T14:07:37.944" v="1" actId="47"/>
        <pc:sldMkLst>
          <pc:docMk/>
          <pc:sldMk cId="425949685" sldId="733"/>
        </pc:sldMkLst>
      </pc:sldChg>
      <pc:sldChg chg="addSp delSp modSp new del mod">
        <pc:chgData name="Marco Barbone" userId="e4afca254f8b4a11" providerId="LiveId" clId="{589E561F-E94E-4B01-9A68-3ABE546D993D}" dt="2023-09-25T15:04:40.712" v="206" actId="47"/>
        <pc:sldMkLst>
          <pc:docMk/>
          <pc:sldMk cId="4075434017" sldId="733"/>
        </pc:sldMkLst>
        <pc:spChg chg="del mod">
          <ac:chgData name="Marco Barbone" userId="e4afca254f8b4a11" providerId="LiveId" clId="{589E561F-E94E-4B01-9A68-3ABE546D993D}" dt="2023-09-25T14:56:30.518" v="53" actId="931"/>
          <ac:spMkLst>
            <pc:docMk/>
            <pc:sldMk cId="4075434017" sldId="733"/>
            <ac:spMk id="2" creationId="{327E870B-48FD-A350-1B0B-9592CF8E36F3}"/>
          </ac:spMkLst>
        </pc:spChg>
        <pc:spChg chg="mod">
          <ac:chgData name="Marco Barbone" userId="e4afca254f8b4a11" providerId="LiveId" clId="{589E561F-E94E-4B01-9A68-3ABE546D993D}" dt="2023-09-25T14:55:26.683" v="50" actId="20577"/>
          <ac:spMkLst>
            <pc:docMk/>
            <pc:sldMk cId="4075434017" sldId="733"/>
            <ac:spMk id="5" creationId="{95CBB1FD-81F3-B3C6-C495-3AC3A51B34E1}"/>
          </ac:spMkLst>
        </pc:spChg>
        <pc:spChg chg="add mod">
          <ac:chgData name="Marco Barbone" userId="e4afca254f8b4a11" providerId="LiveId" clId="{589E561F-E94E-4B01-9A68-3ABE546D993D}" dt="2023-09-25T14:55:02.840" v="26" actId="1076"/>
          <ac:spMkLst>
            <pc:docMk/>
            <pc:sldMk cId="4075434017" sldId="733"/>
            <ac:spMk id="8" creationId="{90FD3A62-47F3-C7C3-2B73-A6EB06E259E9}"/>
          </ac:spMkLst>
        </pc:spChg>
        <pc:spChg chg="add mod">
          <ac:chgData name="Marco Barbone" userId="e4afca254f8b4a11" providerId="LiveId" clId="{589E561F-E94E-4B01-9A68-3ABE546D993D}" dt="2023-09-25T14:56:32.617" v="54" actId="478"/>
          <ac:spMkLst>
            <pc:docMk/>
            <pc:sldMk cId="4075434017" sldId="733"/>
            <ac:spMk id="13" creationId="{2A8BE9A8-2012-FD86-7A9F-679CB5606354}"/>
          </ac:spMkLst>
        </pc:spChg>
        <pc:graphicFrameChg chg="add del mod">
          <ac:chgData name="Marco Barbone" userId="e4afca254f8b4a11" providerId="LiveId" clId="{589E561F-E94E-4B01-9A68-3ABE546D993D}" dt="2023-09-25T14:56:19.276" v="52" actId="478"/>
          <ac:graphicFrameMkLst>
            <pc:docMk/>
            <pc:sldMk cId="4075434017" sldId="733"/>
            <ac:graphicFrameMk id="9" creationId="{CE8B92DD-A674-312A-5DCD-ED4947EF6272}"/>
          </ac:graphicFrameMkLst>
        </pc:graphicFrameChg>
        <pc:picChg chg="add del mod">
          <ac:chgData name="Marco Barbone" userId="e4afca254f8b4a11" providerId="LiveId" clId="{589E561F-E94E-4B01-9A68-3ABE546D993D}" dt="2023-09-25T14:56:32.617" v="54" actId="478"/>
          <ac:picMkLst>
            <pc:docMk/>
            <pc:sldMk cId="4075434017" sldId="733"/>
            <ac:picMk id="11" creationId="{6A059A44-92D4-9D42-AA20-9E3F67505595}"/>
          </ac:picMkLst>
        </pc:picChg>
      </pc:sldChg>
      <pc:sldChg chg="addSp delSp modSp add mod modClrScheme chgLayout">
        <pc:chgData name="Marco Barbone" userId="e4afca254f8b4a11" providerId="LiveId" clId="{589E561F-E94E-4B01-9A68-3ABE546D993D}" dt="2023-10-07T09:26:08.791" v="5723" actId="478"/>
        <pc:sldMkLst>
          <pc:docMk/>
          <pc:sldMk cId="2589349502" sldId="734"/>
        </pc:sldMkLst>
        <pc:spChg chg="del">
          <ac:chgData name="Marco Barbone" userId="e4afca254f8b4a11" providerId="LiveId" clId="{589E561F-E94E-4B01-9A68-3ABE546D993D}" dt="2023-09-25T15:01:40.903" v="55"/>
          <ac:spMkLst>
            <pc:docMk/>
            <pc:sldMk cId="2589349502" sldId="734"/>
            <ac:spMk id="2" creationId="{327E870B-48FD-A350-1B0B-9592CF8E36F3}"/>
          </ac:spMkLst>
        </pc:spChg>
        <pc:spChg chg="add mod ord">
          <ac:chgData name="Marco Barbone" userId="e4afca254f8b4a11" providerId="LiveId" clId="{589E561F-E94E-4B01-9A68-3ABE546D993D}" dt="2023-09-26T11:22:00.411" v="512" actId="700"/>
          <ac:spMkLst>
            <pc:docMk/>
            <pc:sldMk cId="2589349502" sldId="734"/>
            <ac:spMk id="2" creationId="{A5CF0B70-90B4-94D8-5103-EE03B80E5968}"/>
          </ac:spMkLst>
        </pc:spChg>
        <pc:spChg chg="del mod ord">
          <ac:chgData name="Marco Barbone" userId="e4afca254f8b4a11" providerId="LiveId" clId="{589E561F-E94E-4B01-9A68-3ABE546D993D}" dt="2023-09-26T11:22:00.411" v="512" actId="700"/>
          <ac:spMkLst>
            <pc:docMk/>
            <pc:sldMk cId="2589349502" sldId="734"/>
            <ac:spMk id="3" creationId="{6BC160F7-DF10-B0AA-DADC-6D11C5CEFC4B}"/>
          </ac:spMkLst>
        </pc:spChg>
        <pc:spChg chg="del">
          <ac:chgData name="Marco Barbone" userId="e4afca254f8b4a11" providerId="LiveId" clId="{589E561F-E94E-4B01-9A68-3ABE546D993D}" dt="2023-09-26T11:22:00.411" v="512" actId="700"/>
          <ac:spMkLst>
            <pc:docMk/>
            <pc:sldMk cId="2589349502" sldId="734"/>
            <ac:spMk id="4" creationId="{DE1B9B74-C1A6-23B0-6C69-0D718257B824}"/>
          </ac:spMkLst>
        </pc:spChg>
        <pc:spChg chg="mod ord">
          <ac:chgData name="Marco Barbone" userId="e4afca254f8b4a11" providerId="LiveId" clId="{589E561F-E94E-4B01-9A68-3ABE546D993D}" dt="2023-09-26T11:22:00.411" v="512" actId="700"/>
          <ac:spMkLst>
            <pc:docMk/>
            <pc:sldMk cId="2589349502" sldId="734"/>
            <ac:spMk id="5" creationId="{95CBB1FD-81F3-B3C6-C495-3AC3A51B34E1}"/>
          </ac:spMkLst>
        </pc:spChg>
        <pc:spChg chg="mod ord">
          <ac:chgData name="Marco Barbone" userId="e4afca254f8b4a11" providerId="LiveId" clId="{589E561F-E94E-4B01-9A68-3ABE546D993D}" dt="2023-09-26T11:22:00.411" v="512" actId="700"/>
          <ac:spMkLst>
            <pc:docMk/>
            <pc:sldMk cId="2589349502" sldId="734"/>
            <ac:spMk id="6" creationId="{00DC330E-A49F-97DB-8F04-064CA3DC236C}"/>
          </ac:spMkLst>
        </pc:spChg>
        <pc:spChg chg="add mod">
          <ac:chgData name="Marco Barbone" userId="e4afca254f8b4a11" providerId="LiveId" clId="{589E561F-E94E-4B01-9A68-3ABE546D993D}" dt="2023-09-25T15:02:43.667" v="135" actId="1076"/>
          <ac:spMkLst>
            <pc:docMk/>
            <pc:sldMk cId="2589349502" sldId="734"/>
            <ac:spMk id="10" creationId="{BF5FAC18-C0EF-1C86-93C2-43A10F487138}"/>
          </ac:spMkLst>
        </pc:spChg>
        <pc:spChg chg="add del mod">
          <ac:chgData name="Marco Barbone" userId="e4afca254f8b4a11" providerId="LiveId" clId="{589E561F-E94E-4B01-9A68-3ABE546D993D}" dt="2023-09-25T15:03:16.948" v="149" actId="478"/>
          <ac:spMkLst>
            <pc:docMk/>
            <pc:sldMk cId="2589349502" sldId="734"/>
            <ac:spMk id="11" creationId="{D7335E9C-277E-D6C5-776F-5829998F4DAF}"/>
          </ac:spMkLst>
        </pc:spChg>
        <pc:spChg chg="add del mod">
          <ac:chgData name="Marco Barbone" userId="e4afca254f8b4a11" providerId="LiveId" clId="{589E561F-E94E-4B01-9A68-3ABE546D993D}" dt="2023-10-07T09:26:07.195" v="5722" actId="478"/>
          <ac:spMkLst>
            <pc:docMk/>
            <pc:sldMk cId="2589349502" sldId="734"/>
            <ac:spMk id="12" creationId="{28766348-7D96-1C6D-FB85-B5367DDF19B5}"/>
          </ac:spMkLst>
        </pc:spChg>
        <pc:spChg chg="add mod">
          <ac:chgData name="Marco Barbone" userId="e4afca254f8b4a11" providerId="LiveId" clId="{589E561F-E94E-4B01-9A68-3ABE546D993D}" dt="2023-09-28T13:43:17.785" v="5274" actId="1076"/>
          <ac:spMkLst>
            <pc:docMk/>
            <pc:sldMk cId="2589349502" sldId="734"/>
            <ac:spMk id="16" creationId="{EE9338AB-7002-5FA4-FC9B-786B753818DA}"/>
          </ac:spMkLst>
        </pc:spChg>
        <pc:picChg chg="add mod ord">
          <ac:chgData name="Marco Barbone" userId="e4afca254f8b4a11" providerId="LiveId" clId="{589E561F-E94E-4B01-9A68-3ABE546D993D}" dt="2023-09-26T11:22:00.411" v="512" actId="700"/>
          <ac:picMkLst>
            <pc:docMk/>
            <pc:sldMk cId="2589349502" sldId="734"/>
            <ac:picMk id="9" creationId="{B66C70B9-C5C1-6136-028E-5863FC786ACE}"/>
          </ac:picMkLst>
        </pc:picChg>
        <pc:cxnChg chg="add del mod">
          <ac:chgData name="Marco Barbone" userId="e4afca254f8b4a11" providerId="LiveId" clId="{589E561F-E94E-4B01-9A68-3ABE546D993D}" dt="2023-10-07T09:26:08.791" v="5723" actId="478"/>
          <ac:cxnSpMkLst>
            <pc:docMk/>
            <pc:sldMk cId="2589349502" sldId="734"/>
            <ac:cxnSpMk id="14" creationId="{9DFA740F-F8E2-B50C-04D1-AAED62CDB5E6}"/>
          </ac:cxnSpMkLst>
        </pc:cxnChg>
      </pc:sldChg>
      <pc:sldChg chg="modSp add del mod ord">
        <pc:chgData name="Marco Barbone" userId="e4afca254f8b4a11" providerId="LiveId" clId="{589E561F-E94E-4B01-9A68-3ABE546D993D}" dt="2023-09-26T14:18:01.927" v="1445" actId="47"/>
        <pc:sldMkLst>
          <pc:docMk/>
          <pc:sldMk cId="1981671387" sldId="735"/>
        </pc:sldMkLst>
        <pc:spChg chg="mod">
          <ac:chgData name="Marco Barbone" userId="e4afca254f8b4a11" providerId="LiveId" clId="{589E561F-E94E-4B01-9A68-3ABE546D993D}" dt="2023-09-25T15:21:30.244" v="365" actId="20577"/>
          <ac:spMkLst>
            <pc:docMk/>
            <pc:sldMk cId="1981671387" sldId="735"/>
            <ac:spMk id="2" creationId="{327E870B-48FD-A350-1B0B-9592CF8E36F3}"/>
          </ac:spMkLst>
        </pc:spChg>
        <pc:spChg chg="mod">
          <ac:chgData name="Marco Barbone" userId="e4afca254f8b4a11" providerId="LiveId" clId="{589E561F-E94E-4B01-9A68-3ABE546D993D}" dt="2023-09-25T15:05:09.450" v="224" actId="20577"/>
          <ac:spMkLst>
            <pc:docMk/>
            <pc:sldMk cId="1981671387" sldId="735"/>
            <ac:spMk id="5" creationId="{95CBB1FD-81F3-B3C6-C495-3AC3A51B34E1}"/>
          </ac:spMkLst>
        </pc:spChg>
        <pc:spChg chg="mod">
          <ac:chgData name="Marco Barbone" userId="e4afca254f8b4a11" providerId="LiveId" clId="{589E561F-E94E-4B01-9A68-3ABE546D993D}" dt="2023-09-25T15:04:50.815" v="210" actId="20577"/>
          <ac:spMkLst>
            <pc:docMk/>
            <pc:sldMk cId="1981671387" sldId="735"/>
            <ac:spMk id="8" creationId="{90FD3A62-47F3-C7C3-2B73-A6EB06E259E9}"/>
          </ac:spMkLst>
        </pc:spChg>
      </pc:sldChg>
      <pc:sldChg chg="add del">
        <pc:chgData name="Marco Barbone" userId="e4afca254f8b4a11" providerId="LiveId" clId="{589E561F-E94E-4B01-9A68-3ABE546D993D}" dt="2023-09-25T15:04:45.578" v="208" actId="47"/>
        <pc:sldMkLst>
          <pc:docMk/>
          <pc:sldMk cId="584401733" sldId="736"/>
        </pc:sldMkLst>
      </pc:sldChg>
      <pc:sldChg chg="add del">
        <pc:chgData name="Marco Barbone" userId="e4afca254f8b4a11" providerId="LiveId" clId="{589E561F-E94E-4B01-9A68-3ABE546D993D}" dt="2023-09-25T15:02:05.975" v="94"/>
        <pc:sldMkLst>
          <pc:docMk/>
          <pc:sldMk cId="3474021008" sldId="736"/>
        </pc:sldMkLst>
      </pc:sldChg>
      <pc:sldChg chg="add del">
        <pc:chgData name="Marco Barbone" userId="e4afca254f8b4a11" providerId="LiveId" clId="{589E561F-E94E-4B01-9A68-3ABE546D993D}" dt="2023-09-26T14:18:03.014" v="1446" actId="47"/>
        <pc:sldMkLst>
          <pc:docMk/>
          <pc:sldMk cId="3565396325" sldId="736"/>
        </pc:sldMkLst>
      </pc:sldChg>
      <pc:sldChg chg="add mod ord modShow">
        <pc:chgData name="Marco Barbone" userId="e4afca254f8b4a11" providerId="LiveId" clId="{589E561F-E94E-4B01-9A68-3ABE546D993D}" dt="2023-10-11T16:06:51.971" v="6270" actId="729"/>
        <pc:sldMkLst>
          <pc:docMk/>
          <pc:sldMk cId="4125187343" sldId="737"/>
        </pc:sldMkLst>
      </pc:sldChg>
      <pc:sldChg chg="addSp delSp modSp add mod">
        <pc:chgData name="Marco Barbone" userId="e4afca254f8b4a11" providerId="LiveId" clId="{589E561F-E94E-4B01-9A68-3ABE546D993D}" dt="2023-10-12T00:15:14.778" v="6282" actId="14100"/>
        <pc:sldMkLst>
          <pc:docMk/>
          <pc:sldMk cId="710610739" sldId="738"/>
        </pc:sldMkLst>
        <pc:spChg chg="add del mod">
          <ac:chgData name="Marco Barbone" userId="e4afca254f8b4a11" providerId="LiveId" clId="{589E561F-E94E-4B01-9A68-3ABE546D993D}" dt="2023-09-25T16:47:02.998" v="371"/>
          <ac:spMkLst>
            <pc:docMk/>
            <pc:sldMk cId="710610739" sldId="738"/>
            <ac:spMk id="2" creationId="{16E8A419-BE58-AA1B-40D6-C364F4F0DACA}"/>
          </ac:spMkLst>
        </pc:spChg>
        <pc:spChg chg="add del mod">
          <ac:chgData name="Marco Barbone" userId="e4afca254f8b4a11" providerId="LiveId" clId="{589E561F-E94E-4B01-9A68-3ABE546D993D}" dt="2023-09-25T16:47:43.205" v="375"/>
          <ac:spMkLst>
            <pc:docMk/>
            <pc:sldMk cId="710610739" sldId="738"/>
            <ac:spMk id="3" creationId="{FF4DA93C-B16D-A3C4-412D-C281A573C5C4}"/>
          </ac:spMkLst>
        </pc:spChg>
        <pc:spChg chg="add mod">
          <ac:chgData name="Marco Barbone" userId="e4afca254f8b4a11" providerId="LiveId" clId="{589E561F-E94E-4B01-9A68-3ABE546D993D}" dt="2023-09-25T16:47:47.878" v="376"/>
          <ac:spMkLst>
            <pc:docMk/>
            <pc:sldMk cId="710610739" sldId="738"/>
            <ac:spMk id="4" creationId="{FE218F33-7C9F-F081-E842-5C425B6E8329}"/>
          </ac:spMkLst>
        </pc:spChg>
        <pc:spChg chg="mod">
          <ac:chgData name="Marco Barbone" userId="e4afca254f8b4a11" providerId="LiveId" clId="{589E561F-E94E-4B01-9A68-3ABE546D993D}" dt="2023-10-12T00:15:14.778" v="6282" actId="14100"/>
          <ac:spMkLst>
            <pc:docMk/>
            <pc:sldMk cId="710610739" sldId="738"/>
            <ac:spMk id="229" creationId="{00000000-0000-0000-0000-000000000000}"/>
          </ac:spMkLst>
        </pc:spChg>
      </pc:sldChg>
      <pc:sldChg chg="add">
        <pc:chgData name="Marco Barbone" userId="e4afca254f8b4a11" providerId="LiveId" clId="{589E561F-E94E-4B01-9A68-3ABE546D993D}" dt="2023-09-25T16:50:49.163" v="378"/>
        <pc:sldMkLst>
          <pc:docMk/>
          <pc:sldMk cId="799240634" sldId="739"/>
        </pc:sldMkLst>
      </pc:sldChg>
      <pc:sldChg chg="addSp modSp add mod ord modNotesTx">
        <pc:chgData name="Marco Barbone" userId="e4afca254f8b4a11" providerId="LiveId" clId="{589E561F-E94E-4B01-9A68-3ABE546D993D}" dt="2023-10-11T17:30:10.893" v="5792" actId="1076"/>
        <pc:sldMkLst>
          <pc:docMk/>
          <pc:sldMk cId="3555344317" sldId="739"/>
        </pc:sldMkLst>
        <pc:spChg chg="mod">
          <ac:chgData name="Marco Barbone" userId="e4afca254f8b4a11" providerId="LiveId" clId="{589E561F-E94E-4B01-9A68-3ABE546D993D}" dt="2023-10-11T17:30:10.893" v="5792" actId="1076"/>
          <ac:spMkLst>
            <pc:docMk/>
            <pc:sldMk cId="3555344317" sldId="739"/>
            <ac:spMk id="211" creationId="{00000000-0000-0000-0000-000000000000}"/>
          </ac:spMkLst>
        </pc:spChg>
        <pc:spChg chg="mod">
          <ac:chgData name="Marco Barbone" userId="e4afca254f8b4a11" providerId="LiveId" clId="{589E561F-E94E-4B01-9A68-3ABE546D993D}" dt="2023-10-11T17:30:07.427" v="5791" actId="1076"/>
          <ac:spMkLst>
            <pc:docMk/>
            <pc:sldMk cId="3555344317" sldId="739"/>
            <ac:spMk id="212" creationId="{00000000-0000-0000-0000-000000000000}"/>
          </ac:spMkLst>
        </pc:spChg>
        <pc:cxnChg chg="add mod">
          <ac:chgData name="Marco Barbone" userId="e4afca254f8b4a11" providerId="LiveId" clId="{589E561F-E94E-4B01-9A68-3ABE546D993D}" dt="2023-09-25T17:15:23.403" v="388"/>
          <ac:cxnSpMkLst>
            <pc:docMk/>
            <pc:sldMk cId="3555344317" sldId="739"/>
            <ac:cxnSpMk id="7" creationId="{74B2ED5F-1DFA-1F80-371D-F37B9A6764AC}"/>
          </ac:cxnSpMkLst>
        </pc:cxnChg>
      </pc:sldChg>
      <pc:sldChg chg="addSp delSp modSp add mod">
        <pc:chgData name="Marco Barbone" userId="e4afca254f8b4a11" providerId="LiveId" clId="{589E561F-E94E-4B01-9A68-3ABE546D993D}" dt="2023-10-11T17:50:24.928" v="5886" actId="22"/>
        <pc:sldMkLst>
          <pc:docMk/>
          <pc:sldMk cId="2455069407" sldId="740"/>
        </pc:sldMkLst>
        <pc:spChg chg="mod">
          <ac:chgData name="Marco Barbone" userId="e4afca254f8b4a11" providerId="LiveId" clId="{589E561F-E94E-4B01-9A68-3ABE546D993D}" dt="2023-09-26T12:36:12.966" v="601" actId="20577"/>
          <ac:spMkLst>
            <pc:docMk/>
            <pc:sldMk cId="2455069407" sldId="740"/>
            <ac:spMk id="2" creationId="{04A44199-EA36-6C64-E5F0-F604A2C23311}"/>
          </ac:spMkLst>
        </pc:spChg>
        <pc:spChg chg="add del">
          <ac:chgData name="Marco Barbone" userId="e4afca254f8b4a11" providerId="LiveId" clId="{589E561F-E94E-4B01-9A68-3ABE546D993D}" dt="2023-10-11T17:50:24.928" v="5886" actId="22"/>
          <ac:spMkLst>
            <pc:docMk/>
            <pc:sldMk cId="2455069407" sldId="740"/>
            <ac:spMk id="9" creationId="{F9D419D0-3B6C-BAB7-0EB6-05A0B1199B63}"/>
          </ac:spMkLst>
        </pc:spChg>
        <pc:grpChg chg="add mod">
          <ac:chgData name="Marco Barbone" userId="e4afca254f8b4a11" providerId="LiveId" clId="{589E561F-E94E-4B01-9A68-3ABE546D993D}" dt="2023-09-26T12:34:37.951" v="554" actId="164"/>
          <ac:grpSpMkLst>
            <pc:docMk/>
            <pc:sldMk cId="2455069407" sldId="740"/>
            <ac:grpSpMk id="8" creationId="{CF63FD6A-26B2-2819-22FA-496F7A038643}"/>
          </ac:grpSpMkLst>
        </pc:grpChg>
        <pc:picChg chg="add mod">
          <ac:chgData name="Marco Barbone" userId="e4afca254f8b4a11" providerId="LiveId" clId="{589E561F-E94E-4B01-9A68-3ABE546D993D}" dt="2023-09-26T12:36:09.844" v="591" actId="1076"/>
          <ac:picMkLst>
            <pc:docMk/>
            <pc:sldMk cId="2455069407" sldId="740"/>
            <ac:picMk id="5" creationId="{1DE7DC69-43C3-63BD-84BC-03F50BFFCEBC}"/>
          </ac:picMkLst>
        </pc:picChg>
        <pc:picChg chg="add mod">
          <ac:chgData name="Marco Barbone" userId="e4afca254f8b4a11" providerId="LiveId" clId="{589E561F-E94E-4B01-9A68-3ABE546D993D}" dt="2023-09-26T12:36:09.844" v="591" actId="1076"/>
          <ac:picMkLst>
            <pc:docMk/>
            <pc:sldMk cId="2455069407" sldId="740"/>
            <ac:picMk id="6" creationId="{9E40A1F9-B7B6-73AF-8618-E3AF31636CEB}"/>
          </ac:picMkLst>
        </pc:picChg>
        <pc:picChg chg="add mod">
          <ac:chgData name="Marco Barbone" userId="e4afca254f8b4a11" providerId="LiveId" clId="{589E561F-E94E-4B01-9A68-3ABE546D993D}" dt="2023-09-26T12:36:09.844" v="591" actId="1076"/>
          <ac:picMkLst>
            <pc:docMk/>
            <pc:sldMk cId="2455069407" sldId="740"/>
            <ac:picMk id="7" creationId="{016359B0-EAAC-1110-6151-1A350D5D36FB}"/>
          </ac:picMkLst>
        </pc:picChg>
      </pc:sldChg>
      <pc:sldChg chg="addSp modSp new mod ord">
        <pc:chgData name="Marco Barbone" userId="e4afca254f8b4a11" providerId="LiveId" clId="{589E561F-E94E-4B01-9A68-3ABE546D993D}" dt="2023-09-26T12:29:14.373" v="529" actId="1076"/>
        <pc:sldMkLst>
          <pc:docMk/>
          <pc:sldMk cId="992571927" sldId="741"/>
        </pc:sldMkLst>
        <pc:spChg chg="mod">
          <ac:chgData name="Marco Barbone" userId="e4afca254f8b4a11" providerId="LiveId" clId="{589E561F-E94E-4B01-9A68-3ABE546D993D}" dt="2023-09-26T12:29:14.373" v="529" actId="1076"/>
          <ac:spMkLst>
            <pc:docMk/>
            <pc:sldMk cId="992571927" sldId="741"/>
            <ac:spMk id="2" creationId="{8FEFDD92-8D8F-4D9B-2CCC-79B4E62996E4}"/>
          </ac:spMkLst>
        </pc:spChg>
        <pc:spChg chg="mod">
          <ac:chgData name="Marco Barbone" userId="e4afca254f8b4a11" providerId="LiveId" clId="{589E561F-E94E-4B01-9A68-3ABE546D993D}" dt="2023-09-26T11:11:49.227" v="408" actId="20577"/>
          <ac:spMkLst>
            <pc:docMk/>
            <pc:sldMk cId="992571927" sldId="741"/>
            <ac:spMk id="3" creationId="{B6D40886-49BA-EF49-C1FB-0AC9F1B3D3D8}"/>
          </ac:spMkLst>
        </pc:spChg>
        <pc:spChg chg="add mod">
          <ac:chgData name="Marco Barbone" userId="e4afca254f8b4a11" providerId="LiveId" clId="{589E561F-E94E-4B01-9A68-3ABE546D993D}" dt="2023-09-26T11:13:37.976" v="442" actId="1076"/>
          <ac:spMkLst>
            <pc:docMk/>
            <pc:sldMk cId="992571927" sldId="741"/>
            <ac:spMk id="6" creationId="{6459C08C-9F0F-FA92-A8BB-350441700E33}"/>
          </ac:spMkLst>
        </pc:spChg>
      </pc:sldChg>
      <pc:sldChg chg="add">
        <pc:chgData name="Marco Barbone" userId="e4afca254f8b4a11" providerId="LiveId" clId="{589E561F-E94E-4B01-9A68-3ABE546D993D}" dt="2023-09-25T17:12:59.981" v="386"/>
        <pc:sldMkLst>
          <pc:docMk/>
          <pc:sldMk cId="1778767680" sldId="741"/>
        </pc:sldMkLst>
      </pc:sldChg>
      <pc:sldChg chg="new del">
        <pc:chgData name="Marco Barbone" userId="e4afca254f8b4a11" providerId="LiveId" clId="{589E561F-E94E-4B01-9A68-3ABE546D993D}" dt="2023-09-26T11:11:21.536" v="394" actId="680"/>
        <pc:sldMkLst>
          <pc:docMk/>
          <pc:sldMk cId="1899749405" sldId="741"/>
        </pc:sldMkLst>
      </pc:sldChg>
      <pc:sldChg chg="new del ord">
        <pc:chgData name="Marco Barbone" userId="e4afca254f8b4a11" providerId="LiveId" clId="{589E561F-E94E-4B01-9A68-3ABE546D993D}" dt="2023-09-26T11:11:25.653" v="399" actId="680"/>
        <pc:sldMkLst>
          <pc:docMk/>
          <pc:sldMk cId="3487171255" sldId="741"/>
        </pc:sldMkLst>
      </pc:sldChg>
      <pc:sldChg chg="modSp add del mod">
        <pc:chgData name="Marco Barbone" userId="e4afca254f8b4a11" providerId="LiveId" clId="{589E561F-E94E-4B01-9A68-3ABE546D993D}" dt="2023-09-26T11:18:41.817" v="462"/>
        <pc:sldMkLst>
          <pc:docMk/>
          <pc:sldMk cId="339241307" sldId="742"/>
        </pc:sldMkLst>
        <pc:spChg chg="mod">
          <ac:chgData name="Marco Barbone" userId="e4afca254f8b4a11" providerId="LiveId" clId="{589E561F-E94E-4B01-9A68-3ABE546D993D}" dt="2023-09-26T13:42:02.784" v="1012" actId="20577"/>
          <ac:spMkLst>
            <pc:docMk/>
            <pc:sldMk cId="339241307" sldId="742"/>
            <ac:spMk id="3" creationId="{4C5604B8-9A93-5675-10E3-FB68D30407CD}"/>
          </ac:spMkLst>
        </pc:spChg>
        <pc:spChg chg="mod">
          <ac:chgData name="Marco Barbone" userId="e4afca254f8b4a11" providerId="LiveId" clId="{589E561F-E94E-4B01-9A68-3ABE546D993D}" dt="2023-09-26T11:18:41.817" v="462"/>
          <ac:spMkLst>
            <pc:docMk/>
            <pc:sldMk cId="339241307" sldId="742"/>
            <ac:spMk id="456" creationId="{00000000-0000-0000-0000-000000000000}"/>
          </ac:spMkLst>
        </pc:spChg>
        <pc:spChg chg="mod">
          <ac:chgData name="Marco Barbone" userId="e4afca254f8b4a11" providerId="LiveId" clId="{589E561F-E94E-4B01-9A68-3ABE546D993D}" dt="2023-09-26T11:18:41.817" v="462"/>
          <ac:spMkLst>
            <pc:docMk/>
            <pc:sldMk cId="339241307" sldId="742"/>
            <ac:spMk id="457" creationId="{00000000-0000-0000-0000-000000000000}"/>
          </ac:spMkLst>
        </pc:spChg>
      </pc:sldChg>
      <pc:sldChg chg="add">
        <pc:chgData name="Marco Barbone" userId="e4afca254f8b4a11" providerId="LiveId" clId="{589E561F-E94E-4B01-9A68-3ABE546D993D}" dt="2023-09-26T13:42:34.918" v="1017"/>
        <pc:sldMkLst>
          <pc:docMk/>
          <pc:sldMk cId="2293170841" sldId="743"/>
        </pc:sldMkLst>
      </pc:sldChg>
      <pc:sldChg chg="addSp modSp new mod">
        <pc:chgData name="Marco Barbone" userId="e4afca254f8b4a11" providerId="LiveId" clId="{589E561F-E94E-4B01-9A68-3ABE546D993D}" dt="2023-09-26T13:57:20.087" v="1048"/>
        <pc:sldMkLst>
          <pc:docMk/>
          <pc:sldMk cId="4271651896" sldId="744"/>
        </pc:sldMkLst>
        <pc:spChg chg="mod">
          <ac:chgData name="Marco Barbone" userId="e4afca254f8b4a11" providerId="LiveId" clId="{589E561F-E94E-4B01-9A68-3ABE546D993D}" dt="2023-09-26T13:48:07.556" v="1033" actId="20577"/>
          <ac:spMkLst>
            <pc:docMk/>
            <pc:sldMk cId="4271651896" sldId="744"/>
            <ac:spMk id="2" creationId="{1111C9E8-315E-9479-363E-D40E0327CE0C}"/>
          </ac:spMkLst>
        </pc:spChg>
        <pc:spChg chg="mod">
          <ac:chgData name="Marco Barbone" userId="e4afca254f8b4a11" providerId="LiveId" clId="{589E561F-E94E-4B01-9A68-3ABE546D993D}" dt="2023-09-26T13:57:20.087" v="1048"/>
          <ac:spMkLst>
            <pc:docMk/>
            <pc:sldMk cId="4271651896" sldId="744"/>
            <ac:spMk id="3" creationId="{E3CACEF4-2944-89A8-C7E7-D91EAF8B364D}"/>
          </ac:spMkLst>
        </pc:spChg>
        <pc:spChg chg="add mod">
          <ac:chgData name="Marco Barbone" userId="e4afca254f8b4a11" providerId="LiveId" clId="{589E561F-E94E-4B01-9A68-3ABE546D993D}" dt="2023-09-26T13:56:35.862" v="1041" actId="207"/>
          <ac:spMkLst>
            <pc:docMk/>
            <pc:sldMk cId="4271651896" sldId="744"/>
            <ac:spMk id="6" creationId="{1B4552AC-221E-3E07-6822-F292887A16E1}"/>
          </ac:spMkLst>
        </pc:spChg>
      </pc:sldChg>
      <pc:sldChg chg="modSp add mod">
        <pc:chgData name="Marco Barbone" userId="e4afca254f8b4a11" providerId="LiveId" clId="{589E561F-E94E-4B01-9A68-3ABE546D993D}" dt="2023-09-26T14:00:28.721" v="1141"/>
        <pc:sldMkLst>
          <pc:docMk/>
          <pc:sldMk cId="3785679271" sldId="745"/>
        </pc:sldMkLst>
        <pc:spChg chg="mod">
          <ac:chgData name="Marco Barbone" userId="e4afca254f8b4a11" providerId="LiveId" clId="{589E561F-E94E-4B01-9A68-3ABE546D993D}" dt="2023-09-26T13:59:21.235" v="1140" actId="20577"/>
          <ac:spMkLst>
            <pc:docMk/>
            <pc:sldMk cId="3785679271" sldId="745"/>
            <ac:spMk id="3" creationId="{E3CACEF4-2944-89A8-C7E7-D91EAF8B364D}"/>
          </ac:spMkLst>
        </pc:spChg>
        <pc:spChg chg="mod">
          <ac:chgData name="Marco Barbone" userId="e4afca254f8b4a11" providerId="LiveId" clId="{589E561F-E94E-4B01-9A68-3ABE546D993D}" dt="2023-09-26T14:00:28.721" v="1141"/>
          <ac:spMkLst>
            <pc:docMk/>
            <pc:sldMk cId="3785679271" sldId="745"/>
            <ac:spMk id="6" creationId="{1B4552AC-221E-3E07-6822-F292887A16E1}"/>
          </ac:spMkLst>
        </pc:spChg>
      </pc:sldChg>
      <pc:sldChg chg="addSp modSp new mod ord">
        <pc:chgData name="Marco Barbone" userId="e4afca254f8b4a11" providerId="LiveId" clId="{589E561F-E94E-4B01-9A68-3ABE546D993D}" dt="2023-09-26T14:15:55.652" v="1444"/>
        <pc:sldMkLst>
          <pc:docMk/>
          <pc:sldMk cId="1855510158" sldId="746"/>
        </pc:sldMkLst>
        <pc:spChg chg="mod">
          <ac:chgData name="Marco Barbone" userId="e4afca254f8b4a11" providerId="LiveId" clId="{589E561F-E94E-4B01-9A68-3ABE546D993D}" dt="2023-09-26T14:15:12.146" v="1440" actId="20577"/>
          <ac:spMkLst>
            <pc:docMk/>
            <pc:sldMk cId="1855510158" sldId="746"/>
            <ac:spMk id="2" creationId="{6EA25E54-979C-9C43-25F6-E8C9A0F6DE50}"/>
          </ac:spMkLst>
        </pc:spChg>
        <pc:spChg chg="mod">
          <ac:chgData name="Marco Barbone" userId="e4afca254f8b4a11" providerId="LiveId" clId="{589E561F-E94E-4B01-9A68-3ABE546D993D}" dt="2023-09-26T14:12:44.084" v="1411"/>
          <ac:spMkLst>
            <pc:docMk/>
            <pc:sldMk cId="1855510158" sldId="746"/>
            <ac:spMk id="3" creationId="{41B701EA-FF69-110E-1E4A-46C91A5738EE}"/>
          </ac:spMkLst>
        </pc:spChg>
        <pc:spChg chg="add mod">
          <ac:chgData name="Marco Barbone" userId="e4afca254f8b4a11" providerId="LiveId" clId="{589E561F-E94E-4B01-9A68-3ABE546D993D}" dt="2023-09-26T14:12:19.588" v="1409"/>
          <ac:spMkLst>
            <pc:docMk/>
            <pc:sldMk cId="1855510158" sldId="746"/>
            <ac:spMk id="5" creationId="{6112B503-A40B-7B5D-94D1-84E6EE5B5BFE}"/>
          </ac:spMkLst>
        </pc:spChg>
        <pc:picChg chg="add mod">
          <ac:chgData name="Marco Barbone" userId="e4afca254f8b4a11" providerId="LiveId" clId="{589E561F-E94E-4B01-9A68-3ABE546D993D}" dt="2023-09-26T14:09:04.933" v="1145" actId="1076"/>
          <ac:picMkLst>
            <pc:docMk/>
            <pc:sldMk cId="1855510158" sldId="746"/>
            <ac:picMk id="1026" creationId="{717BE951-71D7-C10A-4DC5-13E342BB38CA}"/>
          </ac:picMkLst>
        </pc:picChg>
      </pc:sldChg>
      <pc:sldChg chg="addSp modSp new mod">
        <pc:chgData name="Marco Barbone" userId="e4afca254f8b4a11" providerId="LiveId" clId="{589E561F-E94E-4B01-9A68-3ABE546D993D}" dt="2023-10-11T17:40:40.487" v="5794" actId="12"/>
        <pc:sldMkLst>
          <pc:docMk/>
          <pc:sldMk cId="4015391156" sldId="747"/>
        </pc:sldMkLst>
        <pc:spChg chg="mod">
          <ac:chgData name="Marco Barbone" userId="e4afca254f8b4a11" providerId="LiveId" clId="{589E561F-E94E-4B01-9A68-3ABE546D993D}" dt="2023-09-26T14:21:06.684" v="1521" actId="20577"/>
          <ac:spMkLst>
            <pc:docMk/>
            <pc:sldMk cId="4015391156" sldId="747"/>
            <ac:spMk id="2" creationId="{F0C4EB14-ED05-D60B-0F0E-C233C80A04B9}"/>
          </ac:spMkLst>
        </pc:spChg>
        <pc:spChg chg="mod">
          <ac:chgData name="Marco Barbone" userId="e4afca254f8b4a11" providerId="LiveId" clId="{589E561F-E94E-4B01-9A68-3ABE546D993D}" dt="2023-10-11T17:40:40.487" v="5794" actId="12"/>
          <ac:spMkLst>
            <pc:docMk/>
            <pc:sldMk cId="4015391156" sldId="747"/>
            <ac:spMk id="3" creationId="{830225F5-B692-C0C8-7CC7-96F36617B18E}"/>
          </ac:spMkLst>
        </pc:spChg>
        <pc:spChg chg="add mod">
          <ac:chgData name="Marco Barbone" userId="e4afca254f8b4a11" providerId="LiveId" clId="{589E561F-E94E-4B01-9A68-3ABE546D993D}" dt="2023-09-26T14:32:14.987" v="1736"/>
          <ac:spMkLst>
            <pc:docMk/>
            <pc:sldMk cId="4015391156" sldId="747"/>
            <ac:spMk id="5" creationId="{638FC965-E368-2FCB-721D-A3B1FECAB432}"/>
          </ac:spMkLst>
        </pc:spChg>
      </pc:sldChg>
      <pc:sldChg chg="addSp delSp modSp new mod ord modNotesTx">
        <pc:chgData name="Marco Barbone" userId="e4afca254f8b4a11" providerId="LiveId" clId="{589E561F-E94E-4B01-9A68-3ABE546D993D}" dt="2023-10-11T18:42:03.041" v="6266" actId="20577"/>
        <pc:sldMkLst>
          <pc:docMk/>
          <pc:sldMk cId="3325851713" sldId="748"/>
        </pc:sldMkLst>
        <pc:spChg chg="mod">
          <ac:chgData name="Marco Barbone" userId="e4afca254f8b4a11" providerId="LiveId" clId="{589E561F-E94E-4B01-9A68-3ABE546D993D}" dt="2023-09-26T16:18:38.042" v="2062"/>
          <ac:spMkLst>
            <pc:docMk/>
            <pc:sldMk cId="3325851713" sldId="748"/>
            <ac:spMk id="2" creationId="{D398070E-A138-EDB0-BEC6-99D99E22F5DC}"/>
          </ac:spMkLst>
        </pc:spChg>
        <pc:spChg chg="mod">
          <ac:chgData name="Marco Barbone" userId="e4afca254f8b4a11" providerId="LiveId" clId="{589E561F-E94E-4B01-9A68-3ABE546D993D}" dt="2023-10-11T17:41:01.912" v="5795" actId="12"/>
          <ac:spMkLst>
            <pc:docMk/>
            <pc:sldMk cId="3325851713" sldId="748"/>
            <ac:spMk id="3" creationId="{89124887-3412-6A08-3987-BA90584C9C4D}"/>
          </ac:spMkLst>
        </pc:spChg>
        <pc:spChg chg="add del">
          <ac:chgData name="Marco Barbone" userId="e4afca254f8b4a11" providerId="LiveId" clId="{589E561F-E94E-4B01-9A68-3ABE546D993D}" dt="2023-09-26T15:43:21.172" v="1962"/>
          <ac:spMkLst>
            <pc:docMk/>
            <pc:sldMk cId="3325851713" sldId="748"/>
            <ac:spMk id="5" creationId="{CB4E428C-7D57-EB33-15D8-BB237A4EEC5B}"/>
          </ac:spMkLst>
        </pc:spChg>
        <pc:spChg chg="add del">
          <ac:chgData name="Marco Barbone" userId="e4afca254f8b4a11" providerId="LiveId" clId="{589E561F-E94E-4B01-9A68-3ABE546D993D}" dt="2023-09-26T15:43:23.713" v="1964"/>
          <ac:spMkLst>
            <pc:docMk/>
            <pc:sldMk cId="3325851713" sldId="748"/>
            <ac:spMk id="6" creationId="{22C21FD1-FF3F-A102-1830-E0583AE6C7F0}"/>
          </ac:spMkLst>
        </pc:spChg>
        <pc:spChg chg="add del">
          <ac:chgData name="Marco Barbone" userId="e4afca254f8b4a11" providerId="LiveId" clId="{589E561F-E94E-4B01-9A68-3ABE546D993D}" dt="2023-09-26T15:43:25.305" v="1966"/>
          <ac:spMkLst>
            <pc:docMk/>
            <pc:sldMk cId="3325851713" sldId="748"/>
            <ac:spMk id="7" creationId="{19D3F1FE-32F3-8E23-298A-73FC7C3293BA}"/>
          </ac:spMkLst>
        </pc:spChg>
        <pc:spChg chg="add del">
          <ac:chgData name="Marco Barbone" userId="e4afca254f8b4a11" providerId="LiveId" clId="{589E561F-E94E-4B01-9A68-3ABE546D993D}" dt="2023-09-26T15:43:29.464" v="1971"/>
          <ac:spMkLst>
            <pc:docMk/>
            <pc:sldMk cId="3325851713" sldId="748"/>
            <ac:spMk id="8" creationId="{BF262783-D4DC-EB2D-B527-6CF2ECB52597}"/>
          </ac:spMkLst>
        </pc:spChg>
        <pc:spChg chg="add del mod">
          <ac:chgData name="Marco Barbone" userId="e4afca254f8b4a11" providerId="LiveId" clId="{589E561F-E94E-4B01-9A68-3ABE546D993D}" dt="2023-09-26T15:43:46.188" v="1977"/>
          <ac:spMkLst>
            <pc:docMk/>
            <pc:sldMk cId="3325851713" sldId="748"/>
            <ac:spMk id="9" creationId="{FD9699DE-B806-96DC-7F51-248F07DA578B}"/>
          </ac:spMkLst>
        </pc:spChg>
        <pc:spChg chg="add del">
          <ac:chgData name="Marco Barbone" userId="e4afca254f8b4a11" providerId="LiveId" clId="{589E561F-E94E-4B01-9A68-3ABE546D993D}" dt="2023-09-26T15:43:54.995" v="1984"/>
          <ac:spMkLst>
            <pc:docMk/>
            <pc:sldMk cId="3325851713" sldId="748"/>
            <ac:spMk id="10" creationId="{0CEBC244-4894-E7D7-F7E4-7B76794B2F56}"/>
          </ac:spMkLst>
        </pc:spChg>
      </pc:sldChg>
      <pc:sldChg chg="modSp new mod">
        <pc:chgData name="Marco Barbone" userId="e4afca254f8b4a11" providerId="LiveId" clId="{589E561F-E94E-4B01-9A68-3ABE546D993D}" dt="2023-10-11T17:41:10.272" v="5796" actId="12"/>
        <pc:sldMkLst>
          <pc:docMk/>
          <pc:sldMk cId="1191052472" sldId="749"/>
        </pc:sldMkLst>
        <pc:spChg chg="mod">
          <ac:chgData name="Marco Barbone" userId="e4afca254f8b4a11" providerId="LiveId" clId="{589E561F-E94E-4B01-9A68-3ABE546D993D}" dt="2023-09-26T16:08:45.145" v="2042"/>
          <ac:spMkLst>
            <pc:docMk/>
            <pc:sldMk cId="1191052472" sldId="749"/>
            <ac:spMk id="2" creationId="{C4DBF776-B6A4-51C1-2878-F4986AFD314E}"/>
          </ac:spMkLst>
        </pc:spChg>
        <pc:spChg chg="mod">
          <ac:chgData name="Marco Barbone" userId="e4afca254f8b4a11" providerId="LiveId" clId="{589E561F-E94E-4B01-9A68-3ABE546D993D}" dt="2023-10-11T17:41:10.272" v="5796" actId="12"/>
          <ac:spMkLst>
            <pc:docMk/>
            <pc:sldMk cId="1191052472" sldId="749"/>
            <ac:spMk id="3" creationId="{81FE4863-F48B-DA13-6ECA-717E1FED654B}"/>
          </ac:spMkLst>
        </pc:spChg>
      </pc:sldChg>
      <pc:sldChg chg="modSp new mod">
        <pc:chgData name="Marco Barbone" userId="e4afca254f8b4a11" providerId="LiveId" clId="{589E561F-E94E-4B01-9A68-3ABE546D993D}" dt="2023-10-11T17:41:42.829" v="5798" actId="12"/>
        <pc:sldMkLst>
          <pc:docMk/>
          <pc:sldMk cId="1275785165" sldId="750"/>
        </pc:sldMkLst>
        <pc:spChg chg="mod">
          <ac:chgData name="Marco Barbone" userId="e4afca254f8b4a11" providerId="LiveId" clId="{589E561F-E94E-4B01-9A68-3ABE546D993D}" dt="2023-09-27T09:22:25.496" v="2499" actId="20577"/>
          <ac:spMkLst>
            <pc:docMk/>
            <pc:sldMk cId="1275785165" sldId="750"/>
            <ac:spMk id="2" creationId="{E48499A4-B0B4-E796-E4A6-9D711B248B34}"/>
          </ac:spMkLst>
        </pc:spChg>
        <pc:spChg chg="mod">
          <ac:chgData name="Marco Barbone" userId="e4afca254f8b4a11" providerId="LiveId" clId="{589E561F-E94E-4B01-9A68-3ABE546D993D}" dt="2023-10-11T17:41:42.829" v="5798" actId="12"/>
          <ac:spMkLst>
            <pc:docMk/>
            <pc:sldMk cId="1275785165" sldId="750"/>
            <ac:spMk id="3" creationId="{FA76A6BE-C05E-592F-8F1C-CE7200AB7C3B}"/>
          </ac:spMkLst>
        </pc:spChg>
      </pc:sldChg>
      <pc:sldChg chg="modSp new mod ord modShow">
        <pc:chgData name="Marco Barbone" userId="e4afca254f8b4a11" providerId="LiveId" clId="{589E561F-E94E-4B01-9A68-3ABE546D993D}" dt="2023-10-12T00:48:45.373" v="6298" actId="729"/>
        <pc:sldMkLst>
          <pc:docMk/>
          <pc:sldMk cId="1465985500" sldId="751"/>
        </pc:sldMkLst>
        <pc:spChg chg="mod">
          <ac:chgData name="Marco Barbone" userId="e4afca254f8b4a11" providerId="LiveId" clId="{589E561F-E94E-4B01-9A68-3ABE546D993D}" dt="2023-09-27T10:26:33.622" v="2918"/>
          <ac:spMkLst>
            <pc:docMk/>
            <pc:sldMk cId="1465985500" sldId="751"/>
            <ac:spMk id="2" creationId="{719FFEEB-8F0E-FCE8-E024-0B2E58400995}"/>
          </ac:spMkLst>
        </pc:spChg>
        <pc:spChg chg="mod">
          <ac:chgData name="Marco Barbone" userId="e4afca254f8b4a11" providerId="LiveId" clId="{589E561F-E94E-4B01-9A68-3ABE546D993D}" dt="2023-09-27T10:27:42.376" v="3028" actId="5793"/>
          <ac:spMkLst>
            <pc:docMk/>
            <pc:sldMk cId="1465985500" sldId="751"/>
            <ac:spMk id="3" creationId="{818A1EA8-EE51-266A-0271-13AFD82FA8CE}"/>
          </ac:spMkLst>
        </pc:spChg>
      </pc:sldChg>
      <pc:sldChg chg="addSp delSp modSp new mod modClrScheme chgLayout">
        <pc:chgData name="Marco Barbone" userId="e4afca254f8b4a11" providerId="LiveId" clId="{589E561F-E94E-4B01-9A68-3ABE546D993D}" dt="2023-09-27T10:56:01.001" v="3057" actId="14100"/>
        <pc:sldMkLst>
          <pc:docMk/>
          <pc:sldMk cId="3199430374" sldId="752"/>
        </pc:sldMkLst>
        <pc:spChg chg="mod ord">
          <ac:chgData name="Marco Barbone" userId="e4afca254f8b4a11" providerId="LiveId" clId="{589E561F-E94E-4B01-9A68-3ABE546D993D}" dt="2023-09-27T10:55:54.142" v="3055" actId="700"/>
          <ac:spMkLst>
            <pc:docMk/>
            <pc:sldMk cId="3199430374" sldId="752"/>
            <ac:spMk id="2" creationId="{CC583348-4BCC-7302-E495-D2785CC0CD08}"/>
          </ac:spMkLst>
        </pc:spChg>
        <pc:spChg chg="mod ord">
          <ac:chgData name="Marco Barbone" userId="e4afca254f8b4a11" providerId="LiveId" clId="{589E561F-E94E-4B01-9A68-3ABE546D993D}" dt="2023-09-27T10:56:01.001" v="3057" actId="14100"/>
          <ac:spMkLst>
            <pc:docMk/>
            <pc:sldMk cId="3199430374" sldId="752"/>
            <ac:spMk id="3" creationId="{57D4C63B-551D-9277-AFB0-E4C18632333B}"/>
          </ac:spMkLst>
        </pc:spChg>
        <pc:spChg chg="mod ord">
          <ac:chgData name="Marco Barbone" userId="e4afca254f8b4a11" providerId="LiveId" clId="{589E561F-E94E-4B01-9A68-3ABE546D993D}" dt="2023-09-27T10:55:54.142" v="3055" actId="700"/>
          <ac:spMkLst>
            <pc:docMk/>
            <pc:sldMk cId="3199430374" sldId="752"/>
            <ac:spMk id="4" creationId="{676A21BF-F294-0EDC-EEB6-8105A38A11C3}"/>
          </ac:spMkLst>
        </pc:spChg>
        <pc:spChg chg="add del mod ord">
          <ac:chgData name="Marco Barbone" userId="e4afca254f8b4a11" providerId="LiveId" clId="{589E561F-E94E-4B01-9A68-3ABE546D993D}" dt="2023-09-27T10:55:54.142" v="3055" actId="700"/>
          <ac:spMkLst>
            <pc:docMk/>
            <pc:sldMk cId="3199430374" sldId="752"/>
            <ac:spMk id="7" creationId="{77652995-7634-9376-FB6D-34AB76ED25C8}"/>
          </ac:spMkLst>
        </pc:spChg>
        <pc:spChg chg="add del mod ord">
          <ac:chgData name="Marco Barbone" userId="e4afca254f8b4a11" providerId="LiveId" clId="{589E561F-E94E-4B01-9A68-3ABE546D993D}" dt="2023-09-27T10:55:49.362" v="3053" actId="700"/>
          <ac:spMkLst>
            <pc:docMk/>
            <pc:sldMk cId="3199430374" sldId="752"/>
            <ac:spMk id="11" creationId="{EED9C176-0343-898E-A7AA-D3745E3699D7}"/>
          </ac:spMkLst>
        </pc:spChg>
        <pc:spChg chg="add del mod">
          <ac:chgData name="Marco Barbone" userId="e4afca254f8b4a11" providerId="LiveId" clId="{589E561F-E94E-4B01-9A68-3ABE546D993D}" dt="2023-09-27T10:55:49.362" v="3053" actId="700"/>
          <ac:spMkLst>
            <pc:docMk/>
            <pc:sldMk cId="3199430374" sldId="752"/>
            <ac:spMk id="13" creationId="{8BE2C376-2896-946F-ED6D-F9B1787F1907}"/>
          </ac:spMkLst>
        </pc:spChg>
        <pc:picChg chg="add mod">
          <ac:chgData name="Marco Barbone" userId="e4afca254f8b4a11" providerId="LiveId" clId="{589E561F-E94E-4B01-9A68-3ABE546D993D}" dt="2023-09-27T10:38:30.215" v="3050" actId="14100"/>
          <ac:picMkLst>
            <pc:docMk/>
            <pc:sldMk cId="3199430374" sldId="752"/>
            <ac:picMk id="6" creationId="{FC5A9C7A-A15D-5530-3E88-E7AE2B6D19F5}"/>
          </ac:picMkLst>
        </pc:picChg>
      </pc:sldChg>
      <pc:sldChg chg="new del">
        <pc:chgData name="Marco Barbone" userId="e4afca254f8b4a11" providerId="LiveId" clId="{589E561F-E94E-4B01-9A68-3ABE546D993D}" dt="2023-09-27T10:56:04.796" v="3058" actId="47"/>
        <pc:sldMkLst>
          <pc:docMk/>
          <pc:sldMk cId="555897071" sldId="753"/>
        </pc:sldMkLst>
      </pc:sldChg>
      <pc:sldChg chg="modSp new mod">
        <pc:chgData name="Marco Barbone" userId="e4afca254f8b4a11" providerId="LiveId" clId="{589E561F-E94E-4B01-9A68-3ABE546D993D}" dt="2023-10-11T17:42:05.922" v="5799" actId="12"/>
        <pc:sldMkLst>
          <pc:docMk/>
          <pc:sldMk cId="647695586" sldId="753"/>
        </pc:sldMkLst>
        <pc:spChg chg="mod">
          <ac:chgData name="Marco Barbone" userId="e4afca254f8b4a11" providerId="LiveId" clId="{589E561F-E94E-4B01-9A68-3ABE546D993D}" dt="2023-09-27T10:56:18.964" v="3076" actId="20577"/>
          <ac:spMkLst>
            <pc:docMk/>
            <pc:sldMk cId="647695586" sldId="753"/>
            <ac:spMk id="2" creationId="{A442D7C7-2132-4BB8-7711-1AF75FBFC410}"/>
          </ac:spMkLst>
        </pc:spChg>
        <pc:spChg chg="mod">
          <ac:chgData name="Marco Barbone" userId="e4afca254f8b4a11" providerId="LiveId" clId="{589E561F-E94E-4B01-9A68-3ABE546D993D}" dt="2023-10-11T17:42:05.922" v="5799" actId="12"/>
          <ac:spMkLst>
            <pc:docMk/>
            <pc:sldMk cId="647695586" sldId="753"/>
            <ac:spMk id="3" creationId="{1CDC3B22-2819-1CE9-A79F-3219C6378C62}"/>
          </ac:spMkLst>
        </pc:spChg>
      </pc:sldChg>
      <pc:sldChg chg="addSp modSp new mod">
        <pc:chgData name="Marco Barbone" userId="e4afca254f8b4a11" providerId="LiveId" clId="{589E561F-E94E-4B01-9A68-3ABE546D993D}" dt="2023-10-05T09:27:12.040" v="5395" actId="20577"/>
        <pc:sldMkLst>
          <pc:docMk/>
          <pc:sldMk cId="1839442885" sldId="754"/>
        </pc:sldMkLst>
        <pc:spChg chg="mod">
          <ac:chgData name="Marco Barbone" userId="e4afca254f8b4a11" providerId="LiveId" clId="{589E561F-E94E-4B01-9A68-3ABE546D993D}" dt="2023-09-27T11:01:48.591" v="3202" actId="20577"/>
          <ac:spMkLst>
            <pc:docMk/>
            <pc:sldMk cId="1839442885" sldId="754"/>
            <ac:spMk id="2" creationId="{C40A6784-2842-1491-6A6B-8B89B0BA0FFA}"/>
          </ac:spMkLst>
        </pc:spChg>
        <pc:spChg chg="mod">
          <ac:chgData name="Marco Barbone" userId="e4afca254f8b4a11" providerId="LiveId" clId="{589E561F-E94E-4B01-9A68-3ABE546D993D}" dt="2023-10-05T09:27:12.040" v="5395" actId="20577"/>
          <ac:spMkLst>
            <pc:docMk/>
            <pc:sldMk cId="1839442885" sldId="754"/>
            <ac:spMk id="3" creationId="{D5D37B5C-F95E-EEC0-3C4A-E9EB30075164}"/>
          </ac:spMkLst>
        </pc:spChg>
        <pc:spChg chg="add mod">
          <ac:chgData name="Marco Barbone" userId="e4afca254f8b4a11" providerId="LiveId" clId="{589E561F-E94E-4B01-9A68-3ABE546D993D}" dt="2023-09-27T11:05:04.081" v="3286" actId="3626"/>
          <ac:spMkLst>
            <pc:docMk/>
            <pc:sldMk cId="1839442885" sldId="754"/>
            <ac:spMk id="6" creationId="{A57B4C19-00CE-F32C-071A-F943159BCE9F}"/>
          </ac:spMkLst>
        </pc:spChg>
      </pc:sldChg>
      <pc:sldChg chg="modSp new mod">
        <pc:chgData name="Marco Barbone" userId="e4afca254f8b4a11" providerId="LiveId" clId="{589E561F-E94E-4B01-9A68-3ABE546D993D}" dt="2023-09-27T11:24:18.979" v="4022" actId="20577"/>
        <pc:sldMkLst>
          <pc:docMk/>
          <pc:sldMk cId="2459849078" sldId="755"/>
        </pc:sldMkLst>
        <pc:spChg chg="mod">
          <ac:chgData name="Marco Barbone" userId="e4afca254f8b4a11" providerId="LiveId" clId="{589E561F-E94E-4B01-9A68-3ABE546D993D}" dt="2023-09-27T11:24:11.573" v="4015" actId="20577"/>
          <ac:spMkLst>
            <pc:docMk/>
            <pc:sldMk cId="2459849078" sldId="755"/>
            <ac:spMk id="2" creationId="{A4CB38C8-C963-109F-55E6-66EE5D5AC2E8}"/>
          </ac:spMkLst>
        </pc:spChg>
        <pc:spChg chg="mod">
          <ac:chgData name="Marco Barbone" userId="e4afca254f8b4a11" providerId="LiveId" clId="{589E561F-E94E-4B01-9A68-3ABE546D993D}" dt="2023-09-27T11:24:18.979" v="4022" actId="20577"/>
          <ac:spMkLst>
            <pc:docMk/>
            <pc:sldMk cId="2459849078" sldId="755"/>
            <ac:spMk id="3" creationId="{75E8259A-CB64-4D3A-9C7E-116FB5FC55DC}"/>
          </ac:spMkLst>
        </pc:spChg>
      </pc:sldChg>
      <pc:sldChg chg="addSp modSp new mod">
        <pc:chgData name="Marco Barbone" userId="e4afca254f8b4a11" providerId="LiveId" clId="{589E561F-E94E-4B01-9A68-3ABE546D993D}" dt="2023-09-27T11:18:58.502" v="3777" actId="20577"/>
        <pc:sldMkLst>
          <pc:docMk/>
          <pc:sldMk cId="178772584" sldId="756"/>
        </pc:sldMkLst>
        <pc:spChg chg="mod">
          <ac:chgData name="Marco Barbone" userId="e4afca254f8b4a11" providerId="LiveId" clId="{589E561F-E94E-4B01-9A68-3ABE546D993D}" dt="2023-09-27T11:14:11.126" v="3539" actId="20577"/>
          <ac:spMkLst>
            <pc:docMk/>
            <pc:sldMk cId="178772584" sldId="756"/>
            <ac:spMk id="2" creationId="{CECC3B9B-0E90-8285-26C2-0E15984D5A21}"/>
          </ac:spMkLst>
        </pc:spChg>
        <pc:spChg chg="mod">
          <ac:chgData name="Marco Barbone" userId="e4afca254f8b4a11" providerId="LiveId" clId="{589E561F-E94E-4B01-9A68-3ABE546D993D}" dt="2023-09-27T11:18:58.502" v="3777" actId="20577"/>
          <ac:spMkLst>
            <pc:docMk/>
            <pc:sldMk cId="178772584" sldId="756"/>
            <ac:spMk id="3" creationId="{3D7A21EC-2BA8-CC6C-B584-8D959A808736}"/>
          </ac:spMkLst>
        </pc:spChg>
        <pc:spChg chg="add mod">
          <ac:chgData name="Marco Barbone" userId="e4afca254f8b4a11" providerId="LiveId" clId="{589E561F-E94E-4B01-9A68-3ABE546D993D}" dt="2023-09-27T11:14:25.646" v="3544" actId="1076"/>
          <ac:spMkLst>
            <pc:docMk/>
            <pc:sldMk cId="178772584" sldId="756"/>
            <ac:spMk id="6" creationId="{39C42370-F884-6A8C-CE60-9E44F8EE6CE7}"/>
          </ac:spMkLst>
        </pc:spChg>
      </pc:sldChg>
      <pc:sldChg chg="addSp modSp new mod">
        <pc:chgData name="Marco Barbone" userId="e4afca254f8b4a11" providerId="LiveId" clId="{589E561F-E94E-4B01-9A68-3ABE546D993D}" dt="2023-10-11T17:42:18.133" v="5800" actId="12"/>
        <pc:sldMkLst>
          <pc:docMk/>
          <pc:sldMk cId="4266604206" sldId="757"/>
        </pc:sldMkLst>
        <pc:spChg chg="mod">
          <ac:chgData name="Marco Barbone" userId="e4afca254f8b4a11" providerId="LiveId" clId="{589E561F-E94E-4B01-9A68-3ABE546D993D}" dt="2023-09-27T11:18:30.347" v="3750" actId="20577"/>
          <ac:spMkLst>
            <pc:docMk/>
            <pc:sldMk cId="4266604206" sldId="757"/>
            <ac:spMk id="2" creationId="{332732CC-850B-0FE0-9BFF-9F1FE419C83D}"/>
          </ac:spMkLst>
        </pc:spChg>
        <pc:spChg chg="mod">
          <ac:chgData name="Marco Barbone" userId="e4afca254f8b4a11" providerId="LiveId" clId="{589E561F-E94E-4B01-9A68-3ABE546D993D}" dt="2023-10-11T17:42:18.133" v="5800" actId="12"/>
          <ac:spMkLst>
            <pc:docMk/>
            <pc:sldMk cId="4266604206" sldId="757"/>
            <ac:spMk id="3" creationId="{4998EA69-254E-0240-918E-96A1BEC19E50}"/>
          </ac:spMkLst>
        </pc:spChg>
        <pc:spChg chg="add mod">
          <ac:chgData name="Marco Barbone" userId="e4afca254f8b4a11" providerId="LiveId" clId="{589E561F-E94E-4B01-9A68-3ABE546D993D}" dt="2023-09-27T11:22:06.056" v="3963" actId="403"/>
          <ac:spMkLst>
            <pc:docMk/>
            <pc:sldMk cId="4266604206" sldId="757"/>
            <ac:spMk id="6" creationId="{A0C773D8-0E8A-730C-55FF-8AFFB42586F2}"/>
          </ac:spMkLst>
        </pc:spChg>
      </pc:sldChg>
      <pc:sldChg chg="addSp modSp new mod ord">
        <pc:chgData name="Marco Barbone" userId="e4afca254f8b4a11" providerId="LiveId" clId="{589E561F-E94E-4B01-9A68-3ABE546D993D}" dt="2023-10-12T17:46:43.343" v="6313"/>
        <pc:sldMkLst>
          <pc:docMk/>
          <pc:sldMk cId="1618028323" sldId="758"/>
        </pc:sldMkLst>
        <pc:spChg chg="mod">
          <ac:chgData name="Marco Barbone" userId="e4afca254f8b4a11" providerId="LiveId" clId="{589E561F-E94E-4B01-9A68-3ABE546D993D}" dt="2023-09-27T11:26:35.255" v="4043" actId="20577"/>
          <ac:spMkLst>
            <pc:docMk/>
            <pc:sldMk cId="1618028323" sldId="758"/>
            <ac:spMk id="2" creationId="{08047284-8369-9037-6167-FBC7E8008EFE}"/>
          </ac:spMkLst>
        </pc:spChg>
        <pc:spChg chg="mod">
          <ac:chgData name="Marco Barbone" userId="e4afca254f8b4a11" providerId="LiveId" clId="{589E561F-E94E-4B01-9A68-3ABE546D993D}" dt="2023-09-27T11:29:52.263" v="4078" actId="27636"/>
          <ac:spMkLst>
            <pc:docMk/>
            <pc:sldMk cId="1618028323" sldId="758"/>
            <ac:spMk id="3" creationId="{525EF878-8C15-7FB9-7323-433C77BCC22C}"/>
          </ac:spMkLst>
        </pc:spChg>
        <pc:picChg chg="add mod">
          <ac:chgData name="Marco Barbone" userId="e4afca254f8b4a11" providerId="LiveId" clId="{589E561F-E94E-4B01-9A68-3ABE546D993D}" dt="2023-09-27T11:29:54.425" v="4079" actId="1076"/>
          <ac:picMkLst>
            <pc:docMk/>
            <pc:sldMk cId="1618028323" sldId="758"/>
            <ac:picMk id="1026" creationId="{49C4A02C-23E5-2C4D-8254-6B8DEE3D46C0}"/>
          </ac:picMkLst>
        </pc:picChg>
        <pc:picChg chg="add mod">
          <ac:chgData name="Marco Barbone" userId="e4afca254f8b4a11" providerId="LiveId" clId="{589E561F-E94E-4B01-9A68-3ABE546D993D}" dt="2023-09-27T11:29:55.954" v="4080" actId="1076"/>
          <ac:picMkLst>
            <pc:docMk/>
            <pc:sldMk cId="1618028323" sldId="758"/>
            <ac:picMk id="1028" creationId="{4BDB0070-DA47-DEF9-EC5D-81E2C68ECB27}"/>
          </ac:picMkLst>
        </pc:picChg>
      </pc:sldChg>
      <pc:sldChg chg="addSp delSp modSp new mod ord">
        <pc:chgData name="Marco Barbone" userId="e4afca254f8b4a11" providerId="LiveId" clId="{589E561F-E94E-4B01-9A68-3ABE546D993D}" dt="2023-09-27T14:12:55.822" v="4862" actId="20577"/>
        <pc:sldMkLst>
          <pc:docMk/>
          <pc:sldMk cId="50208699" sldId="759"/>
        </pc:sldMkLst>
        <pc:spChg chg="mod">
          <ac:chgData name="Marco Barbone" userId="e4afca254f8b4a11" providerId="LiveId" clId="{589E561F-E94E-4B01-9A68-3ABE546D993D}" dt="2023-09-27T13:44:37.896" v="4559" actId="20577"/>
          <ac:spMkLst>
            <pc:docMk/>
            <pc:sldMk cId="50208699" sldId="759"/>
            <ac:spMk id="2" creationId="{C7376B2F-5BD9-B253-01D9-DD1E264E82AC}"/>
          </ac:spMkLst>
        </pc:spChg>
        <pc:spChg chg="mod">
          <ac:chgData name="Marco Barbone" userId="e4afca254f8b4a11" providerId="LiveId" clId="{589E561F-E94E-4B01-9A68-3ABE546D993D}" dt="2023-09-27T14:12:55.822" v="4862" actId="20577"/>
          <ac:spMkLst>
            <pc:docMk/>
            <pc:sldMk cId="50208699" sldId="759"/>
            <ac:spMk id="3" creationId="{ED7D2EE3-027A-75F3-20A5-C93D1165CEDF}"/>
          </ac:spMkLst>
        </pc:spChg>
        <pc:spChg chg="add del">
          <ac:chgData name="Marco Barbone" userId="e4afca254f8b4a11" providerId="LiveId" clId="{589E561F-E94E-4B01-9A68-3ABE546D993D}" dt="2023-09-27T13:44:57.620" v="4605"/>
          <ac:spMkLst>
            <pc:docMk/>
            <pc:sldMk cId="50208699" sldId="759"/>
            <ac:spMk id="5" creationId="{B4CA718E-A5BB-8985-03B8-0DB97DED2F24}"/>
          </ac:spMkLst>
        </pc:spChg>
        <pc:spChg chg="add del">
          <ac:chgData name="Marco Barbone" userId="e4afca254f8b4a11" providerId="LiveId" clId="{589E561F-E94E-4B01-9A68-3ABE546D993D}" dt="2023-09-27T13:45:04.127" v="4607"/>
          <ac:spMkLst>
            <pc:docMk/>
            <pc:sldMk cId="50208699" sldId="759"/>
            <ac:spMk id="6" creationId="{E4A5293D-903B-2304-8346-EC221EE3D92F}"/>
          </ac:spMkLst>
        </pc:spChg>
        <pc:spChg chg="add del mod">
          <ac:chgData name="Marco Barbone" userId="e4afca254f8b4a11" providerId="LiveId" clId="{589E561F-E94E-4B01-9A68-3ABE546D993D}" dt="2023-09-27T13:45:17.799" v="4666"/>
          <ac:spMkLst>
            <pc:docMk/>
            <pc:sldMk cId="50208699" sldId="759"/>
            <ac:spMk id="7" creationId="{51BB6D1E-BFBD-4913-C220-1DCE97E3FF16}"/>
          </ac:spMkLst>
        </pc:spChg>
        <pc:spChg chg="add mod">
          <ac:chgData name="Marco Barbone" userId="e4afca254f8b4a11" providerId="LiveId" clId="{589E561F-E94E-4B01-9A68-3ABE546D993D}" dt="2023-09-27T14:08:30.437" v="4778"/>
          <ac:spMkLst>
            <pc:docMk/>
            <pc:sldMk cId="50208699" sldId="759"/>
            <ac:spMk id="9" creationId="{D85AE0D2-2E2A-67B0-A9B6-FDD29B37D1C9}"/>
          </ac:spMkLst>
        </pc:spChg>
        <pc:picChg chg="add del mod">
          <ac:chgData name="Marco Barbone" userId="e4afca254f8b4a11" providerId="LiveId" clId="{589E561F-E94E-4B01-9A68-3ABE546D993D}" dt="2023-09-27T14:08:16.329" v="4775" actId="478"/>
          <ac:picMkLst>
            <pc:docMk/>
            <pc:sldMk cId="50208699" sldId="759"/>
            <ac:picMk id="8" creationId="{632EC8BD-F3D9-210D-B0C0-69E3E2482351}"/>
          </ac:picMkLst>
        </pc:picChg>
        <pc:picChg chg="add mod">
          <ac:chgData name="Marco Barbone" userId="e4afca254f8b4a11" providerId="LiveId" clId="{589E561F-E94E-4B01-9A68-3ABE546D993D}" dt="2023-09-27T14:09:18.542" v="4780" actId="1076"/>
          <ac:picMkLst>
            <pc:docMk/>
            <pc:sldMk cId="50208699" sldId="759"/>
            <ac:picMk id="11" creationId="{1B435382-E8FA-5382-BBDF-B5B5EC6E6769}"/>
          </ac:picMkLst>
        </pc:picChg>
      </pc:sldChg>
      <pc:sldChg chg="addSp delSp modSp add mod ord">
        <pc:chgData name="Marco Barbone" userId="e4afca254f8b4a11" providerId="LiveId" clId="{589E561F-E94E-4B01-9A68-3ABE546D993D}" dt="2023-10-12T18:11:38.156" v="6315"/>
        <pc:sldMkLst>
          <pc:docMk/>
          <pc:sldMk cId="88637977" sldId="760"/>
        </pc:sldMkLst>
        <pc:spChg chg="add mod">
          <ac:chgData name="Marco Barbone" userId="e4afca254f8b4a11" providerId="LiveId" clId="{589E561F-E94E-4B01-9A68-3ABE546D993D}" dt="2023-09-27T13:52:43.139" v="4705"/>
          <ac:spMkLst>
            <pc:docMk/>
            <pc:sldMk cId="88637977" sldId="760"/>
            <ac:spMk id="2" creationId="{5838F5DE-8CCC-15DF-BB36-2198E1154A61}"/>
          </ac:spMkLst>
        </pc:spChg>
        <pc:spChg chg="mod">
          <ac:chgData name="Marco Barbone" userId="e4afca254f8b4a11" providerId="LiveId" clId="{589E561F-E94E-4B01-9A68-3ABE546D993D}" dt="2023-09-27T12:53:43.298" v="4110" actId="20577"/>
          <ac:spMkLst>
            <pc:docMk/>
            <pc:sldMk cId="88637977" sldId="760"/>
            <ac:spMk id="141" creationId="{00000000-0000-0000-0000-000000000000}"/>
          </ac:spMkLst>
        </pc:spChg>
        <pc:spChg chg="mod">
          <ac:chgData name="Marco Barbone" userId="e4afca254f8b4a11" providerId="LiveId" clId="{589E561F-E94E-4B01-9A68-3ABE546D993D}" dt="2023-09-27T12:59:12.802" v="4172" actId="20577"/>
          <ac:spMkLst>
            <pc:docMk/>
            <pc:sldMk cId="88637977" sldId="760"/>
            <ac:spMk id="142" creationId="{00000000-0000-0000-0000-000000000000}"/>
          </ac:spMkLst>
        </pc:spChg>
        <pc:spChg chg="del">
          <ac:chgData name="Marco Barbone" userId="e4afca254f8b4a11" providerId="LiveId" clId="{589E561F-E94E-4B01-9A68-3ABE546D993D}" dt="2023-09-27T12:53:32.023" v="4093" actId="478"/>
          <ac:spMkLst>
            <pc:docMk/>
            <pc:sldMk cId="88637977" sldId="760"/>
            <ac:spMk id="149" creationId="{00000000-0000-0000-0000-000000000000}"/>
          </ac:spMkLst>
        </pc:spChg>
      </pc:sldChg>
      <pc:sldChg chg="addSp modSp add mod">
        <pc:chgData name="Marco Barbone" userId="e4afca254f8b4a11" providerId="LiveId" clId="{589E561F-E94E-4B01-9A68-3ABE546D993D}" dt="2023-09-27T13:52:49.323" v="4706"/>
        <pc:sldMkLst>
          <pc:docMk/>
          <pc:sldMk cId="2875270522" sldId="761"/>
        </pc:sldMkLst>
        <pc:spChg chg="add mod">
          <ac:chgData name="Marco Barbone" userId="e4afca254f8b4a11" providerId="LiveId" clId="{589E561F-E94E-4B01-9A68-3ABE546D993D}" dt="2023-09-27T13:52:49.323" v="4706"/>
          <ac:spMkLst>
            <pc:docMk/>
            <pc:sldMk cId="2875270522" sldId="761"/>
            <ac:spMk id="2" creationId="{4BB5CE11-8974-E31C-81EF-767340630752}"/>
          </ac:spMkLst>
        </pc:spChg>
        <pc:spChg chg="mod">
          <ac:chgData name="Marco Barbone" userId="e4afca254f8b4a11" providerId="LiveId" clId="{589E561F-E94E-4B01-9A68-3ABE546D993D}" dt="2023-09-27T13:00:05.848" v="4292" actId="12"/>
          <ac:spMkLst>
            <pc:docMk/>
            <pc:sldMk cId="2875270522" sldId="761"/>
            <ac:spMk id="142" creationId="{00000000-0000-0000-0000-000000000000}"/>
          </ac:spMkLst>
        </pc:spChg>
      </pc:sldChg>
      <pc:sldChg chg="addSp delSp modSp new mod">
        <pc:chgData name="Marco Barbone" userId="e4afca254f8b4a11" providerId="LiveId" clId="{589E561F-E94E-4B01-9A68-3ABE546D993D}" dt="2023-09-27T13:53:26.510" v="4712"/>
        <pc:sldMkLst>
          <pc:docMk/>
          <pc:sldMk cId="2702706789" sldId="762"/>
        </pc:sldMkLst>
        <pc:spChg chg="mod">
          <ac:chgData name="Marco Barbone" userId="e4afca254f8b4a11" providerId="LiveId" clId="{589E561F-E94E-4B01-9A68-3ABE546D993D}" dt="2023-09-27T13:25:15.877" v="4318" actId="20577"/>
          <ac:spMkLst>
            <pc:docMk/>
            <pc:sldMk cId="2702706789" sldId="762"/>
            <ac:spMk id="2" creationId="{FEB67B09-5B35-6EF2-2988-0E9B0326B4B8}"/>
          </ac:spMkLst>
        </pc:spChg>
        <pc:spChg chg="mod">
          <ac:chgData name="Marco Barbone" userId="e4afca254f8b4a11" providerId="LiveId" clId="{589E561F-E94E-4B01-9A68-3ABE546D993D}" dt="2023-09-27T13:48:21.479" v="4703" actId="207"/>
          <ac:spMkLst>
            <pc:docMk/>
            <pc:sldMk cId="2702706789" sldId="762"/>
            <ac:spMk id="3" creationId="{54162848-64FC-6D75-5544-998E9433F638}"/>
          </ac:spMkLst>
        </pc:spChg>
        <pc:spChg chg="add mod">
          <ac:chgData name="Marco Barbone" userId="e4afca254f8b4a11" providerId="LiveId" clId="{589E561F-E94E-4B01-9A68-3ABE546D993D}" dt="2023-09-27T13:53:26.510" v="4712"/>
          <ac:spMkLst>
            <pc:docMk/>
            <pc:sldMk cId="2702706789" sldId="762"/>
            <ac:spMk id="8" creationId="{15C8CA15-C555-4516-3FD7-AA0C64E920AC}"/>
          </ac:spMkLst>
        </pc:spChg>
        <pc:picChg chg="add del mod">
          <ac:chgData name="Marco Barbone" userId="e4afca254f8b4a11" providerId="LiveId" clId="{589E561F-E94E-4B01-9A68-3ABE546D993D}" dt="2023-09-27T13:35:46.002" v="4424" actId="478"/>
          <ac:picMkLst>
            <pc:docMk/>
            <pc:sldMk cId="2702706789" sldId="762"/>
            <ac:picMk id="6" creationId="{AF8BC597-A646-F27B-6452-5303E6928EB1}"/>
          </ac:picMkLst>
        </pc:picChg>
        <pc:picChg chg="add del mod">
          <ac:chgData name="Marco Barbone" userId="e4afca254f8b4a11" providerId="LiveId" clId="{589E561F-E94E-4B01-9A68-3ABE546D993D}" dt="2023-09-27T13:35:39.839" v="4422"/>
          <ac:picMkLst>
            <pc:docMk/>
            <pc:sldMk cId="2702706789" sldId="762"/>
            <ac:picMk id="7" creationId="{F450BB39-3AD5-A319-F5C3-0FA175FA7CB6}"/>
          </ac:picMkLst>
        </pc:picChg>
      </pc:sldChg>
      <pc:sldChg chg="addSp modSp new mod">
        <pc:chgData name="Marco Barbone" userId="e4afca254f8b4a11" providerId="LiveId" clId="{589E561F-E94E-4B01-9A68-3ABE546D993D}" dt="2023-09-27T13:53:34.646" v="4714"/>
        <pc:sldMkLst>
          <pc:docMk/>
          <pc:sldMk cId="2475257497" sldId="763"/>
        </pc:sldMkLst>
        <pc:spChg chg="mod">
          <ac:chgData name="Marco Barbone" userId="e4afca254f8b4a11" providerId="LiveId" clId="{589E561F-E94E-4B01-9A68-3ABE546D993D}" dt="2023-09-27T13:28:13.929" v="4416"/>
          <ac:spMkLst>
            <pc:docMk/>
            <pc:sldMk cId="2475257497" sldId="763"/>
            <ac:spMk id="2" creationId="{6214974C-BB1C-47F3-1DA4-72EC175DAB47}"/>
          </ac:spMkLst>
        </pc:spChg>
        <pc:spChg chg="add mod">
          <ac:chgData name="Marco Barbone" userId="e4afca254f8b4a11" providerId="LiveId" clId="{589E561F-E94E-4B01-9A68-3ABE546D993D}" dt="2023-09-27T13:53:34.646" v="4714"/>
          <ac:spMkLst>
            <pc:docMk/>
            <pc:sldMk cId="2475257497" sldId="763"/>
            <ac:spMk id="7" creationId="{26CC5B0F-5E6B-12B3-1110-8A7AC147A488}"/>
          </ac:spMkLst>
        </pc:spChg>
        <pc:picChg chg="add mod">
          <ac:chgData name="Marco Barbone" userId="e4afca254f8b4a11" providerId="LiveId" clId="{589E561F-E94E-4B01-9A68-3ABE546D993D}" dt="2023-09-27T13:28:57.804" v="4420" actId="1076"/>
          <ac:picMkLst>
            <pc:docMk/>
            <pc:sldMk cId="2475257497" sldId="763"/>
            <ac:picMk id="6" creationId="{43AFEBE8-EB56-7955-7645-C669D3BD1926}"/>
          </ac:picMkLst>
        </pc:picChg>
      </pc:sldChg>
      <pc:sldChg chg="addSp delSp modSp add mod">
        <pc:chgData name="Marco Barbone" userId="e4afca254f8b4a11" providerId="LiveId" clId="{589E561F-E94E-4B01-9A68-3ABE546D993D}" dt="2023-09-27T13:53:31.272" v="4713"/>
        <pc:sldMkLst>
          <pc:docMk/>
          <pc:sldMk cId="3278511259" sldId="764"/>
        </pc:sldMkLst>
        <pc:spChg chg="del">
          <ac:chgData name="Marco Barbone" userId="e4afca254f8b4a11" providerId="LiveId" clId="{589E561F-E94E-4B01-9A68-3ABE546D993D}" dt="2023-09-27T13:36:03.937" v="4482" actId="478"/>
          <ac:spMkLst>
            <pc:docMk/>
            <pc:sldMk cId="3278511259" sldId="764"/>
            <ac:spMk id="3" creationId="{54162848-64FC-6D75-5544-998E9433F638}"/>
          </ac:spMkLst>
        </pc:spChg>
        <pc:spChg chg="add del mod">
          <ac:chgData name="Marco Barbone" userId="e4afca254f8b4a11" providerId="LiveId" clId="{589E561F-E94E-4B01-9A68-3ABE546D993D}" dt="2023-09-27T13:36:05.742" v="4483" actId="478"/>
          <ac:spMkLst>
            <pc:docMk/>
            <pc:sldMk cId="3278511259" sldId="764"/>
            <ac:spMk id="7" creationId="{8C1B84AD-629E-1FD2-239C-22D7F0661577}"/>
          </ac:spMkLst>
        </pc:spChg>
        <pc:spChg chg="add mod">
          <ac:chgData name="Marco Barbone" userId="e4afca254f8b4a11" providerId="LiveId" clId="{589E561F-E94E-4B01-9A68-3ABE546D993D}" dt="2023-09-27T13:53:31.272" v="4713"/>
          <ac:spMkLst>
            <pc:docMk/>
            <pc:sldMk cId="3278511259" sldId="764"/>
            <ac:spMk id="8" creationId="{4CF31AF9-82D9-316D-56BC-3914710F5506}"/>
          </ac:spMkLst>
        </pc:spChg>
        <pc:picChg chg="mod">
          <ac:chgData name="Marco Barbone" userId="e4afca254f8b4a11" providerId="LiveId" clId="{589E561F-E94E-4B01-9A68-3ABE546D993D}" dt="2023-09-27T13:36:11.658" v="4485" actId="14100"/>
          <ac:picMkLst>
            <pc:docMk/>
            <pc:sldMk cId="3278511259" sldId="764"/>
            <ac:picMk id="6" creationId="{AF8BC597-A646-F27B-6452-5303E6928EB1}"/>
          </ac:picMkLst>
        </pc:picChg>
      </pc:sldChg>
      <pc:sldChg chg="addSp delSp modSp new mod">
        <pc:chgData name="Marco Barbone" userId="e4afca254f8b4a11" providerId="LiveId" clId="{589E561F-E94E-4B01-9A68-3ABE546D993D}" dt="2023-09-27T14:06:42.771" v="4754" actId="1076"/>
        <pc:sldMkLst>
          <pc:docMk/>
          <pc:sldMk cId="303110646" sldId="765"/>
        </pc:sldMkLst>
        <pc:spChg chg="mod">
          <ac:chgData name="Marco Barbone" userId="e4afca254f8b4a11" providerId="LiveId" clId="{589E561F-E94E-4B01-9A68-3ABE546D993D}" dt="2023-09-27T14:06:06.469" v="4748" actId="20577"/>
          <ac:spMkLst>
            <pc:docMk/>
            <pc:sldMk cId="303110646" sldId="765"/>
            <ac:spMk id="2" creationId="{381F1541-79D7-7BC1-4D49-9F46F6474793}"/>
          </ac:spMkLst>
        </pc:spChg>
        <pc:spChg chg="mod">
          <ac:chgData name="Marco Barbone" userId="e4afca254f8b4a11" providerId="LiveId" clId="{589E561F-E94E-4B01-9A68-3ABE546D993D}" dt="2023-09-27T14:06:09.815" v="4750"/>
          <ac:spMkLst>
            <pc:docMk/>
            <pc:sldMk cId="303110646" sldId="765"/>
            <ac:spMk id="3" creationId="{742CD7AA-FDD5-2324-7613-C00FC63B126C}"/>
          </ac:spMkLst>
        </pc:spChg>
        <pc:spChg chg="add mod">
          <ac:chgData name="Marco Barbone" userId="e4afca254f8b4a11" providerId="LiveId" clId="{589E561F-E94E-4B01-9A68-3ABE546D993D}" dt="2023-09-27T14:05:52.551" v="4723"/>
          <ac:spMkLst>
            <pc:docMk/>
            <pc:sldMk cId="303110646" sldId="765"/>
            <ac:spMk id="7" creationId="{0F5C3AEA-5ED8-C9D0-A2EA-4A61E9A88EB0}"/>
          </ac:spMkLst>
        </pc:spChg>
        <pc:picChg chg="add del mod">
          <ac:chgData name="Marco Barbone" userId="e4afca254f8b4a11" providerId="LiveId" clId="{589E561F-E94E-4B01-9A68-3ABE546D993D}" dt="2023-09-27T13:47:14.263" v="4697" actId="21"/>
          <ac:picMkLst>
            <pc:docMk/>
            <pc:sldMk cId="303110646" sldId="765"/>
            <ac:picMk id="6" creationId="{2EA4D3A6-1BDF-5453-236E-E17946EDAB49}"/>
          </ac:picMkLst>
        </pc:picChg>
        <pc:picChg chg="add mod">
          <ac:chgData name="Marco Barbone" userId="e4afca254f8b4a11" providerId="LiveId" clId="{589E561F-E94E-4B01-9A68-3ABE546D993D}" dt="2023-09-27T14:06:42.771" v="4754" actId="1076"/>
          <ac:picMkLst>
            <pc:docMk/>
            <pc:sldMk cId="303110646" sldId="765"/>
            <ac:picMk id="9" creationId="{DBA8098A-0D73-4D45-C7BC-893F6E55B96C}"/>
          </ac:picMkLst>
        </pc:picChg>
      </pc:sldChg>
      <pc:sldChg chg="addSp delSp modSp add mod">
        <pc:chgData name="Marco Barbone" userId="e4afca254f8b4a11" providerId="LiveId" clId="{589E561F-E94E-4B01-9A68-3ABE546D993D}" dt="2023-09-27T14:07:45.178" v="4772" actId="1076"/>
        <pc:sldMkLst>
          <pc:docMk/>
          <pc:sldMk cId="257825784" sldId="766"/>
        </pc:sldMkLst>
        <pc:spChg chg="mod">
          <ac:chgData name="Marco Barbone" userId="e4afca254f8b4a11" providerId="LiveId" clId="{589E561F-E94E-4B01-9A68-3ABE546D993D}" dt="2023-09-27T14:06:52.890" v="4769" actId="20577"/>
          <ac:spMkLst>
            <pc:docMk/>
            <pc:sldMk cId="257825784" sldId="766"/>
            <ac:spMk id="2" creationId="{381F1541-79D7-7BC1-4D49-9F46F6474793}"/>
          </ac:spMkLst>
        </pc:spChg>
        <pc:picChg chg="add mod">
          <ac:chgData name="Marco Barbone" userId="e4afca254f8b4a11" providerId="LiveId" clId="{589E561F-E94E-4B01-9A68-3ABE546D993D}" dt="2023-09-27T14:07:45.178" v="4772" actId="1076"/>
          <ac:picMkLst>
            <pc:docMk/>
            <pc:sldMk cId="257825784" sldId="766"/>
            <ac:picMk id="6" creationId="{37596F26-55F2-75CC-73A6-45DAD2E481F4}"/>
          </ac:picMkLst>
        </pc:picChg>
        <pc:picChg chg="del">
          <ac:chgData name="Marco Barbone" userId="e4afca254f8b4a11" providerId="LiveId" clId="{589E561F-E94E-4B01-9A68-3ABE546D993D}" dt="2023-09-27T14:06:54.985" v="4770" actId="478"/>
          <ac:picMkLst>
            <pc:docMk/>
            <pc:sldMk cId="257825784" sldId="766"/>
            <ac:picMk id="9" creationId="{DBA8098A-0D73-4D45-C7BC-893F6E55B96C}"/>
          </ac:picMkLst>
        </pc:picChg>
      </pc:sldChg>
      <pc:sldChg chg="addSp delSp modSp add mod ord">
        <pc:chgData name="Marco Barbone" userId="e4afca254f8b4a11" providerId="LiveId" clId="{589E561F-E94E-4B01-9A68-3ABE546D993D}" dt="2023-10-12T17:45:08.986" v="6309"/>
        <pc:sldMkLst>
          <pc:docMk/>
          <pc:sldMk cId="2375056921" sldId="767"/>
        </pc:sldMkLst>
        <pc:spChg chg="mod">
          <ac:chgData name="Marco Barbone" userId="e4afca254f8b4a11" providerId="LiveId" clId="{589E561F-E94E-4B01-9A68-3ABE546D993D}" dt="2023-09-27T14:14:06.393" v="4878" actId="20577"/>
          <ac:spMkLst>
            <pc:docMk/>
            <pc:sldMk cId="2375056921" sldId="767"/>
            <ac:spMk id="2" creationId="{C7376B2F-5BD9-B253-01D9-DD1E264E82AC}"/>
          </ac:spMkLst>
        </pc:spChg>
        <pc:spChg chg="del">
          <ac:chgData name="Marco Barbone" userId="e4afca254f8b4a11" providerId="LiveId" clId="{589E561F-E94E-4B01-9A68-3ABE546D993D}" dt="2023-09-27T14:14:47.938" v="4880" actId="478"/>
          <ac:spMkLst>
            <pc:docMk/>
            <pc:sldMk cId="2375056921" sldId="767"/>
            <ac:spMk id="3" creationId="{ED7D2EE3-027A-75F3-20A5-C93D1165CEDF}"/>
          </ac:spMkLst>
        </pc:spChg>
        <pc:spChg chg="add del mod">
          <ac:chgData name="Marco Barbone" userId="e4afca254f8b4a11" providerId="LiveId" clId="{589E561F-E94E-4B01-9A68-3ABE546D993D}" dt="2023-09-27T14:14:54.458" v="4881" actId="478"/>
          <ac:spMkLst>
            <pc:docMk/>
            <pc:sldMk cId="2375056921" sldId="767"/>
            <ac:spMk id="8" creationId="{65FF8F37-AB3E-543F-50A7-5095E9680B2C}"/>
          </ac:spMkLst>
        </pc:spChg>
        <pc:picChg chg="add mod">
          <ac:chgData name="Marco Barbone" userId="e4afca254f8b4a11" providerId="LiveId" clId="{589E561F-E94E-4B01-9A68-3ABE546D993D}" dt="2023-09-27T14:15:01.703" v="4884" actId="14100"/>
          <ac:picMkLst>
            <pc:docMk/>
            <pc:sldMk cId="2375056921" sldId="767"/>
            <ac:picMk id="6" creationId="{00857C6B-A91C-A3EB-4003-D46719DF51D3}"/>
          </ac:picMkLst>
        </pc:picChg>
        <pc:picChg chg="del">
          <ac:chgData name="Marco Barbone" userId="e4afca254f8b4a11" providerId="LiveId" clId="{589E561F-E94E-4B01-9A68-3ABE546D993D}" dt="2023-09-27T14:14:56.146" v="4882" actId="478"/>
          <ac:picMkLst>
            <pc:docMk/>
            <pc:sldMk cId="2375056921" sldId="767"/>
            <ac:picMk id="11" creationId="{1B435382-E8FA-5382-BBDF-B5B5EC6E6769}"/>
          </ac:picMkLst>
        </pc:picChg>
      </pc:sldChg>
      <pc:sldChg chg="addSp modSp new mod ord">
        <pc:chgData name="Marco Barbone" userId="e4afca254f8b4a11" providerId="LiveId" clId="{589E561F-E94E-4B01-9A68-3ABE546D993D}" dt="2023-10-12T17:45:18.634" v="6311"/>
        <pc:sldMkLst>
          <pc:docMk/>
          <pc:sldMk cId="358708405" sldId="768"/>
        </pc:sldMkLst>
        <pc:spChg chg="mod">
          <ac:chgData name="Marco Barbone" userId="e4afca254f8b4a11" providerId="LiveId" clId="{589E561F-E94E-4B01-9A68-3ABE546D993D}" dt="2023-09-27T14:36:51.501" v="5005"/>
          <ac:spMkLst>
            <pc:docMk/>
            <pc:sldMk cId="358708405" sldId="768"/>
            <ac:spMk id="2" creationId="{154E6488-CD76-8C99-BE5E-02586F6F1142}"/>
          </ac:spMkLst>
        </pc:spChg>
        <pc:picChg chg="add mod">
          <ac:chgData name="Marco Barbone" userId="e4afca254f8b4a11" providerId="LiveId" clId="{589E561F-E94E-4B01-9A68-3ABE546D993D}" dt="2023-09-27T14:29:58.880" v="4899" actId="1076"/>
          <ac:picMkLst>
            <pc:docMk/>
            <pc:sldMk cId="358708405" sldId="768"/>
            <ac:picMk id="6" creationId="{BED8C541-4232-5258-72B9-4B53DA2E18DB}"/>
          </ac:picMkLst>
        </pc:picChg>
      </pc:sldChg>
      <pc:sldChg chg="addSp modSp new mod">
        <pc:chgData name="Marco Barbone" userId="e4afca254f8b4a11" providerId="LiveId" clId="{589E561F-E94E-4B01-9A68-3ABE546D993D}" dt="2023-09-27T14:36:57.311" v="5006" actId="1076"/>
        <pc:sldMkLst>
          <pc:docMk/>
          <pc:sldMk cId="142928762" sldId="769"/>
        </pc:sldMkLst>
        <pc:spChg chg="mod">
          <ac:chgData name="Marco Barbone" userId="e4afca254f8b4a11" providerId="LiveId" clId="{589E561F-E94E-4B01-9A68-3ABE546D993D}" dt="2023-09-27T14:36:29.601" v="4977" actId="20577"/>
          <ac:spMkLst>
            <pc:docMk/>
            <pc:sldMk cId="142928762" sldId="769"/>
            <ac:spMk id="2" creationId="{492C2299-9E3A-157C-C92D-7028E8A96063}"/>
          </ac:spMkLst>
        </pc:spChg>
        <pc:picChg chg="add mod">
          <ac:chgData name="Marco Barbone" userId="e4afca254f8b4a11" providerId="LiveId" clId="{589E561F-E94E-4B01-9A68-3ABE546D993D}" dt="2023-09-27T14:36:57.311" v="5006" actId="1076"/>
          <ac:picMkLst>
            <pc:docMk/>
            <pc:sldMk cId="142928762" sldId="769"/>
            <ac:picMk id="6" creationId="{4C65F2D1-293F-6DC6-9A93-66B6990C7919}"/>
          </ac:picMkLst>
        </pc:picChg>
      </pc:sldChg>
      <pc:sldChg chg="addSp modSp new mod">
        <pc:chgData name="Marco Barbone" userId="e4afca254f8b4a11" providerId="LiveId" clId="{589E561F-E94E-4B01-9A68-3ABE546D993D}" dt="2023-09-27T14:37:55.434" v="5050" actId="14100"/>
        <pc:sldMkLst>
          <pc:docMk/>
          <pc:sldMk cId="1176027769" sldId="770"/>
        </pc:sldMkLst>
        <pc:spChg chg="mod">
          <ac:chgData name="Marco Barbone" userId="e4afca254f8b4a11" providerId="LiveId" clId="{589E561F-E94E-4B01-9A68-3ABE546D993D}" dt="2023-09-27T14:37:07.570" v="5041" actId="20577"/>
          <ac:spMkLst>
            <pc:docMk/>
            <pc:sldMk cId="1176027769" sldId="770"/>
            <ac:spMk id="2" creationId="{AFE105CA-6813-1CFA-B4E1-261F35F5E7D7}"/>
          </ac:spMkLst>
        </pc:spChg>
        <pc:picChg chg="add mod">
          <ac:chgData name="Marco Barbone" userId="e4afca254f8b4a11" providerId="LiveId" clId="{589E561F-E94E-4B01-9A68-3ABE546D993D}" dt="2023-09-27T14:37:55.434" v="5050" actId="14100"/>
          <ac:picMkLst>
            <pc:docMk/>
            <pc:sldMk cId="1176027769" sldId="770"/>
            <ac:picMk id="6" creationId="{364EA7EE-7D58-0C97-75AC-0AF42C34A60B}"/>
          </ac:picMkLst>
        </pc:picChg>
      </pc:sldChg>
      <pc:sldChg chg="addSp modSp new mod">
        <pc:chgData name="Marco Barbone" userId="e4afca254f8b4a11" providerId="LiveId" clId="{589E561F-E94E-4B01-9A68-3ABE546D993D}" dt="2023-09-27T15:07:02.319" v="5094" actId="1076"/>
        <pc:sldMkLst>
          <pc:docMk/>
          <pc:sldMk cId="607930870" sldId="771"/>
        </pc:sldMkLst>
        <pc:spChg chg="mod">
          <ac:chgData name="Marco Barbone" userId="e4afca254f8b4a11" providerId="LiveId" clId="{589E561F-E94E-4B01-9A68-3ABE546D993D}" dt="2023-09-27T15:06:17.568" v="5092" actId="20577"/>
          <ac:spMkLst>
            <pc:docMk/>
            <pc:sldMk cId="607930870" sldId="771"/>
            <ac:spMk id="2" creationId="{02D7A92F-C96F-0DCC-CDC2-D2F9013FEC21}"/>
          </ac:spMkLst>
        </pc:spChg>
        <pc:picChg chg="add mod">
          <ac:chgData name="Marco Barbone" userId="e4afca254f8b4a11" providerId="LiveId" clId="{589E561F-E94E-4B01-9A68-3ABE546D993D}" dt="2023-09-27T15:07:02.319" v="5094" actId="1076"/>
          <ac:picMkLst>
            <pc:docMk/>
            <pc:sldMk cId="607930870" sldId="771"/>
            <ac:picMk id="6" creationId="{AF2324B3-D3C7-1EB6-D9B8-E78EC47F9961}"/>
          </ac:picMkLst>
        </pc:picChg>
      </pc:sldChg>
      <pc:sldChg chg="new del">
        <pc:chgData name="Marco Barbone" userId="e4afca254f8b4a11" providerId="LiveId" clId="{589E561F-E94E-4B01-9A68-3ABE546D993D}" dt="2023-09-27T15:07:19.766" v="5097" actId="47"/>
        <pc:sldMkLst>
          <pc:docMk/>
          <pc:sldMk cId="486340558" sldId="772"/>
        </pc:sldMkLst>
      </pc:sldChg>
      <pc:sldChg chg="addSp delSp modSp add mod">
        <pc:chgData name="Marco Barbone" userId="e4afca254f8b4a11" providerId="LiveId" clId="{589E561F-E94E-4B01-9A68-3ABE546D993D}" dt="2023-09-27T15:10:41.472" v="5116" actId="1076"/>
        <pc:sldMkLst>
          <pc:docMk/>
          <pc:sldMk cId="3878437681" sldId="773"/>
        </pc:sldMkLst>
        <pc:spChg chg="mod">
          <ac:chgData name="Marco Barbone" userId="e4afca254f8b4a11" providerId="LiveId" clId="{589E561F-E94E-4B01-9A68-3ABE546D993D}" dt="2023-09-27T15:07:23.498" v="5102" actId="20577"/>
          <ac:spMkLst>
            <pc:docMk/>
            <pc:sldMk cId="3878437681" sldId="773"/>
            <ac:spMk id="2" creationId="{02D7A92F-C96F-0DCC-CDC2-D2F9013FEC21}"/>
          </ac:spMkLst>
        </pc:spChg>
        <pc:spChg chg="mod">
          <ac:chgData name="Marco Barbone" userId="e4afca254f8b4a11" providerId="LiveId" clId="{589E561F-E94E-4B01-9A68-3ABE546D993D}" dt="2023-09-27T15:10:31.912" v="5112" actId="20577"/>
          <ac:spMkLst>
            <pc:docMk/>
            <pc:sldMk cId="3878437681" sldId="773"/>
            <ac:spMk id="3" creationId="{9A8FDC93-B8BC-CCB9-7DA0-4E4A01D1B31A}"/>
          </ac:spMkLst>
        </pc:spChg>
        <pc:picChg chg="del">
          <ac:chgData name="Marco Barbone" userId="e4afca254f8b4a11" providerId="LiveId" clId="{589E561F-E94E-4B01-9A68-3ABE546D993D}" dt="2023-09-27T15:08:44.253" v="5103" actId="478"/>
          <ac:picMkLst>
            <pc:docMk/>
            <pc:sldMk cId="3878437681" sldId="773"/>
            <ac:picMk id="6" creationId="{AF2324B3-D3C7-1EB6-D9B8-E78EC47F9961}"/>
          </ac:picMkLst>
        </pc:picChg>
        <pc:picChg chg="add mod modCrop">
          <ac:chgData name="Marco Barbone" userId="e4afca254f8b4a11" providerId="LiveId" clId="{589E561F-E94E-4B01-9A68-3ABE546D993D}" dt="2023-09-27T15:10:37.919" v="5115" actId="1076"/>
          <ac:picMkLst>
            <pc:docMk/>
            <pc:sldMk cId="3878437681" sldId="773"/>
            <ac:picMk id="7" creationId="{47928086-E99E-8523-96E6-462FC9CDFC33}"/>
          </ac:picMkLst>
        </pc:picChg>
        <pc:picChg chg="add mod">
          <ac:chgData name="Marco Barbone" userId="e4afca254f8b4a11" providerId="LiveId" clId="{589E561F-E94E-4B01-9A68-3ABE546D993D}" dt="2023-09-27T15:10:41.472" v="5116" actId="1076"/>
          <ac:picMkLst>
            <pc:docMk/>
            <pc:sldMk cId="3878437681" sldId="773"/>
            <ac:picMk id="9" creationId="{25E38F5D-6B39-E5BF-A2B3-CEDC3DA91521}"/>
          </ac:picMkLst>
        </pc:picChg>
      </pc:sldChg>
      <pc:sldChg chg="modSp add del mod">
        <pc:chgData name="Marco Barbone" userId="e4afca254f8b4a11" providerId="LiveId" clId="{589E561F-E94E-4B01-9A68-3ABE546D993D}" dt="2023-09-27T15:10:47.395" v="5117" actId="47"/>
        <pc:sldMkLst>
          <pc:docMk/>
          <pc:sldMk cId="2620166481" sldId="774"/>
        </pc:sldMkLst>
        <pc:picChg chg="mod modCrop">
          <ac:chgData name="Marco Barbone" userId="e4afca254f8b4a11" providerId="LiveId" clId="{589E561F-E94E-4B01-9A68-3ABE546D993D}" dt="2023-09-27T15:09:50.638" v="5110" actId="1076"/>
          <ac:picMkLst>
            <pc:docMk/>
            <pc:sldMk cId="2620166481" sldId="774"/>
            <ac:picMk id="7" creationId="{47928086-E99E-8523-96E6-462FC9CDFC33}"/>
          </ac:picMkLst>
        </pc:picChg>
      </pc:sldChg>
      <pc:sldChg chg="addSp delSp modSp new mod">
        <pc:chgData name="Marco Barbone" userId="e4afca254f8b4a11" providerId="LiveId" clId="{589E561F-E94E-4B01-9A68-3ABE546D993D}" dt="2023-09-27T15:23:49.621" v="5185" actId="14100"/>
        <pc:sldMkLst>
          <pc:docMk/>
          <pc:sldMk cId="3707841932" sldId="774"/>
        </pc:sldMkLst>
        <pc:spChg chg="mod">
          <ac:chgData name="Marco Barbone" userId="e4afca254f8b4a11" providerId="LiveId" clId="{589E561F-E94E-4B01-9A68-3ABE546D993D}" dt="2023-09-27T15:23:37.421" v="5182" actId="20577"/>
          <ac:spMkLst>
            <pc:docMk/>
            <pc:sldMk cId="3707841932" sldId="774"/>
            <ac:spMk id="2" creationId="{D7E24AF2-403E-6DDF-8B0F-2F05F2166E2A}"/>
          </ac:spMkLst>
        </pc:spChg>
        <pc:spChg chg="del">
          <ac:chgData name="Marco Barbone" userId="e4afca254f8b4a11" providerId="LiveId" clId="{589E561F-E94E-4B01-9A68-3ABE546D993D}" dt="2023-09-27T15:23:11.892" v="5145"/>
          <ac:spMkLst>
            <pc:docMk/>
            <pc:sldMk cId="3707841932" sldId="774"/>
            <ac:spMk id="3" creationId="{756276C4-03EC-6F48-F004-4AD40ED1D9E1}"/>
          </ac:spMkLst>
        </pc:spChg>
        <pc:picChg chg="add mod">
          <ac:chgData name="Marco Barbone" userId="e4afca254f8b4a11" providerId="LiveId" clId="{589E561F-E94E-4B01-9A68-3ABE546D993D}" dt="2023-09-27T15:23:49.621" v="5185" actId="14100"/>
          <ac:picMkLst>
            <pc:docMk/>
            <pc:sldMk cId="3707841932" sldId="774"/>
            <ac:picMk id="6" creationId="{CA7FAE61-B3B3-FEA9-5D41-6C35A3CD023A}"/>
          </ac:picMkLst>
        </pc:picChg>
      </pc:sldChg>
      <pc:sldChg chg="addSp delSp modSp new mod">
        <pc:chgData name="Marco Barbone" userId="e4afca254f8b4a11" providerId="LiveId" clId="{589E561F-E94E-4B01-9A68-3ABE546D993D}" dt="2023-09-27T15:24:24.347" v="5190" actId="1076"/>
        <pc:sldMkLst>
          <pc:docMk/>
          <pc:sldMk cId="328439893" sldId="775"/>
        </pc:sldMkLst>
        <pc:spChg chg="mod">
          <ac:chgData name="Marco Barbone" userId="e4afca254f8b4a11" providerId="LiveId" clId="{589E561F-E94E-4B01-9A68-3ABE546D993D}" dt="2023-09-27T15:23:29.688" v="5172" actId="20577"/>
          <ac:spMkLst>
            <pc:docMk/>
            <pc:sldMk cId="328439893" sldId="775"/>
            <ac:spMk id="2" creationId="{FE74736B-01F4-1CBF-264E-E8CFF26C351F}"/>
          </ac:spMkLst>
        </pc:spChg>
        <pc:spChg chg="del">
          <ac:chgData name="Marco Barbone" userId="e4afca254f8b4a11" providerId="LiveId" clId="{589E561F-E94E-4B01-9A68-3ABE546D993D}" dt="2023-09-27T15:24:09.491" v="5186"/>
          <ac:spMkLst>
            <pc:docMk/>
            <pc:sldMk cId="328439893" sldId="775"/>
            <ac:spMk id="3" creationId="{C749E10B-7BFF-9904-1CAA-E8F2A30E188A}"/>
          </ac:spMkLst>
        </pc:spChg>
        <pc:picChg chg="add mod">
          <ac:chgData name="Marco Barbone" userId="e4afca254f8b4a11" providerId="LiveId" clId="{589E561F-E94E-4B01-9A68-3ABE546D993D}" dt="2023-09-27T15:24:24.347" v="5190" actId="1076"/>
          <ac:picMkLst>
            <pc:docMk/>
            <pc:sldMk cId="328439893" sldId="775"/>
            <ac:picMk id="6" creationId="{96427629-B574-B449-FE1C-DFCEFFB82594}"/>
          </ac:picMkLst>
        </pc:picChg>
      </pc:sldChg>
      <pc:sldChg chg="addSp modSp new mod ord">
        <pc:chgData name="Marco Barbone" userId="e4afca254f8b4a11" providerId="LiveId" clId="{589E561F-E94E-4B01-9A68-3ABE546D993D}" dt="2023-10-05T08:56:53.642" v="5371" actId="1076"/>
        <pc:sldMkLst>
          <pc:docMk/>
          <pc:sldMk cId="829848510" sldId="776"/>
        </pc:sldMkLst>
        <pc:spChg chg="mod">
          <ac:chgData name="Marco Barbone" userId="e4afca254f8b4a11" providerId="LiveId" clId="{589E561F-E94E-4B01-9A68-3ABE546D993D}" dt="2023-10-05T08:56:33.010" v="5365" actId="20577"/>
          <ac:spMkLst>
            <pc:docMk/>
            <pc:sldMk cId="829848510" sldId="776"/>
            <ac:spMk id="2" creationId="{12D20FDF-DD63-75B9-0D6D-8F18BD46C8C3}"/>
          </ac:spMkLst>
        </pc:spChg>
        <pc:picChg chg="add mod">
          <ac:chgData name="Marco Barbone" userId="e4afca254f8b4a11" providerId="LiveId" clId="{589E561F-E94E-4B01-9A68-3ABE546D993D}" dt="2023-10-05T08:56:53.642" v="5371" actId="1076"/>
          <ac:picMkLst>
            <pc:docMk/>
            <pc:sldMk cId="829848510" sldId="776"/>
            <ac:picMk id="6" creationId="{5C714892-D4B8-1DF6-FBEC-48A419F15B60}"/>
          </ac:picMkLst>
        </pc:picChg>
      </pc:sldChg>
      <pc:sldChg chg="addSp modSp new mod">
        <pc:chgData name="Marco Barbone" userId="e4afca254f8b4a11" providerId="LiveId" clId="{589E561F-E94E-4B01-9A68-3ABE546D993D}" dt="2023-10-07T09:30:49.711" v="5744" actId="1076"/>
        <pc:sldMkLst>
          <pc:docMk/>
          <pc:sldMk cId="1183688542" sldId="777"/>
        </pc:sldMkLst>
        <pc:spChg chg="add mod">
          <ac:chgData name="Marco Barbone" userId="e4afca254f8b4a11" providerId="LiveId" clId="{589E561F-E94E-4B01-9A68-3ABE546D993D}" dt="2023-10-07T09:30:49.711" v="5744" actId="1076"/>
          <ac:spMkLst>
            <pc:docMk/>
            <pc:sldMk cId="1183688542" sldId="777"/>
            <ac:spMk id="8" creationId="{5063F955-451C-E7C6-64DB-A75E021ED597}"/>
          </ac:spMkLst>
        </pc:spChg>
        <pc:picChg chg="add mod">
          <ac:chgData name="Marco Barbone" userId="e4afca254f8b4a11" providerId="LiveId" clId="{589E561F-E94E-4B01-9A68-3ABE546D993D}" dt="2023-10-07T09:30:26.421" v="5727" actId="688"/>
          <ac:picMkLst>
            <pc:docMk/>
            <pc:sldMk cId="1183688542" sldId="777"/>
            <ac:picMk id="6" creationId="{F1DB9948-52BA-ED49-D1F7-792EBF4DBFB1}"/>
          </ac:picMkLst>
        </pc:picChg>
      </pc:sldChg>
      <pc:sldChg chg="addSp modSp new mod">
        <pc:chgData name="Marco Barbone" userId="e4afca254f8b4a11" providerId="LiveId" clId="{589E561F-E94E-4B01-9A68-3ABE546D993D}" dt="2023-10-07T09:34:11.211" v="5780" actId="207"/>
        <pc:sldMkLst>
          <pc:docMk/>
          <pc:sldMk cId="1076846170" sldId="778"/>
        </pc:sldMkLst>
        <pc:spChg chg="mod">
          <ac:chgData name="Marco Barbone" userId="e4afca254f8b4a11" providerId="LiveId" clId="{589E561F-E94E-4B01-9A68-3ABE546D993D}" dt="2023-10-07T09:33:42.434" v="5776" actId="20577"/>
          <ac:spMkLst>
            <pc:docMk/>
            <pc:sldMk cId="1076846170" sldId="778"/>
            <ac:spMk id="2" creationId="{A850D540-3F4A-941D-2B6B-1380D6F61547}"/>
          </ac:spMkLst>
        </pc:spChg>
        <pc:spChg chg="mod">
          <ac:chgData name="Marco Barbone" userId="e4afca254f8b4a11" providerId="LiveId" clId="{589E561F-E94E-4B01-9A68-3ABE546D993D}" dt="2023-10-07T09:32:54.547" v="5757" actId="14100"/>
          <ac:spMkLst>
            <pc:docMk/>
            <pc:sldMk cId="1076846170" sldId="778"/>
            <ac:spMk id="3" creationId="{5EE9D334-184C-B688-3FBD-68332D40D228}"/>
          </ac:spMkLst>
        </pc:spChg>
        <pc:spChg chg="add mod">
          <ac:chgData name="Marco Barbone" userId="e4afca254f8b4a11" providerId="LiveId" clId="{589E561F-E94E-4B01-9A68-3ABE546D993D}" dt="2023-10-07T09:34:11.211" v="5780" actId="207"/>
          <ac:spMkLst>
            <pc:docMk/>
            <pc:sldMk cId="1076846170" sldId="778"/>
            <ac:spMk id="6" creationId="{4F7BE145-7EC6-EBB0-2DC2-809FCE0E6AF1}"/>
          </ac:spMkLst>
        </pc:spChg>
        <pc:picChg chg="add mod">
          <ac:chgData name="Marco Barbone" userId="e4afca254f8b4a11" providerId="LiveId" clId="{589E561F-E94E-4B01-9A68-3ABE546D993D}" dt="2023-10-07T09:33:08.301" v="5767" actId="1076"/>
          <ac:picMkLst>
            <pc:docMk/>
            <pc:sldMk cId="1076846170" sldId="778"/>
            <ac:picMk id="1026" creationId="{00D7FDAA-766A-31A0-C9DE-94DEE723706A}"/>
          </ac:picMkLst>
        </pc:picChg>
      </pc:sldChg>
      <pc:sldChg chg="delSp modSp new mod">
        <pc:chgData name="Marco Barbone" userId="e4afca254f8b4a11" providerId="LiveId" clId="{589E561F-E94E-4B01-9A68-3ABE546D993D}" dt="2023-10-11T17:49:30.619" v="5853" actId="1076"/>
        <pc:sldMkLst>
          <pc:docMk/>
          <pc:sldMk cId="2252973922" sldId="779"/>
        </pc:sldMkLst>
        <pc:spChg chg="mod">
          <ac:chgData name="Marco Barbone" userId="e4afca254f8b4a11" providerId="LiveId" clId="{589E561F-E94E-4B01-9A68-3ABE546D993D}" dt="2023-10-11T17:49:30.619" v="5853" actId="1076"/>
          <ac:spMkLst>
            <pc:docMk/>
            <pc:sldMk cId="2252973922" sldId="779"/>
            <ac:spMk id="2" creationId="{D288485C-AAE1-F347-63F1-AFED1F4F8A14}"/>
          </ac:spMkLst>
        </pc:spChg>
        <pc:spChg chg="del">
          <ac:chgData name="Marco Barbone" userId="e4afca254f8b4a11" providerId="LiveId" clId="{589E561F-E94E-4B01-9A68-3ABE546D993D}" dt="2023-10-11T17:49:14.435" v="5849" actId="478"/>
          <ac:spMkLst>
            <pc:docMk/>
            <pc:sldMk cId="2252973922" sldId="779"/>
            <ac:spMk id="3" creationId="{314CEB8D-892C-C4D3-2530-565C0867DCAE}"/>
          </ac:spMkLst>
        </pc:spChg>
      </pc:sldChg>
      <pc:sldChg chg="new del">
        <pc:chgData name="Marco Barbone" userId="e4afca254f8b4a11" providerId="LiveId" clId="{589E561F-E94E-4B01-9A68-3ABE546D993D}" dt="2023-10-07T09:34:45.592" v="5782" actId="47"/>
        <pc:sldMkLst>
          <pc:docMk/>
          <pc:sldMk cId="3173690664" sldId="779"/>
        </pc:sldMkLst>
      </pc:sldChg>
      <pc:sldChg chg="modSp add mod">
        <pc:chgData name="Marco Barbone" userId="e4afca254f8b4a11" providerId="LiveId" clId="{589E561F-E94E-4B01-9A68-3ABE546D993D}" dt="2023-10-11T17:50:10.659" v="5884"/>
        <pc:sldMkLst>
          <pc:docMk/>
          <pc:sldMk cId="2722144882" sldId="780"/>
        </pc:sldMkLst>
        <pc:spChg chg="mod">
          <ac:chgData name="Marco Barbone" userId="e4afca254f8b4a11" providerId="LiveId" clId="{589E561F-E94E-4B01-9A68-3ABE546D993D}" dt="2023-10-11T17:50:10.659" v="5884"/>
          <ac:spMkLst>
            <pc:docMk/>
            <pc:sldMk cId="2722144882" sldId="780"/>
            <ac:spMk id="2" creationId="{D288485C-AAE1-F347-63F1-AFED1F4F8A14}"/>
          </ac:spMkLst>
        </pc:spChg>
      </pc:sldChg>
      <pc:sldChg chg="modSp add mod">
        <pc:chgData name="Marco Barbone" userId="e4afca254f8b4a11" providerId="LiveId" clId="{589E561F-E94E-4B01-9A68-3ABE546D993D}" dt="2023-10-11T17:50:40.896" v="5909" actId="20577"/>
        <pc:sldMkLst>
          <pc:docMk/>
          <pc:sldMk cId="1583401838" sldId="781"/>
        </pc:sldMkLst>
        <pc:spChg chg="mod">
          <ac:chgData name="Marco Barbone" userId="e4afca254f8b4a11" providerId="LiveId" clId="{589E561F-E94E-4B01-9A68-3ABE546D993D}" dt="2023-10-11T17:50:40.896" v="5909" actId="20577"/>
          <ac:spMkLst>
            <pc:docMk/>
            <pc:sldMk cId="1583401838" sldId="781"/>
            <ac:spMk id="2" creationId="{D288485C-AAE1-F347-63F1-AFED1F4F8A14}"/>
          </ac:spMkLst>
        </pc:spChg>
      </pc:sldChg>
      <pc:sldChg chg="modSp add mod">
        <pc:chgData name="Marco Barbone" userId="e4afca254f8b4a11" providerId="LiveId" clId="{589E561F-E94E-4B01-9A68-3ABE546D993D}" dt="2023-10-11T16:07:27.515" v="6280" actId="20577"/>
        <pc:sldMkLst>
          <pc:docMk/>
          <pc:sldMk cId="4189910180" sldId="782"/>
        </pc:sldMkLst>
        <pc:spChg chg="mod">
          <ac:chgData name="Marco Barbone" userId="e4afca254f8b4a11" providerId="LiveId" clId="{589E561F-E94E-4B01-9A68-3ABE546D993D}" dt="2023-10-11T16:07:27.515" v="6280" actId="20577"/>
          <ac:spMkLst>
            <pc:docMk/>
            <pc:sldMk cId="4189910180" sldId="782"/>
            <ac:spMk id="2" creationId="{D288485C-AAE1-F347-63F1-AFED1F4F8A14}"/>
          </ac:spMkLst>
        </pc:spChg>
      </pc:sldChg>
      <pc:sldMasterChg chg="delSldLayout modSldLayout">
        <pc:chgData name="Marco Barbone" userId="e4afca254f8b4a11" providerId="LiveId" clId="{589E561F-E94E-4B01-9A68-3ABE546D993D}" dt="2023-09-26T11:24:00.144" v="527"/>
        <pc:sldMasterMkLst>
          <pc:docMk/>
          <pc:sldMasterMk cId="3159255888" sldId="2147483660"/>
        </pc:sldMasterMkLst>
        <pc:sldLayoutChg chg="addSp delSp modSp mod">
          <pc:chgData name="Marco Barbone" userId="e4afca254f8b4a11" providerId="LiveId" clId="{589E561F-E94E-4B01-9A68-3ABE546D993D}" dt="2023-09-26T11:23:09.558" v="523"/>
          <pc:sldLayoutMkLst>
            <pc:docMk/>
            <pc:sldMasterMk cId="3159255888" sldId="2147483660"/>
            <pc:sldLayoutMk cId="2503015405" sldId="2147483670"/>
          </pc:sldLayoutMkLst>
          <pc:spChg chg="add del mod">
            <ac:chgData name="Marco Barbone" userId="e4afca254f8b4a11" providerId="LiveId" clId="{589E561F-E94E-4B01-9A68-3ABE546D993D}" dt="2023-09-26T11:23:09.558" v="523"/>
            <ac:spMkLst>
              <pc:docMk/>
              <pc:sldMasterMk cId="3159255888" sldId="2147483660"/>
              <pc:sldLayoutMk cId="2503015405" sldId="2147483670"/>
              <ac:spMk id="2" creationId="{29CA29F7-8195-5F15-BA43-828919054BD4}"/>
            </ac:spMkLst>
          </pc:spChg>
          <pc:spChg chg="mod">
            <ac:chgData name="Marco Barbone" userId="e4afca254f8b4a11" providerId="LiveId" clId="{589E561F-E94E-4B01-9A68-3ABE546D993D}" dt="2023-09-26T11:22:40.500" v="514" actId="1076"/>
            <ac:spMkLst>
              <pc:docMk/>
              <pc:sldMasterMk cId="3159255888" sldId="2147483660"/>
              <pc:sldLayoutMk cId="2503015405" sldId="2147483670"/>
              <ac:spMk id="17" creationId="{00000000-0000-0000-0000-000000000000}"/>
            </ac:spMkLst>
          </pc:spChg>
          <pc:spChg chg="mod">
            <ac:chgData name="Marco Barbone" userId="e4afca254f8b4a11" providerId="LiveId" clId="{589E561F-E94E-4B01-9A68-3ABE546D993D}" dt="2023-09-26T11:22:37.336" v="513" actId="14100"/>
            <ac:spMkLst>
              <pc:docMk/>
              <pc:sldMasterMk cId="3159255888" sldId="2147483660"/>
              <pc:sldLayoutMk cId="2503015405" sldId="2147483670"/>
              <ac:spMk id="18" creationId="{00000000-0000-0000-0000-000000000000}"/>
            </ac:spMkLst>
          </pc:spChg>
        </pc:sldLayoutChg>
        <pc:sldLayoutChg chg="addSp delSp modSp mod">
          <pc:chgData name="Marco Barbone" userId="e4afca254f8b4a11" providerId="LiveId" clId="{589E561F-E94E-4B01-9A68-3ABE546D993D}" dt="2023-09-26T11:24:00.144" v="527"/>
          <pc:sldLayoutMkLst>
            <pc:docMk/>
            <pc:sldMasterMk cId="3159255888" sldId="2147483660"/>
            <pc:sldLayoutMk cId="2884480014" sldId="2147483673"/>
          </pc:sldLayoutMkLst>
          <pc:spChg chg="add mod">
            <ac:chgData name="Marco Barbone" userId="e4afca254f8b4a11" providerId="LiveId" clId="{589E561F-E94E-4B01-9A68-3ABE546D993D}" dt="2023-09-26T11:24:00.144" v="527"/>
            <ac:spMkLst>
              <pc:docMk/>
              <pc:sldMasterMk cId="3159255888" sldId="2147483660"/>
              <pc:sldLayoutMk cId="2884480014" sldId="2147483673"/>
              <ac:spMk id="2" creationId="{6218340C-5B72-2139-7B35-D8CB921BDD58}"/>
            </ac:spMkLst>
          </pc:spChg>
          <pc:spChg chg="add mod">
            <ac:chgData name="Marco Barbone" userId="e4afca254f8b4a11" providerId="LiveId" clId="{589E561F-E94E-4B01-9A68-3ABE546D993D}" dt="2023-09-26T11:24:00.144" v="527"/>
            <ac:spMkLst>
              <pc:docMk/>
              <pc:sldMasterMk cId="3159255888" sldId="2147483660"/>
              <pc:sldLayoutMk cId="2884480014" sldId="2147483673"/>
              <ac:spMk id="3" creationId="{EB1AF9AF-4C7D-6F51-1E78-E0C301B61931}"/>
            </ac:spMkLst>
          </pc:spChg>
          <pc:spChg chg="add mod">
            <ac:chgData name="Marco Barbone" userId="e4afca254f8b4a11" providerId="LiveId" clId="{589E561F-E94E-4B01-9A68-3ABE546D993D}" dt="2023-09-26T11:24:00.144" v="527"/>
            <ac:spMkLst>
              <pc:docMk/>
              <pc:sldMasterMk cId="3159255888" sldId="2147483660"/>
              <pc:sldLayoutMk cId="2884480014" sldId="2147483673"/>
              <ac:spMk id="4" creationId="{B0518C8E-381C-6EE6-D012-3CB7C18FAEBB}"/>
            </ac:spMkLst>
          </pc:spChg>
          <pc:spChg chg="del">
            <ac:chgData name="Marco Barbone" userId="e4afca254f8b4a11" providerId="LiveId" clId="{589E561F-E94E-4B01-9A68-3ABE546D993D}" dt="2023-09-26T11:23:51.968" v="525" actId="478"/>
            <ac:spMkLst>
              <pc:docMk/>
              <pc:sldMasterMk cId="3159255888" sldId="2147483660"/>
              <pc:sldLayoutMk cId="2884480014" sldId="2147483673"/>
              <ac:spMk id="17" creationId="{00000000-0000-0000-0000-000000000000}"/>
            </ac:spMkLst>
          </pc:spChg>
          <pc:spChg chg="del">
            <ac:chgData name="Marco Barbone" userId="e4afca254f8b4a11" providerId="LiveId" clId="{589E561F-E94E-4B01-9A68-3ABE546D993D}" dt="2023-09-26T11:23:54.323" v="526" actId="478"/>
            <ac:spMkLst>
              <pc:docMk/>
              <pc:sldMasterMk cId="3159255888" sldId="2147483660"/>
              <pc:sldLayoutMk cId="2884480014" sldId="2147483673"/>
              <ac:spMk id="18" creationId="{00000000-0000-0000-0000-000000000000}"/>
            </ac:spMkLst>
          </pc:spChg>
        </pc:sldLayoutChg>
        <pc:sldLayoutChg chg="del">
          <pc:chgData name="Marco Barbone" userId="e4afca254f8b4a11" providerId="LiveId" clId="{589E561F-E94E-4B01-9A68-3ABE546D993D}" dt="2023-09-26T11:23:31.585" v="524" actId="2696"/>
          <pc:sldLayoutMkLst>
            <pc:docMk/>
            <pc:sldMasterMk cId="3159255888" sldId="2147483660"/>
            <pc:sldLayoutMk cId="3525001684" sldId="2147483673"/>
          </pc:sldLayoutMkLst>
        </pc:sldLayoutChg>
      </pc:sldMasterChg>
    </pc:docChg>
  </pc:docChgLst>
  <pc:docChgLst>
    <pc:chgData name="Thomas Maguire" userId="7f95c08a8c1626cc" providerId="Windows Live" clId="Web-{F69FB962-8E31-4364-AA28-BA6F7B6BCC70}"/>
    <pc:docChg chg="modSld">
      <pc:chgData name="Thomas Maguire" userId="7f95c08a8c1626cc" providerId="Windows Live" clId="Web-{F69FB962-8E31-4364-AA28-BA6F7B6BCC70}" dt="2023-05-01T17:20:41.016" v="130" actId="14100"/>
      <pc:docMkLst>
        <pc:docMk/>
      </pc:docMkLst>
      <pc:sldChg chg="addSp delSp modSp">
        <pc:chgData name="Thomas Maguire" userId="7f95c08a8c1626cc" providerId="Windows Live" clId="Web-{F69FB962-8E31-4364-AA28-BA6F7B6BCC70}" dt="2023-05-01T17:20:41.016" v="130" actId="14100"/>
        <pc:sldMkLst>
          <pc:docMk/>
          <pc:sldMk cId="1610503607" sldId="704"/>
        </pc:sldMkLst>
        <pc:spChg chg="add del">
          <ac:chgData name="Thomas Maguire" userId="7f95c08a8c1626cc" providerId="Windows Live" clId="Web-{F69FB962-8E31-4364-AA28-BA6F7B6BCC70}" dt="2023-05-01T17:19:21.732" v="18"/>
          <ac:spMkLst>
            <pc:docMk/>
            <pc:sldMk cId="1610503607" sldId="704"/>
            <ac:spMk id="3" creationId="{F675C457-D4B1-8FEE-132A-8E0F04CFBE9F}"/>
          </ac:spMkLst>
        </pc:spChg>
        <pc:spChg chg="add del mod">
          <ac:chgData name="Thomas Maguire" userId="7f95c08a8c1626cc" providerId="Windows Live" clId="Web-{F69FB962-8E31-4364-AA28-BA6F7B6BCC70}" dt="2023-05-01T17:17:34.792" v="17"/>
          <ac:spMkLst>
            <pc:docMk/>
            <pc:sldMk cId="1610503607" sldId="704"/>
            <ac:spMk id="6" creationId="{C28D4C18-CDD8-1927-6FF0-D463E3A53661}"/>
          </ac:spMkLst>
        </pc:spChg>
        <pc:spChg chg="add del mod">
          <ac:chgData name="Thomas Maguire" userId="7f95c08a8c1626cc" providerId="Windows Live" clId="Web-{F69FB962-8E31-4364-AA28-BA6F7B6BCC70}" dt="2023-05-01T17:17:18.541" v="9"/>
          <ac:spMkLst>
            <pc:docMk/>
            <pc:sldMk cId="1610503607" sldId="704"/>
            <ac:spMk id="9" creationId="{101A069C-5739-372E-C5A2-B439E51749C2}"/>
          </ac:spMkLst>
        </pc:spChg>
        <pc:spChg chg="add del mod">
          <ac:chgData name="Thomas Maguire" userId="7f95c08a8c1626cc" providerId="Windows Live" clId="Web-{F69FB962-8E31-4364-AA28-BA6F7B6BCC70}" dt="2023-05-01T17:19:22.670" v="19"/>
          <ac:spMkLst>
            <pc:docMk/>
            <pc:sldMk cId="1610503607" sldId="704"/>
            <ac:spMk id="11" creationId="{D0DC891A-DACC-9F22-D176-E3F64AEC110D}"/>
          </ac:spMkLst>
        </pc:spChg>
        <pc:spChg chg="add mod">
          <ac:chgData name="Thomas Maguire" userId="7f95c08a8c1626cc" providerId="Windows Live" clId="Web-{F69FB962-8E31-4364-AA28-BA6F7B6BCC70}" dt="2023-05-01T17:20:41.016" v="130" actId="14100"/>
          <ac:spMkLst>
            <pc:docMk/>
            <pc:sldMk cId="1610503607" sldId="704"/>
            <ac:spMk id="13" creationId="{00F3AF8D-41C9-6F80-7AB3-641B806309B3}"/>
          </ac:spMkLst>
        </pc:spChg>
        <pc:picChg chg="add del mod ord">
          <ac:chgData name="Thomas Maguire" userId="7f95c08a8c1626cc" providerId="Windows Live" clId="Web-{F69FB962-8E31-4364-AA28-BA6F7B6BCC70}" dt="2023-05-01T17:17:31.182" v="16"/>
          <ac:picMkLst>
            <pc:docMk/>
            <pc:sldMk cId="1610503607" sldId="704"/>
            <ac:picMk id="7" creationId="{657FA811-9B6F-D6F4-8F5C-B7FAE451B80F}"/>
          </ac:picMkLst>
        </pc:picChg>
        <pc:picChg chg="add mod ord">
          <ac:chgData name="Thomas Maguire" userId="7f95c08a8c1626cc" providerId="Windows Live" clId="Web-{F69FB962-8E31-4364-AA28-BA6F7B6BCC70}" dt="2023-05-01T17:19:38.108" v="21" actId="1076"/>
          <ac:picMkLst>
            <pc:docMk/>
            <pc:sldMk cId="1610503607" sldId="704"/>
            <ac:picMk id="12" creationId="{414DD0D7-DC11-12AE-9423-2C3DFB74CB77}"/>
          </ac:picMkLst>
        </pc:picChg>
      </pc:sldChg>
    </pc:docChg>
  </pc:docChgLst>
  <pc:docChgLst>
    <pc:chgData name="Christopher Brown" userId="84141f6e2a203c94" providerId="Windows Live" clId="Web-{3EE9CA7C-08CF-43F3-A737-013F239A5DAC}"/>
    <pc:docChg chg="modSld">
      <pc:chgData name="Christopher Brown" userId="84141f6e2a203c94" providerId="Windows Live" clId="Web-{3EE9CA7C-08CF-43F3-A737-013F239A5DAC}" dt="2023-05-02T11:35:37.677" v="934" actId="20577"/>
      <pc:docMkLst>
        <pc:docMk/>
      </pc:docMkLst>
      <pc:sldChg chg="modSp">
        <pc:chgData name="Christopher Brown" userId="84141f6e2a203c94" providerId="Windows Live" clId="Web-{3EE9CA7C-08CF-43F3-A737-013F239A5DAC}" dt="2023-05-02T11:35:37.677" v="934" actId="20577"/>
        <pc:sldMkLst>
          <pc:docMk/>
          <pc:sldMk cId="3986394045" sldId="703"/>
        </pc:sldMkLst>
        <pc:spChg chg="mod">
          <ac:chgData name="Christopher Brown" userId="84141f6e2a203c94" providerId="Windows Live" clId="Web-{3EE9CA7C-08CF-43F3-A737-013F239A5DAC}" dt="2023-05-02T11:35:37.677" v="934" actId="20577"/>
          <ac:spMkLst>
            <pc:docMk/>
            <pc:sldMk cId="3986394045" sldId="703"/>
            <ac:spMk id="3" creationId="{426183B6-6E01-AB20-2726-9E026F28D3E3}"/>
          </ac:spMkLst>
        </pc:spChg>
      </pc:sldChg>
      <pc:sldChg chg="modSp">
        <pc:chgData name="Christopher Brown" userId="84141f6e2a203c94" providerId="Windows Live" clId="Web-{3EE9CA7C-08CF-43F3-A737-013F239A5DAC}" dt="2023-05-02T11:34:34.285" v="930" actId="20577"/>
        <pc:sldMkLst>
          <pc:docMk/>
          <pc:sldMk cId="1610503607" sldId="704"/>
        </pc:sldMkLst>
        <pc:spChg chg="mod">
          <ac:chgData name="Christopher Brown" userId="84141f6e2a203c94" providerId="Windows Live" clId="Web-{3EE9CA7C-08CF-43F3-A737-013F239A5DAC}" dt="2023-05-02T11:34:34.285" v="930" actId="20577"/>
          <ac:spMkLst>
            <pc:docMk/>
            <pc:sldMk cId="1610503607" sldId="704"/>
            <ac:spMk id="13" creationId="{00F3AF8D-41C9-6F80-7AB3-641B806309B3}"/>
          </ac:spMkLst>
        </pc:spChg>
      </pc:sldChg>
    </pc:docChg>
  </pc:docChgLst>
  <pc:docChgLst>
    <pc:chgData name="Marco Barbone" userId="e4afca254f8b4a11" providerId="LiveId" clId="{ACB4451B-7C67-4284-8A29-9A3C84B80C81}"/>
    <pc:docChg chg="custSel modSld">
      <pc:chgData name="Marco Barbone" userId="e4afca254f8b4a11" providerId="LiveId" clId="{ACB4451B-7C67-4284-8A29-9A3C84B80C81}" dt="2022-11-17T10:08:30.823" v="70" actId="33524"/>
      <pc:docMkLst>
        <pc:docMk/>
      </pc:docMkLst>
      <pc:sldChg chg="modSp mod">
        <pc:chgData name="Marco Barbone" userId="e4afca254f8b4a11" providerId="LiveId" clId="{ACB4451B-7C67-4284-8A29-9A3C84B80C81}" dt="2022-11-17T10:08:30.823" v="70" actId="33524"/>
        <pc:sldMkLst>
          <pc:docMk/>
          <pc:sldMk cId="1335597867" sldId="293"/>
        </pc:sldMkLst>
        <pc:spChg chg="mod">
          <ac:chgData name="Marco Barbone" userId="e4afca254f8b4a11" providerId="LiveId" clId="{ACB4451B-7C67-4284-8A29-9A3C84B80C81}" dt="2022-11-17T10:08:30.823" v="70" actId="33524"/>
          <ac:spMkLst>
            <pc:docMk/>
            <pc:sldMk cId="1335597867" sldId="293"/>
            <ac:spMk id="2" creationId="{39B135A5-F543-4AEE-9A28-E64C228F7C18}"/>
          </ac:spMkLst>
        </pc:spChg>
      </pc:sldChg>
      <pc:sldChg chg="modSp mod">
        <pc:chgData name="Marco Barbone" userId="e4afca254f8b4a11" providerId="LiveId" clId="{ACB4451B-7C67-4284-8A29-9A3C84B80C81}" dt="2022-11-17T10:08:21.548" v="69" actId="404"/>
        <pc:sldMkLst>
          <pc:docMk/>
          <pc:sldMk cId="25308479" sldId="308"/>
        </pc:sldMkLst>
        <pc:spChg chg="mod">
          <ac:chgData name="Marco Barbone" userId="e4afca254f8b4a11" providerId="LiveId" clId="{ACB4451B-7C67-4284-8A29-9A3C84B80C81}" dt="2022-11-17T10:08:21.548" v="69" actId="404"/>
          <ac:spMkLst>
            <pc:docMk/>
            <pc:sldMk cId="25308479" sldId="308"/>
            <ac:spMk id="3" creationId="{B261238B-7177-417E-8717-8CC555565B5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C72006-5E4D-4940-B3A7-3EFFDE33F8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42828D-7CE2-42DB-A8A3-C65D85948B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DC57C-8087-41EC-A1C5-75F848C50332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936ED-F38C-4D55-8F1C-DF153E0126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52386-D1C2-4140-9896-0191CF2DBB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ADCE3-DCF9-43D5-A2F8-C41074967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986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CD202-F0F8-4F2F-8DB9-1A53952294B8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EA410-6C19-493A-9954-2F819D38D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825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dfa411656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dfa411656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Def: Catastrophic forgetting: nn forget old info when learning new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LWF similar to joint training but it does not train on old data. It is more like knowledge distillation where the new data is assigned a label with the old network. Then a new branch in the network is added with the correct label for the new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319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dfa411656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dfa411656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Def: Catastrophic forgetting: nn forget old info when learning new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78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dfa411656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dfa411656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Def: Catastrophic forgetting: nn forget old info when learning new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1726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1_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6218340C-5B72-2139-7B35-D8CB921BD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3942833"/>
            <a:ext cx="8534400" cy="604513"/>
          </a:xfrm>
        </p:spPr>
        <p:txBody>
          <a:bodyPr/>
          <a:lstStyle>
            <a:lvl1pPr marL="0" indent="0" algn="l">
              <a:buNone/>
              <a:defRPr sz="3200">
                <a:solidFill>
                  <a:srgbClr val="000000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3" name="Title 12">
            <a:extLst>
              <a:ext uri="{FF2B5EF4-FFF2-40B4-BE49-F238E27FC236}">
                <a16:creationId xmlns:a16="http://schemas.microsoft.com/office/drawing/2014/main" id="{EB1AF9AF-4C7D-6F51-1E78-E0C301B61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96689"/>
            <a:ext cx="10972800" cy="1143000"/>
          </a:xfrm>
        </p:spPr>
        <p:txBody>
          <a:bodyPr/>
          <a:lstStyle>
            <a:lvl1pPr algn="l">
              <a:defRPr sz="5333" b="0">
                <a:solidFill>
                  <a:srgbClr val="003E7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0518C8E-381C-6EE6-D012-3CB7C18FAE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5273581"/>
            <a:ext cx="8534400" cy="339811"/>
          </a:xfrm>
        </p:spPr>
        <p:txBody>
          <a:bodyPr/>
          <a:lstStyle>
            <a:lvl1pPr marL="0" indent="0" algn="l">
              <a:buNone/>
              <a:defRPr sz="1600" baseline="0">
                <a:solidFill>
                  <a:srgbClr val="9D9D9D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</a:lstStyle>
          <a:p>
            <a:pPr lvl="0"/>
            <a:r>
              <a:rPr lang="en-GB"/>
              <a:t>Click to edit author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8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1334772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2267465"/>
            <a:ext cx="11360800" cy="3824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50301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04A28-430A-5D9A-A7E9-07703876B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5143-38B1-4BCD-72D6-20465062E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67D2D-2482-B335-B971-E056DDAA8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7EC3E-5CA4-9680-F78E-5A1B91BE7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5798B-CE3F-352F-DFF5-18B282F17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4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942833"/>
            <a:ext cx="8534400" cy="604513"/>
          </a:xfrm>
        </p:spPr>
        <p:txBody>
          <a:bodyPr/>
          <a:lstStyle>
            <a:lvl1pPr marL="0" indent="0" algn="l">
              <a:buNone/>
              <a:defRPr sz="3200">
                <a:solidFill>
                  <a:srgbClr val="000000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96689"/>
            <a:ext cx="10972800" cy="1143000"/>
          </a:xfrm>
        </p:spPr>
        <p:txBody>
          <a:bodyPr/>
          <a:lstStyle>
            <a:lvl1pPr algn="l">
              <a:defRPr sz="5333" b="0">
                <a:solidFill>
                  <a:srgbClr val="003E7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5273581"/>
            <a:ext cx="8534400" cy="339811"/>
          </a:xfrm>
        </p:spPr>
        <p:txBody>
          <a:bodyPr/>
          <a:lstStyle>
            <a:lvl1pPr marL="0" indent="0" algn="l">
              <a:buNone/>
              <a:defRPr sz="1600" baseline="0">
                <a:solidFill>
                  <a:srgbClr val="9D9D9D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</a:lstStyle>
          <a:p>
            <a:pPr lvl="0"/>
            <a:r>
              <a:rPr lang="en-GB"/>
              <a:t>Click to edit author name</a:t>
            </a: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46B464-7583-4DB7-916D-81FC2DD1DA9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56ED97E-6450-4DED-BF00-A15CC7A7EBBC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E6AD1F-3D46-43CC-BF48-351AD5CB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FD1C3B7-D933-4062-95CC-5208A2D3A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B1A084C-6B79-4C40-A605-95C6142A0380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B62574-EA83-4608-9450-F5845E399CDD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0AB946-782A-463E-8AE0-1657B2EB7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1F7A6FF-656D-41EC-8AB5-349854A00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17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10108"/>
            <a:ext cx="4948811" cy="957848"/>
          </a:xfrm>
        </p:spPr>
        <p:txBody>
          <a:bodyPr/>
          <a:lstStyle>
            <a:lvl1pPr marL="0" indent="0" algn="l">
              <a:buNone/>
              <a:defRPr sz="3200">
                <a:solidFill>
                  <a:srgbClr val="000000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609600" y="1545983"/>
            <a:ext cx="4948811" cy="2153335"/>
          </a:xfrm>
        </p:spPr>
        <p:txBody>
          <a:bodyPr/>
          <a:lstStyle>
            <a:lvl1pPr>
              <a:defRPr sz="5333" b="0">
                <a:solidFill>
                  <a:srgbClr val="003E7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5491351"/>
            <a:ext cx="4801568" cy="339811"/>
          </a:xfrm>
        </p:spPr>
        <p:txBody>
          <a:bodyPr/>
          <a:lstStyle>
            <a:lvl1pPr marL="0" indent="0" algn="l">
              <a:buNone/>
              <a:defRPr sz="1600" baseline="0">
                <a:solidFill>
                  <a:srgbClr val="9D9D9D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</a:lstStyle>
          <a:p>
            <a:pPr lvl="0"/>
            <a:r>
              <a:rPr lang="en-GB"/>
              <a:t>Click to edit author name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41535" y="1546225"/>
            <a:ext cx="5240867" cy="4284936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0EB3A-09B1-4734-930A-A8561EF97DF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11D520D-F96D-46FA-A466-06CBD9F9F7F9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8BBA2E4-A46D-4E73-B23F-C684DE38D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D7A862B-B71D-4110-820C-EF039DF19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A32F521-9A51-4DE8-A621-7C7A51792898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86C840-8C7E-4FFA-B7C7-FAB28F91233F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38B132-3563-4444-8C21-DB4E57E6C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7710867-8FC5-4E9E-9C1F-A9CEE832C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566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46582"/>
            <a:ext cx="10972800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600"/>
            </a:lvl3pPr>
            <a:lvl4pPr>
              <a:buClr>
                <a:srgbClr val="0085CA"/>
              </a:buClr>
              <a:defRPr sz="1600"/>
            </a:lvl4pPr>
            <a:lvl5pPr>
              <a:buClr>
                <a:srgbClr val="0085CA"/>
              </a:buClr>
              <a:defRPr sz="1600">
                <a:latin typeface="+mn-lt"/>
              </a:defRPr>
            </a:lvl5pPr>
            <a:lvl6pPr marL="3047924" indent="0">
              <a:buNone/>
              <a:defRPr sz="1867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B0C0CF-1141-4BF2-B548-6FBBEA70E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23A302-9819-461E-85D6-6A01D3EA085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E58DD6-8A38-4551-BF45-D8B8B5A5FFD0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B9ADF2-BD38-408A-B0C3-02F5A7E7E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9B79688-65C6-4001-A924-FE912EC59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7D0D79-8642-4006-9D1A-5F730543A33B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832FF2-281A-48FF-8020-A0226F46D330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E69D3B5-A33A-4761-A0FB-781631AB3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9E971F-93B5-47EA-9684-B73506DC4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760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609601" y="2346582"/>
            <a:ext cx="5267836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6314564" y="2346582"/>
            <a:ext cx="5267837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FA2EBE-A54C-43E0-A2D4-435CCD71FC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1497106-5E4C-45BB-9225-A97C116F8DCC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C6DE35-68E2-48F2-8534-FE4180C32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6BAF551-1152-4135-B461-8236316A7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4B46974-AF38-432B-AF03-50328B5EC54F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2B3C65-4146-4705-80F6-9137546353C6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4C1FF80-5BB1-46DD-AF4B-318C1400D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45BADA1-1E65-40DB-879C-142A2A0E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5371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609601" y="2346582"/>
            <a:ext cx="5267836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487909"/>
            <a:ext cx="10972800" cy="50755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314564" y="2346582"/>
            <a:ext cx="5267837" cy="2598663"/>
          </a:xfrm>
        </p:spPr>
        <p:txBody>
          <a:bodyPr/>
          <a:lstStyle>
            <a:lvl1pPr marL="0" indent="0">
              <a:buClr>
                <a:srgbClr val="0085CA"/>
              </a:buClr>
              <a:buNone/>
              <a:defRPr sz="3733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“Click to add a quote”</a:t>
            </a:r>
            <a:endParaRPr lang="en-US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14019" y="5187001"/>
            <a:ext cx="5268383" cy="644160"/>
          </a:xfr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600" baseline="0">
                <a:solidFill>
                  <a:srgbClr val="0085CA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/>
              <a:t>Click to add quote attribution</a:t>
            </a:r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C82A34-B751-4BA4-AFFD-9972C4A063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6C2129F-5EA6-4C53-B816-7A59397581DD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1B7C45A-BDAA-4C78-AA73-7FD29BC47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92E866E-CD9C-4BF0-8162-C2ABEB4D6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4B5036B-C47B-4E07-BFD5-6399A531550E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F94CF6-0216-4519-9153-7234728351B3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999E982-A567-45F8-A14B-678120D65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DE65C65-ECD8-453B-9910-826316F7E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7000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609601" y="2346582"/>
            <a:ext cx="5267836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487909"/>
            <a:ext cx="10972800" cy="50755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314019" y="2346583"/>
            <a:ext cx="5268383" cy="2635477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14019" y="5256947"/>
            <a:ext cx="5268383" cy="570541"/>
          </a:xfrm>
        </p:spPr>
        <p:txBody>
          <a:bodyPr/>
          <a:lstStyle>
            <a:lvl1pPr marL="0" indent="0">
              <a:buNone/>
              <a:defRPr sz="1333">
                <a:solidFill>
                  <a:srgbClr val="9D9D9D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GB"/>
              <a:t>Click to add caption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9C6540-6DCA-4975-AD03-9BC5B14FB5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98618C-3D3A-47D5-A57C-E727CF9DC4D2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F99E8BF-6C91-4EC3-814E-94A788933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19D7640-282A-499B-A87B-0AD2D6215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4F0A01D-6AC9-4D88-90C3-8BE7117A5E49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C37DEB7-BA42-4AE4-8ADD-A4C538A2836E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AD36AD7-B438-4801-9EF1-82AD1A817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8309892-3922-4DEC-B08A-1B91D9CBD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44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9601" y="1487908"/>
            <a:ext cx="5268383" cy="34818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5260620"/>
            <a:ext cx="5268383" cy="570541"/>
          </a:xfrm>
        </p:spPr>
        <p:txBody>
          <a:bodyPr/>
          <a:lstStyle>
            <a:lvl1pPr marL="0" indent="0">
              <a:buNone/>
              <a:defRPr sz="1333">
                <a:solidFill>
                  <a:srgbClr val="9D9D9D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GB"/>
              <a:t>Click to add caption</a:t>
            </a:r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314019" y="1487910"/>
            <a:ext cx="5268383" cy="19725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314019" y="3754952"/>
            <a:ext cx="5268383" cy="2076211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9A6462-7ABC-43DE-B402-E92A281A988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2E048FD-3C04-489A-B0F7-B7723A99E293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778BA16-D890-4B1A-A81D-BB429E035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A910751-C8A2-4E9B-B93C-8443DDB13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4286E08-782A-4BC0-BCF9-8846795CEE6C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77A943-F8CA-4CDB-9405-5AC8740ABDBE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3CC3690-0489-4FD6-B720-898D6F799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CEB109A-1A06-44D0-80C8-D7953C996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384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336597-F22C-42C9-AA8F-56BBB01D07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C5CDF1-7309-43F7-B55E-2EF46FDABCE9}"/>
              </a:ext>
            </a:extLst>
          </p:cNvPr>
          <p:cNvGrpSpPr/>
          <p:nvPr userDrawn="1"/>
        </p:nvGrpSpPr>
        <p:grpSpPr>
          <a:xfrm>
            <a:off x="609598" y="509954"/>
            <a:ext cx="5181601" cy="704435"/>
            <a:chOff x="301524" y="139003"/>
            <a:chExt cx="4993224" cy="5515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06BDAF7-4DBD-4A6A-87A6-32E6D9E26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5B8446-2AB5-4ABA-8025-B14974054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C332C4E-EDAD-45A5-945C-B4C123B26AC3}"/>
                </a:ext>
              </a:extLst>
            </p:cNvPr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ACDAC7-1CEA-4498-95D8-B5364E08F23E}"/>
              </a:ext>
            </a:extLst>
          </p:cNvPr>
          <p:cNvGrpSpPr/>
          <p:nvPr userDrawn="1"/>
        </p:nvGrpSpPr>
        <p:grpSpPr>
          <a:xfrm>
            <a:off x="8815895" y="524680"/>
            <a:ext cx="2895458" cy="674981"/>
            <a:chOff x="8900628" y="124746"/>
            <a:chExt cx="2766505" cy="55153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52AE905-A6F5-4B9C-AAF1-620C1A5DC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BA1BCB9-23D9-40EF-A44D-359BB856F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054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lege_Powerpoint_Background_16-9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1172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46582"/>
            <a:ext cx="10972800" cy="34845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487909"/>
            <a:ext cx="109728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F2E832-86D1-441A-A2D3-4B720A98F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79F6-36C0-43D5-B2E8-C34DF8015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5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8" r:id="rId8"/>
    <p:sldLayoutId id="2147483669" r:id="rId9"/>
    <p:sldLayoutId id="2147483670" r:id="rId10"/>
    <p:sldLayoutId id="2147483672" r:id="rId11"/>
  </p:sldLayoutIdLst>
  <p:hf hdr="0" ftr="0" dt="0"/>
  <p:txStyles>
    <p:titleStyle>
      <a:lvl1pPr algn="l" defTabSz="609585" rtl="0" eaLnBrk="1" latinLnBrk="0" hangingPunct="1">
        <a:spcBef>
          <a:spcPct val="0"/>
        </a:spcBef>
        <a:buNone/>
        <a:defRPr sz="3200" b="1" kern="1200">
          <a:solidFill>
            <a:srgbClr val="0085CA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Clr>
          <a:srgbClr val="0085CA"/>
        </a:buClr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arxiv.org/abs/2104.00405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606.04671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ieeexplore.ieee.org/document/8107520" TargetMode="External"/><Relationship Id="rId4" Type="http://schemas.openxmlformats.org/officeDocument/2006/relationships/hyperlink" Target="https://arxiv.org/pdf/1907.07844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11.05769" TargetMode="External"/><Relationship Id="rId2" Type="http://schemas.openxmlformats.org/officeDocument/2006/relationships/hyperlink" Target="https://arxiv.org/pdf/1801.06519.pdf" TargetMode="Externa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1710.10368.pdf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arxiv.org/pdf/1612.00796.pdf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proceedings.mlr.press/v70/zenke17a/zenke17a.pdf" TargetMode="Externa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valanche.continualai.org/" TargetMode="External"/><Relationship Id="rId2" Type="http://schemas.openxmlformats.org/officeDocument/2006/relationships/hyperlink" Target="https://pytorch.org/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rxiv.org/pdf/2104.00405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arxiv.org/abs/2104.00405" TargetMode="Externa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arxiv.org/abs/2104.00405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iencedirect.com/topics/computer-science/machine-learning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637A0088-D978-C842-9E97-11DCD8A622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Continual Learning for HEP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b="1" dirty="0"/>
              <a:t>Marco Barbone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943F4A-6CE7-2C05-5C21-D543270044C6}"/>
              </a:ext>
            </a:extLst>
          </p:cNvPr>
          <p:cNvSpPr txBox="1"/>
          <p:nvPr/>
        </p:nvSpPr>
        <p:spPr>
          <a:xfrm>
            <a:off x="536713" y="641823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m.barbone19@imperial.ac.uk</a:t>
            </a:r>
          </a:p>
        </p:txBody>
      </p:sp>
    </p:spTree>
    <p:extLst>
      <p:ext uri="{BB962C8B-B14F-4D97-AF65-F5344CB8AC3E}">
        <p14:creationId xmlns:p14="http://schemas.microsoft.com/office/powerpoint/2010/main" val="4058368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title"/>
          </p:nvPr>
        </p:nvSpPr>
        <p:spPr>
          <a:xfrm>
            <a:off x="473233" y="1242605"/>
            <a:ext cx="9385200" cy="1218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 dirty="0"/>
              <a:t>Continual Learning (CL)</a:t>
            </a:r>
            <a:endParaRPr dirty="0"/>
          </a:p>
        </p:txBody>
      </p:sp>
      <p:sp>
        <p:nvSpPr>
          <p:cNvPr id="142" name="Google Shape;142;p14"/>
          <p:cNvSpPr txBox="1">
            <a:spLocks noGrp="1"/>
          </p:cNvSpPr>
          <p:nvPr>
            <p:ph type="body" idx="1"/>
          </p:nvPr>
        </p:nvSpPr>
        <p:spPr>
          <a:xfrm>
            <a:off x="418493" y="2071456"/>
            <a:ext cx="6424800" cy="4290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en" sz="2000" b="1" dirty="0"/>
              <a:t>Concept:</a:t>
            </a:r>
            <a:r>
              <a:rPr lang="en" sz="2000" dirty="0"/>
              <a:t> Train a model with a continuous stream of data</a:t>
            </a:r>
            <a:endParaRPr sz="2000" dirty="0"/>
          </a:p>
          <a:p>
            <a:pPr marL="0" indent="0">
              <a:spcBef>
                <a:spcPts val="1600"/>
              </a:spcBef>
              <a:buNone/>
            </a:pPr>
            <a:r>
              <a:rPr lang="en" sz="2000" dirty="0"/>
              <a:t>Learns from a sequence of partial experiences rather than all the data at once</a:t>
            </a:r>
            <a:endParaRPr sz="2000" dirty="0"/>
          </a:p>
          <a:p>
            <a:pPr marL="0" indent="0">
              <a:spcBef>
                <a:spcPts val="1600"/>
              </a:spcBef>
              <a:buNone/>
            </a:pPr>
            <a:r>
              <a:rPr lang="en" sz="2000" dirty="0"/>
              <a:t>Advantages:</a:t>
            </a:r>
            <a:endParaRPr sz="2000" dirty="0"/>
          </a:p>
          <a:p>
            <a:pPr indent="-409776">
              <a:spcBef>
                <a:spcPts val="1600"/>
              </a:spcBef>
              <a:buSzPct val="100000"/>
            </a:pPr>
            <a:r>
              <a:rPr lang="en" sz="1800" dirty="0"/>
              <a:t>Avoids </a:t>
            </a:r>
            <a:r>
              <a:rPr lang="en" sz="1800" b="1" dirty="0"/>
              <a:t>catastrophic forgetting</a:t>
            </a:r>
            <a:r>
              <a:rPr lang="en" sz="1800" dirty="0"/>
              <a:t> → initial training is not disregarded</a:t>
            </a:r>
            <a:endParaRPr sz="1800" dirty="0"/>
          </a:p>
          <a:p>
            <a:pPr indent="-409776">
              <a:buSzPct val="100000"/>
            </a:pPr>
            <a:r>
              <a:rPr lang="en" sz="1800" b="1" dirty="0"/>
              <a:t>Adapts </a:t>
            </a:r>
            <a:r>
              <a:rPr lang="en" sz="1800" dirty="0"/>
              <a:t>to a </a:t>
            </a:r>
            <a:r>
              <a:rPr lang="en" sz="1800" b="1" dirty="0"/>
              <a:t>changing data stream</a:t>
            </a:r>
            <a:r>
              <a:rPr lang="en" sz="1800" dirty="0"/>
              <a:t> → don’t need to quantify how the environment changes</a:t>
            </a:r>
            <a:endParaRPr sz="1800" dirty="0"/>
          </a:p>
          <a:p>
            <a:pPr indent="-409776">
              <a:buSzPct val="100000"/>
            </a:pPr>
            <a:r>
              <a:rPr lang="en" sz="1800" dirty="0"/>
              <a:t>Don’t need to store previous training data or retrain model</a:t>
            </a:r>
            <a:endParaRPr sz="1800" dirty="0"/>
          </a:p>
          <a:p>
            <a:pPr marL="0" indent="0">
              <a:spcBef>
                <a:spcPts val="1600"/>
              </a:spcBef>
              <a:buNone/>
            </a:pPr>
            <a:r>
              <a:rPr lang="en" sz="2100" dirty="0"/>
              <a:t>Disadvantages:</a:t>
            </a:r>
            <a:endParaRPr sz="2100" dirty="0"/>
          </a:p>
          <a:p>
            <a:pPr indent="-409776">
              <a:spcBef>
                <a:spcPts val="1600"/>
              </a:spcBef>
              <a:buSzPct val="100000"/>
            </a:pPr>
            <a:r>
              <a:rPr lang="en" sz="1800" dirty="0"/>
              <a:t>For supervised learning need a ~continual stream of labelled data which might not be accessible</a:t>
            </a:r>
          </a:p>
          <a:p>
            <a:pPr indent="-409776">
              <a:spcBef>
                <a:spcPts val="1600"/>
              </a:spcBef>
              <a:buSzPct val="100000"/>
            </a:pPr>
            <a:r>
              <a:rPr lang="en-US" sz="1800" dirty="0"/>
              <a:t>Inference is more expensive</a:t>
            </a:r>
            <a:endParaRPr sz="1800" dirty="0"/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434" y="1957133"/>
            <a:ext cx="4795833" cy="284923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4"/>
          <p:cNvSpPr txBox="1"/>
          <p:nvPr/>
        </p:nvSpPr>
        <p:spPr>
          <a:xfrm>
            <a:off x="7688633" y="5383875"/>
            <a:ext cx="43396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rgbClr val="0365C0"/>
                </a:solidFill>
              </a:rPr>
              <a:t>Non-stationary stream of experiences</a:t>
            </a:r>
            <a:endParaRPr sz="2400">
              <a:solidFill>
                <a:srgbClr val="0365C0"/>
              </a:solidFill>
            </a:endParaRPr>
          </a:p>
        </p:txBody>
      </p:sp>
      <p:cxnSp>
        <p:nvCxnSpPr>
          <p:cNvPr id="145" name="Google Shape;145;p14"/>
          <p:cNvCxnSpPr>
            <a:cxnSpLocks/>
          </p:cNvCxnSpPr>
          <p:nvPr/>
        </p:nvCxnSpPr>
        <p:spPr>
          <a:xfrm flipV="1">
            <a:off x="8919942" y="4773633"/>
            <a:ext cx="247391" cy="676433"/>
          </a:xfrm>
          <a:prstGeom prst="straightConnector1">
            <a:avLst/>
          </a:prstGeom>
          <a:noFill/>
          <a:ln w="9525" cap="flat" cmpd="sng">
            <a:solidFill>
              <a:srgbClr val="0365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6" name="Google Shape;146;p14"/>
          <p:cNvSpPr txBox="1"/>
          <p:nvPr/>
        </p:nvSpPr>
        <p:spPr>
          <a:xfrm>
            <a:off x="8560392" y="900503"/>
            <a:ext cx="17388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rgbClr val="0365C0"/>
                </a:solidFill>
              </a:rPr>
              <a:t>CL Algorithm</a:t>
            </a:r>
            <a:endParaRPr sz="2400">
              <a:solidFill>
                <a:srgbClr val="0365C0"/>
              </a:solidFill>
            </a:endParaRPr>
          </a:p>
        </p:txBody>
      </p:sp>
      <p:cxnSp>
        <p:nvCxnSpPr>
          <p:cNvPr id="147" name="Google Shape;147;p14"/>
          <p:cNvCxnSpPr/>
          <p:nvPr/>
        </p:nvCxnSpPr>
        <p:spPr>
          <a:xfrm flipH="1">
            <a:off x="9260109" y="1746877"/>
            <a:ext cx="20000" cy="1184800"/>
          </a:xfrm>
          <a:prstGeom prst="straightConnector1">
            <a:avLst/>
          </a:prstGeom>
          <a:noFill/>
          <a:ln w="9525" cap="flat" cmpd="sng">
            <a:solidFill>
              <a:srgbClr val="0365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" name="Google Shape;148;p14"/>
          <p:cNvSpPr txBox="1"/>
          <p:nvPr/>
        </p:nvSpPr>
        <p:spPr>
          <a:xfrm>
            <a:off x="11409600" y="1478601"/>
            <a:ext cx="7824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600" u="sng" dirty="0">
                <a:solidFill>
                  <a:schemeClr val="hlink"/>
                </a:solidFill>
                <a:hlinkClick r:id="rId4"/>
              </a:rPr>
              <a:t>[ref]</a:t>
            </a:r>
            <a:endParaRPr sz="1600" dirty="0"/>
          </a:p>
        </p:txBody>
      </p:sp>
      <p:sp>
        <p:nvSpPr>
          <p:cNvPr id="149" name="Google Shape;149;p14"/>
          <p:cNvSpPr txBox="1"/>
          <p:nvPr/>
        </p:nvSpPr>
        <p:spPr>
          <a:xfrm>
            <a:off x="78400" y="6452355"/>
            <a:ext cx="12113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C. Brown				Deployment of ML in Changing Environments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4EB14-ED05-D60B-0F0E-C233C80A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 strategies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0225F5-B692-C0C8-7CC7-96F36617B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●"/>
            </a:pPr>
            <a:r>
              <a:rPr lang="en-US" dirty="0"/>
              <a:t>Dynamic architecture approaches: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Explicit architecture modification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Implicit architecture modification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Dual architectures</a:t>
            </a:r>
          </a:p>
          <a:p>
            <a:r>
              <a:rPr lang="en-GB" dirty="0"/>
              <a:t>Regularization Approaches: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GB" dirty="0"/>
              <a:t>Penalty computing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GB" dirty="0"/>
              <a:t>Knowledge Distillation </a:t>
            </a:r>
          </a:p>
          <a:p>
            <a:pPr>
              <a:buSzPct val="75000"/>
              <a:buFont typeface="Arial" panose="020B0604020202020204" pitchFamily="34" charset="0"/>
              <a:buChar char="●"/>
            </a:pPr>
            <a:r>
              <a:rPr lang="en-GB" dirty="0"/>
              <a:t>Replay</a:t>
            </a:r>
          </a:p>
          <a:p>
            <a:pPr>
              <a:buSzPct val="75000"/>
              <a:buFont typeface="Arial" panose="020B0604020202020204" pitchFamily="34" charset="0"/>
              <a:buChar char="●"/>
            </a:pPr>
            <a:r>
              <a:rPr lang="en-GB" dirty="0"/>
              <a:t>Generative Replay</a:t>
            </a:r>
          </a:p>
          <a:p>
            <a:pPr>
              <a:buSzPct val="75000"/>
              <a:buFont typeface="Arial" panose="020B0604020202020204" pitchFamily="34" charset="0"/>
              <a:buChar char="●"/>
            </a:pPr>
            <a:r>
              <a:rPr lang="en-GB" dirty="0"/>
              <a:t>Hybrid Approaches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6A396-947E-3294-7340-AF5E1E876F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11</a:t>
            </a:fld>
            <a:endParaRPr lang="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8FC965-E368-2FCB-721D-A3B1FECAB432}"/>
              </a:ext>
            </a:extLst>
          </p:cNvPr>
          <p:cNvSpPr txBox="1"/>
          <p:nvPr/>
        </p:nvSpPr>
        <p:spPr>
          <a:xfrm>
            <a:off x="609600" y="6438837"/>
            <a:ext cx="10488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https://arxiv.org/pdf/1907.00182.pdf</a:t>
            </a:r>
          </a:p>
        </p:txBody>
      </p:sp>
    </p:spTree>
    <p:extLst>
      <p:ext uri="{BB962C8B-B14F-4D97-AF65-F5344CB8AC3E}">
        <p14:creationId xmlns:p14="http://schemas.microsoft.com/office/powerpoint/2010/main" val="4015391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8070E-A138-EDB0-BEC6-99D99E22F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Explicit architecture modification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24887-3412-6A08-3987-BA90584C9C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Progressive NNs </a:t>
            </a:r>
            <a:r>
              <a:rPr lang="en-US" dirty="0">
                <a:solidFill>
                  <a:schemeClr val="accent1"/>
                </a:solidFill>
                <a:hlinkClick r:id="rId3"/>
              </a:rPr>
              <a:t>[ref]</a:t>
            </a:r>
            <a:r>
              <a:rPr lang="en-US" dirty="0">
                <a:solidFill>
                  <a:schemeClr val="accent1"/>
                </a:solidFill>
              </a:rPr>
              <a:t>:</a:t>
            </a:r>
            <a:r>
              <a:rPr lang="en-US" dirty="0"/>
              <a:t> for each new task to be learned, a new model is created connected to all past ones.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the growth of parameters is quadratic </a:t>
            </a:r>
            <a:r>
              <a:rPr lang="en-US" dirty="0" err="1"/>
              <a:t>w.r.t.</a:t>
            </a:r>
            <a:r>
              <a:rPr lang="en-US" dirty="0"/>
              <a:t> the number of tasks</a:t>
            </a:r>
          </a:p>
          <a:p>
            <a:pPr>
              <a:buFont typeface="Arial" panose="020B0604020202020204" pitchFamily="34" charset="0"/>
              <a:buChar char="●"/>
            </a:pPr>
            <a:r>
              <a:rPr lang="en-US" dirty="0">
                <a:solidFill>
                  <a:schemeClr val="accent1"/>
                </a:solidFill>
              </a:rPr>
              <a:t>Growing NNs </a:t>
            </a:r>
            <a:r>
              <a:rPr lang="en-US" dirty="0">
                <a:solidFill>
                  <a:schemeClr val="accent1"/>
                </a:solidFill>
                <a:hlinkClick r:id="rId4"/>
              </a:rPr>
              <a:t>[ref]</a:t>
            </a:r>
            <a:r>
              <a:rPr lang="en-US" dirty="0">
                <a:solidFill>
                  <a:schemeClr val="accent1"/>
                </a:solidFill>
              </a:rPr>
              <a:t>: </a:t>
            </a:r>
            <a:r>
              <a:rPr lang="en-US" dirty="0"/>
              <a:t>dynamically extend layers or deepen the network</a:t>
            </a:r>
          </a:p>
          <a:p>
            <a:pPr algn="l"/>
            <a:r>
              <a:rPr lang="en-GB" i="0" dirty="0">
                <a:solidFill>
                  <a:schemeClr val="accent1"/>
                </a:solidFill>
                <a:effectLst/>
                <a:latin typeface="HelveticaNeue Regular"/>
              </a:rPr>
              <a:t>Learning without Forgetting (LWF) </a:t>
            </a:r>
            <a:r>
              <a:rPr lang="en-GB" i="0" dirty="0">
                <a:solidFill>
                  <a:schemeClr val="accent1"/>
                </a:solidFill>
                <a:effectLst/>
                <a:latin typeface="HelveticaNeue Regular"/>
                <a:hlinkClick r:id="rId5"/>
              </a:rPr>
              <a:t>[ref]</a:t>
            </a:r>
            <a:r>
              <a:rPr lang="en-GB" i="0" dirty="0">
                <a:solidFill>
                  <a:schemeClr val="accent1"/>
                </a:solidFill>
                <a:effectLst/>
                <a:latin typeface="HelveticaNeue Regular"/>
              </a:rPr>
              <a:t>: </a:t>
            </a:r>
            <a:r>
              <a:rPr lang="en-US" dirty="0"/>
              <a:t>dynamically adding neurons for new tasks. Output layers can be added in order not to change output parameters from previous tasks.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E339B-CC31-6F0A-55B5-400706E959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12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325851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BF776-B6A4-51C1-2878-F4986AFD3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Implicit Architecture Modification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E4863-F48B-DA13-6ECA-717E1FED65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Dynamically freezing weights that are not changed when learning a new task</a:t>
            </a:r>
          </a:p>
          <a:p>
            <a:r>
              <a:rPr lang="en-US" dirty="0"/>
              <a:t>Frozen weights are not changed by the backpropagation but are used in the forward pass</a:t>
            </a:r>
            <a:endParaRPr lang="en-GB" dirty="0"/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Difficult to balance the number of frozen weights</a:t>
            </a:r>
          </a:p>
          <a:p>
            <a:r>
              <a:rPr lang="en-GB" dirty="0">
                <a:solidFill>
                  <a:schemeClr val="accent1"/>
                </a:solidFill>
              </a:rPr>
              <a:t>Piggyback [</a:t>
            </a:r>
            <a:r>
              <a:rPr lang="en-GB" dirty="0">
                <a:solidFill>
                  <a:schemeClr val="accent1"/>
                </a:solidFill>
                <a:hlinkClick r:id="rId2"/>
              </a:rPr>
              <a:t>ref</a:t>
            </a:r>
            <a:r>
              <a:rPr lang="en-GB" dirty="0">
                <a:solidFill>
                  <a:schemeClr val="accent1"/>
                </a:solidFill>
              </a:rPr>
              <a:t>]: </a:t>
            </a:r>
            <a:r>
              <a:rPr lang="en-GB" dirty="0"/>
              <a:t>learn binary masks to freeze weights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PackNet</a:t>
            </a:r>
            <a:r>
              <a:rPr lang="en-US" dirty="0">
                <a:solidFill>
                  <a:schemeClr val="accent1"/>
                </a:solidFill>
              </a:rPr>
              <a:t> [</a:t>
            </a:r>
            <a:r>
              <a:rPr lang="en-US" dirty="0">
                <a:solidFill>
                  <a:schemeClr val="accent1"/>
                </a:solidFill>
                <a:hlinkClick r:id="rId3"/>
              </a:rPr>
              <a:t>ref</a:t>
            </a:r>
            <a:r>
              <a:rPr lang="en-US" dirty="0">
                <a:solidFill>
                  <a:schemeClr val="accent1"/>
                </a:solidFill>
              </a:rPr>
              <a:t>]: </a:t>
            </a:r>
            <a:r>
              <a:rPr lang="en-US" dirty="0"/>
              <a:t>iteratively pruning unimportant weights and fine-tuning them for learning new tasks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FBFE2-A3FF-410C-693C-1C35AA859B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13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191052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499A4-B0B4-E796-E4A6-9D711B248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networks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6A6BE-C05E-592F-8F1C-CE7200AB7C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Emulates the human brain: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Hippocampus = short term memory (STM)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Neocortex = long term memory (LTM)</a:t>
            </a:r>
          </a:p>
          <a:p>
            <a:pPr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accent1"/>
                </a:solidFill>
              </a:rPr>
              <a:t>DGDMN </a:t>
            </a:r>
            <a:r>
              <a:rPr lang="en-GB" dirty="0">
                <a:solidFill>
                  <a:schemeClr val="accent1"/>
                </a:solidFill>
                <a:hlinkClick r:id="rId2"/>
              </a:rPr>
              <a:t>[ref]</a:t>
            </a:r>
            <a:r>
              <a:rPr lang="en-GB" dirty="0"/>
              <a:t>: 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GB" dirty="0"/>
              <a:t>If a new task is learnt an STM is assigned to it 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GB" dirty="0"/>
              <a:t>When all the STM are exhausted, they are consolidated in LTM to be freed</a:t>
            </a:r>
          </a:p>
          <a:p>
            <a:pPr lvl="1">
              <a:buFont typeface="Arial" panose="020B0604020202020204" pitchFamily="34" charset="0"/>
              <a:buChar char="–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BB539-ECFC-9230-868F-E72FFB08F4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14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275785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83348-4BCC-7302-E495-D2785CC0C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Penalty Computing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D4C63B-551D-9277-AFB0-E4C186323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267465"/>
            <a:ext cx="6034061" cy="382436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Elastic Weight Consolidation (EWC) </a:t>
            </a:r>
            <a:r>
              <a:rPr lang="en-GB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[ref]</a:t>
            </a:r>
            <a:r>
              <a:rPr lang="en-GB" dirty="0">
                <a:solidFill>
                  <a:schemeClr val="accent1"/>
                </a:solidFill>
              </a:rPr>
              <a:t>: </a:t>
            </a:r>
            <a:r>
              <a:rPr lang="en-US" dirty="0"/>
              <a:t>searching for important weights inside the models and protect them afterwards to prevent forgetting.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6A21BF-F294-0EDC-EEB6-8105A38A11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it" smtClean="0"/>
              <a:pPr>
                <a:spcAft>
                  <a:spcPts val="600"/>
                </a:spcAft>
              </a:pPr>
              <a:t>15</a:t>
            </a:fld>
            <a:endParaRPr lang="it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C5A9C7A-A15D-5530-3E88-E7AE2B6D1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84394" y="2143099"/>
            <a:ext cx="5839317" cy="322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30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2D7C7-2132-4BB8-7711-1AF75FBFC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Penalty Computing (cont’d)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C3B22-2819-1CE9-A79F-3219C6378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Synaptic Intelligence (SI) </a:t>
            </a:r>
            <a:r>
              <a:rPr lang="en-GB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[ref]</a:t>
            </a:r>
            <a:r>
              <a:rPr lang="en-GB" dirty="0">
                <a:solidFill>
                  <a:schemeClr val="accent1"/>
                </a:solidFill>
              </a:rPr>
              <a:t>: 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endows each individual synapse with a local measure of “importance” in solving tasks the network has been trained on in the past;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when training on a new task we penalize changes to important parameters to avoid old memories from being overwritten.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9FC37-EC07-6A9F-7B00-82A9022C87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16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647695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A6784-2842-1491-6A6B-8B89B0BA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distillation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D37B5C-F95E-EEC0-3C4A-E9EB30075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A has learned to solve a task, train B to solve the same task</a:t>
            </a:r>
          </a:p>
          <a:p>
            <a:r>
              <a:rPr lang="en-US" dirty="0"/>
              <a:t>Forward the same input to both A and B and impose B to have the same output as A</a:t>
            </a:r>
          </a:p>
          <a:p>
            <a:r>
              <a:rPr lang="en-US" dirty="0"/>
              <a:t>Distillation should be more efficient than retraining B because A produces a soft-target that helps B to learn faster</a:t>
            </a:r>
          </a:p>
          <a:p>
            <a:r>
              <a:rPr lang="en-US" dirty="0"/>
              <a:t>In continual learning, after network A learned to solve the old task, distill knowledge from A to B while B is learning a new task. B should learn how to solve both tasks.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DA5EA-1F2E-40E3-5ED3-82DA1EAF06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17</a:t>
            </a:fld>
            <a:endParaRPr lang="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B4C19-00CE-F32C-071A-F943159BCE9F}"/>
              </a:ext>
            </a:extLst>
          </p:cNvPr>
          <p:cNvSpPr txBox="1"/>
          <p:nvPr/>
        </p:nvSpPr>
        <p:spPr>
          <a:xfrm>
            <a:off x="415600" y="6480023"/>
            <a:ext cx="11360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https://arxiv.org/abs/1503.02531, https://arxiv.org/pdf/1907.00182.pdf</a:t>
            </a:r>
          </a:p>
        </p:txBody>
      </p:sp>
    </p:spTree>
    <p:extLst>
      <p:ext uri="{BB962C8B-B14F-4D97-AF65-F5344CB8AC3E}">
        <p14:creationId xmlns:p14="http://schemas.microsoft.com/office/powerpoint/2010/main" val="1839442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C3B9B-0E90-8285-26C2-0E15984D5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Rehearsal (replay)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A21EC-2BA8-CC6C-B584-8D959A808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Save past samples as memory of past tasks</a:t>
            </a:r>
          </a:p>
          <a:p>
            <a:pPr lvl="1"/>
            <a:r>
              <a:rPr lang="en-US" dirty="0"/>
              <a:t>Samples needs to be carefully chosen and sorted</a:t>
            </a:r>
          </a:p>
          <a:p>
            <a:r>
              <a:rPr lang="en-GB" sz="2400" dirty="0">
                <a:solidFill>
                  <a:schemeClr val="accent1"/>
                </a:solidFill>
              </a:rPr>
              <a:t>Interleave previous data </a:t>
            </a:r>
            <a:r>
              <a:rPr lang="en-GB" sz="2400" dirty="0"/>
              <a:t>with </a:t>
            </a:r>
            <a:r>
              <a:rPr lang="en-GB" sz="2400" dirty="0">
                <a:solidFill>
                  <a:schemeClr val="accent1"/>
                </a:solidFill>
              </a:rPr>
              <a:t>new data </a:t>
            </a:r>
            <a:r>
              <a:rPr lang="en-GB" sz="2400" dirty="0"/>
              <a:t>as model is trained</a:t>
            </a:r>
            <a:endParaRPr lang="en-US" dirty="0"/>
          </a:p>
          <a:p>
            <a:r>
              <a:rPr lang="en-US" dirty="0"/>
              <a:t>Might require large storage</a:t>
            </a:r>
          </a:p>
          <a:p>
            <a:r>
              <a:rPr lang="en-US" dirty="0"/>
              <a:t>Privacy concerns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D4BAE-0F6A-D471-5F8A-A83633A650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18</a:t>
            </a:fld>
            <a:endParaRPr lang="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C42370-F884-6A8C-CE60-9E44F8EE6CE7}"/>
              </a:ext>
            </a:extLst>
          </p:cNvPr>
          <p:cNvSpPr txBox="1"/>
          <p:nvPr/>
        </p:nvSpPr>
        <p:spPr>
          <a:xfrm>
            <a:off x="415600" y="6434646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https://hal.science/hal-01951954/document</a:t>
            </a:r>
          </a:p>
        </p:txBody>
      </p:sp>
    </p:spTree>
    <p:extLst>
      <p:ext uri="{BB962C8B-B14F-4D97-AF65-F5344CB8AC3E}">
        <p14:creationId xmlns:p14="http://schemas.microsoft.com/office/powerpoint/2010/main" val="178772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32CC-850B-0FE0-9BFF-9F1FE419C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Replay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8EA69-254E-0240-918E-96A1BEC19E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Replay, but instead of storing samples, it trains a generative model on the data distribution </a:t>
            </a:r>
          </a:p>
          <a:p>
            <a:r>
              <a:rPr lang="en-US" dirty="0"/>
              <a:t>One example is to use dual networks: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One frozen model generates samples from past experiences 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Another learns to generate and classify actual samples in addition to the regenerated ones.</a:t>
            </a:r>
          </a:p>
          <a:p>
            <a:pPr lvl="1">
              <a:buSzPct val="100000"/>
              <a:buFont typeface="Arial" panose="020B0604020202020204" pitchFamily="34" charset="0"/>
              <a:buChar char="–"/>
            </a:pPr>
            <a:r>
              <a:rPr lang="en-US" dirty="0"/>
              <a:t>When a task is over, replace the frozen model by the actual one, freeze it, and initialize a new model to learn next task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34CB5-636E-30F1-6D53-E2C8CD9B29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19</a:t>
            </a:fld>
            <a:endParaRPr lang="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C773D8-0E8A-730C-55FF-8AFFB42586F2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https://arxiv.org/abs/1710.10368</a:t>
            </a:r>
          </a:p>
        </p:txBody>
      </p:sp>
    </p:spTree>
    <p:extLst>
      <p:ext uri="{BB962C8B-B14F-4D97-AF65-F5344CB8AC3E}">
        <p14:creationId xmlns:p14="http://schemas.microsoft.com/office/powerpoint/2010/main" val="426660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CBB1FD-81F3-B3C6-C495-3AC3A51B3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detector degradation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CF0B70-90B4-94D8-5103-EE03B80E59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C330E-A49F-97DB-8F04-064CA3DC23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2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66C70B9-C5C1-6136-028E-5863FC786AC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049463"/>
            <a:ext cx="5157788" cy="386873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FD3A62-47F3-C7C3-2B73-A6EB06E259E9}"/>
              </a:ext>
            </a:extLst>
          </p:cNvPr>
          <p:cNvSpPr txBox="1"/>
          <p:nvPr/>
        </p:nvSpPr>
        <p:spPr>
          <a:xfrm>
            <a:off x="609600" y="6459865"/>
            <a:ext cx="86787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2"/>
                </a:solidFill>
              </a:rPr>
              <a:t>https://twiki.cern.ch/twiki/bin/view/CMSPublic/LumiPublicResults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FAC18-C0EF-1C86-93C2-43A10F487138}"/>
              </a:ext>
            </a:extLst>
          </p:cNvPr>
          <p:cNvSpPr txBox="1"/>
          <p:nvPr/>
        </p:nvSpPr>
        <p:spPr>
          <a:xfrm>
            <a:off x="1487510" y="2323558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Delivered and recoded luminosity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9338AB-7002-5FA4-FC9B-786B753818DA}"/>
              </a:ext>
            </a:extLst>
          </p:cNvPr>
          <p:cNvSpPr txBox="1"/>
          <p:nvPr/>
        </p:nvSpPr>
        <p:spPr>
          <a:xfrm>
            <a:off x="5573388" y="2467718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damages the sensors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3DB7C0-5E61-7B09-080A-B7F3926EC5FE}"/>
              </a:ext>
            </a:extLst>
          </p:cNvPr>
          <p:cNvSpPr txBox="1"/>
          <p:nvPr/>
        </p:nvSpPr>
        <p:spPr>
          <a:xfrm>
            <a:off x="3048856" y="3246902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effectLst/>
              </a:rPr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3495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B38C8-C963-109F-55E6-66EE5D5A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8259A-CB64-4D3A-9C7E-116FB5FC5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Replay with reservoir sampling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077B2-A3F4-CC73-A90F-60FA6788C8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20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459849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8485C-AAE1-F347-63F1-AFED1F4F8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535" y="2665400"/>
            <a:ext cx="11360800" cy="763600"/>
          </a:xfrm>
        </p:spPr>
        <p:txBody>
          <a:bodyPr>
            <a:noAutofit/>
          </a:bodyPr>
          <a:lstStyle/>
          <a:p>
            <a:r>
              <a:rPr lang="en-US" sz="6000" dirty="0"/>
              <a:t>Tools and frameworks</a:t>
            </a:r>
            <a:endParaRPr lang="en-GB" sz="6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963B0-442A-4ACB-6E14-0A6B80FD7A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21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722144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7284-8369-9037-6167-FBC7E8008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and frameworks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EF878-8C15-7FB9-7323-433C77BCC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2381" y="4759629"/>
            <a:ext cx="5309783" cy="1205404"/>
          </a:xfrm>
        </p:spPr>
        <p:txBody>
          <a:bodyPr>
            <a:normAutofit lnSpcReduction="10000"/>
          </a:bodyPr>
          <a:lstStyle/>
          <a:p>
            <a:pPr marL="152396" indent="0">
              <a:buNone/>
            </a:pPr>
            <a:r>
              <a:rPr lang="en-GB" dirty="0">
                <a:hlinkClick r:id="rId2"/>
              </a:rPr>
              <a:t>https://pytorch.org/</a:t>
            </a:r>
            <a:endParaRPr lang="en-GB" dirty="0"/>
          </a:p>
          <a:p>
            <a:pPr marL="152396" indent="0">
              <a:buNone/>
            </a:pPr>
            <a:r>
              <a:rPr lang="en-GB" dirty="0">
                <a:hlinkClick r:id="rId3"/>
              </a:rPr>
              <a:t>https://avalanche.continualai.org/</a:t>
            </a:r>
            <a:endParaRPr lang="en-GB" dirty="0"/>
          </a:p>
          <a:p>
            <a:pPr marL="152396" indent="0">
              <a:buNone/>
            </a:pPr>
            <a:r>
              <a:rPr lang="en-GB" dirty="0">
                <a:hlinkClick r:id="rId4"/>
              </a:rPr>
              <a:t>https://arxiv.org/pdf/2104.00405.pdf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A86A0-C7D4-6DA7-E689-AB49CB5912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22</a:t>
            </a:fld>
            <a:endParaRPr lang="it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9C4A02C-23E5-2C4D-8254-6B8DEE3D4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97" y="2602472"/>
            <a:ext cx="5011750" cy="124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BDB0070-DA47-DEF9-EC5D-81E2C68ECB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4" r="60341"/>
          <a:stretch/>
        </p:blipFill>
        <p:spPr bwMode="auto">
          <a:xfrm>
            <a:off x="7534031" y="1952458"/>
            <a:ext cx="2582656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028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title"/>
          </p:nvPr>
        </p:nvSpPr>
        <p:spPr>
          <a:xfrm>
            <a:off x="473233" y="1242605"/>
            <a:ext cx="9385200" cy="1218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 dirty="0"/>
              <a:t>Avalanche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Google Shape;142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8493" y="2071456"/>
                <a:ext cx="6424800" cy="42908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+mn-lt"/>
                  </a:rPr>
                  <a:t>A </a:t>
                </a:r>
                <a:r>
                  <a:rPr lang="en-US" sz="2000" i="1" dirty="0">
                    <a:solidFill>
                      <a:schemeClr val="accent1"/>
                    </a:solidFill>
                    <a:latin typeface="+mn-lt"/>
                  </a:rPr>
                  <a:t>Benchmark</a:t>
                </a:r>
                <a:r>
                  <a:rPr lang="en-US" sz="2000" dirty="0">
                    <a:latin typeface="+mn-lt"/>
                  </a:rPr>
                  <a:t> generates a stream of experiences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GB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 which are sequentially accessible by the </a:t>
                </a:r>
                <a:r>
                  <a:rPr lang="en-US" sz="2000" dirty="0">
                    <a:solidFill>
                      <a:schemeClr val="accent1"/>
                    </a:solidFill>
                    <a:latin typeface="+mn-lt"/>
                  </a:rPr>
                  <a:t>continual learning algorithm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𝐶𝐿</m:t>
                        </m:r>
                      </m:sub>
                    </m:sSub>
                  </m:oMath>
                </a14:m>
                <a:r>
                  <a:rPr lang="en-US" sz="2000" dirty="0">
                    <a:latin typeface="+mn-lt"/>
                  </a:rPr>
                  <a:t> with its internal model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+mn-lt"/>
                  </a:rPr>
                  <a:t>. </a:t>
                </a:r>
              </a:p>
              <a:p>
                <a:pPr marL="0" indent="0">
                  <a:buNone/>
                </a:pPr>
                <a:r>
                  <a:rPr lang="en-US" sz="2000" dirty="0">
                    <a:latin typeface="+mn-lt"/>
                  </a:rPr>
                  <a:t>The </a:t>
                </a:r>
                <a:r>
                  <a:rPr lang="en-US" sz="2000" i="1" dirty="0">
                    <a:solidFill>
                      <a:schemeClr val="accent1"/>
                    </a:solidFill>
                    <a:latin typeface="+mn-lt"/>
                  </a:rPr>
                  <a:t>Evaluator</a:t>
                </a:r>
                <a:r>
                  <a:rPr lang="en-US" sz="2000" dirty="0">
                    <a:latin typeface="+mn-lt"/>
                  </a:rPr>
                  <a:t> object directly interacting with the algorithm provides a unified interface to control and compute several </a:t>
                </a:r>
                <a:r>
                  <a:rPr lang="en-US" sz="2000" dirty="0">
                    <a:solidFill>
                      <a:schemeClr val="accent1"/>
                    </a:solidFill>
                    <a:latin typeface="+mn-lt"/>
                  </a:rPr>
                  <a:t>performance metrics</a:t>
                </a:r>
                <a:r>
                  <a:rPr lang="en-US" sz="2000" dirty="0">
                    <a:latin typeface="+mn-lt"/>
                  </a:rPr>
                  <a:t> </a:t>
                </a:r>
                <a:r>
                  <a:rPr lang="en-US" sz="2000" dirty="0">
                    <a:solidFill>
                      <a:schemeClr val="accent1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/>
                    </a:solidFill>
                    <a:latin typeface="+mn-lt"/>
                  </a:rPr>
                  <a:t>)</a:t>
                </a:r>
                <a:r>
                  <a:rPr lang="en-US" sz="2000" dirty="0">
                    <a:latin typeface="+mn-lt"/>
                  </a:rPr>
                  <a:t>, delegating results logging to the </a:t>
                </a:r>
                <a:r>
                  <a:rPr lang="en-US" sz="2000" dirty="0">
                    <a:solidFill>
                      <a:schemeClr val="accent1"/>
                    </a:solidFill>
                    <a:latin typeface="+mn-lt"/>
                  </a:rPr>
                  <a:t>Logger</a:t>
                </a:r>
                <a:r>
                  <a:rPr lang="en-US" sz="2000" dirty="0">
                    <a:latin typeface="+mn-lt"/>
                  </a:rPr>
                  <a:t>(s) objects. </a:t>
                </a:r>
              </a:p>
              <a:p>
                <a:pPr marL="0" indent="0">
                  <a:buNone/>
                </a:pPr>
                <a:endParaRPr lang="en-US" sz="2000" dirty="0">
                  <a:latin typeface="+mn-lt"/>
                </a:endParaRPr>
              </a:p>
              <a:p>
                <a:pPr marL="0" indent="0">
                  <a:buNone/>
                </a:pPr>
                <a:endParaRPr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142" name="Google Shape;142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8493" y="2071456"/>
                <a:ext cx="6424800" cy="4290800"/>
              </a:xfrm>
              <a:prstGeom prst="rect">
                <a:avLst/>
              </a:prstGeom>
              <a:blipFill>
                <a:blip r:embed="rId3"/>
                <a:stretch>
                  <a:fillRect l="-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" name="Google Shape;14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8434" y="1957133"/>
            <a:ext cx="4795833" cy="284923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4"/>
          <p:cNvSpPr txBox="1"/>
          <p:nvPr/>
        </p:nvSpPr>
        <p:spPr>
          <a:xfrm>
            <a:off x="7688633" y="5383875"/>
            <a:ext cx="43396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rgbClr val="0365C0"/>
                </a:solidFill>
              </a:rPr>
              <a:t>Non-stationary stream of experiences</a:t>
            </a:r>
            <a:endParaRPr sz="2400">
              <a:solidFill>
                <a:srgbClr val="0365C0"/>
              </a:solidFill>
            </a:endParaRPr>
          </a:p>
        </p:txBody>
      </p:sp>
      <p:cxnSp>
        <p:nvCxnSpPr>
          <p:cNvPr id="145" name="Google Shape;145;p14"/>
          <p:cNvCxnSpPr>
            <a:cxnSpLocks/>
          </p:cNvCxnSpPr>
          <p:nvPr/>
        </p:nvCxnSpPr>
        <p:spPr>
          <a:xfrm flipV="1">
            <a:off x="8919942" y="4773633"/>
            <a:ext cx="247391" cy="676433"/>
          </a:xfrm>
          <a:prstGeom prst="straightConnector1">
            <a:avLst/>
          </a:prstGeom>
          <a:noFill/>
          <a:ln w="9525" cap="flat" cmpd="sng">
            <a:solidFill>
              <a:srgbClr val="0365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6" name="Google Shape;146;p14"/>
          <p:cNvSpPr txBox="1"/>
          <p:nvPr/>
        </p:nvSpPr>
        <p:spPr>
          <a:xfrm>
            <a:off x="8560392" y="900503"/>
            <a:ext cx="17388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rgbClr val="0365C0"/>
                </a:solidFill>
              </a:rPr>
              <a:t>CL Algorithm</a:t>
            </a:r>
            <a:endParaRPr sz="2400">
              <a:solidFill>
                <a:srgbClr val="0365C0"/>
              </a:solidFill>
            </a:endParaRPr>
          </a:p>
        </p:txBody>
      </p:sp>
      <p:cxnSp>
        <p:nvCxnSpPr>
          <p:cNvPr id="147" name="Google Shape;147;p14"/>
          <p:cNvCxnSpPr/>
          <p:nvPr/>
        </p:nvCxnSpPr>
        <p:spPr>
          <a:xfrm flipH="1">
            <a:off x="9260109" y="1746877"/>
            <a:ext cx="20000" cy="1184800"/>
          </a:xfrm>
          <a:prstGeom prst="straightConnector1">
            <a:avLst/>
          </a:prstGeom>
          <a:noFill/>
          <a:ln w="9525" cap="flat" cmpd="sng">
            <a:solidFill>
              <a:srgbClr val="0365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" name="Google Shape;148;p14"/>
          <p:cNvSpPr txBox="1"/>
          <p:nvPr/>
        </p:nvSpPr>
        <p:spPr>
          <a:xfrm>
            <a:off x="11409600" y="1478601"/>
            <a:ext cx="7824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600" u="sng" dirty="0">
                <a:solidFill>
                  <a:schemeClr val="hlink"/>
                </a:solidFill>
                <a:hlinkClick r:id="rId5"/>
              </a:rPr>
              <a:t>[ref]</a:t>
            </a:r>
            <a:endParaRPr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38F5DE-8CCC-15DF-BB36-2198E1154A61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https://arxiv.org/pdf/2104.00405.pdf</a:t>
            </a:r>
          </a:p>
        </p:txBody>
      </p:sp>
    </p:spTree>
    <p:extLst>
      <p:ext uri="{BB962C8B-B14F-4D97-AF65-F5344CB8AC3E}">
        <p14:creationId xmlns:p14="http://schemas.microsoft.com/office/powerpoint/2010/main" val="88637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title"/>
          </p:nvPr>
        </p:nvSpPr>
        <p:spPr>
          <a:xfrm>
            <a:off x="473233" y="1242605"/>
            <a:ext cx="9385200" cy="1218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" dirty="0"/>
              <a:t>Avalanche</a:t>
            </a:r>
            <a:endParaRPr dirty="0"/>
          </a:p>
        </p:txBody>
      </p:sp>
      <p:sp>
        <p:nvSpPr>
          <p:cNvPr id="142" name="Google Shape;142;p14"/>
          <p:cNvSpPr txBox="1">
            <a:spLocks noGrp="1"/>
          </p:cNvSpPr>
          <p:nvPr>
            <p:ph type="body" idx="1"/>
          </p:nvPr>
        </p:nvSpPr>
        <p:spPr>
          <a:xfrm>
            <a:off x="418493" y="2071456"/>
            <a:ext cx="6424800" cy="4290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342900" indent="-342900"/>
            <a:r>
              <a:rPr lang="en-US" sz="2000" dirty="0">
                <a:latin typeface="+mn-lt"/>
              </a:rPr>
              <a:t>Benchmarks</a:t>
            </a:r>
          </a:p>
          <a:p>
            <a:pPr marL="342900" indent="-342900"/>
            <a:r>
              <a:rPr lang="en-US" sz="2000" dirty="0">
                <a:latin typeface="+mn-lt"/>
              </a:rPr>
              <a:t>Model architecture</a:t>
            </a:r>
          </a:p>
          <a:p>
            <a:pPr marL="342900" indent="-342900"/>
            <a:r>
              <a:rPr lang="en-US" sz="2000" dirty="0">
                <a:latin typeface="+mn-lt"/>
              </a:rPr>
              <a:t>CL strategy </a:t>
            </a:r>
          </a:p>
          <a:p>
            <a:pPr marL="342900" indent="-342900"/>
            <a:r>
              <a:rPr lang="en-US" sz="2000" dirty="0">
                <a:latin typeface="+mn-lt"/>
              </a:rPr>
              <a:t>Metrics</a:t>
            </a:r>
          </a:p>
          <a:p>
            <a:pPr marL="342900" indent="-342900"/>
            <a:r>
              <a:rPr lang="en-US" sz="2000" dirty="0">
                <a:latin typeface="+mn-lt"/>
              </a:rPr>
              <a:t>Logger</a:t>
            </a:r>
          </a:p>
          <a:p>
            <a:pPr marL="457200" indent="-457200"/>
            <a:endParaRPr sz="2800" dirty="0">
              <a:latin typeface="+mn-lt"/>
            </a:endParaRPr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434" y="1957133"/>
            <a:ext cx="4795833" cy="284923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4"/>
          <p:cNvSpPr txBox="1"/>
          <p:nvPr/>
        </p:nvSpPr>
        <p:spPr>
          <a:xfrm>
            <a:off x="7688633" y="5383875"/>
            <a:ext cx="43396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rgbClr val="0365C0"/>
                </a:solidFill>
              </a:rPr>
              <a:t>Non-stationary stream of experiences</a:t>
            </a:r>
            <a:endParaRPr sz="2400">
              <a:solidFill>
                <a:srgbClr val="0365C0"/>
              </a:solidFill>
            </a:endParaRPr>
          </a:p>
        </p:txBody>
      </p:sp>
      <p:cxnSp>
        <p:nvCxnSpPr>
          <p:cNvPr id="145" name="Google Shape;145;p14"/>
          <p:cNvCxnSpPr>
            <a:cxnSpLocks/>
          </p:cNvCxnSpPr>
          <p:nvPr/>
        </p:nvCxnSpPr>
        <p:spPr>
          <a:xfrm flipV="1">
            <a:off x="8919942" y="4773633"/>
            <a:ext cx="247391" cy="676433"/>
          </a:xfrm>
          <a:prstGeom prst="straightConnector1">
            <a:avLst/>
          </a:prstGeom>
          <a:noFill/>
          <a:ln w="9525" cap="flat" cmpd="sng">
            <a:solidFill>
              <a:srgbClr val="0365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6" name="Google Shape;146;p14"/>
          <p:cNvSpPr txBox="1"/>
          <p:nvPr/>
        </p:nvSpPr>
        <p:spPr>
          <a:xfrm>
            <a:off x="8560392" y="900503"/>
            <a:ext cx="17388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rgbClr val="0365C0"/>
                </a:solidFill>
              </a:rPr>
              <a:t>CL Algorithm</a:t>
            </a:r>
            <a:endParaRPr sz="2400">
              <a:solidFill>
                <a:srgbClr val="0365C0"/>
              </a:solidFill>
            </a:endParaRPr>
          </a:p>
        </p:txBody>
      </p:sp>
      <p:cxnSp>
        <p:nvCxnSpPr>
          <p:cNvPr id="147" name="Google Shape;147;p14"/>
          <p:cNvCxnSpPr/>
          <p:nvPr/>
        </p:nvCxnSpPr>
        <p:spPr>
          <a:xfrm flipH="1">
            <a:off x="9260109" y="1746877"/>
            <a:ext cx="20000" cy="1184800"/>
          </a:xfrm>
          <a:prstGeom prst="straightConnector1">
            <a:avLst/>
          </a:prstGeom>
          <a:noFill/>
          <a:ln w="9525" cap="flat" cmpd="sng">
            <a:solidFill>
              <a:srgbClr val="0365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" name="Google Shape;148;p14"/>
          <p:cNvSpPr txBox="1"/>
          <p:nvPr/>
        </p:nvSpPr>
        <p:spPr>
          <a:xfrm>
            <a:off x="11409600" y="1478601"/>
            <a:ext cx="7824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600" u="sng" dirty="0">
                <a:solidFill>
                  <a:schemeClr val="hlink"/>
                </a:solidFill>
                <a:hlinkClick r:id="rId4"/>
              </a:rPr>
              <a:t>[ref]</a:t>
            </a:r>
            <a:endParaRPr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B5CE11-8974-E31C-81EF-767340630752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https://arxiv.org/pdf/2104.00405.pdf</a:t>
            </a:r>
          </a:p>
        </p:txBody>
      </p:sp>
    </p:spTree>
    <p:extLst>
      <p:ext uri="{BB962C8B-B14F-4D97-AF65-F5344CB8AC3E}">
        <p14:creationId xmlns:p14="http://schemas.microsoft.com/office/powerpoint/2010/main" val="2875270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67B09-5B35-6EF2-2988-0E9B0326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62848-64FC-6D75-5544-998E9433F6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Dataset</a:t>
            </a:r>
            <a:r>
              <a:rPr lang="en-GB" dirty="0"/>
              <a:t>: collection of examples</a:t>
            </a:r>
          </a:p>
          <a:p>
            <a:r>
              <a:rPr lang="en-GB" dirty="0">
                <a:solidFill>
                  <a:schemeClr val="accent1"/>
                </a:solidFill>
              </a:rPr>
              <a:t>Scenario</a:t>
            </a:r>
            <a:r>
              <a:rPr lang="en-GB" dirty="0"/>
              <a:t>: </a:t>
            </a:r>
            <a:r>
              <a:rPr lang="en-US" dirty="0">
                <a:effectLst/>
              </a:rPr>
              <a:t>specificities about the continual stream of data, a continual learning algorithm will face</a:t>
            </a:r>
          </a:p>
          <a:p>
            <a:r>
              <a:rPr lang="en-US" dirty="0">
                <a:solidFill>
                  <a:schemeClr val="accent1"/>
                </a:solidFill>
                <a:effectLst/>
              </a:rPr>
              <a:t>Benchmark</a:t>
            </a:r>
            <a:r>
              <a:rPr lang="en-US" dirty="0">
                <a:effectLst/>
              </a:rPr>
              <a:t>: combination of a scenario with one or multiple datasets</a:t>
            </a:r>
            <a:endParaRPr lang="en-GB" dirty="0"/>
          </a:p>
          <a:p>
            <a:endParaRPr lang="en-GB" dirty="0"/>
          </a:p>
          <a:p>
            <a:r>
              <a:rPr lang="en-GB" dirty="0"/>
              <a:t>Need to specify training and test experiences and task labels</a:t>
            </a:r>
          </a:p>
          <a:p>
            <a:r>
              <a:rPr lang="en-GB" dirty="0"/>
              <a:t>The benchmark provides train stream and test stream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903FF-1FD1-5703-035C-37C5461E57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25</a:t>
            </a:fld>
            <a:endParaRPr lang="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8CA15-C555-4516-3FD7-AA0C64E920AC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https://avalanche.continualai.org/from-zero-to-hero-tutorial/03_benchmarks</a:t>
            </a:r>
          </a:p>
        </p:txBody>
      </p:sp>
    </p:spTree>
    <p:extLst>
      <p:ext uri="{BB962C8B-B14F-4D97-AF65-F5344CB8AC3E}">
        <p14:creationId xmlns:p14="http://schemas.microsoft.com/office/powerpoint/2010/main" val="2702706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67B09-5B35-6EF2-2988-0E9B0326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903FF-1FD1-5703-035C-37C5461E57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26</a:t>
            </a:fld>
            <a:endParaRPr lang="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8BC597-A646-F27B-6452-5303E6928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72" y="2098372"/>
            <a:ext cx="9087000" cy="39537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F31AF9-82D9-316D-56BC-3914710F5506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https://avalanche.continualai.org/from-zero-to-hero-tutorial/03_benchmarks</a:t>
            </a:r>
          </a:p>
        </p:txBody>
      </p:sp>
    </p:spTree>
    <p:extLst>
      <p:ext uri="{BB962C8B-B14F-4D97-AF65-F5344CB8AC3E}">
        <p14:creationId xmlns:p14="http://schemas.microsoft.com/office/powerpoint/2010/main" val="32785112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4974C-BB1C-47F3-1DA4-72EC175DA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D14C1F-B5C9-27B7-A923-E2136F4640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D01E8-159C-9177-4D32-54B761D046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27</a:t>
            </a:fld>
            <a:endParaRPr lang="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AFEBE8-EB56-7955-7645-C669D3BD1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0" y="2070860"/>
            <a:ext cx="12040219" cy="41467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CC5B0F-5E6B-12B3-1110-8A7AC147A488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https://avalanche.continualai.org/from-zero-to-hero-tutorial/03_benchmarks</a:t>
            </a:r>
          </a:p>
        </p:txBody>
      </p:sp>
    </p:spTree>
    <p:extLst>
      <p:ext uri="{BB962C8B-B14F-4D97-AF65-F5344CB8AC3E}">
        <p14:creationId xmlns:p14="http://schemas.microsoft.com/office/powerpoint/2010/main" val="24752574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F1541-79D7-7BC1-4D49-9F46F6474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Standalone Metrics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CD7AA-FDD5-2324-7613-C00FC63B12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1BE98-34D6-B789-23FE-C8489C173E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28</a:t>
            </a:fld>
            <a:endParaRPr lang="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5C3AEA-5ED8-C9D0-A2EA-4A61E9A88EB0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https://avalanche.continualai.org/from-zero-to-hero-tutorial/05_evaluation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A8098A-0D73-4D45-C7BC-893F6E55B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00" y="2267465"/>
            <a:ext cx="8771497" cy="262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0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F1541-79D7-7BC1-4D49-9F46F6474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Plugin Metrics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CD7AA-FDD5-2324-7613-C00FC63B12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1BE98-34D6-B789-23FE-C8489C173E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29</a:t>
            </a:fld>
            <a:endParaRPr lang="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5C3AEA-5ED8-C9D0-A2EA-4A61E9A88EB0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https://avalanche.continualai.org/from-zero-to-hero-tutorial/05_evaluation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596F26-55F2-75CC-73A6-45DAD2E48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4162"/>
            <a:ext cx="12192000" cy="351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5B7D9-4733-2989-563B-AFC100AA4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0C6E1-52FF-F5FD-74A2-E331CFE950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CA110-E905-2689-46F2-564131EFFB4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</a:t>
            </a:fld>
            <a:endParaRPr lang="it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DB9948-52BA-ED49-D1F7-792EBF4DB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63F955-451C-E7C6-64DB-A75E021ED597}"/>
              </a:ext>
            </a:extLst>
          </p:cNvPr>
          <p:cNvSpPr txBox="1"/>
          <p:nvPr/>
        </p:nvSpPr>
        <p:spPr>
          <a:xfrm>
            <a:off x="6906746" y="6523374"/>
            <a:ext cx="6162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2"/>
                </a:solidFill>
              </a:rPr>
              <a:t>Source: https://cds.cern.ch/record/2865841/files/DP2023_040.pdf</a:t>
            </a:r>
          </a:p>
        </p:txBody>
      </p:sp>
    </p:spTree>
    <p:extLst>
      <p:ext uri="{BB962C8B-B14F-4D97-AF65-F5344CB8AC3E}">
        <p14:creationId xmlns:p14="http://schemas.microsoft.com/office/powerpoint/2010/main" val="11836885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76B2F-5BD9-B253-01D9-DD1E264E8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D2EE3-027A-75F3-20A5-C93D1165CE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396" indent="0">
              <a:buNone/>
            </a:pPr>
            <a:r>
              <a:rPr lang="en-GB" dirty="0"/>
              <a:t>They usually take only three parameters:</a:t>
            </a:r>
          </a:p>
          <a:p>
            <a:pPr marL="152396" indent="0">
              <a:buNone/>
            </a:pPr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Model</a:t>
            </a:r>
            <a:r>
              <a:rPr lang="en-US" dirty="0"/>
              <a:t>: this must be a </a:t>
            </a:r>
            <a:r>
              <a:rPr lang="en-US" dirty="0" err="1">
                <a:solidFill>
                  <a:schemeClr val="accent4"/>
                </a:solidFill>
              </a:rPr>
              <a:t>torch.nn.Module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1"/>
                </a:solidFill>
              </a:rPr>
              <a:t>Optimizer</a:t>
            </a:r>
            <a:r>
              <a:rPr lang="en-US" dirty="0"/>
              <a:t>: </a:t>
            </a:r>
            <a:r>
              <a:rPr lang="en-US" dirty="0" err="1">
                <a:solidFill>
                  <a:schemeClr val="accent4"/>
                </a:solidFill>
              </a:rPr>
              <a:t>torch.optim.Optimizer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already initialized on your model.</a:t>
            </a:r>
          </a:p>
          <a:p>
            <a:r>
              <a:rPr lang="en-US" dirty="0">
                <a:solidFill>
                  <a:schemeClr val="accent1"/>
                </a:solidFill>
              </a:rPr>
              <a:t>Loss</a:t>
            </a:r>
            <a:r>
              <a:rPr lang="en-US" dirty="0"/>
              <a:t>: a loss function such as those in </a:t>
            </a:r>
            <a:r>
              <a:rPr lang="en-US" dirty="0" err="1">
                <a:solidFill>
                  <a:schemeClr val="accent4"/>
                </a:solidFill>
              </a:rPr>
              <a:t>torch.nn.functional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1"/>
                </a:solidFill>
              </a:rPr>
              <a:t>Evaluator</a:t>
            </a:r>
            <a:r>
              <a:rPr lang="en-US" dirty="0"/>
              <a:t>: computes performance metrics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D5D5E-32FE-9828-3FE4-59132F70CD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30</a:t>
            </a:fld>
            <a:endParaRPr lang="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5AE0D2-2E2A-67B0-A9B6-FDD29B37D1C9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https://avalanche.continualai.org/from-zero-to-hero-tutorial/04_training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435382-E8FA-5382-BBDF-B5B5EC6E6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00" y="4732255"/>
            <a:ext cx="11074969" cy="142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86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76B2F-5BD9-B253-01D9-DD1E264E8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 loop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D5D5E-32FE-9828-3FE4-59132F70CD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31</a:t>
            </a:fld>
            <a:endParaRPr lang="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5AE0D2-2E2A-67B0-A9B6-FDD29B37D1C9}"/>
              </a:ext>
            </a:extLst>
          </p:cNvPr>
          <p:cNvSpPr txBox="1"/>
          <p:nvPr/>
        </p:nvSpPr>
        <p:spPr>
          <a:xfrm>
            <a:off x="415600" y="6419140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https://avalanche.continualai.org/from-zero-to-hero-tutorial/04_training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857C6B-A91C-A3EB-4003-D46719DF5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54" y="2049599"/>
            <a:ext cx="11128073" cy="391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569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E6488-CD76-8C99-BE5E-02586F6F1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 example – Metrics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38C99-C297-350B-CB86-E1071249B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27C5F-7375-EC5A-C79C-7E21837D91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32</a:t>
            </a:fld>
            <a:endParaRPr lang="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D8C541-4232-5258-72B9-4B53DA2E1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7674"/>
            <a:ext cx="12192000" cy="493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08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C2299-9E3A-157C-C92D-7028E8A96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 example – CL strategy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EF471-C04E-0C43-0FA3-272DC84427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175B2-AC2D-DC94-7C15-8A1BAD3412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33</a:t>
            </a:fld>
            <a:endParaRPr lang="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65F2D1-293F-6DC6-9A93-66B6990C7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00" y="1988306"/>
            <a:ext cx="9055565" cy="422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87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105CA-6813-1CFA-B4E1-261F35F5E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 example – training loop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EC77E-F99A-21A3-D13C-DA15E71D99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52A11-7769-0493-717A-BA985FA6D9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34</a:t>
            </a:fld>
            <a:endParaRPr lang="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4EA7EE-7D58-0C97-75AC-0AF42C34A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00" y="1933114"/>
            <a:ext cx="10254593" cy="487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27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7A92F-C96F-0DCC-CDC2-D2F9013F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example </a:t>
            </a:r>
            <a:r>
              <a:rPr lang="en-GB" dirty="0"/>
              <a:t>– Naïve baseline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FDC93-B8BC-CCB9-7DA0-4E4A01D1B3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34EB11-AF52-7F03-F088-10305E566D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35</a:t>
            </a:fld>
            <a:endParaRPr lang="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2324B3-D3C7-1EB6-D9B8-E78EC47F9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42" y="2309478"/>
            <a:ext cx="7156818" cy="374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9308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7A92F-C96F-0DCC-CDC2-D2F9013F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example </a:t>
            </a:r>
            <a:r>
              <a:rPr lang="en-GB" dirty="0"/>
              <a:t>– </a:t>
            </a:r>
            <a:r>
              <a:rPr lang="en-US" dirty="0"/>
              <a:t>Joint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FDC93-B8BC-CCB9-7DA0-4E4A01D1B3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34EB11-AF52-7F03-F088-10305E566D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36</a:t>
            </a:fld>
            <a:endParaRPr lang="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928086-E99E-8523-96E6-462FC9CDFC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722" b="35034"/>
          <a:stretch/>
        </p:blipFill>
        <p:spPr>
          <a:xfrm>
            <a:off x="228177" y="2267465"/>
            <a:ext cx="5690206" cy="38243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E38F5D-6B39-E5BF-A2B3-CEDC3DA91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259" y="2430703"/>
            <a:ext cx="6629741" cy="265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376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8485C-AAE1-F347-63F1-AFED1F4F8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535" y="2665400"/>
            <a:ext cx="11360800" cy="763600"/>
          </a:xfrm>
        </p:spPr>
        <p:txBody>
          <a:bodyPr>
            <a:noAutofit/>
          </a:bodyPr>
          <a:lstStyle/>
          <a:p>
            <a:r>
              <a:rPr lang="en-US" sz="6000" dirty="0"/>
              <a:t>Thanks for the attention!</a:t>
            </a:r>
            <a:endParaRPr lang="en-GB" sz="6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963B0-442A-4ACB-6E14-0A6B80FD7A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37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39617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0D540-3F4A-941D-2B6B-1380D6F61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ECAL relative response l</a:t>
            </a:r>
            <a:r>
              <a:rPr lang="en-US" dirty="0" err="1"/>
              <a:t>oss</a:t>
            </a:r>
            <a:r>
              <a:rPr lang="en-US" dirty="0"/>
              <a:t> of response with time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9D334-184C-B688-3FBD-68332D40D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267465"/>
            <a:ext cx="5171653" cy="3824368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PT Sans" panose="020F0502020204030204" pitchFamily="34" charset="0"/>
              </a:rPr>
              <a:t>CMS ECAL relative response to laser light (440 nm) versus time, averaged over all crystals in one given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F0502020204030204" pitchFamily="34" charset="0"/>
              </a:rPr>
              <a:t>pseudorapidity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F0502020204030204" pitchFamily="34" charset="0"/>
              </a:rPr>
              <a:t> bin, for the 2011 and 2012 data taking.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BA1DF-B315-8FCE-0CB9-9ABA12B97D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4</a:t>
            </a:fld>
            <a:endParaRPr lang="it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D7FDAA-766A-31A0-C9DE-94DEE7237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936" y="1909342"/>
            <a:ext cx="6248400" cy="437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7BE145-7EC6-EBB0-2DC2-809FCE0E6AF1}"/>
              </a:ext>
            </a:extLst>
          </p:cNvPr>
          <p:cNvSpPr txBox="1"/>
          <p:nvPr/>
        </p:nvSpPr>
        <p:spPr>
          <a:xfrm>
            <a:off x="415600" y="6452315"/>
            <a:ext cx="60948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</a:rPr>
              <a:t>https://cds.cern.ch/record/1494093/plots</a:t>
            </a:r>
          </a:p>
        </p:txBody>
      </p:sp>
    </p:spTree>
    <p:extLst>
      <p:ext uri="{BB962C8B-B14F-4D97-AF65-F5344CB8AC3E}">
        <p14:creationId xmlns:p14="http://schemas.microsoft.com/office/powerpoint/2010/main" val="107684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FDD92-8D8F-4D9B-2CCC-79B4E6299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409091"/>
            <a:ext cx="11360800" cy="763600"/>
          </a:xfrm>
        </p:spPr>
        <p:txBody>
          <a:bodyPr/>
          <a:lstStyle/>
          <a:p>
            <a:r>
              <a:rPr lang="en-US" dirty="0"/>
              <a:t>Continual learning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40886-49BA-EF49-C1FB-0AC9F1B3D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460327"/>
            <a:ext cx="11360800" cy="3631505"/>
          </a:xfrm>
        </p:spPr>
        <p:txBody>
          <a:bodyPr/>
          <a:lstStyle/>
          <a:p>
            <a:pPr marL="152396" indent="0">
              <a:buNone/>
            </a:pPr>
            <a:r>
              <a:rPr lang="en-US" dirty="0"/>
              <a:t>Continual learning (CL) is a particular machine learning paradigm where the data distribution and learning objective change through time, or where all the training data and objective criteria are never available at once. </a:t>
            </a:r>
          </a:p>
          <a:p>
            <a:pPr marL="152396" indent="0">
              <a:buNone/>
            </a:pPr>
            <a:endParaRPr lang="en-US" dirty="0"/>
          </a:p>
          <a:p>
            <a:pPr marL="152396" indent="0">
              <a:buNone/>
            </a:pPr>
            <a:r>
              <a:rPr lang="en-US" dirty="0"/>
              <a:t>The evolution of the learning process is modeled by a sequence of learning experiences where the goal is to be able to learn new skills all along the sequence without forgetting what has been previously learned.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87EB3-4CD4-7DFA-5DA3-EFFAF90629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5</a:t>
            </a:fld>
            <a:endParaRPr lang="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59C08C-9F0F-FA92-A8BB-350441700E33}"/>
              </a:ext>
            </a:extLst>
          </p:cNvPr>
          <p:cNvSpPr txBox="1"/>
          <p:nvPr/>
        </p:nvSpPr>
        <p:spPr>
          <a:xfrm>
            <a:off x="415600" y="6480023"/>
            <a:ext cx="60949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</a:rPr>
              <a:t>https://arxiv.org/pdf/1907.00182.pdf</a:t>
            </a:r>
          </a:p>
        </p:txBody>
      </p:sp>
    </p:spTree>
    <p:extLst>
      <p:ext uri="{BB962C8B-B14F-4D97-AF65-F5344CB8AC3E}">
        <p14:creationId xmlns:p14="http://schemas.microsoft.com/office/powerpoint/2010/main" val="229317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C9848-34A9-F1F3-2BF7-BC8429303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604B8-9A93-5675-10E3-FB68D3040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1648"/>
            <a:ext cx="11370067" cy="3484580"/>
          </a:xfrm>
        </p:spPr>
        <p:txBody>
          <a:bodyPr/>
          <a:lstStyle/>
          <a:p>
            <a:pPr marL="488950" indent="-342900">
              <a:spcBef>
                <a:spcPts val="0"/>
              </a:spcBef>
              <a:buSzPct val="100000"/>
            </a:pPr>
            <a:r>
              <a:rPr lang="en-US" dirty="0"/>
              <a:t>Changes to the input distribution of a model can lead to a model being sub-optimal or invalid</a:t>
            </a:r>
          </a:p>
          <a:p>
            <a:pPr marL="488950" indent="-342900">
              <a:spcBef>
                <a:spcPts val="0"/>
              </a:spcBef>
              <a:buSzPct val="100000"/>
            </a:pPr>
            <a:r>
              <a:rPr lang="en-US" dirty="0"/>
              <a:t>Having to retrain a model offline means there is a loss of accuracy until the newly retrained model is online</a:t>
            </a:r>
          </a:p>
          <a:p>
            <a:pPr marL="488950" indent="-342900">
              <a:spcBef>
                <a:spcPts val="0"/>
              </a:spcBef>
              <a:buSzPct val="100000"/>
            </a:pPr>
            <a:r>
              <a:rPr lang="en-US" dirty="0"/>
              <a:t>Original training data might not be available anymore</a:t>
            </a:r>
          </a:p>
          <a:p>
            <a:pPr marL="488950" indent="-342900">
              <a:spcBef>
                <a:spcPts val="0"/>
              </a:spcBef>
              <a:buSzPct val="100000"/>
            </a:pPr>
            <a:r>
              <a:rPr lang="en-US" dirty="0"/>
              <a:t>Data is generated continuously and is impossible to store</a:t>
            </a:r>
          </a:p>
          <a:p>
            <a:pPr marL="488950" indent="-342900">
              <a:spcBef>
                <a:spcPts val="0"/>
              </a:spcBef>
              <a:buSzPct val="100000"/>
            </a:pPr>
            <a:r>
              <a:rPr lang="en-US" dirty="0"/>
              <a:t>Data cannot be generated:</a:t>
            </a:r>
          </a:p>
          <a:p>
            <a:pPr marL="1022336" lvl="1" indent="-342900">
              <a:spcBef>
                <a:spcPts val="0"/>
              </a:spcBef>
              <a:buSzPct val="100000"/>
            </a:pPr>
            <a:r>
              <a:rPr lang="en-US" dirty="0"/>
              <a:t>Simulation is too computationally expensive </a:t>
            </a:r>
          </a:p>
          <a:p>
            <a:pPr marL="1022336" lvl="1" indent="-342900">
              <a:spcBef>
                <a:spcPts val="0"/>
              </a:spcBef>
              <a:buSzPct val="100000"/>
            </a:pPr>
            <a:r>
              <a:rPr lang="en-US" dirty="0"/>
              <a:t>It is hard to predict the future</a:t>
            </a:r>
          </a:p>
          <a:p>
            <a:pPr marL="1022336" lvl="1" indent="-342900">
              <a:spcBef>
                <a:spcPts val="0"/>
              </a:spcBef>
              <a:buSzPct val="10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4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1C9E8-315E-9479-363E-D40E0327C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Learning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ACEF4-2944-89A8-C7E7-D91EAF8B3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i="1" dirty="0">
                <a:solidFill>
                  <a:srgbClr val="1F1F1F"/>
                </a:solidFill>
                <a:effectLst/>
                <a:latin typeface="+mn-lt"/>
              </a:rPr>
              <a:t>Online learning</a:t>
            </a:r>
            <a:r>
              <a:rPr lang="en-US" b="0" i="0" dirty="0">
                <a:solidFill>
                  <a:srgbClr val="1F1F1F"/>
                </a:solidFill>
                <a:effectLst/>
                <a:latin typeface="+mn-lt"/>
              </a:rPr>
              <a:t> represents a family of </a:t>
            </a:r>
            <a:r>
              <a:rPr lang="en-US" b="0" i="0" dirty="0">
                <a:solidFill>
                  <a:srgbClr val="1F1F1F"/>
                </a:solidFill>
                <a:effectLst/>
                <a:latin typeface="+mn-lt"/>
                <a:hlinkClick r:id="rId2" tooltip="Learn more about machine learning from ScienceDirect's AI-generated Topic Pages"/>
              </a:rPr>
              <a:t>machine learning</a:t>
            </a:r>
            <a:r>
              <a:rPr lang="en-US" b="0" i="0" dirty="0">
                <a:solidFill>
                  <a:srgbClr val="1F1F1F"/>
                </a:solidFill>
                <a:effectLst/>
                <a:latin typeface="+mn-lt"/>
              </a:rPr>
              <a:t> methods, where a learner attempts to tackle some predictive (or any type of decision-making) task by learning from a sequence of data instances one by one at each time</a:t>
            </a:r>
            <a:endParaRPr lang="en-GB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564A6-558D-7088-AACB-A6C06E42A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4552AC-221E-3E07-6822-F292887A16E1}"/>
              </a:ext>
            </a:extLst>
          </p:cNvPr>
          <p:cNvSpPr txBox="1"/>
          <p:nvPr/>
        </p:nvSpPr>
        <p:spPr>
          <a:xfrm>
            <a:off x="609600" y="6438837"/>
            <a:ext cx="10488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https://www.sciencedirect.com/science/article/pii/S0925231221006706</a:t>
            </a:r>
          </a:p>
        </p:txBody>
      </p:sp>
    </p:spTree>
    <p:extLst>
      <p:ext uri="{BB962C8B-B14F-4D97-AF65-F5344CB8AC3E}">
        <p14:creationId xmlns:p14="http://schemas.microsoft.com/office/powerpoint/2010/main" val="4271651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1C9E8-315E-9479-363E-D40E0327C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Learning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ACEF4-2944-89A8-C7E7-D91EAF8B3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1F1F1F"/>
                </a:solidFill>
                <a:latin typeface="+mn-lt"/>
              </a:rPr>
              <a:t>It may suffer from </a:t>
            </a:r>
            <a:r>
              <a:rPr lang="en-US" dirty="0">
                <a:solidFill>
                  <a:schemeClr val="accent1"/>
                </a:solidFill>
                <a:latin typeface="+mn-lt"/>
              </a:rPr>
              <a:t>catastrophic forgetting</a:t>
            </a:r>
            <a:r>
              <a:rPr lang="en-US" dirty="0">
                <a:solidFill>
                  <a:srgbClr val="1F1F1F"/>
                </a:solidFill>
                <a:latin typeface="+mn-lt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rgbClr val="1F1F1F"/>
              </a:solidFill>
              <a:latin typeface="+mn-lt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latin typeface="+mn-lt"/>
              </a:rPr>
              <a:t>Catastrophic forgetting: </a:t>
            </a:r>
            <a:r>
              <a:rPr lang="en-US" dirty="0"/>
              <a:t>the model abruptly forgets the information of the past when trained on new tasks. </a:t>
            </a:r>
            <a:endParaRPr lang="en-US" dirty="0">
              <a:solidFill>
                <a:srgbClr val="1F1F1F"/>
              </a:solidFill>
              <a:latin typeface="+mn-lt"/>
            </a:endParaRPr>
          </a:p>
          <a:p>
            <a:pPr marL="0" indent="0">
              <a:buNone/>
            </a:pPr>
            <a:endParaRPr lang="en-US" b="0" dirty="0">
              <a:solidFill>
                <a:srgbClr val="1F1F1F"/>
              </a:solidFill>
              <a:effectLst/>
              <a:latin typeface="+mn-lt"/>
            </a:endParaRPr>
          </a:p>
          <a:p>
            <a:pPr marL="0" indent="0">
              <a:buNone/>
            </a:pPr>
            <a:endParaRPr lang="en-US" b="0" dirty="0">
              <a:solidFill>
                <a:srgbClr val="1F1F1F"/>
              </a:solidFill>
              <a:effectLst/>
              <a:latin typeface="+mn-lt"/>
            </a:endParaRPr>
          </a:p>
          <a:p>
            <a:pPr marL="0" indent="0">
              <a:buNone/>
            </a:pPr>
            <a:endParaRPr lang="en-US" dirty="0">
              <a:solidFill>
                <a:srgbClr val="1F1F1F"/>
              </a:solidFill>
              <a:latin typeface="+mn-lt"/>
            </a:endParaRPr>
          </a:p>
          <a:p>
            <a:pPr marL="0" indent="0">
              <a:buNone/>
            </a:pPr>
            <a:endParaRPr lang="en-US" dirty="0">
              <a:solidFill>
                <a:srgbClr val="1F1F1F"/>
              </a:solidFill>
              <a:latin typeface="+mn-lt"/>
            </a:endParaRPr>
          </a:p>
          <a:p>
            <a:pPr marL="0" indent="0">
              <a:buNone/>
            </a:pPr>
            <a:endParaRPr lang="en-GB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564A6-558D-7088-AACB-A6C06E42A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4552AC-221E-3E07-6822-F292887A16E1}"/>
              </a:ext>
            </a:extLst>
          </p:cNvPr>
          <p:cNvSpPr txBox="1"/>
          <p:nvPr/>
        </p:nvSpPr>
        <p:spPr>
          <a:xfrm>
            <a:off x="609600" y="6438837"/>
            <a:ext cx="10488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https://arxiv.org/pdf/2202.00275.pdf</a:t>
            </a:r>
          </a:p>
        </p:txBody>
      </p:sp>
    </p:spTree>
    <p:extLst>
      <p:ext uri="{BB962C8B-B14F-4D97-AF65-F5344CB8AC3E}">
        <p14:creationId xmlns:p14="http://schemas.microsoft.com/office/powerpoint/2010/main" val="3785679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25E54-979C-9C43-25F6-E8C9A0F6D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589" y="1328193"/>
            <a:ext cx="11360800" cy="763600"/>
          </a:xfrm>
        </p:spPr>
        <p:txBody>
          <a:bodyPr/>
          <a:lstStyle/>
          <a:p>
            <a:r>
              <a:rPr lang="en-US" dirty="0"/>
              <a:t>CL outcomes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701EA-FF69-110E-1E4A-46C91A573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9589" y="2317230"/>
            <a:ext cx="5489663" cy="3806866"/>
          </a:xfrm>
        </p:spPr>
        <p:txBody>
          <a:bodyPr/>
          <a:lstStyle/>
          <a:p>
            <a:pPr marL="609596" indent="-457200">
              <a:buFont typeface="+mj-lt"/>
              <a:buAutoNum type="alphaUcPeriod"/>
            </a:pPr>
            <a:r>
              <a:rPr lang="en-US" dirty="0"/>
              <a:t>Catastrophic forgetting</a:t>
            </a:r>
          </a:p>
          <a:p>
            <a:pPr marL="609596" indent="-457200">
              <a:buFont typeface="+mj-lt"/>
              <a:buAutoNum type="alphaUcPeriod"/>
            </a:pPr>
            <a:r>
              <a:rPr lang="en-US" dirty="0"/>
              <a:t>Too little plasticity</a:t>
            </a:r>
          </a:p>
          <a:p>
            <a:pPr marL="609596" indent="-457200">
              <a:buFont typeface="+mj-lt"/>
              <a:buAutoNum type="alphaUcPeriod"/>
            </a:pPr>
            <a:r>
              <a:rPr lang="en-US" dirty="0"/>
              <a:t>No forgetting</a:t>
            </a:r>
          </a:p>
          <a:p>
            <a:pPr marL="609596" indent="-457200">
              <a:buFont typeface="+mj-lt"/>
              <a:buAutoNum type="alphaUcPeriod"/>
            </a:pPr>
            <a:r>
              <a:rPr lang="en-US" dirty="0"/>
              <a:t>No forgetting + forward transfer</a:t>
            </a:r>
          </a:p>
          <a:p>
            <a:pPr marL="609596" indent="-457200">
              <a:buFont typeface="+mj-lt"/>
              <a:buAutoNum type="alphaUcPeriod"/>
            </a:pPr>
            <a:r>
              <a:rPr lang="en-US" dirty="0"/>
              <a:t>No forgetting + forward transfer + backward transfer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AEE1A-BA60-4F7C-8212-F08292A181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" smtClean="0"/>
              <a:pPr/>
              <a:t>9</a:t>
            </a:fld>
            <a:endParaRPr lang="it"/>
          </a:p>
        </p:txBody>
      </p:sp>
      <p:pic>
        <p:nvPicPr>
          <p:cNvPr id="1026" name="Picture 2" descr="Figure 2">
            <a:extLst>
              <a:ext uri="{FF2B5EF4-FFF2-40B4-BE49-F238E27FC236}">
                <a16:creationId xmlns:a16="http://schemas.microsoft.com/office/drawing/2014/main" id="{717BE951-71D7-C10A-4DC5-13E342BB3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414" y="740357"/>
            <a:ext cx="5356997" cy="522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12B503-A40B-7B5D-94D1-84E6EE5B5BFE}"/>
              </a:ext>
            </a:extLst>
          </p:cNvPr>
          <p:cNvSpPr txBox="1"/>
          <p:nvPr/>
        </p:nvSpPr>
        <p:spPr>
          <a:xfrm>
            <a:off x="609600" y="6438837"/>
            <a:ext cx="10488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https://www.cell.com/trends/cognitive-sciences/fulltext/S1364-66132030219-9#secst0025</a:t>
            </a:r>
          </a:p>
        </p:txBody>
      </p:sp>
    </p:spTree>
    <p:extLst>
      <p:ext uri="{BB962C8B-B14F-4D97-AF65-F5344CB8AC3E}">
        <p14:creationId xmlns:p14="http://schemas.microsoft.com/office/powerpoint/2010/main" val="1855510158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3001</TotalTime>
  <Words>1584</Words>
  <Application>Microsoft Office PowerPoint</Application>
  <PresentationFormat>Widescreen</PresentationFormat>
  <Paragraphs>205</Paragraphs>
  <Slides>37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 Math</vt:lpstr>
      <vt:lpstr>HelveticaNeue Regular</vt:lpstr>
      <vt:lpstr>Lato</vt:lpstr>
      <vt:lpstr>PT Sans</vt:lpstr>
      <vt:lpstr>Imperial College London Theme</vt:lpstr>
      <vt:lpstr>Continual Learning for HEP</vt:lpstr>
      <vt:lpstr>CMS detector degradation</vt:lpstr>
      <vt:lpstr>PowerPoint Presentation</vt:lpstr>
      <vt:lpstr>CMS ECAL relative response loss of response with time</vt:lpstr>
      <vt:lpstr>Continual learning</vt:lpstr>
      <vt:lpstr>Motivation</vt:lpstr>
      <vt:lpstr>Online Learning</vt:lpstr>
      <vt:lpstr>Online Learning</vt:lpstr>
      <vt:lpstr>CL outcomes</vt:lpstr>
      <vt:lpstr>Continual Learning (CL)</vt:lpstr>
      <vt:lpstr>CL strategies</vt:lpstr>
      <vt:lpstr>Explicit architecture modification</vt:lpstr>
      <vt:lpstr>Implicit Architecture Modification</vt:lpstr>
      <vt:lpstr>Dual networks</vt:lpstr>
      <vt:lpstr>Penalty Computing</vt:lpstr>
      <vt:lpstr>Penalty Computing (cont’d)</vt:lpstr>
      <vt:lpstr>Knowledge distillation</vt:lpstr>
      <vt:lpstr>Pure Rehearsal (replay)</vt:lpstr>
      <vt:lpstr>Generative Replay</vt:lpstr>
      <vt:lpstr>Starting point</vt:lpstr>
      <vt:lpstr>Tools and frameworks</vt:lpstr>
      <vt:lpstr>Tools and frameworks</vt:lpstr>
      <vt:lpstr>Avalanche</vt:lpstr>
      <vt:lpstr>Avalanche</vt:lpstr>
      <vt:lpstr>Benchmark</vt:lpstr>
      <vt:lpstr>Benchmark</vt:lpstr>
      <vt:lpstr>Benchmark</vt:lpstr>
      <vt:lpstr>Standalone Metrics</vt:lpstr>
      <vt:lpstr>Plugin Metrics</vt:lpstr>
      <vt:lpstr>Strategy</vt:lpstr>
      <vt:lpstr>Training loop</vt:lpstr>
      <vt:lpstr>Full example – Metrics</vt:lpstr>
      <vt:lpstr>Full example – CL strategy</vt:lpstr>
      <vt:lpstr>Full example – training loop</vt:lpstr>
      <vt:lpstr>Full example – Naïve baseline </vt:lpstr>
      <vt:lpstr>Full example – Joint</vt:lpstr>
      <vt:lpstr>Thanks for the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computer architectures for Monte Carlo simulations</dc:title>
  <dc:creator>Marco Barbone</dc:creator>
  <cp:lastModifiedBy>Marco Barbone</cp:lastModifiedBy>
  <cp:revision>6</cp:revision>
  <dcterms:created xsi:type="dcterms:W3CDTF">2020-07-26T13:28:14Z</dcterms:created>
  <dcterms:modified xsi:type="dcterms:W3CDTF">2023-11-06T15:38:36Z</dcterms:modified>
</cp:coreProperties>
</file>