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84e5a3990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84e5a3990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84e5a399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84e5a399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4e5a3990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4e5a3990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84e5a3990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84e5a3990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84e5a3990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84e5a3990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Some ideas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8/11/2022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ACAT 2022 main takeaways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</a:t>
            </a:r>
            <a:r>
              <a:rPr lang="it"/>
              <a:t>onte Carlo gathered a lot of interest. In particular, Pere Mato from management.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DBSCAN gathered even more interest. Most of the would like to see the batched implementation complete.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Nodes pruning for GNNs 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Currently, the hits = nodes, resulting in a large number nodes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Two possible node reduction strategies: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it"/>
              <a:t>D</a:t>
            </a:r>
            <a:r>
              <a:rPr lang="it"/>
              <a:t>ivide the detector in different portions and map them to nodes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it"/>
              <a:t>Data-driven approach use a clustering algorithm to divide the detector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Acceptable loss of accuracy?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How many portions or clusters?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CL for HEP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Abstract for CHEP (deadline 17th November)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Goal: Analyze alternative to backpropagation that are FPGA compatible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Open issues: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it"/>
              <a:t>Dataset that models changing conditions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it"/>
              <a:t>Reference CL </a:t>
            </a:r>
            <a:r>
              <a:rPr lang="it"/>
              <a:t>network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use of mixmax on accelerators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Current FPGA implementation by Andy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GPU </a:t>
            </a:r>
            <a:r>
              <a:rPr lang="it"/>
              <a:t>implementation</a:t>
            </a:r>
            <a:r>
              <a:rPr lang="it"/>
              <a:t> drafted-needs refinement.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Possible improvements:</a:t>
            </a:r>
            <a:endParaRPr/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state size reduction 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sharing state between groups of threads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GPU/FPGA workloads that could benefit?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DBSCAN </a:t>
            </a:r>
            <a:r>
              <a:rPr lang="it"/>
              <a:t>for low-latency primary vertex reconstruction</a:t>
            </a:r>
            <a:r>
              <a:rPr lang="it"/>
              <a:t> 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lot of interest gathered at ACAT 2022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Current parallel version could be used in LHCb in software as they have &lt; 300 tracks per event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Opportunity for collaboration?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Submit an abstract at CHEP 2022 with final latency results of the batched implementation?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