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692" r:id="rId4"/>
    <p:sldId id="258" r:id="rId5"/>
    <p:sldId id="269" r:id="rId6"/>
    <p:sldId id="283" r:id="rId7"/>
    <p:sldId id="284" r:id="rId8"/>
    <p:sldId id="697" r:id="rId9"/>
    <p:sldId id="693" r:id="rId10"/>
    <p:sldId id="694" r:id="rId11"/>
    <p:sldId id="696" r:id="rId12"/>
    <p:sldId id="276" r:id="rId13"/>
    <p:sldId id="698" r:id="rId14"/>
    <p:sldId id="268" r:id="rId15"/>
    <p:sldId id="701" r:id="rId16"/>
    <p:sldId id="700" r:id="rId17"/>
    <p:sldId id="702" r:id="rId18"/>
    <p:sldId id="699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Barbone" initials="MB" lastIdx="2" clrIdx="0">
    <p:extLst>
      <p:ext uri="{19B8F6BF-5375-455C-9EA6-DF929625EA0E}">
        <p15:presenceInfo xmlns:p15="http://schemas.microsoft.com/office/powerpoint/2012/main" userId="e4afca254f8b4a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4335"/>
    <a:srgbClr val="FBBC04"/>
    <a:srgbClr val="4285F4"/>
    <a:srgbClr val="34A853"/>
    <a:srgbClr val="9D9D9D"/>
    <a:srgbClr val="ED5F52"/>
    <a:srgbClr val="EC3726"/>
    <a:srgbClr val="0085CA"/>
    <a:srgbClr val="1E1E1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94660"/>
  </p:normalViewPr>
  <p:slideViewPr>
    <p:cSldViewPr snapToGrid="0" snapToObjects="1">
      <p:cViewPr varScale="1">
        <p:scale>
          <a:sx n="199" d="100"/>
          <a:sy n="199" d="100"/>
        </p:scale>
        <p:origin x="912" y="15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-253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Barbone" userId="e4afca254f8b4a11" providerId="Windows Live" clId="Web-{CA479833-E5E7-4335-83B2-A1D3A979695D}"/>
    <pc:docChg chg="addSld delSld modSld sldOrd">
      <pc:chgData name="Marco Barbone" userId="e4afca254f8b4a11" providerId="Windows Live" clId="Web-{CA479833-E5E7-4335-83B2-A1D3A979695D}" dt="2021-11-22T17:14:54.991" v="1256"/>
      <pc:docMkLst>
        <pc:docMk/>
      </pc:docMkLst>
      <pc:sldChg chg="modSp">
        <pc:chgData name="Marco Barbone" userId="e4afca254f8b4a11" providerId="Windows Live" clId="Web-{CA479833-E5E7-4335-83B2-A1D3A979695D}" dt="2021-11-22T16:09:38.148" v="1214" actId="20577"/>
        <pc:sldMkLst>
          <pc:docMk/>
          <pc:sldMk cId="4058368317" sldId="256"/>
        </pc:sldMkLst>
        <pc:spChg chg="mod">
          <ac:chgData name="Marco Barbone" userId="e4afca254f8b4a11" providerId="Windows Live" clId="Web-{CA479833-E5E7-4335-83B2-A1D3A979695D}" dt="2021-11-22T16:09:38.148" v="1214" actId="20577"/>
          <ac:spMkLst>
            <pc:docMk/>
            <pc:sldMk cId="4058368317" sldId="256"/>
            <ac:spMk id="3" creationId="{00000000-0000-0000-0000-000000000000}"/>
          </ac:spMkLst>
        </pc:spChg>
      </pc:sldChg>
      <pc:sldChg chg="modSp">
        <pc:chgData name="Marco Barbone" userId="e4afca254f8b4a11" providerId="Windows Live" clId="Web-{CA479833-E5E7-4335-83B2-A1D3A979695D}" dt="2021-11-22T15:54:08.907" v="908" actId="20577"/>
        <pc:sldMkLst>
          <pc:docMk/>
          <pc:sldMk cId="3385585414" sldId="697"/>
        </pc:sldMkLst>
        <pc:spChg chg="mod">
          <ac:chgData name="Marco Barbone" userId="e4afca254f8b4a11" providerId="Windows Live" clId="Web-{CA479833-E5E7-4335-83B2-A1D3A979695D}" dt="2021-11-22T15:54:08.907" v="908" actId="20577"/>
          <ac:spMkLst>
            <pc:docMk/>
            <pc:sldMk cId="3385585414" sldId="697"/>
            <ac:spMk id="15363" creationId="{2ACF9D25-D92B-4679-AC7C-D05D9877D7C3}"/>
          </ac:spMkLst>
        </pc:spChg>
      </pc:sldChg>
      <pc:sldChg chg="mod modShow">
        <pc:chgData name="Marco Barbone" userId="e4afca254f8b4a11" providerId="Windows Live" clId="Web-{CA479833-E5E7-4335-83B2-A1D3A979695D}" dt="2021-11-22T15:59:27.274" v="1114"/>
        <pc:sldMkLst>
          <pc:docMk/>
          <pc:sldMk cId="1699653157" sldId="698"/>
        </pc:sldMkLst>
      </pc:sldChg>
      <pc:sldChg chg="addSp delSp modSp">
        <pc:chgData name="Marco Barbone" userId="e4afca254f8b4a11" providerId="Windows Live" clId="Web-{CA479833-E5E7-4335-83B2-A1D3A979695D}" dt="2021-11-22T17:14:54.991" v="1256"/>
        <pc:sldMkLst>
          <pc:docMk/>
          <pc:sldMk cId="1639089831" sldId="699"/>
        </pc:sldMkLst>
        <pc:spChg chg="add mod">
          <ac:chgData name="Marco Barbone" userId="e4afca254f8b4a11" providerId="Windows Live" clId="Web-{CA479833-E5E7-4335-83B2-A1D3A979695D}" dt="2021-11-22T17:03:42.507" v="1227" actId="1076"/>
          <ac:spMkLst>
            <pc:docMk/>
            <pc:sldMk cId="1639089831" sldId="699"/>
            <ac:spMk id="2" creationId="{6BED19A7-F5B3-4E38-842B-447E9BD929DB}"/>
          </ac:spMkLst>
        </pc:spChg>
        <pc:spChg chg="del">
          <ac:chgData name="Marco Barbone" userId="e4afca254f8b4a11" providerId="Windows Live" clId="Web-{CA479833-E5E7-4335-83B2-A1D3A979695D}" dt="2021-11-22T17:08:36.326" v="1229"/>
          <ac:spMkLst>
            <pc:docMk/>
            <pc:sldMk cId="1639089831" sldId="699"/>
            <ac:spMk id="11" creationId="{AD4A520A-519C-49FB-84C5-D8922650D02D}"/>
          </ac:spMkLst>
        </pc:spChg>
        <pc:spChg chg="del">
          <ac:chgData name="Marco Barbone" userId="e4afca254f8b4a11" providerId="Windows Live" clId="Web-{CA479833-E5E7-4335-83B2-A1D3A979695D}" dt="2021-11-22T17:08:41.357" v="1233"/>
          <ac:spMkLst>
            <pc:docMk/>
            <pc:sldMk cId="1639089831" sldId="699"/>
            <ac:spMk id="13" creationId="{A7C3B2ED-66AC-414C-A5F4-1B68FA874513}"/>
          </ac:spMkLst>
        </pc:spChg>
        <pc:spChg chg="del">
          <ac:chgData name="Marco Barbone" userId="e4afca254f8b4a11" providerId="Windows Live" clId="Web-{CA479833-E5E7-4335-83B2-A1D3A979695D}" dt="2021-11-22T17:08:37.936" v="1231"/>
          <ac:spMkLst>
            <pc:docMk/>
            <pc:sldMk cId="1639089831" sldId="699"/>
            <ac:spMk id="17" creationId="{61DAF521-0BC1-4C69-B05A-922996D98FFC}"/>
          </ac:spMkLst>
        </pc:spChg>
        <pc:spChg chg="del">
          <ac:chgData name="Marco Barbone" userId="e4afca254f8b4a11" providerId="Windows Live" clId="Web-{CA479833-E5E7-4335-83B2-A1D3A979695D}" dt="2021-11-22T17:14:54.991" v="1256"/>
          <ac:spMkLst>
            <pc:docMk/>
            <pc:sldMk cId="1639089831" sldId="699"/>
            <ac:spMk id="15365" creationId="{89FA6CA4-F3EE-4312-A1A1-A3202E4C7EA1}"/>
          </ac:spMkLst>
        </pc:spChg>
        <pc:picChg chg="mod">
          <ac:chgData name="Marco Barbone" userId="e4afca254f8b4a11" providerId="Windows Live" clId="Web-{CA479833-E5E7-4335-83B2-A1D3A979695D}" dt="2021-11-22T17:13:42.661" v="1248" actId="1076"/>
          <ac:picMkLst>
            <pc:docMk/>
            <pc:sldMk cId="1639089831" sldId="699"/>
            <ac:picMk id="4" creationId="{3FBD7F65-D9A1-4EFA-BEC2-98842381DD13}"/>
          </ac:picMkLst>
        </pc:picChg>
        <pc:picChg chg="add mod">
          <ac:chgData name="Marco Barbone" userId="e4afca254f8b4a11" providerId="Windows Live" clId="Web-{CA479833-E5E7-4335-83B2-A1D3A979695D}" dt="2021-11-22T17:14:06.006" v="1255" actId="14100"/>
          <ac:picMkLst>
            <pc:docMk/>
            <pc:sldMk cId="1639089831" sldId="699"/>
            <ac:picMk id="5" creationId="{449FE519-E5D1-4320-A0AC-72A8C2530EBF}"/>
          </ac:picMkLst>
        </pc:picChg>
        <pc:picChg chg="del">
          <ac:chgData name="Marco Barbone" userId="e4afca254f8b4a11" providerId="Windows Live" clId="Web-{CA479833-E5E7-4335-83B2-A1D3A979695D}" dt="2021-11-22T17:08:35.248" v="1228"/>
          <ac:picMkLst>
            <pc:docMk/>
            <pc:sldMk cId="1639089831" sldId="699"/>
            <ac:picMk id="7" creationId="{4E947C30-FC57-4F44-BF00-DA67E1350710}"/>
          </ac:picMkLst>
        </pc:picChg>
        <pc:picChg chg="del">
          <ac:chgData name="Marco Barbone" userId="e4afca254f8b4a11" providerId="Windows Live" clId="Web-{CA479833-E5E7-4335-83B2-A1D3A979695D}" dt="2021-11-22T17:08:36.889" v="1230"/>
          <ac:picMkLst>
            <pc:docMk/>
            <pc:sldMk cId="1639089831" sldId="699"/>
            <ac:picMk id="10" creationId="{D159BE0C-C433-459E-8088-92E9D9297213}"/>
          </ac:picMkLst>
        </pc:picChg>
      </pc:sldChg>
      <pc:sldChg chg="modSp">
        <pc:chgData name="Marco Barbone" userId="e4afca254f8b4a11" providerId="Windows Live" clId="Web-{CA479833-E5E7-4335-83B2-A1D3A979695D}" dt="2021-11-22T15:57:31.146" v="1032" actId="20577"/>
        <pc:sldMkLst>
          <pc:docMk/>
          <pc:sldMk cId="247483771" sldId="702"/>
        </pc:sldMkLst>
        <pc:spChg chg="mod">
          <ac:chgData name="Marco Barbone" userId="e4afca254f8b4a11" providerId="Windows Live" clId="Web-{CA479833-E5E7-4335-83B2-A1D3A979695D}" dt="2021-11-22T15:57:31.146" v="1032" actId="20577"/>
          <ac:spMkLst>
            <pc:docMk/>
            <pc:sldMk cId="247483771" sldId="702"/>
            <ac:spMk id="15363" creationId="{2ACF9D25-D92B-4679-AC7C-D05D9877D7C3}"/>
          </ac:spMkLst>
        </pc:spChg>
      </pc:sldChg>
      <pc:sldChg chg="modSp">
        <pc:chgData name="Marco Barbone" userId="e4afca254f8b4a11" providerId="Windows Live" clId="Web-{CA479833-E5E7-4335-83B2-A1D3A979695D}" dt="2021-11-22T15:18:01.392" v="823" actId="1076"/>
        <pc:sldMkLst>
          <pc:docMk/>
          <pc:sldMk cId="156723520" sldId="703"/>
        </pc:sldMkLst>
        <pc:graphicFrameChg chg="mod">
          <ac:chgData name="Marco Barbone" userId="e4afca254f8b4a11" providerId="Windows Live" clId="Web-{CA479833-E5E7-4335-83B2-A1D3A979695D}" dt="2021-11-22T15:18:01.392" v="823" actId="1076"/>
          <ac:graphicFrameMkLst>
            <pc:docMk/>
            <pc:sldMk cId="156723520" sldId="703"/>
            <ac:graphicFrameMk id="7" creationId="{2C7F6ACF-6CC5-49B8-8EBD-4C8C4BA65CB7}"/>
          </ac:graphicFrameMkLst>
        </pc:graphicFrameChg>
      </pc:sldChg>
      <pc:sldChg chg="mod modShow">
        <pc:chgData name="Marco Barbone" userId="e4afca254f8b4a11" providerId="Windows Live" clId="Web-{CA479833-E5E7-4335-83B2-A1D3A979695D}" dt="2021-11-22T13:52:48.126" v="409"/>
        <pc:sldMkLst>
          <pc:docMk/>
          <pc:sldMk cId="2671344961" sldId="705"/>
        </pc:sldMkLst>
      </pc:sldChg>
      <pc:sldChg chg="del ord">
        <pc:chgData name="Marco Barbone" userId="e4afca254f8b4a11" providerId="Windows Live" clId="Web-{CA479833-E5E7-4335-83B2-A1D3A979695D}" dt="2021-11-22T13:35:19.852" v="5"/>
        <pc:sldMkLst>
          <pc:docMk/>
          <pc:sldMk cId="2153006303" sldId="706"/>
        </pc:sldMkLst>
      </pc:sldChg>
      <pc:sldChg chg="del mod modShow">
        <pc:chgData name="Marco Barbone" userId="e4afca254f8b4a11" providerId="Windows Live" clId="Web-{CA479833-E5E7-4335-83B2-A1D3A979695D}" dt="2021-11-22T15:05:26.108" v="659"/>
        <pc:sldMkLst>
          <pc:docMk/>
          <pc:sldMk cId="760352728" sldId="709"/>
        </pc:sldMkLst>
      </pc:sldChg>
      <pc:sldChg chg="mod modShow">
        <pc:chgData name="Marco Barbone" userId="e4afca254f8b4a11" providerId="Windows Live" clId="Web-{CA479833-E5E7-4335-83B2-A1D3A979695D}" dt="2021-11-22T15:59:24.493" v="1112"/>
        <pc:sldMkLst>
          <pc:docMk/>
          <pc:sldMk cId="1844754605" sldId="711"/>
        </pc:sldMkLst>
      </pc:sldChg>
      <pc:sldChg chg="mod modShow">
        <pc:chgData name="Marco Barbone" userId="e4afca254f8b4a11" providerId="Windows Live" clId="Web-{CA479833-E5E7-4335-83B2-A1D3A979695D}" dt="2021-11-22T15:59:25.743" v="1113"/>
        <pc:sldMkLst>
          <pc:docMk/>
          <pc:sldMk cId="3131455051" sldId="712"/>
        </pc:sldMkLst>
      </pc:sldChg>
      <pc:sldChg chg="modSp ord">
        <pc:chgData name="Marco Barbone" userId="e4afca254f8b4a11" providerId="Windows Live" clId="Web-{CA479833-E5E7-4335-83B2-A1D3A979695D}" dt="2021-11-22T13:51:56.937" v="405" actId="1076"/>
        <pc:sldMkLst>
          <pc:docMk/>
          <pc:sldMk cId="3265870688" sldId="714"/>
        </pc:sldMkLst>
        <pc:spChg chg="mod">
          <ac:chgData name="Marco Barbone" userId="e4afca254f8b4a11" providerId="Windows Live" clId="Web-{CA479833-E5E7-4335-83B2-A1D3A979695D}" dt="2021-11-22T13:51:40.829" v="402" actId="1076"/>
          <ac:spMkLst>
            <pc:docMk/>
            <pc:sldMk cId="3265870688" sldId="714"/>
            <ac:spMk id="5" creationId="{F2DEA373-5505-44A7-850B-FBD46CF3E749}"/>
          </ac:spMkLst>
        </pc:spChg>
        <pc:spChg chg="mod">
          <ac:chgData name="Marco Barbone" userId="e4afca254f8b4a11" providerId="Windows Live" clId="Web-{CA479833-E5E7-4335-83B2-A1D3A979695D}" dt="2021-11-22T13:51:37.249" v="401" actId="1076"/>
          <ac:spMkLst>
            <pc:docMk/>
            <pc:sldMk cId="3265870688" sldId="714"/>
            <ac:spMk id="7" creationId="{96091FB3-65A4-44F4-ADA3-2C634ADF9BE0}"/>
          </ac:spMkLst>
        </pc:spChg>
        <pc:spChg chg="mod">
          <ac:chgData name="Marco Barbone" userId="e4afca254f8b4a11" providerId="Windows Live" clId="Web-{CA479833-E5E7-4335-83B2-A1D3A979695D}" dt="2021-11-22T13:51:56.937" v="405" actId="1076"/>
          <ac:spMkLst>
            <pc:docMk/>
            <pc:sldMk cId="3265870688" sldId="714"/>
            <ac:spMk id="19" creationId="{A1D3C622-EB40-488D-82F4-4DA6181722EF}"/>
          </ac:spMkLst>
        </pc:spChg>
        <pc:spChg chg="mod">
          <ac:chgData name="Marco Barbone" userId="e4afca254f8b4a11" providerId="Windows Live" clId="Web-{CA479833-E5E7-4335-83B2-A1D3A979695D}" dt="2021-11-22T13:51:22.514" v="397" actId="1076"/>
          <ac:spMkLst>
            <pc:docMk/>
            <pc:sldMk cId="3265870688" sldId="714"/>
            <ac:spMk id="20" creationId="{D57C39A7-D474-4D53-B654-87CB324E0062}"/>
          </ac:spMkLst>
        </pc:spChg>
        <pc:spChg chg="mod">
          <ac:chgData name="Marco Barbone" userId="e4afca254f8b4a11" providerId="Windows Live" clId="Web-{CA479833-E5E7-4335-83B2-A1D3A979695D}" dt="2021-11-22T13:51:28.733" v="398" actId="1076"/>
          <ac:spMkLst>
            <pc:docMk/>
            <pc:sldMk cId="3265870688" sldId="714"/>
            <ac:spMk id="27" creationId="{9F7C41EE-52C3-4CBA-A116-6439676D2228}"/>
          </ac:spMkLst>
        </pc:spChg>
        <pc:cxnChg chg="mod">
          <ac:chgData name="Marco Barbone" userId="e4afca254f8b4a11" providerId="Windows Live" clId="Web-{CA479833-E5E7-4335-83B2-A1D3A979695D}" dt="2021-11-22T13:51:40.829" v="402" actId="1076"/>
          <ac:cxnSpMkLst>
            <pc:docMk/>
            <pc:sldMk cId="3265870688" sldId="714"/>
            <ac:cxnSpMk id="10" creationId="{520703FD-CD65-4CE9-8AF0-CBA9D747A459}"/>
          </ac:cxnSpMkLst>
        </pc:cxnChg>
        <pc:cxnChg chg="mod">
          <ac:chgData name="Marco Barbone" userId="e4afca254f8b4a11" providerId="Windows Live" clId="Web-{CA479833-E5E7-4335-83B2-A1D3A979695D}" dt="2021-11-22T13:51:37.249" v="401" actId="1076"/>
          <ac:cxnSpMkLst>
            <pc:docMk/>
            <pc:sldMk cId="3265870688" sldId="714"/>
            <ac:cxnSpMk id="14" creationId="{19510836-49C9-4C4A-A2B9-A12187478512}"/>
          </ac:cxnSpMkLst>
        </pc:cxnChg>
        <pc:cxnChg chg="mod">
          <ac:chgData name="Marco Barbone" userId="e4afca254f8b4a11" providerId="Windows Live" clId="Web-{CA479833-E5E7-4335-83B2-A1D3A979695D}" dt="2021-11-22T13:51:56.937" v="405" actId="1076"/>
          <ac:cxnSpMkLst>
            <pc:docMk/>
            <pc:sldMk cId="3265870688" sldId="714"/>
            <ac:cxnSpMk id="16" creationId="{E60460B2-BFCA-4647-B1E9-CB83509495F2}"/>
          </ac:cxnSpMkLst>
        </pc:cxnChg>
        <pc:cxnChg chg="mod">
          <ac:chgData name="Marco Barbone" userId="e4afca254f8b4a11" providerId="Windows Live" clId="Web-{CA479833-E5E7-4335-83B2-A1D3A979695D}" dt="2021-11-22T13:51:32.436" v="400" actId="14100"/>
          <ac:cxnSpMkLst>
            <pc:docMk/>
            <pc:sldMk cId="3265870688" sldId="714"/>
            <ac:cxnSpMk id="23" creationId="{C7C73D4A-2765-44A7-BABC-CA6320485268}"/>
          </ac:cxnSpMkLst>
        </pc:cxnChg>
      </pc:sldChg>
      <pc:sldChg chg="modSp">
        <pc:chgData name="Marco Barbone" userId="e4afca254f8b4a11" providerId="Windows Live" clId="Web-{CA479833-E5E7-4335-83B2-A1D3A979695D}" dt="2021-11-22T15:59:10.508" v="1111" actId="20577"/>
        <pc:sldMkLst>
          <pc:docMk/>
          <pc:sldMk cId="2830680880" sldId="716"/>
        </pc:sldMkLst>
        <pc:spChg chg="mod">
          <ac:chgData name="Marco Barbone" userId="e4afca254f8b4a11" providerId="Windows Live" clId="Web-{CA479833-E5E7-4335-83B2-A1D3A979695D}" dt="2021-11-22T15:59:10.508" v="1111" actId="20577"/>
          <ac:spMkLst>
            <pc:docMk/>
            <pc:sldMk cId="2830680880" sldId="716"/>
            <ac:spMk id="3" creationId="{80394FB5-12D8-4C4D-8787-C2D17F053D58}"/>
          </ac:spMkLst>
        </pc:spChg>
      </pc:sldChg>
      <pc:sldChg chg="modSp add ord replId">
        <pc:chgData name="Marco Barbone" userId="e4afca254f8b4a11" providerId="Windows Live" clId="Web-{CA479833-E5E7-4335-83B2-A1D3A979695D}" dt="2021-11-22T15:05:16.889" v="656" actId="1076"/>
        <pc:sldMkLst>
          <pc:docMk/>
          <pc:sldMk cId="1162293060" sldId="717"/>
        </pc:sldMkLst>
        <pc:spChg chg="mod">
          <ac:chgData name="Marco Barbone" userId="e4afca254f8b4a11" providerId="Windows Live" clId="Web-{CA479833-E5E7-4335-83B2-A1D3A979695D}" dt="2021-11-22T13:36:32.025" v="40" actId="20577"/>
          <ac:spMkLst>
            <pc:docMk/>
            <pc:sldMk cId="1162293060" sldId="717"/>
            <ac:spMk id="2" creationId="{E5BCED51-1B69-40D7-BF8D-B02D0CC1B88E}"/>
          </ac:spMkLst>
        </pc:spChg>
        <pc:spChg chg="mod">
          <ac:chgData name="Marco Barbone" userId="e4afca254f8b4a11" providerId="Windows Live" clId="Web-{CA479833-E5E7-4335-83B2-A1D3A979695D}" dt="2021-11-22T15:05:16.889" v="656" actId="1076"/>
          <ac:spMkLst>
            <pc:docMk/>
            <pc:sldMk cId="1162293060" sldId="717"/>
            <ac:spMk id="3" creationId="{80394FB5-12D8-4C4D-8787-C2D17F053D58}"/>
          </ac:spMkLst>
        </pc:spChg>
        <pc:spChg chg="mod">
          <ac:chgData name="Marco Barbone" userId="e4afca254f8b4a11" providerId="Windows Live" clId="Web-{CA479833-E5E7-4335-83B2-A1D3A979695D}" dt="2021-11-22T13:36:37.744" v="41" actId="20577"/>
          <ac:spMkLst>
            <pc:docMk/>
            <pc:sldMk cId="1162293060" sldId="717"/>
            <ac:spMk id="7" creationId="{553263FF-8130-4822-AEEF-CF589AA51393}"/>
          </ac:spMkLst>
        </pc:spChg>
      </pc:sldChg>
      <pc:sldChg chg="modSp add ord replId">
        <pc:chgData name="Marco Barbone" userId="e4afca254f8b4a11" providerId="Windows Live" clId="Web-{CA479833-E5E7-4335-83B2-A1D3A979695D}" dt="2021-11-22T13:53:36.689" v="413" actId="20577"/>
        <pc:sldMkLst>
          <pc:docMk/>
          <pc:sldMk cId="2240493971" sldId="718"/>
        </pc:sldMkLst>
        <pc:spChg chg="mod">
          <ac:chgData name="Marco Barbone" userId="e4afca254f8b4a11" providerId="Windows Live" clId="Web-{CA479833-E5E7-4335-83B2-A1D3A979695D}" dt="2021-11-22T13:53:36.689" v="413" actId="20577"/>
          <ac:spMkLst>
            <pc:docMk/>
            <pc:sldMk cId="2240493971" sldId="718"/>
            <ac:spMk id="3" creationId="{80394FB5-12D8-4C4D-8787-C2D17F053D58}"/>
          </ac:spMkLst>
        </pc:spChg>
      </pc:sldChg>
      <pc:sldChg chg="modSp new ord">
        <pc:chgData name="Marco Barbone" userId="e4afca254f8b4a11" providerId="Windows Live" clId="Web-{CA479833-E5E7-4335-83B2-A1D3A979695D}" dt="2021-11-22T16:04:59.970" v="1212" actId="20577"/>
        <pc:sldMkLst>
          <pc:docMk/>
          <pc:sldMk cId="3801124787" sldId="719"/>
        </pc:sldMkLst>
        <pc:spChg chg="mod">
          <ac:chgData name="Marco Barbone" userId="e4afca254f8b4a11" providerId="Windows Live" clId="Web-{CA479833-E5E7-4335-83B2-A1D3A979695D}" dt="2021-11-22T13:52:21.812" v="408" actId="20577"/>
          <ac:spMkLst>
            <pc:docMk/>
            <pc:sldMk cId="3801124787" sldId="719"/>
            <ac:spMk id="2" creationId="{90ECF598-EF80-410E-8D94-7ACD168E6DB9}"/>
          </ac:spMkLst>
        </pc:spChg>
        <pc:spChg chg="mod">
          <ac:chgData name="Marco Barbone" userId="e4afca254f8b4a11" providerId="Windows Live" clId="Web-{CA479833-E5E7-4335-83B2-A1D3A979695D}" dt="2021-11-22T16:04:59.970" v="1212" actId="20577"/>
          <ac:spMkLst>
            <pc:docMk/>
            <pc:sldMk cId="3801124787" sldId="719"/>
            <ac:spMk id="3" creationId="{4FF41FBD-DA98-40F0-BA03-5688C1D2F3AB}"/>
          </ac:spMkLst>
        </pc:spChg>
      </pc:sldChg>
      <pc:sldChg chg="add del replId">
        <pc:chgData name="Marco Barbone" userId="e4afca254f8b4a11" providerId="Windows Live" clId="Web-{CA479833-E5E7-4335-83B2-A1D3A979695D}" dt="2021-11-22T15:05:23.998" v="658"/>
        <pc:sldMkLst>
          <pc:docMk/>
          <pc:sldMk cId="3348957807" sldId="720"/>
        </pc:sldMkLst>
      </pc:sldChg>
      <pc:sldChg chg="modSp add replId">
        <pc:chgData name="Marco Barbone" userId="e4afca254f8b4a11" providerId="Windows Live" clId="Web-{CA479833-E5E7-4335-83B2-A1D3A979695D}" dt="2021-11-22T16:01:32.964" v="1208" actId="20577"/>
        <pc:sldMkLst>
          <pc:docMk/>
          <pc:sldMk cId="3594951083" sldId="720"/>
        </pc:sldMkLst>
        <pc:spChg chg="mod">
          <ac:chgData name="Marco Barbone" userId="e4afca254f8b4a11" providerId="Windows Live" clId="Web-{CA479833-E5E7-4335-83B2-A1D3A979695D}" dt="2021-11-22T15:05:41.374" v="665" actId="20577"/>
          <ac:spMkLst>
            <pc:docMk/>
            <pc:sldMk cId="3594951083" sldId="720"/>
            <ac:spMk id="2" creationId="{E5BCED51-1B69-40D7-BF8D-B02D0CC1B88E}"/>
          </ac:spMkLst>
        </pc:spChg>
        <pc:spChg chg="mod">
          <ac:chgData name="Marco Barbone" userId="e4afca254f8b4a11" providerId="Windows Live" clId="Web-{CA479833-E5E7-4335-83B2-A1D3A979695D}" dt="2021-11-22T16:01:32.964" v="1208" actId="20577"/>
          <ac:spMkLst>
            <pc:docMk/>
            <pc:sldMk cId="3594951083" sldId="720"/>
            <ac:spMk id="3" creationId="{80394FB5-12D8-4C4D-8787-C2D17F053D58}"/>
          </ac:spMkLst>
        </pc:spChg>
      </pc:sldChg>
    </pc:docChg>
  </pc:docChgLst>
  <pc:docChgLst>
    <pc:chgData name="Marco Barbone" userId="e4afca254f8b4a11" providerId="LiveId" clId="{3E1542F1-E80C-4715-901F-3F3FAA64E3E4}"/>
    <pc:docChg chg="modSld">
      <pc:chgData name="Marco Barbone" userId="e4afca254f8b4a11" providerId="LiveId" clId="{3E1542F1-E80C-4715-901F-3F3FAA64E3E4}" dt="2022-05-03T10:05:34.414" v="0" actId="20577"/>
      <pc:docMkLst>
        <pc:docMk/>
      </pc:docMkLst>
      <pc:sldChg chg="modSp mod">
        <pc:chgData name="Marco Barbone" userId="e4afca254f8b4a11" providerId="LiveId" clId="{3E1542F1-E80C-4715-901F-3F3FAA64E3E4}" dt="2022-05-03T10:05:34.414" v="0" actId="20577"/>
        <pc:sldMkLst>
          <pc:docMk/>
          <pc:sldMk cId="4058368317" sldId="256"/>
        </pc:sldMkLst>
        <pc:spChg chg="mod">
          <ac:chgData name="Marco Barbone" userId="e4afca254f8b4a11" providerId="LiveId" clId="{3E1542F1-E80C-4715-901F-3F3FAA64E3E4}" dt="2022-05-03T10:05:34.414" v="0" actId="20577"/>
          <ac:spMkLst>
            <pc:docMk/>
            <pc:sldMk cId="4058368317" sldId="256"/>
            <ac:spMk id="8" creationId="{6F4BF14A-3C24-4421-9075-2F481F36C6C1}"/>
          </ac:spMkLst>
        </pc:spChg>
      </pc:sldChg>
    </pc:docChg>
  </pc:docChgLst>
  <pc:docChgLst>
    <pc:chgData name="Marco Barbone" userId="e4afca254f8b4a11" providerId="LiveId" clId="{D610CEE1-9633-46DE-8ABC-3325EE51AC1E}"/>
    <pc:docChg chg="undo redo custSel addSld delSld modSld sldOrd">
      <pc:chgData name="Marco Barbone" userId="e4afca254f8b4a11" providerId="LiveId" clId="{D610CEE1-9633-46DE-8ABC-3325EE51AC1E}" dt="2021-10-28T17:42:43.034" v="2653" actId="20577"/>
      <pc:docMkLst>
        <pc:docMk/>
      </pc:docMkLst>
      <pc:sldChg chg="modSp mod">
        <pc:chgData name="Marco Barbone" userId="e4afca254f8b4a11" providerId="LiveId" clId="{D610CEE1-9633-46DE-8ABC-3325EE51AC1E}" dt="2021-10-28T14:16:00.710" v="105" actId="20577"/>
        <pc:sldMkLst>
          <pc:docMk/>
          <pc:sldMk cId="4058368317" sldId="256"/>
        </pc:sldMkLst>
        <pc:spChg chg="mod">
          <ac:chgData name="Marco Barbone" userId="e4afca254f8b4a11" providerId="LiveId" clId="{D610CEE1-9633-46DE-8ABC-3325EE51AC1E}" dt="2021-10-28T14:15:47.017" v="88" actId="20577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D610CEE1-9633-46DE-8ABC-3325EE51AC1E}" dt="2021-10-28T14:15:48.817" v="89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D610CEE1-9633-46DE-8ABC-3325EE51AC1E}" dt="2021-10-28T14:16:00.710" v="105" actId="20577"/>
          <ac:spMkLst>
            <pc:docMk/>
            <pc:sldMk cId="4058368317" sldId="256"/>
            <ac:spMk id="6" creationId="{00000000-0000-0000-0000-000000000000}"/>
          </ac:spMkLst>
        </pc:spChg>
      </pc:sldChg>
      <pc:sldChg chg="addSp delSp modSp mod ord">
        <pc:chgData name="Marco Barbone" userId="e4afca254f8b4a11" providerId="LiveId" clId="{D610CEE1-9633-46DE-8ABC-3325EE51AC1E}" dt="2021-10-28T14:31:05.032" v="205"/>
        <pc:sldMkLst>
          <pc:docMk/>
          <pc:sldMk cId="3559289807" sldId="294"/>
        </pc:sldMkLst>
        <pc:spChg chg="mod">
          <ac:chgData name="Marco Barbone" userId="e4afca254f8b4a11" providerId="LiveId" clId="{D610CEE1-9633-46DE-8ABC-3325EE51AC1E}" dt="2021-10-28T14:25:27.213" v="182" actId="20577"/>
          <ac:spMkLst>
            <pc:docMk/>
            <pc:sldMk cId="3559289807" sldId="294"/>
            <ac:spMk id="3" creationId="{AD7FAD39-CCB6-4721-959B-81EAA4F2281D}"/>
          </ac:spMkLst>
        </pc:spChg>
        <pc:spChg chg="add del mod">
          <ac:chgData name="Marco Barbone" userId="e4afca254f8b4a11" providerId="LiveId" clId="{D610CEE1-9633-46DE-8ABC-3325EE51AC1E}" dt="2021-10-28T14:26:32.415" v="184"/>
          <ac:spMkLst>
            <pc:docMk/>
            <pc:sldMk cId="3559289807" sldId="294"/>
            <ac:spMk id="7" creationId="{6268F154-996D-410A-9E6D-02213B8584D6}"/>
          </ac:spMkLst>
        </pc:spChg>
        <pc:spChg chg="add del mod">
          <ac:chgData name="Marco Barbone" userId="e4afca254f8b4a11" providerId="LiveId" clId="{D610CEE1-9633-46DE-8ABC-3325EE51AC1E}" dt="2021-10-28T14:26:40.313" v="188"/>
          <ac:spMkLst>
            <pc:docMk/>
            <pc:sldMk cId="3559289807" sldId="294"/>
            <ac:spMk id="8" creationId="{3A74364B-0D46-4A56-A8D8-FE4921BE2D4B}"/>
          </ac:spMkLst>
        </pc:spChg>
        <pc:spChg chg="add del mod">
          <ac:chgData name="Marco Barbone" userId="e4afca254f8b4a11" providerId="LiveId" clId="{D610CEE1-9633-46DE-8ABC-3325EE51AC1E}" dt="2021-10-28T14:30:56.422" v="201" actId="20577"/>
          <ac:spMkLst>
            <pc:docMk/>
            <pc:sldMk cId="3559289807" sldId="294"/>
            <ac:spMk id="15363" creationId="{2ACF9D25-D92B-4679-AC7C-D05D9877D7C3}"/>
          </ac:spMkLst>
        </pc:spChg>
        <pc:spChg chg="mod">
          <ac:chgData name="Marco Barbone" userId="e4afca254f8b4a11" providerId="LiveId" clId="{D610CEE1-9633-46DE-8ABC-3325EE51AC1E}" dt="2021-10-28T14:24:26.487" v="164"/>
          <ac:spMkLst>
            <pc:docMk/>
            <pc:sldMk cId="3559289807" sldId="294"/>
            <ac:spMk id="15365" creationId="{89FA6CA4-F3EE-4312-A1A1-A3202E4C7EA1}"/>
          </ac:spMkLst>
        </pc:spChg>
        <pc:picChg chg="add del mod ord">
          <ac:chgData name="Marco Barbone" userId="e4afca254f8b4a11" providerId="LiveId" clId="{D610CEE1-9633-46DE-8ABC-3325EE51AC1E}" dt="2021-10-28T14:22:36.382" v="130" actId="22"/>
          <ac:picMkLst>
            <pc:docMk/>
            <pc:sldMk cId="3559289807" sldId="294"/>
            <ac:picMk id="4" creationId="{46155298-1FD6-4AB1-921E-8109B4A6B8B7}"/>
          </ac:picMkLst>
        </pc:picChg>
        <pc:picChg chg="add mod">
          <ac:chgData name="Marco Barbone" userId="e4afca254f8b4a11" providerId="LiveId" clId="{D610CEE1-9633-46DE-8ABC-3325EE51AC1E}" dt="2021-10-28T14:22:59.989" v="138"/>
          <ac:picMkLst>
            <pc:docMk/>
            <pc:sldMk cId="3559289807" sldId="294"/>
            <ac:picMk id="6" creationId="{F9C6F3EC-2C62-4042-9C70-2CFD0CA7A730}"/>
          </ac:picMkLst>
        </pc:picChg>
      </pc:sldChg>
      <pc:sldChg chg="addSp delSp modSp add mod">
        <pc:chgData name="Marco Barbone" userId="e4afca254f8b4a11" providerId="LiveId" clId="{D610CEE1-9633-46DE-8ABC-3325EE51AC1E}" dt="2021-10-28T14:42:42.945" v="561" actId="1076"/>
        <pc:sldMkLst>
          <pc:docMk/>
          <pc:sldMk cId="263030710" sldId="696"/>
        </pc:sldMkLst>
        <pc:spChg chg="add del mod">
          <ac:chgData name="Marco Barbone" userId="e4afca254f8b4a11" providerId="LiveId" clId="{D610CEE1-9633-46DE-8ABC-3325EE51AC1E}" dt="2021-10-28T14:36:25.682" v="310" actId="478"/>
          <ac:spMkLst>
            <pc:docMk/>
            <pc:sldMk cId="263030710" sldId="696"/>
            <ac:spMk id="2" creationId="{E30728D7-59BC-40A2-BADE-8DCD3E4C0473}"/>
          </ac:spMkLst>
        </pc:spChg>
        <pc:spChg chg="mod">
          <ac:chgData name="Marco Barbone" userId="e4afca254f8b4a11" providerId="LiveId" clId="{D610CEE1-9633-46DE-8ABC-3325EE51AC1E}" dt="2021-10-28T14:33:30.641" v="229" actId="20577"/>
          <ac:spMkLst>
            <pc:docMk/>
            <pc:sldMk cId="263030710" sldId="696"/>
            <ac:spMk id="3" creationId="{AD7FAD39-CCB6-4721-959B-81EAA4F2281D}"/>
          </ac:spMkLst>
        </pc:spChg>
        <pc:spChg chg="add del mod">
          <ac:chgData name="Marco Barbone" userId="e4afca254f8b4a11" providerId="LiveId" clId="{D610CEE1-9633-46DE-8ABC-3325EE51AC1E}" dt="2021-10-28T14:36:43.879" v="316" actId="478"/>
          <ac:spMkLst>
            <pc:docMk/>
            <pc:sldMk cId="263030710" sldId="696"/>
            <ac:spMk id="4" creationId="{2DF587E0-71F8-40D3-AAE5-9307EAA6F49B}"/>
          </ac:spMkLst>
        </pc:spChg>
        <pc:spChg chg="add del mod">
          <ac:chgData name="Marco Barbone" userId="e4afca254f8b4a11" providerId="LiveId" clId="{D610CEE1-9633-46DE-8ABC-3325EE51AC1E}" dt="2021-10-28T14:37:49.722" v="329" actId="478"/>
          <ac:spMkLst>
            <pc:docMk/>
            <pc:sldMk cId="263030710" sldId="696"/>
            <ac:spMk id="5" creationId="{EB7FCD9D-FCA3-4346-9975-9FA18406571A}"/>
          </ac:spMkLst>
        </pc:spChg>
        <pc:spChg chg="add del mod">
          <ac:chgData name="Marco Barbone" userId="e4afca254f8b4a11" providerId="LiveId" clId="{D610CEE1-9633-46DE-8ABC-3325EE51AC1E}" dt="2021-10-28T14:38:42.690" v="349" actId="478"/>
          <ac:spMkLst>
            <pc:docMk/>
            <pc:sldMk cId="263030710" sldId="696"/>
            <ac:spMk id="7" creationId="{B5DEF246-F4E8-43CE-A071-346C2A02830F}"/>
          </ac:spMkLst>
        </pc:spChg>
        <pc:spChg chg="add mod ord">
          <ac:chgData name="Marco Barbone" userId="e4afca254f8b4a11" providerId="LiveId" clId="{D610CEE1-9633-46DE-8ABC-3325EE51AC1E}" dt="2021-10-28T14:42:42.945" v="561" actId="1076"/>
          <ac:spMkLst>
            <pc:docMk/>
            <pc:sldMk cId="263030710" sldId="696"/>
            <ac:spMk id="8" creationId="{77DA7A7F-75A9-4E5F-9BBA-F120257A727D}"/>
          </ac:spMkLst>
        </pc:spChg>
        <pc:spChg chg="mod">
          <ac:chgData name="Marco Barbone" userId="e4afca254f8b4a11" providerId="LiveId" clId="{D610CEE1-9633-46DE-8ABC-3325EE51AC1E}" dt="2021-10-28T14:35:25.121" v="302" actId="20577"/>
          <ac:spMkLst>
            <pc:docMk/>
            <pc:sldMk cId="263030710" sldId="696"/>
            <ac:spMk id="15363" creationId="{2ACF9D25-D92B-4679-AC7C-D05D9877D7C3}"/>
          </ac:spMkLst>
        </pc:spChg>
        <pc:picChg chg="mod ord">
          <ac:chgData name="Marco Barbone" userId="e4afca254f8b4a11" providerId="LiveId" clId="{D610CEE1-9633-46DE-8ABC-3325EE51AC1E}" dt="2021-10-28T14:42:24.329" v="557" actId="171"/>
          <ac:picMkLst>
            <pc:docMk/>
            <pc:sldMk cId="263030710" sldId="696"/>
            <ac:picMk id="6" creationId="{F9C6F3EC-2C62-4042-9C70-2CFD0CA7A730}"/>
          </ac:picMkLst>
        </pc:picChg>
      </pc:sldChg>
      <pc:sldChg chg="delSp modSp add mod">
        <pc:chgData name="Marco Barbone" userId="e4afca254f8b4a11" providerId="LiveId" clId="{D610CEE1-9633-46DE-8ABC-3325EE51AC1E}" dt="2021-10-28T16:47:03.615" v="1266" actId="20577"/>
        <pc:sldMkLst>
          <pc:docMk/>
          <pc:sldMk cId="3385585414" sldId="697"/>
        </pc:sldMkLst>
        <pc:spChg chg="mod">
          <ac:chgData name="Marco Barbone" userId="e4afca254f8b4a11" providerId="LiveId" clId="{D610CEE1-9633-46DE-8ABC-3325EE51AC1E}" dt="2021-10-28T16:45:47.310" v="1120" actId="20577"/>
          <ac:spMkLst>
            <pc:docMk/>
            <pc:sldMk cId="3385585414" sldId="697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6:47:03.615" v="1266" actId="20577"/>
          <ac:spMkLst>
            <pc:docMk/>
            <pc:sldMk cId="3385585414" sldId="697"/>
            <ac:spMk id="15363" creationId="{2ACF9D25-D92B-4679-AC7C-D05D9877D7C3}"/>
          </ac:spMkLst>
        </pc:spChg>
        <pc:spChg chg="mod">
          <ac:chgData name="Marco Barbone" userId="e4afca254f8b4a11" providerId="LiveId" clId="{D610CEE1-9633-46DE-8ABC-3325EE51AC1E}" dt="2021-10-28T14:50:22.635" v="766" actId="6549"/>
          <ac:spMkLst>
            <pc:docMk/>
            <pc:sldMk cId="3385585414" sldId="697"/>
            <ac:spMk id="15365" creationId="{89FA6CA4-F3EE-4312-A1A1-A3202E4C7EA1}"/>
          </ac:spMkLst>
        </pc:spChg>
        <pc:picChg chg="del">
          <ac:chgData name="Marco Barbone" userId="e4afca254f8b4a11" providerId="LiveId" clId="{D610CEE1-9633-46DE-8ABC-3325EE51AC1E}" dt="2021-10-28T14:50:20.846" v="765" actId="478"/>
          <ac:picMkLst>
            <pc:docMk/>
            <pc:sldMk cId="3385585414" sldId="697"/>
            <ac:picMk id="6" creationId="{F9C6F3EC-2C62-4042-9C70-2CFD0CA7A730}"/>
          </ac:picMkLst>
        </pc:picChg>
      </pc:sldChg>
      <pc:sldChg chg="addSp delSp modSp add mod">
        <pc:chgData name="Marco Barbone" userId="e4afca254f8b4a11" providerId="LiveId" clId="{D610CEE1-9633-46DE-8ABC-3325EE51AC1E}" dt="2021-10-28T14:46:37.544" v="676" actId="14100"/>
        <pc:sldMkLst>
          <pc:docMk/>
          <pc:sldMk cId="1699653157" sldId="698"/>
        </pc:sldMkLst>
        <pc:spChg chg="add mod">
          <ac:chgData name="Marco Barbone" userId="e4afca254f8b4a11" providerId="LiveId" clId="{D610CEE1-9633-46DE-8ABC-3325EE51AC1E}" dt="2021-10-28T14:44:46.762" v="663" actId="1076"/>
          <ac:spMkLst>
            <pc:docMk/>
            <pc:sldMk cId="1699653157" sldId="698"/>
            <ac:spMk id="2" creationId="{CC26403C-E790-4A87-91F1-94F191FC000A}"/>
          </ac:spMkLst>
        </pc:spChg>
        <pc:spChg chg="mod">
          <ac:chgData name="Marco Barbone" userId="e4afca254f8b4a11" providerId="LiveId" clId="{D610CEE1-9633-46DE-8ABC-3325EE51AC1E}" dt="2021-10-28T14:43:08.663" v="603" actId="20577"/>
          <ac:spMkLst>
            <pc:docMk/>
            <pc:sldMk cId="1699653157" sldId="698"/>
            <ac:spMk id="3" creationId="{AD7FAD39-CCB6-4721-959B-81EAA4F2281D}"/>
          </ac:spMkLst>
        </pc:spChg>
        <pc:spChg chg="del mod">
          <ac:chgData name="Marco Barbone" userId="e4afca254f8b4a11" providerId="LiveId" clId="{D610CEE1-9633-46DE-8ABC-3325EE51AC1E}" dt="2021-10-28T14:45:57.967" v="666" actId="478"/>
          <ac:spMkLst>
            <pc:docMk/>
            <pc:sldMk cId="1699653157" sldId="698"/>
            <ac:spMk id="8" creationId="{77DA7A7F-75A9-4E5F-9BBA-F120257A727D}"/>
          </ac:spMkLst>
        </pc:spChg>
        <pc:spChg chg="add mod">
          <ac:chgData name="Marco Barbone" userId="e4afca254f8b4a11" providerId="LiveId" clId="{D610CEE1-9633-46DE-8ABC-3325EE51AC1E}" dt="2021-10-28T14:46:34.693" v="675" actId="1076"/>
          <ac:spMkLst>
            <pc:docMk/>
            <pc:sldMk cId="1699653157" sldId="698"/>
            <ac:spMk id="9" creationId="{89157D2F-A81B-4387-80FE-91E90A1A136E}"/>
          </ac:spMkLst>
        </pc:spChg>
        <pc:spChg chg="del mod">
          <ac:chgData name="Marco Barbone" userId="e4afca254f8b4a11" providerId="LiveId" clId="{D610CEE1-9633-46DE-8ABC-3325EE51AC1E}" dt="2021-10-28T14:43:25.675" v="607" actId="478"/>
          <ac:spMkLst>
            <pc:docMk/>
            <pc:sldMk cId="1699653157" sldId="698"/>
            <ac:spMk id="15363" creationId="{2ACF9D25-D92B-4679-AC7C-D05D9877D7C3}"/>
          </ac:spMkLst>
        </pc:spChg>
        <pc:picChg chg="mod">
          <ac:chgData name="Marco Barbone" userId="e4afca254f8b4a11" providerId="LiveId" clId="{D610CEE1-9633-46DE-8ABC-3325EE51AC1E}" dt="2021-10-28T14:43:28.737" v="608" actId="1076"/>
          <ac:picMkLst>
            <pc:docMk/>
            <pc:sldMk cId="1699653157" sldId="698"/>
            <ac:picMk id="6" creationId="{F9C6F3EC-2C62-4042-9C70-2CFD0CA7A730}"/>
          </ac:picMkLst>
        </pc:picChg>
        <pc:cxnChg chg="add mod">
          <ac:chgData name="Marco Barbone" userId="e4afca254f8b4a11" providerId="LiveId" clId="{D610CEE1-9633-46DE-8ABC-3325EE51AC1E}" dt="2021-10-28T14:46:37.544" v="676" actId="14100"/>
          <ac:cxnSpMkLst>
            <pc:docMk/>
            <pc:sldMk cId="1699653157" sldId="698"/>
            <ac:cxnSpMk id="5" creationId="{22FD6DFD-B5B4-48C4-A63B-4C8B2DB6F413}"/>
          </ac:cxnSpMkLst>
        </pc:cxnChg>
      </pc:sldChg>
      <pc:sldChg chg="addSp delSp modSp add mod">
        <pc:chgData name="Marco Barbone" userId="e4afca254f8b4a11" providerId="LiveId" clId="{D610CEE1-9633-46DE-8ABC-3325EE51AC1E}" dt="2021-10-28T14:50:48.584" v="812" actId="20577"/>
        <pc:sldMkLst>
          <pc:docMk/>
          <pc:sldMk cId="1639089831" sldId="699"/>
        </pc:sldMkLst>
        <pc:spChg chg="del">
          <ac:chgData name="Marco Barbone" userId="e4afca254f8b4a11" providerId="LiveId" clId="{D610CEE1-9633-46DE-8ABC-3325EE51AC1E}" dt="2021-10-28T14:47:02.696" v="692" actId="478"/>
          <ac:spMkLst>
            <pc:docMk/>
            <pc:sldMk cId="1639089831" sldId="699"/>
            <ac:spMk id="2" creationId="{CC26403C-E790-4A87-91F1-94F191FC000A}"/>
          </ac:spMkLst>
        </pc:spChg>
        <pc:spChg chg="mod">
          <ac:chgData name="Marco Barbone" userId="e4afca254f8b4a11" providerId="LiveId" clId="{D610CEE1-9633-46DE-8ABC-3325EE51AC1E}" dt="2021-10-28T14:46:50.807" v="686" actId="20577"/>
          <ac:spMkLst>
            <pc:docMk/>
            <pc:sldMk cId="1639089831" sldId="699"/>
            <ac:spMk id="3" creationId="{AD7FAD39-CCB6-4721-959B-81EAA4F2281D}"/>
          </ac:spMkLst>
        </pc:spChg>
        <pc:spChg chg="add del">
          <ac:chgData name="Marco Barbone" userId="e4afca254f8b4a11" providerId="LiveId" clId="{D610CEE1-9633-46DE-8ABC-3325EE51AC1E}" dt="2021-10-28T14:47:00.334" v="690" actId="478"/>
          <ac:spMkLst>
            <pc:docMk/>
            <pc:sldMk cId="1639089831" sldId="699"/>
            <ac:spMk id="8" creationId="{77DA7A7F-75A9-4E5F-9BBA-F120257A727D}"/>
          </ac:spMkLst>
        </pc:spChg>
        <pc:spChg chg="add mod">
          <ac:chgData name="Marco Barbone" userId="e4afca254f8b4a11" providerId="LiveId" clId="{D610CEE1-9633-46DE-8ABC-3325EE51AC1E}" dt="2021-10-28T14:49:32.030" v="752" actId="1076"/>
          <ac:spMkLst>
            <pc:docMk/>
            <pc:sldMk cId="1639089831" sldId="699"/>
            <ac:spMk id="11" creationId="{AD4A520A-519C-49FB-84C5-D8922650D02D}"/>
          </ac:spMkLst>
        </pc:spChg>
        <pc:spChg chg="add mod">
          <ac:chgData name="Marco Barbone" userId="e4afca254f8b4a11" providerId="LiveId" clId="{D610CEE1-9633-46DE-8ABC-3325EE51AC1E}" dt="2021-10-28T14:49:29.394" v="751" actId="20577"/>
          <ac:spMkLst>
            <pc:docMk/>
            <pc:sldMk cId="1639089831" sldId="699"/>
            <ac:spMk id="17" creationId="{61DAF521-0BC1-4C69-B05A-922996D98FFC}"/>
          </ac:spMkLst>
        </pc:spChg>
        <pc:spChg chg="mod">
          <ac:chgData name="Marco Barbone" userId="e4afca254f8b4a11" providerId="LiveId" clId="{D610CEE1-9633-46DE-8ABC-3325EE51AC1E}" dt="2021-10-28T14:50:48.584" v="812" actId="20577"/>
          <ac:spMkLst>
            <pc:docMk/>
            <pc:sldMk cId="1639089831" sldId="699"/>
            <ac:spMk id="15365" creationId="{89FA6CA4-F3EE-4312-A1A1-A3202E4C7EA1}"/>
          </ac:spMkLst>
        </pc:spChg>
        <pc:picChg chg="del">
          <ac:chgData name="Marco Barbone" userId="e4afca254f8b4a11" providerId="LiveId" clId="{D610CEE1-9633-46DE-8ABC-3325EE51AC1E}" dt="2021-10-28T14:46:52.951" v="687" actId="478"/>
          <ac:picMkLst>
            <pc:docMk/>
            <pc:sldMk cId="1639089831" sldId="699"/>
            <ac:picMk id="6" creationId="{F9C6F3EC-2C62-4042-9C70-2CFD0CA7A730}"/>
          </ac:picMkLst>
        </pc:picChg>
        <pc:picChg chg="add del mod">
          <ac:chgData name="Marco Barbone" userId="e4afca254f8b4a11" providerId="LiveId" clId="{D610CEE1-9633-46DE-8ABC-3325EE51AC1E}" dt="2021-10-28T14:48:39" v="709" actId="1076"/>
          <ac:picMkLst>
            <pc:docMk/>
            <pc:sldMk cId="1639089831" sldId="699"/>
            <ac:picMk id="7" creationId="{4E947C30-FC57-4F44-BF00-DA67E1350710}"/>
          </ac:picMkLst>
        </pc:picChg>
        <pc:picChg chg="add mod">
          <ac:chgData name="Marco Barbone" userId="e4afca254f8b4a11" providerId="LiveId" clId="{D610CEE1-9633-46DE-8ABC-3325EE51AC1E}" dt="2021-10-28T14:48:49.381" v="711" actId="1076"/>
          <ac:picMkLst>
            <pc:docMk/>
            <pc:sldMk cId="1639089831" sldId="699"/>
            <ac:picMk id="10" creationId="{D159BE0C-C433-459E-8088-92E9D9297213}"/>
          </ac:picMkLst>
        </pc:picChg>
        <pc:picChg chg="add del mod">
          <ac:chgData name="Marco Barbone" userId="e4afca254f8b4a11" providerId="LiveId" clId="{D610CEE1-9633-46DE-8ABC-3325EE51AC1E}" dt="2021-10-28T14:48:19.078" v="701"/>
          <ac:picMkLst>
            <pc:docMk/>
            <pc:sldMk cId="1639089831" sldId="699"/>
            <ac:picMk id="13" creationId="{4E6C7DB7-13DE-49E3-B617-58D104EBE572}"/>
          </ac:picMkLst>
        </pc:picChg>
        <pc:cxnChg chg="del mod">
          <ac:chgData name="Marco Barbone" userId="e4afca254f8b4a11" providerId="LiveId" clId="{D610CEE1-9633-46DE-8ABC-3325EE51AC1E}" dt="2021-10-28T14:47:01.211" v="691" actId="478"/>
          <ac:cxnSpMkLst>
            <pc:docMk/>
            <pc:sldMk cId="1639089831" sldId="699"/>
            <ac:cxnSpMk id="5" creationId="{22FD6DFD-B5B4-48C4-A63B-4C8B2DB6F413}"/>
          </ac:cxnSpMkLst>
        </pc:cxnChg>
      </pc:sldChg>
      <pc:sldChg chg="modSp add mod ord">
        <pc:chgData name="Marco Barbone" userId="e4afca254f8b4a11" providerId="LiveId" clId="{D610CEE1-9633-46DE-8ABC-3325EE51AC1E}" dt="2021-10-28T16:45:30.900" v="1100" actId="20577"/>
        <pc:sldMkLst>
          <pc:docMk/>
          <pc:sldMk cId="1041469030" sldId="700"/>
        </pc:sldMkLst>
        <pc:spChg chg="mod">
          <ac:chgData name="Marco Barbone" userId="e4afca254f8b4a11" providerId="LiveId" clId="{D610CEE1-9633-46DE-8ABC-3325EE51AC1E}" dt="2021-10-28T16:45:30.900" v="1100" actId="20577"/>
          <ac:spMkLst>
            <pc:docMk/>
            <pc:sldMk cId="1041469030" sldId="700"/>
            <ac:spMk id="15363" creationId="{2ACF9D25-D92B-4679-AC7C-D05D9877D7C3}"/>
          </ac:spMkLst>
        </pc:spChg>
      </pc:sldChg>
      <pc:sldChg chg="add del">
        <pc:chgData name="Marco Barbone" userId="e4afca254f8b4a11" providerId="LiveId" clId="{D610CEE1-9633-46DE-8ABC-3325EE51AC1E}" dt="2021-10-28T16:44:37.698" v="1025" actId="47"/>
        <pc:sldMkLst>
          <pc:docMk/>
          <pc:sldMk cId="2961837302" sldId="701"/>
        </pc:sldMkLst>
      </pc:sldChg>
      <pc:sldChg chg="addSp delSp modSp add mod">
        <pc:chgData name="Marco Barbone" userId="e4afca254f8b4a11" providerId="LiveId" clId="{D610CEE1-9633-46DE-8ABC-3325EE51AC1E}" dt="2021-10-28T17:11:30.710" v="1718" actId="404"/>
        <pc:sldMkLst>
          <pc:docMk/>
          <pc:sldMk cId="4002486967" sldId="701"/>
        </pc:sldMkLst>
        <pc:spChg chg="mod">
          <ac:chgData name="Marco Barbone" userId="e4afca254f8b4a11" providerId="LiveId" clId="{D610CEE1-9633-46DE-8ABC-3325EE51AC1E}" dt="2021-10-28T17:11:30.710" v="1718" actId="404"/>
          <ac:spMkLst>
            <pc:docMk/>
            <pc:sldMk cId="4002486967" sldId="701"/>
            <ac:spMk id="3" creationId="{AD7FAD39-CCB6-4721-959B-81EAA4F2281D}"/>
          </ac:spMkLst>
        </pc:spChg>
        <pc:spChg chg="add del mod">
          <ac:chgData name="Marco Barbone" userId="e4afca254f8b4a11" providerId="LiveId" clId="{D610CEE1-9633-46DE-8ABC-3325EE51AC1E}" dt="2021-10-28T17:11:14.651" v="1707" actId="478"/>
          <ac:spMkLst>
            <pc:docMk/>
            <pc:sldMk cId="4002486967" sldId="701"/>
            <ac:spMk id="8" creationId="{136322AD-40C3-4F05-88EF-12E1F2F5ACFE}"/>
          </ac:spMkLst>
        </pc:spChg>
        <pc:spChg chg="add del mod">
          <ac:chgData name="Marco Barbone" userId="e4afca254f8b4a11" providerId="LiveId" clId="{D610CEE1-9633-46DE-8ABC-3325EE51AC1E}" dt="2021-10-28T17:11:19.811" v="1709" actId="478"/>
          <ac:spMkLst>
            <pc:docMk/>
            <pc:sldMk cId="4002486967" sldId="701"/>
            <ac:spMk id="10" creationId="{ECB175AC-3352-4E61-B7B5-FDC9E8954E23}"/>
          </ac:spMkLst>
        </pc:spChg>
        <pc:spChg chg="del mod">
          <ac:chgData name="Marco Barbone" userId="e4afca254f8b4a11" providerId="LiveId" clId="{D610CEE1-9633-46DE-8ABC-3325EE51AC1E}" dt="2021-10-28T16:48:12.883" v="1289" actId="1957"/>
          <ac:spMkLst>
            <pc:docMk/>
            <pc:sldMk cId="4002486967" sldId="701"/>
            <ac:spMk id="15363" creationId="{2ACF9D25-D92B-4679-AC7C-D05D9877D7C3}"/>
          </ac:spMkLst>
        </pc:spChg>
        <pc:graphicFrameChg chg="add del mod">
          <ac:chgData name="Marco Barbone" userId="e4afca254f8b4a11" providerId="LiveId" clId="{D610CEE1-9633-46DE-8ABC-3325EE51AC1E}" dt="2021-10-28T17:11:15.960" v="1708" actId="478"/>
          <ac:graphicFrameMkLst>
            <pc:docMk/>
            <pc:sldMk cId="4002486967" sldId="701"/>
            <ac:graphicFrameMk id="7" creationId="{2C7F6ACF-6CC5-49B8-8EBD-4C8C4BA65CB7}"/>
          </ac:graphicFrameMkLst>
        </pc:graphicFrameChg>
      </pc:sldChg>
      <pc:sldChg chg="modSp add mod">
        <pc:chgData name="Marco Barbone" userId="e4afca254f8b4a11" providerId="LiveId" clId="{D610CEE1-9633-46DE-8ABC-3325EE51AC1E}" dt="2021-10-28T16:53:02.858" v="1527" actId="20577"/>
        <pc:sldMkLst>
          <pc:docMk/>
          <pc:sldMk cId="247483771" sldId="702"/>
        </pc:sldMkLst>
        <pc:spChg chg="mod">
          <ac:chgData name="Marco Barbone" userId="e4afca254f8b4a11" providerId="LiveId" clId="{D610CEE1-9633-46DE-8ABC-3325EE51AC1E}" dt="2021-10-28T16:51:29.094" v="1308"/>
          <ac:spMkLst>
            <pc:docMk/>
            <pc:sldMk cId="247483771" sldId="702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6:53:02.858" v="1527" actId="20577"/>
          <ac:spMkLst>
            <pc:docMk/>
            <pc:sldMk cId="247483771" sldId="702"/>
            <ac:spMk id="15363" creationId="{2ACF9D25-D92B-4679-AC7C-D05D9877D7C3}"/>
          </ac:spMkLst>
        </pc:spChg>
      </pc:sldChg>
      <pc:sldChg chg="add ord">
        <pc:chgData name="Marco Barbone" userId="e4afca254f8b4a11" providerId="LiveId" clId="{D610CEE1-9633-46DE-8ABC-3325EE51AC1E}" dt="2021-10-28T17:11:38.712" v="1720"/>
        <pc:sldMkLst>
          <pc:docMk/>
          <pc:sldMk cId="156723520" sldId="703"/>
        </pc:sldMkLst>
      </pc:sldChg>
      <pc:sldChg chg="new del">
        <pc:chgData name="Marco Barbone" userId="e4afca254f8b4a11" providerId="LiveId" clId="{D610CEE1-9633-46DE-8ABC-3325EE51AC1E}" dt="2021-10-28T17:10:37.348" v="1672" actId="47"/>
        <pc:sldMkLst>
          <pc:docMk/>
          <pc:sldMk cId="276035192" sldId="703"/>
        </pc:sldMkLst>
      </pc:sldChg>
      <pc:sldChg chg="new del">
        <pc:chgData name="Marco Barbone" userId="e4afca254f8b4a11" providerId="LiveId" clId="{D610CEE1-9633-46DE-8ABC-3325EE51AC1E}" dt="2021-10-28T17:10:55.189" v="1674" actId="47"/>
        <pc:sldMkLst>
          <pc:docMk/>
          <pc:sldMk cId="3713139646" sldId="703"/>
        </pc:sldMkLst>
      </pc:sldChg>
      <pc:sldChg chg="modSp add mod">
        <pc:chgData name="Marco Barbone" userId="e4afca254f8b4a11" providerId="LiveId" clId="{D610CEE1-9633-46DE-8ABC-3325EE51AC1E}" dt="2021-10-28T17:30:39.942" v="2438" actId="313"/>
        <pc:sldMkLst>
          <pc:docMk/>
          <pc:sldMk cId="2281999036" sldId="704"/>
        </pc:sldMkLst>
        <pc:spChg chg="mod">
          <ac:chgData name="Marco Barbone" userId="e4afca254f8b4a11" providerId="LiveId" clId="{D610CEE1-9633-46DE-8ABC-3325EE51AC1E}" dt="2021-10-28T17:28:09.704" v="2348" actId="313"/>
          <ac:spMkLst>
            <pc:docMk/>
            <pc:sldMk cId="2281999036" sldId="704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7:30:39.942" v="2438" actId="313"/>
          <ac:spMkLst>
            <pc:docMk/>
            <pc:sldMk cId="2281999036" sldId="704"/>
            <ac:spMk id="15363" creationId="{2ACF9D25-D92B-4679-AC7C-D05D9877D7C3}"/>
          </ac:spMkLst>
        </pc:spChg>
      </pc:sldChg>
      <pc:sldChg chg="modSp add mod ord">
        <pc:chgData name="Marco Barbone" userId="e4afca254f8b4a11" providerId="LiveId" clId="{D610CEE1-9633-46DE-8ABC-3325EE51AC1E}" dt="2021-10-28T17:42:43.034" v="2653" actId="20577"/>
        <pc:sldMkLst>
          <pc:docMk/>
          <pc:sldMk cId="2671344961" sldId="705"/>
        </pc:sldMkLst>
        <pc:spChg chg="mod">
          <ac:chgData name="Marco Barbone" userId="e4afca254f8b4a11" providerId="LiveId" clId="{D610CEE1-9633-46DE-8ABC-3325EE51AC1E}" dt="2021-10-28T17:40:28.266" v="2645" actId="14100"/>
          <ac:spMkLst>
            <pc:docMk/>
            <pc:sldMk cId="2671344961" sldId="705"/>
            <ac:spMk id="2" creationId="{54A3D921-062E-4378-87A5-8711FA682111}"/>
          </ac:spMkLst>
        </pc:spChg>
        <pc:spChg chg="mod">
          <ac:chgData name="Marco Barbone" userId="e4afca254f8b4a11" providerId="LiveId" clId="{D610CEE1-9633-46DE-8ABC-3325EE51AC1E}" dt="2021-10-28T17:42:38.142" v="2652" actId="20577"/>
          <ac:spMkLst>
            <pc:docMk/>
            <pc:sldMk cId="2671344961" sldId="705"/>
            <ac:spMk id="9" creationId="{298F06D0-C2D5-4A09-8162-618CF1E54F13}"/>
          </ac:spMkLst>
        </pc:spChg>
        <pc:spChg chg="mod">
          <ac:chgData name="Marco Barbone" userId="e4afca254f8b4a11" providerId="LiveId" clId="{D610CEE1-9633-46DE-8ABC-3325EE51AC1E}" dt="2021-10-28T17:42:43.034" v="2653" actId="20577"/>
          <ac:spMkLst>
            <pc:docMk/>
            <pc:sldMk cId="2671344961" sldId="705"/>
            <ac:spMk id="4099" creationId="{00000000-0000-0000-0000-000000000000}"/>
          </ac:spMkLst>
        </pc:spChg>
      </pc:sldChg>
      <pc:sldChg chg="add ord">
        <pc:chgData name="Marco Barbone" userId="e4afca254f8b4a11" providerId="LiveId" clId="{D610CEE1-9633-46DE-8ABC-3325EE51AC1E}" dt="2021-10-28T17:38:03.130" v="2449"/>
        <pc:sldMkLst>
          <pc:docMk/>
          <pc:sldMk cId="2153006303" sldId="706"/>
        </pc:sldMkLst>
      </pc:sldChg>
      <pc:sldChg chg="add">
        <pc:chgData name="Marco Barbone" userId="e4afca254f8b4a11" providerId="LiveId" clId="{D610CEE1-9633-46DE-8ABC-3325EE51AC1E}" dt="2021-10-28T17:19:18.645" v="1900"/>
        <pc:sldMkLst>
          <pc:docMk/>
          <pc:sldMk cId="1936827905" sldId="707"/>
        </pc:sldMkLst>
      </pc:sldChg>
      <pc:sldChg chg="add ord">
        <pc:chgData name="Marco Barbone" userId="e4afca254f8b4a11" providerId="LiveId" clId="{D610CEE1-9633-46DE-8ABC-3325EE51AC1E}" dt="2021-10-28T17:33:06.582" v="2443"/>
        <pc:sldMkLst>
          <pc:docMk/>
          <pc:sldMk cId="3398866033" sldId="708"/>
        </pc:sldMkLst>
      </pc:sldChg>
      <pc:sldChg chg="add ord">
        <pc:chgData name="Marco Barbone" userId="e4afca254f8b4a11" providerId="LiveId" clId="{D610CEE1-9633-46DE-8ABC-3325EE51AC1E}" dt="2021-10-28T17:37:39.375" v="2447"/>
        <pc:sldMkLst>
          <pc:docMk/>
          <pc:sldMk cId="760352728" sldId="709"/>
        </pc:sldMkLst>
      </pc:sldChg>
      <pc:sldChg chg="modSp add mod">
        <pc:chgData name="Marco Barbone" userId="e4afca254f8b4a11" providerId="LiveId" clId="{D610CEE1-9633-46DE-8ABC-3325EE51AC1E}" dt="2021-10-28T17:22:16.524" v="1925" actId="20577"/>
        <pc:sldMkLst>
          <pc:docMk/>
          <pc:sldMk cId="284305293" sldId="710"/>
        </pc:sldMkLst>
        <pc:spChg chg="mod">
          <ac:chgData name="Marco Barbone" userId="e4afca254f8b4a11" providerId="LiveId" clId="{D610CEE1-9633-46DE-8ABC-3325EE51AC1E}" dt="2021-10-28T17:22:12.686" v="1924" actId="20577"/>
          <ac:spMkLst>
            <pc:docMk/>
            <pc:sldMk cId="284305293" sldId="710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7:22:16.524" v="1925" actId="20577"/>
          <ac:spMkLst>
            <pc:docMk/>
            <pc:sldMk cId="284305293" sldId="710"/>
            <ac:spMk id="15363" creationId="{2ACF9D25-D92B-4679-AC7C-D05D9877D7C3}"/>
          </ac:spMkLst>
        </pc:spChg>
      </pc:sldChg>
      <pc:sldChg chg="modSp add mod">
        <pc:chgData name="Marco Barbone" userId="e4afca254f8b4a11" providerId="LiveId" clId="{D610CEE1-9633-46DE-8ABC-3325EE51AC1E}" dt="2021-10-28T17:32:24.664" v="2441" actId="20577"/>
        <pc:sldMkLst>
          <pc:docMk/>
          <pc:sldMk cId="1844754605" sldId="711"/>
        </pc:sldMkLst>
        <pc:spChg chg="mod">
          <ac:chgData name="Marco Barbone" userId="e4afca254f8b4a11" providerId="LiveId" clId="{D610CEE1-9633-46DE-8ABC-3325EE51AC1E}" dt="2021-10-28T17:32:24.664" v="2441" actId="20577"/>
          <ac:spMkLst>
            <pc:docMk/>
            <pc:sldMk cId="1844754605" sldId="711"/>
            <ac:spMk id="15363" creationId="{2ACF9D25-D92B-4679-AC7C-D05D9877D7C3}"/>
          </ac:spMkLst>
        </pc:spChg>
      </pc:sldChg>
    </pc:docChg>
  </pc:docChgLst>
  <pc:docChgLst>
    <pc:chgData name="Marco Barbone" userId="e4afca254f8b4a11" providerId="LiveId" clId="{136E6062-0AB4-4F82-A185-94119FCAAC7B}"/>
    <pc:docChg chg="undo custSel modSld">
      <pc:chgData name="Marco Barbone" userId="e4afca254f8b4a11" providerId="LiveId" clId="{136E6062-0AB4-4F82-A185-94119FCAAC7B}" dt="2021-10-18T15:13:25.069" v="43" actId="20577"/>
      <pc:docMkLst>
        <pc:docMk/>
      </pc:docMkLst>
      <pc:sldChg chg="modSp mod">
        <pc:chgData name="Marco Barbone" userId="e4afca254f8b4a11" providerId="LiveId" clId="{136E6062-0AB4-4F82-A185-94119FCAAC7B}" dt="2021-10-18T15:13:25.069" v="43" actId="20577"/>
        <pc:sldMkLst>
          <pc:docMk/>
          <pc:sldMk cId="4058368317" sldId="256"/>
        </pc:sldMkLst>
        <pc:spChg chg="mod">
          <ac:chgData name="Marco Barbone" userId="e4afca254f8b4a11" providerId="LiveId" clId="{136E6062-0AB4-4F82-A185-94119FCAAC7B}" dt="2021-10-18T15:13:25.069" v="43" actId="20577"/>
          <ac:spMkLst>
            <pc:docMk/>
            <pc:sldMk cId="4058368317" sldId="256"/>
            <ac:spMk id="3" creationId="{00000000-0000-0000-0000-000000000000}"/>
          </ac:spMkLst>
        </pc:spChg>
      </pc:sldChg>
    </pc:docChg>
  </pc:docChgLst>
  <pc:docChgLst>
    <pc:chgData name="Marco Barbone" userId="e4afca254f8b4a11" providerId="LiveId" clId="{6CFEEB89-801A-40D8-9FD8-789CE94516C8}"/>
    <pc:docChg chg="undo redo custSel addSld delSld modSld sldOrd">
      <pc:chgData name="Marco Barbone" userId="e4afca254f8b4a11" providerId="LiveId" clId="{6CFEEB89-801A-40D8-9FD8-789CE94516C8}" dt="2021-12-09T13:32:21.537" v="820"/>
      <pc:docMkLst>
        <pc:docMk/>
      </pc:docMkLst>
      <pc:sldChg chg="modSp mod">
        <pc:chgData name="Marco Barbone" userId="e4afca254f8b4a11" providerId="LiveId" clId="{6CFEEB89-801A-40D8-9FD8-789CE94516C8}" dt="2021-12-08T10:21:57.867" v="5" actId="20577"/>
        <pc:sldMkLst>
          <pc:docMk/>
          <pc:sldMk cId="4058368317" sldId="256"/>
        </pc:sldMkLst>
        <pc:spChg chg="mod">
          <ac:chgData name="Marco Barbone" userId="e4afca254f8b4a11" providerId="LiveId" clId="{6CFEEB89-801A-40D8-9FD8-789CE94516C8}" dt="2021-12-08T10:21:57.867" v="5" actId="20577"/>
          <ac:spMkLst>
            <pc:docMk/>
            <pc:sldMk cId="4058368317" sldId="256"/>
            <ac:spMk id="3" creationId="{00000000-0000-0000-0000-000000000000}"/>
          </ac:spMkLst>
        </pc:spChg>
      </pc:sldChg>
      <pc:sldChg chg="addSp delSp modSp add mod">
        <pc:chgData name="Marco Barbone" userId="e4afca254f8b4a11" providerId="LiveId" clId="{6CFEEB89-801A-40D8-9FD8-789CE94516C8}" dt="2021-12-08T10:51:41.864" v="44" actId="478"/>
        <pc:sldMkLst>
          <pc:docMk/>
          <pc:sldMk cId="688696197" sldId="257"/>
        </pc:sldMkLst>
        <pc:spChg chg="add del mod">
          <ac:chgData name="Marco Barbone" userId="e4afca254f8b4a11" providerId="LiveId" clId="{6CFEEB89-801A-40D8-9FD8-789CE94516C8}" dt="2021-12-08T10:51:41.864" v="44" actId="478"/>
          <ac:spMkLst>
            <pc:docMk/>
            <pc:sldMk cId="688696197" sldId="257"/>
            <ac:spMk id="3" creationId="{0B0C313C-2CA5-41DF-9D67-261520D335AD}"/>
          </ac:spMkLst>
        </pc:spChg>
      </pc:sldChg>
      <pc:sldChg chg="add">
        <pc:chgData name="Marco Barbone" userId="e4afca254f8b4a11" providerId="LiveId" clId="{6CFEEB89-801A-40D8-9FD8-789CE94516C8}" dt="2021-12-08T10:23:06.966" v="8"/>
        <pc:sldMkLst>
          <pc:docMk/>
          <pc:sldMk cId="3801078703" sldId="258"/>
        </pc:sldMkLst>
      </pc:sldChg>
      <pc:sldChg chg="modSp add mod">
        <pc:chgData name="Marco Barbone" userId="e4afca254f8b4a11" providerId="LiveId" clId="{6CFEEB89-801A-40D8-9FD8-789CE94516C8}" dt="2021-12-08T10:46:57.534" v="40" actId="20577"/>
        <pc:sldMkLst>
          <pc:docMk/>
          <pc:sldMk cId="3316578925" sldId="275"/>
        </pc:sldMkLst>
        <pc:spChg chg="mod">
          <ac:chgData name="Marco Barbone" userId="e4afca254f8b4a11" providerId="LiveId" clId="{6CFEEB89-801A-40D8-9FD8-789CE94516C8}" dt="2021-12-08T10:46:57.534" v="40" actId="20577"/>
          <ac:spMkLst>
            <pc:docMk/>
            <pc:sldMk cId="3316578925" sldId="275"/>
            <ac:spMk id="7" creationId="{B98B4732-B88B-4D83-AB02-53A47520EA66}"/>
          </ac:spMkLst>
        </pc:spChg>
      </pc:sldChg>
      <pc:sldChg chg="add">
        <pc:chgData name="Marco Barbone" userId="e4afca254f8b4a11" providerId="LiveId" clId="{6CFEEB89-801A-40D8-9FD8-789CE94516C8}" dt="2021-12-09T13:04:43.959" v="166"/>
        <pc:sldMkLst>
          <pc:docMk/>
          <pc:sldMk cId="377985466" sldId="276"/>
        </pc:sldMkLst>
      </pc:sldChg>
      <pc:sldChg chg="add ord">
        <pc:chgData name="Marco Barbone" userId="e4afca254f8b4a11" providerId="LiveId" clId="{6CFEEB89-801A-40D8-9FD8-789CE94516C8}" dt="2021-12-08T10:43:41.659" v="14"/>
        <pc:sldMkLst>
          <pc:docMk/>
          <pc:sldMk cId="3786495795" sldId="277"/>
        </pc:sldMkLst>
      </pc:sldChg>
      <pc:sldChg chg="add">
        <pc:chgData name="Marco Barbone" userId="e4afca254f8b4a11" providerId="LiveId" clId="{6CFEEB89-801A-40D8-9FD8-789CE94516C8}" dt="2021-12-08T10:24:06.948" v="11"/>
        <pc:sldMkLst>
          <pc:docMk/>
          <pc:sldMk cId="2876732893" sldId="278"/>
        </pc:sldMkLst>
      </pc:sldChg>
      <pc:sldChg chg="add">
        <pc:chgData name="Marco Barbone" userId="e4afca254f8b4a11" providerId="LiveId" clId="{6CFEEB89-801A-40D8-9FD8-789CE94516C8}" dt="2021-12-09T13:05:25.026" v="167"/>
        <pc:sldMkLst>
          <pc:docMk/>
          <pc:sldMk cId="3966359822" sldId="285"/>
        </pc:sldMkLst>
      </pc:sldChg>
      <pc:sldChg chg="addSp delSp modSp add mod ord">
        <pc:chgData name="Marco Barbone" userId="e4afca254f8b4a11" providerId="LiveId" clId="{6CFEEB89-801A-40D8-9FD8-789CE94516C8}" dt="2021-12-09T13:32:21.537" v="820"/>
        <pc:sldMkLst>
          <pc:docMk/>
          <pc:sldMk cId="3590714306" sldId="292"/>
        </pc:sldMkLst>
        <pc:spChg chg="mod">
          <ac:chgData name="Marco Barbone" userId="e4afca254f8b4a11" providerId="LiveId" clId="{6CFEEB89-801A-40D8-9FD8-789CE94516C8}" dt="2021-12-09T13:31:08.221" v="769" actId="20577"/>
          <ac:spMkLst>
            <pc:docMk/>
            <pc:sldMk cId="3590714306" sldId="292"/>
            <ac:spMk id="2" creationId="{DD55E61C-3FA6-4D26-801E-B57D38FEF5D3}"/>
          </ac:spMkLst>
        </pc:spChg>
        <pc:spChg chg="mod">
          <ac:chgData name="Marco Barbone" userId="e4afca254f8b4a11" providerId="LiveId" clId="{6CFEEB89-801A-40D8-9FD8-789CE94516C8}" dt="2021-12-09T13:31:16.745" v="784" actId="20577"/>
          <ac:spMkLst>
            <pc:docMk/>
            <pc:sldMk cId="3590714306" sldId="292"/>
            <ac:spMk id="3" creationId="{6DF00E95-7EB1-44B8-A35F-AB31224649CA}"/>
          </ac:spMkLst>
        </pc:spChg>
        <pc:spChg chg="mod">
          <ac:chgData name="Marco Barbone" userId="e4afca254f8b4a11" providerId="LiveId" clId="{6CFEEB89-801A-40D8-9FD8-789CE94516C8}" dt="2021-12-09T13:31:53.667" v="808" actId="6549"/>
          <ac:spMkLst>
            <pc:docMk/>
            <pc:sldMk cId="3590714306" sldId="292"/>
            <ac:spMk id="10" creationId="{9BBDFB66-1F14-4FC6-AA69-8517E3B7CB30}"/>
          </ac:spMkLst>
        </pc:spChg>
        <pc:spChg chg="mod">
          <ac:chgData name="Marco Barbone" userId="e4afca254f8b4a11" providerId="LiveId" clId="{6CFEEB89-801A-40D8-9FD8-789CE94516C8}" dt="2021-12-09T13:31:50.923" v="804" actId="6549"/>
          <ac:spMkLst>
            <pc:docMk/>
            <pc:sldMk cId="3590714306" sldId="292"/>
            <ac:spMk id="11" creationId="{D6F14646-4554-40B2-94C7-B4D25BD2023F}"/>
          </ac:spMkLst>
        </pc:spChg>
        <pc:spChg chg="mod">
          <ac:chgData name="Marco Barbone" userId="e4afca254f8b4a11" providerId="LiveId" clId="{6CFEEB89-801A-40D8-9FD8-789CE94516C8}" dt="2021-12-09T13:31:48.376" v="800" actId="6549"/>
          <ac:spMkLst>
            <pc:docMk/>
            <pc:sldMk cId="3590714306" sldId="292"/>
            <ac:spMk id="12" creationId="{484F42C0-A0E9-4486-AD00-E4C4960A7E44}"/>
          </ac:spMkLst>
        </pc:spChg>
        <pc:spChg chg="mod">
          <ac:chgData name="Marco Barbone" userId="e4afca254f8b4a11" providerId="LiveId" clId="{6CFEEB89-801A-40D8-9FD8-789CE94516C8}" dt="2021-12-09T13:31:56.955" v="812" actId="6549"/>
          <ac:spMkLst>
            <pc:docMk/>
            <pc:sldMk cId="3590714306" sldId="292"/>
            <ac:spMk id="13" creationId="{307B67C0-411A-4C8C-9BFC-C35C7809913B}"/>
          </ac:spMkLst>
        </pc:spChg>
        <pc:spChg chg="del">
          <ac:chgData name="Marco Barbone" userId="e4afca254f8b4a11" providerId="LiveId" clId="{6CFEEB89-801A-40D8-9FD8-789CE94516C8}" dt="2021-12-09T13:29:10.362" v="688" actId="478"/>
          <ac:spMkLst>
            <pc:docMk/>
            <pc:sldMk cId="3590714306" sldId="292"/>
            <ac:spMk id="14" creationId="{C0ED3871-51E9-455B-AEC4-33EFED9AC4C9}"/>
          </ac:spMkLst>
        </pc:spChg>
        <pc:spChg chg="add del mod">
          <ac:chgData name="Marco Barbone" userId="e4afca254f8b4a11" providerId="LiveId" clId="{6CFEEB89-801A-40D8-9FD8-789CE94516C8}" dt="2021-12-09T13:32:05.082" v="814" actId="478"/>
          <ac:spMkLst>
            <pc:docMk/>
            <pc:sldMk cId="3590714306" sldId="292"/>
            <ac:spMk id="26" creationId="{913D83B6-05F1-4C98-8BF8-DF83AE4C8592}"/>
          </ac:spMkLst>
        </pc:spChg>
        <pc:spChg chg="add del mod">
          <ac:chgData name="Marco Barbone" userId="e4afca254f8b4a11" providerId="LiveId" clId="{6CFEEB89-801A-40D8-9FD8-789CE94516C8}" dt="2021-12-09T13:32:05.082" v="814" actId="478"/>
          <ac:spMkLst>
            <pc:docMk/>
            <pc:sldMk cId="3590714306" sldId="292"/>
            <ac:spMk id="27" creationId="{22CB15B4-FAFB-4002-8F34-7A8578DE0AE1}"/>
          </ac:spMkLst>
        </pc:spChg>
        <pc:spChg chg="add del mod">
          <ac:chgData name="Marco Barbone" userId="e4afca254f8b4a11" providerId="LiveId" clId="{6CFEEB89-801A-40D8-9FD8-789CE94516C8}" dt="2021-12-09T13:32:05.082" v="814" actId="478"/>
          <ac:spMkLst>
            <pc:docMk/>
            <pc:sldMk cId="3590714306" sldId="292"/>
            <ac:spMk id="28" creationId="{AD4DF60D-B98E-458E-AAC7-141E19A68C6E}"/>
          </ac:spMkLst>
        </pc:spChg>
        <pc:spChg chg="del mod">
          <ac:chgData name="Marco Barbone" userId="e4afca254f8b4a11" providerId="LiveId" clId="{6CFEEB89-801A-40D8-9FD8-789CE94516C8}" dt="2021-12-09T13:29:40.651" v="704" actId="478"/>
          <ac:spMkLst>
            <pc:docMk/>
            <pc:sldMk cId="3590714306" sldId="292"/>
            <ac:spMk id="29" creationId="{F2CC185B-9DCF-44A3-A0EC-9051A196DAB9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0" creationId="{538489FC-C4A6-4B73-99DB-F0C04C3A5DD0}"/>
          </ac:spMkLst>
        </pc:spChg>
        <pc:spChg chg="del mod">
          <ac:chgData name="Marco Barbone" userId="e4afca254f8b4a11" providerId="LiveId" clId="{6CFEEB89-801A-40D8-9FD8-789CE94516C8}" dt="2021-12-09T13:29:41.662" v="705" actId="478"/>
          <ac:spMkLst>
            <pc:docMk/>
            <pc:sldMk cId="3590714306" sldId="292"/>
            <ac:spMk id="31" creationId="{254B49B3-F5B3-4677-A27A-3AE567F09274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2" creationId="{6A8FCE43-E2F6-448D-8292-98AAF06BD076}"/>
          </ac:spMkLst>
        </pc:spChg>
        <pc:spChg chg="del mod">
          <ac:chgData name="Marco Barbone" userId="e4afca254f8b4a11" providerId="LiveId" clId="{6CFEEB89-801A-40D8-9FD8-789CE94516C8}" dt="2021-12-09T13:29:42.894" v="706" actId="478"/>
          <ac:spMkLst>
            <pc:docMk/>
            <pc:sldMk cId="3590714306" sldId="292"/>
            <ac:spMk id="33" creationId="{59042978-B9EC-4C3B-BA35-0B4952F03933}"/>
          </ac:spMkLst>
        </pc:spChg>
        <pc:spChg chg="del">
          <ac:chgData name="Marco Barbone" userId="e4afca254f8b4a11" providerId="LiveId" clId="{6CFEEB89-801A-40D8-9FD8-789CE94516C8}" dt="2021-12-09T13:29:11.462" v="689" actId="478"/>
          <ac:spMkLst>
            <pc:docMk/>
            <pc:sldMk cId="3590714306" sldId="292"/>
            <ac:spMk id="34" creationId="{E9EF227B-133A-423B-A521-825E920D72E0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5" creationId="{0B686664-4167-4117-B375-F4EBB2FD3720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6" creationId="{F0E62DB0-A418-467F-94DD-C2F25CB9B904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7" creationId="{181BCA10-B488-4CC1-AE28-AFA2E850EB0E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8" creationId="{1A15D564-B922-42B8-A4F6-313849EE1831}"/>
          </ac:spMkLst>
        </pc:spChg>
        <pc:spChg chg="del mod">
          <ac:chgData name="Marco Barbone" userId="e4afca254f8b4a11" providerId="LiveId" clId="{6CFEEB89-801A-40D8-9FD8-789CE94516C8}" dt="2021-12-09T13:29:36.342" v="701" actId="478"/>
          <ac:spMkLst>
            <pc:docMk/>
            <pc:sldMk cId="3590714306" sldId="292"/>
            <ac:spMk id="39" creationId="{E7B8EF05-D2A7-496B-B1C7-46B4DBC32C40}"/>
          </ac:spMkLst>
        </pc:spChg>
        <pc:spChg chg="del">
          <ac:chgData name="Marco Barbone" userId="e4afca254f8b4a11" providerId="LiveId" clId="{6CFEEB89-801A-40D8-9FD8-789CE94516C8}" dt="2021-12-09T13:29:12.748" v="690" actId="478"/>
          <ac:spMkLst>
            <pc:docMk/>
            <pc:sldMk cId="3590714306" sldId="292"/>
            <ac:spMk id="40" creationId="{62C30C78-3E0D-4DFF-AC79-E6129FEB872D}"/>
          </ac:spMkLst>
        </pc:spChg>
        <pc:spChg chg="add del mod">
          <ac:chgData name="Marco Barbone" userId="e4afca254f8b4a11" providerId="LiveId" clId="{6CFEEB89-801A-40D8-9FD8-789CE94516C8}" dt="2021-12-09T13:32:05.082" v="814" actId="478"/>
          <ac:spMkLst>
            <pc:docMk/>
            <pc:sldMk cId="3590714306" sldId="292"/>
            <ac:spMk id="41" creationId="{9AD0FF17-2D44-46BF-9C38-094896B578E4}"/>
          </ac:spMkLst>
        </pc:spChg>
        <pc:spChg chg="add del mod">
          <ac:chgData name="Marco Barbone" userId="e4afca254f8b4a11" providerId="LiveId" clId="{6CFEEB89-801A-40D8-9FD8-789CE94516C8}" dt="2021-12-09T13:32:05.082" v="814" actId="478"/>
          <ac:spMkLst>
            <pc:docMk/>
            <pc:sldMk cId="3590714306" sldId="292"/>
            <ac:spMk id="42" creationId="{BAF1E56B-1F7A-479D-A501-8E57D1C7C994}"/>
          </ac:spMkLst>
        </pc:spChg>
        <pc:spChg chg="add del mod">
          <ac:chgData name="Marco Barbone" userId="e4afca254f8b4a11" providerId="LiveId" clId="{6CFEEB89-801A-40D8-9FD8-789CE94516C8}" dt="2021-12-09T13:32:02.649" v="813" actId="478"/>
          <ac:spMkLst>
            <pc:docMk/>
            <pc:sldMk cId="3590714306" sldId="292"/>
            <ac:spMk id="43" creationId="{8333D9C0-C238-4134-B67E-622E4E9E2460}"/>
          </ac:spMkLst>
        </pc:spChg>
        <pc:spChg chg="add del mod">
          <ac:chgData name="Marco Barbone" userId="e4afca254f8b4a11" providerId="LiveId" clId="{6CFEEB89-801A-40D8-9FD8-789CE94516C8}" dt="2021-12-09T13:32:02.649" v="813" actId="478"/>
          <ac:spMkLst>
            <pc:docMk/>
            <pc:sldMk cId="3590714306" sldId="292"/>
            <ac:spMk id="44" creationId="{CFB42443-352A-4F80-9630-484C509FADA3}"/>
          </ac:spMkLst>
        </pc:spChg>
        <pc:spChg chg="add del mod">
          <ac:chgData name="Marco Barbone" userId="e4afca254f8b4a11" providerId="LiveId" clId="{6CFEEB89-801A-40D8-9FD8-789CE94516C8}" dt="2021-12-09T13:32:02.649" v="813" actId="478"/>
          <ac:spMkLst>
            <pc:docMk/>
            <pc:sldMk cId="3590714306" sldId="292"/>
            <ac:spMk id="45" creationId="{0847205F-7356-4750-A059-BAD38CC13107}"/>
          </ac:spMkLst>
        </pc:spChg>
        <pc:spChg chg="add del mod">
          <ac:chgData name="Marco Barbone" userId="e4afca254f8b4a11" providerId="LiveId" clId="{6CFEEB89-801A-40D8-9FD8-789CE94516C8}" dt="2021-12-09T13:32:02.649" v="813" actId="478"/>
          <ac:spMkLst>
            <pc:docMk/>
            <pc:sldMk cId="3590714306" sldId="292"/>
            <ac:spMk id="46" creationId="{25F8781A-203A-4CD1-8EE9-264328090F29}"/>
          </ac:spMkLst>
        </pc:spChg>
        <pc:spChg chg="add del mod">
          <ac:chgData name="Marco Barbone" userId="e4afca254f8b4a11" providerId="LiveId" clId="{6CFEEB89-801A-40D8-9FD8-789CE94516C8}" dt="2021-12-09T13:32:02.649" v="813" actId="478"/>
          <ac:spMkLst>
            <pc:docMk/>
            <pc:sldMk cId="3590714306" sldId="292"/>
            <ac:spMk id="47" creationId="{4D1077CB-3849-48BD-B499-E7D1F18B66C0}"/>
          </ac:spMkLst>
        </pc:spChg>
        <pc:spChg chg="add mod">
          <ac:chgData name="Marco Barbone" userId="e4afca254f8b4a11" providerId="LiveId" clId="{6CFEEB89-801A-40D8-9FD8-789CE94516C8}" dt="2021-12-09T13:32:12.452" v="816" actId="1076"/>
          <ac:spMkLst>
            <pc:docMk/>
            <pc:sldMk cId="3590714306" sldId="292"/>
            <ac:spMk id="48" creationId="{6E992982-46A1-4C9D-84A4-9660CABC9BAB}"/>
          </ac:spMkLst>
        </pc:spChg>
        <pc:spChg chg="add mod">
          <ac:chgData name="Marco Barbone" userId="e4afca254f8b4a11" providerId="LiveId" clId="{6CFEEB89-801A-40D8-9FD8-789CE94516C8}" dt="2021-12-09T13:32:12.452" v="816" actId="1076"/>
          <ac:spMkLst>
            <pc:docMk/>
            <pc:sldMk cId="3590714306" sldId="292"/>
            <ac:spMk id="49" creationId="{B13DAEAA-8223-4649-A4FF-177FD7031810}"/>
          </ac:spMkLst>
        </pc:spChg>
        <pc:spChg chg="add mod">
          <ac:chgData name="Marco Barbone" userId="e4afca254f8b4a11" providerId="LiveId" clId="{6CFEEB89-801A-40D8-9FD8-789CE94516C8}" dt="2021-12-09T13:32:12.452" v="816" actId="1076"/>
          <ac:spMkLst>
            <pc:docMk/>
            <pc:sldMk cId="3590714306" sldId="292"/>
            <ac:spMk id="50" creationId="{03836CF8-31F8-453A-A25D-7C8C4CC0F86F}"/>
          </ac:spMkLst>
        </pc:spChg>
        <pc:spChg chg="add mod">
          <ac:chgData name="Marco Barbone" userId="e4afca254f8b4a11" providerId="LiveId" clId="{6CFEEB89-801A-40D8-9FD8-789CE94516C8}" dt="2021-12-09T13:32:12.452" v="816" actId="1076"/>
          <ac:spMkLst>
            <pc:docMk/>
            <pc:sldMk cId="3590714306" sldId="292"/>
            <ac:spMk id="51" creationId="{0967FC2B-41DF-4628-8AEE-86B0011D1E75}"/>
          </ac:spMkLst>
        </pc:spChg>
        <pc:spChg chg="add mod">
          <ac:chgData name="Marco Barbone" userId="e4afca254f8b4a11" providerId="LiveId" clId="{6CFEEB89-801A-40D8-9FD8-789CE94516C8}" dt="2021-12-09T13:32:12.452" v="816" actId="1076"/>
          <ac:spMkLst>
            <pc:docMk/>
            <pc:sldMk cId="3590714306" sldId="292"/>
            <ac:spMk id="52" creationId="{1BBC8E66-AFBC-43AB-BD13-49FAB1D50244}"/>
          </ac:spMkLst>
        </pc:spChg>
        <pc:spChg chg="add mod">
          <ac:chgData name="Marco Barbone" userId="e4afca254f8b4a11" providerId="LiveId" clId="{6CFEEB89-801A-40D8-9FD8-789CE94516C8}" dt="2021-12-09T13:32:18.118" v="818" actId="1076"/>
          <ac:spMkLst>
            <pc:docMk/>
            <pc:sldMk cId="3590714306" sldId="292"/>
            <ac:spMk id="53" creationId="{2AF7A4C9-DB02-4F2F-B25B-70E4B3AB9CE5}"/>
          </ac:spMkLst>
        </pc:spChg>
        <pc:spChg chg="add mod">
          <ac:chgData name="Marco Barbone" userId="e4afca254f8b4a11" providerId="LiveId" clId="{6CFEEB89-801A-40D8-9FD8-789CE94516C8}" dt="2021-12-09T13:32:18.118" v="818" actId="1076"/>
          <ac:spMkLst>
            <pc:docMk/>
            <pc:sldMk cId="3590714306" sldId="292"/>
            <ac:spMk id="54" creationId="{54EA0121-26D7-4753-882D-F6176007B2BE}"/>
          </ac:spMkLst>
        </pc:spChg>
        <pc:spChg chg="add mod">
          <ac:chgData name="Marco Barbone" userId="e4afca254f8b4a11" providerId="LiveId" clId="{6CFEEB89-801A-40D8-9FD8-789CE94516C8}" dt="2021-12-09T13:32:18.118" v="818" actId="1076"/>
          <ac:spMkLst>
            <pc:docMk/>
            <pc:sldMk cId="3590714306" sldId="292"/>
            <ac:spMk id="55" creationId="{C1B968D7-A421-4737-AC5F-0D5FE71CEA8E}"/>
          </ac:spMkLst>
        </pc:spChg>
        <pc:spChg chg="add mod">
          <ac:chgData name="Marco Barbone" userId="e4afca254f8b4a11" providerId="LiveId" clId="{6CFEEB89-801A-40D8-9FD8-789CE94516C8}" dt="2021-12-09T13:32:18.118" v="818" actId="1076"/>
          <ac:spMkLst>
            <pc:docMk/>
            <pc:sldMk cId="3590714306" sldId="292"/>
            <ac:spMk id="56" creationId="{449C2CFB-9BCB-43FD-9BED-24810BB9233F}"/>
          </ac:spMkLst>
        </pc:spChg>
        <pc:spChg chg="add mod">
          <ac:chgData name="Marco Barbone" userId="e4afca254f8b4a11" providerId="LiveId" clId="{6CFEEB89-801A-40D8-9FD8-789CE94516C8}" dt="2021-12-09T13:32:18.118" v="818" actId="1076"/>
          <ac:spMkLst>
            <pc:docMk/>
            <pc:sldMk cId="3590714306" sldId="292"/>
            <ac:spMk id="57" creationId="{CEA98E7A-B901-4AE5-BE87-AE17F9327EF9}"/>
          </ac:spMkLst>
        </pc:spChg>
        <pc:picChg chg="mod">
          <ac:chgData name="Marco Barbone" userId="e4afca254f8b4a11" providerId="LiveId" clId="{6CFEEB89-801A-40D8-9FD8-789CE94516C8}" dt="2021-12-09T13:30:21.646" v="721" actId="1076"/>
          <ac:picMkLst>
            <pc:docMk/>
            <pc:sldMk cId="3590714306" sldId="292"/>
            <ac:picMk id="9" creationId="{9005EFF4-1D2A-45EF-9AB7-234C7DEF4BE9}"/>
          </ac:picMkLst>
        </pc:picChg>
      </pc:sldChg>
      <pc:sldChg chg="add">
        <pc:chgData name="Marco Barbone" userId="e4afca254f8b4a11" providerId="LiveId" clId="{6CFEEB89-801A-40D8-9FD8-789CE94516C8}" dt="2021-12-08T10:23:13.392" v="9"/>
        <pc:sldMkLst>
          <pc:docMk/>
          <pc:sldMk cId="2041793478" sldId="293"/>
        </pc:sldMkLst>
      </pc:sldChg>
      <pc:sldChg chg="add ord">
        <pc:chgData name="Marco Barbone" userId="e4afca254f8b4a11" providerId="LiveId" clId="{6CFEEB89-801A-40D8-9FD8-789CE94516C8}" dt="2021-12-08T10:43:41.659" v="14"/>
        <pc:sldMkLst>
          <pc:docMk/>
          <pc:sldMk cId="1777557318" sldId="296"/>
        </pc:sldMkLst>
      </pc:sldChg>
      <pc:sldChg chg="modSp add mod ord">
        <pc:chgData name="Marco Barbone" userId="e4afca254f8b4a11" providerId="LiveId" clId="{6CFEEB89-801A-40D8-9FD8-789CE94516C8}" dt="2021-12-08T10:43:41.659" v="14"/>
        <pc:sldMkLst>
          <pc:docMk/>
          <pc:sldMk cId="993745923" sldId="297"/>
        </pc:sldMkLst>
        <pc:picChg chg="mod modCrop">
          <ac:chgData name="Marco Barbone" userId="e4afca254f8b4a11" providerId="LiveId" clId="{6CFEEB89-801A-40D8-9FD8-789CE94516C8}" dt="2021-12-08T10:39:53.114" v="12" actId="732"/>
          <ac:picMkLst>
            <pc:docMk/>
            <pc:sldMk cId="993745923" sldId="297"/>
            <ac:picMk id="9" creationId="{825673D4-F033-42BA-9238-B89438807EE2}"/>
          </ac:picMkLst>
        </pc:picChg>
      </pc:sldChg>
      <pc:sldChg chg="mod modShow">
        <pc:chgData name="Marco Barbone" userId="e4afca254f8b4a11" providerId="LiveId" clId="{6CFEEB89-801A-40D8-9FD8-789CE94516C8}" dt="2021-12-08T10:09:32.191" v="0" actId="729"/>
        <pc:sldMkLst>
          <pc:docMk/>
          <pc:sldMk cId="3988165" sldId="308"/>
        </pc:sldMkLst>
      </pc:sldChg>
      <pc:sldChg chg="add">
        <pc:chgData name="Marco Barbone" userId="e4afca254f8b4a11" providerId="LiveId" clId="{6CFEEB89-801A-40D8-9FD8-789CE94516C8}" dt="2021-12-08T10:22:32.271" v="7"/>
        <pc:sldMkLst>
          <pc:docMk/>
          <pc:sldMk cId="3269544902" sldId="674"/>
        </pc:sldMkLst>
      </pc:sldChg>
      <pc:sldChg chg="add">
        <pc:chgData name="Marco Barbone" userId="e4afca254f8b4a11" providerId="LiveId" clId="{6CFEEB89-801A-40D8-9FD8-789CE94516C8}" dt="2021-12-08T10:22:32.271" v="7"/>
        <pc:sldMkLst>
          <pc:docMk/>
          <pc:sldMk cId="1042765811" sldId="675"/>
        </pc:sldMkLst>
      </pc:sldChg>
      <pc:sldChg chg="add">
        <pc:chgData name="Marco Barbone" userId="e4afca254f8b4a11" providerId="LiveId" clId="{6CFEEB89-801A-40D8-9FD8-789CE94516C8}" dt="2021-12-08T10:22:32.271" v="7"/>
        <pc:sldMkLst>
          <pc:docMk/>
          <pc:sldMk cId="741925622" sldId="676"/>
        </pc:sldMkLst>
      </pc:sldChg>
      <pc:sldChg chg="del">
        <pc:chgData name="Marco Barbone" userId="e4afca254f8b4a11" providerId="LiveId" clId="{6CFEEB89-801A-40D8-9FD8-789CE94516C8}" dt="2021-12-09T13:08:08.266" v="234" actId="47"/>
        <pc:sldMkLst>
          <pc:docMk/>
          <pc:sldMk cId="3653761977" sldId="690"/>
        </pc:sldMkLst>
      </pc:sldChg>
      <pc:sldChg chg="modSp mod ord">
        <pc:chgData name="Marco Barbone" userId="e4afca254f8b4a11" providerId="LiveId" clId="{6CFEEB89-801A-40D8-9FD8-789CE94516C8}" dt="2021-12-09T13:04:08.448" v="165" actId="20577"/>
        <pc:sldMkLst>
          <pc:docMk/>
          <pc:sldMk cId="4002486967" sldId="701"/>
        </pc:sldMkLst>
        <pc:spChg chg="mod">
          <ac:chgData name="Marco Barbone" userId="e4afca254f8b4a11" providerId="LiveId" clId="{6CFEEB89-801A-40D8-9FD8-789CE94516C8}" dt="2021-12-09T13:04:08.448" v="165" actId="20577"/>
          <ac:spMkLst>
            <pc:docMk/>
            <pc:sldMk cId="4002486967" sldId="701"/>
            <ac:spMk id="3" creationId="{AD7FAD39-CCB6-4721-959B-81EAA4F2281D}"/>
          </ac:spMkLst>
        </pc:spChg>
      </pc:sldChg>
      <pc:sldChg chg="mod modShow">
        <pc:chgData name="Marco Barbone" userId="e4afca254f8b4a11" providerId="LiveId" clId="{6CFEEB89-801A-40D8-9FD8-789CE94516C8}" dt="2021-12-09T13:07:59.529" v="233" actId="729"/>
        <pc:sldMkLst>
          <pc:docMk/>
          <pc:sldMk cId="156723520" sldId="703"/>
        </pc:sldMkLst>
      </pc:sldChg>
      <pc:sldChg chg="ord">
        <pc:chgData name="Marco Barbone" userId="e4afca254f8b4a11" providerId="LiveId" clId="{6CFEEB89-801A-40D8-9FD8-789CE94516C8}" dt="2021-12-08T10:09:40.373" v="4"/>
        <pc:sldMkLst>
          <pc:docMk/>
          <pc:sldMk cId="2281999036" sldId="704"/>
        </pc:sldMkLst>
      </pc:sldChg>
      <pc:sldChg chg="mod modShow">
        <pc:chgData name="Marco Barbone" userId="e4afca254f8b4a11" providerId="LiveId" clId="{6CFEEB89-801A-40D8-9FD8-789CE94516C8}" dt="2021-12-09T13:08:28.522" v="235" actId="729"/>
        <pc:sldMkLst>
          <pc:docMk/>
          <pc:sldMk cId="2671344961" sldId="705"/>
        </pc:sldMkLst>
      </pc:sldChg>
      <pc:sldChg chg="delSp modSp mod ord delAnim">
        <pc:chgData name="Marco Barbone" userId="e4afca254f8b4a11" providerId="LiveId" clId="{6CFEEB89-801A-40D8-9FD8-789CE94516C8}" dt="2021-12-09T13:07:15.135" v="175" actId="478"/>
        <pc:sldMkLst>
          <pc:docMk/>
          <pc:sldMk cId="280860062" sldId="713"/>
        </pc:sldMkLst>
        <pc:spChg chg="del">
          <ac:chgData name="Marco Barbone" userId="e4afca254f8b4a11" providerId="LiveId" clId="{6CFEEB89-801A-40D8-9FD8-789CE94516C8}" dt="2021-12-09T13:07:13.037" v="173" actId="478"/>
          <ac:spMkLst>
            <pc:docMk/>
            <pc:sldMk cId="280860062" sldId="713"/>
            <ac:spMk id="2" creationId="{EC8614E2-2A13-4A4B-BD62-8700FC2755C2}"/>
          </ac:spMkLst>
        </pc:spChg>
        <pc:spChg chg="del">
          <ac:chgData name="Marco Barbone" userId="e4afca254f8b4a11" providerId="LiveId" clId="{6CFEEB89-801A-40D8-9FD8-789CE94516C8}" dt="2021-12-09T13:07:15.135" v="175" actId="478"/>
          <ac:spMkLst>
            <pc:docMk/>
            <pc:sldMk cId="280860062" sldId="713"/>
            <ac:spMk id="6" creationId="{6A1E42FF-B286-42E9-ACE2-D828A7BB7965}"/>
          </ac:spMkLst>
        </pc:spChg>
        <pc:cxnChg chg="del mod">
          <ac:chgData name="Marco Barbone" userId="e4afca254f8b4a11" providerId="LiveId" clId="{6CFEEB89-801A-40D8-9FD8-789CE94516C8}" dt="2021-12-09T13:07:14.252" v="174" actId="478"/>
          <ac:cxnSpMkLst>
            <pc:docMk/>
            <pc:sldMk cId="280860062" sldId="713"/>
            <ac:cxnSpMk id="8" creationId="{46A28AB0-1603-49AC-91FF-8F3BDB107C27}"/>
          </ac:cxnSpMkLst>
        </pc:cxnChg>
      </pc:sldChg>
      <pc:sldChg chg="mod ord modShow">
        <pc:chgData name="Marco Barbone" userId="e4afca254f8b4a11" providerId="LiveId" clId="{6CFEEB89-801A-40D8-9FD8-789CE94516C8}" dt="2021-12-09T13:09:27.462" v="242" actId="729"/>
        <pc:sldMkLst>
          <pc:docMk/>
          <pc:sldMk cId="3265870688" sldId="714"/>
        </pc:sldMkLst>
      </pc:sldChg>
      <pc:sldChg chg="ord">
        <pc:chgData name="Marco Barbone" userId="e4afca254f8b4a11" providerId="LiveId" clId="{6CFEEB89-801A-40D8-9FD8-789CE94516C8}" dt="2021-12-09T13:08:45.590" v="237"/>
        <pc:sldMkLst>
          <pc:docMk/>
          <pc:sldMk cId="1162293060" sldId="717"/>
        </pc:sldMkLst>
      </pc:sldChg>
      <pc:sldChg chg="ord">
        <pc:chgData name="Marco Barbone" userId="e4afca254f8b4a11" providerId="LiveId" clId="{6CFEEB89-801A-40D8-9FD8-789CE94516C8}" dt="2021-12-09T13:06:54.622" v="171"/>
        <pc:sldMkLst>
          <pc:docMk/>
          <pc:sldMk cId="2240493971" sldId="718"/>
        </pc:sldMkLst>
      </pc:sldChg>
      <pc:sldChg chg="add">
        <pc:chgData name="Marco Barbone" userId="e4afca254f8b4a11" providerId="LiveId" clId="{6CFEEB89-801A-40D8-9FD8-789CE94516C8}" dt="2021-12-08T10:22:32.271" v="7"/>
        <pc:sldMkLst>
          <pc:docMk/>
          <pc:sldMk cId="2572322109" sldId="721"/>
        </pc:sldMkLst>
      </pc:sldChg>
      <pc:sldChg chg="modSp add mod">
        <pc:chgData name="Marco Barbone" userId="e4afca254f8b4a11" providerId="LiveId" clId="{6CFEEB89-801A-40D8-9FD8-789CE94516C8}" dt="2021-12-09T13:03:30.764" v="147" actId="20577"/>
        <pc:sldMkLst>
          <pc:docMk/>
          <pc:sldMk cId="1983871318" sldId="722"/>
        </pc:sldMkLst>
        <pc:spChg chg="mod">
          <ac:chgData name="Marco Barbone" userId="e4afca254f8b4a11" providerId="LiveId" clId="{6CFEEB89-801A-40D8-9FD8-789CE94516C8}" dt="2021-12-09T13:03:30.764" v="147" actId="20577"/>
          <ac:spMkLst>
            <pc:docMk/>
            <pc:sldMk cId="1983871318" sldId="722"/>
            <ac:spMk id="2" creationId="{654F3A41-9358-4207-807B-98B39F2FC8F9}"/>
          </ac:spMkLst>
        </pc:spChg>
      </pc:sldChg>
      <pc:sldChg chg="modSp add mod">
        <pc:chgData name="Marco Barbone" userId="e4afca254f8b4a11" providerId="LiveId" clId="{6CFEEB89-801A-40D8-9FD8-789CE94516C8}" dt="2021-12-09T13:03:56.846" v="159" actId="20577"/>
        <pc:sldMkLst>
          <pc:docMk/>
          <pc:sldMk cId="4258769617" sldId="723"/>
        </pc:sldMkLst>
        <pc:spChg chg="mod">
          <ac:chgData name="Marco Barbone" userId="e4afca254f8b4a11" providerId="LiveId" clId="{6CFEEB89-801A-40D8-9FD8-789CE94516C8}" dt="2021-12-09T13:03:56.846" v="159" actId="20577"/>
          <ac:spMkLst>
            <pc:docMk/>
            <pc:sldMk cId="4258769617" sldId="723"/>
            <ac:spMk id="3" creationId="{AD7FAD39-CCB6-4721-959B-81EAA4F2281D}"/>
          </ac:spMkLst>
        </pc:spChg>
      </pc:sldChg>
      <pc:sldChg chg="add">
        <pc:chgData name="Marco Barbone" userId="e4afca254f8b4a11" providerId="LiveId" clId="{6CFEEB89-801A-40D8-9FD8-789CE94516C8}" dt="2021-12-09T13:07:08.764" v="172"/>
        <pc:sldMkLst>
          <pc:docMk/>
          <pc:sldMk cId="3363172796" sldId="724"/>
        </pc:sldMkLst>
      </pc:sldChg>
      <pc:sldChg chg="modSp add mod">
        <pc:chgData name="Marco Barbone" userId="e4afca254f8b4a11" providerId="LiveId" clId="{6CFEEB89-801A-40D8-9FD8-789CE94516C8}" dt="2021-12-09T13:07:42.513" v="232" actId="20577"/>
        <pc:sldMkLst>
          <pc:docMk/>
          <pc:sldMk cId="390640092" sldId="725"/>
        </pc:sldMkLst>
        <pc:spChg chg="mod">
          <ac:chgData name="Marco Barbone" userId="e4afca254f8b4a11" providerId="LiveId" clId="{6CFEEB89-801A-40D8-9FD8-789CE94516C8}" dt="2021-12-09T13:07:42.513" v="232" actId="20577"/>
          <ac:spMkLst>
            <pc:docMk/>
            <pc:sldMk cId="390640092" sldId="725"/>
            <ac:spMk id="3" creationId="{AD7FAD39-CCB6-4721-959B-81EAA4F2281D}"/>
          </ac:spMkLst>
        </pc:spChg>
      </pc:sldChg>
      <pc:sldChg chg="addSp delSp modSp new mod">
        <pc:chgData name="Marco Barbone" userId="e4afca254f8b4a11" providerId="LiveId" clId="{6CFEEB89-801A-40D8-9FD8-789CE94516C8}" dt="2021-12-09T13:18:05.593" v="382" actId="20577"/>
        <pc:sldMkLst>
          <pc:docMk/>
          <pc:sldMk cId="4166421666" sldId="726"/>
        </pc:sldMkLst>
        <pc:spChg chg="mod">
          <ac:chgData name="Marco Barbone" userId="e4afca254f8b4a11" providerId="LiveId" clId="{6CFEEB89-801A-40D8-9FD8-789CE94516C8}" dt="2021-12-09T13:12:49.707" v="284" actId="20577"/>
          <ac:spMkLst>
            <pc:docMk/>
            <pc:sldMk cId="4166421666" sldId="726"/>
            <ac:spMk id="2" creationId="{7EC84D4F-627B-464F-B7D9-D773E12CFDEB}"/>
          </ac:spMkLst>
        </pc:spChg>
        <pc:spChg chg="del">
          <ac:chgData name="Marco Barbone" userId="e4afca254f8b4a11" providerId="LiveId" clId="{6CFEEB89-801A-40D8-9FD8-789CE94516C8}" dt="2021-12-09T13:13:09.864" v="285" actId="22"/>
          <ac:spMkLst>
            <pc:docMk/>
            <pc:sldMk cId="4166421666" sldId="726"/>
            <ac:spMk id="3" creationId="{A856AB26-B2A5-459F-920F-51E5B6BC9896}"/>
          </ac:spMkLst>
        </pc:spChg>
        <pc:spChg chg="add mod">
          <ac:chgData name="Marco Barbone" userId="e4afca254f8b4a11" providerId="LiveId" clId="{6CFEEB89-801A-40D8-9FD8-789CE94516C8}" dt="2021-12-09T13:18:05.593" v="382" actId="20577"/>
          <ac:spMkLst>
            <pc:docMk/>
            <pc:sldMk cId="4166421666" sldId="726"/>
            <ac:spMk id="10" creationId="{25EE8551-5286-4DB6-BD30-25AAF3216864}"/>
          </ac:spMkLst>
        </pc:spChg>
        <pc:picChg chg="add mod ord">
          <ac:chgData name="Marco Barbone" userId="e4afca254f8b4a11" providerId="LiveId" clId="{6CFEEB89-801A-40D8-9FD8-789CE94516C8}" dt="2021-12-09T13:13:12.036" v="286" actId="1076"/>
          <ac:picMkLst>
            <pc:docMk/>
            <pc:sldMk cId="4166421666" sldId="726"/>
            <ac:picMk id="9" creationId="{2A43CCAD-DF4D-48C0-A230-00AC1D972CEC}"/>
          </ac:picMkLst>
        </pc:picChg>
        <pc:picChg chg="add del mod">
          <ac:chgData name="Marco Barbone" userId="e4afca254f8b4a11" providerId="LiveId" clId="{6CFEEB89-801A-40D8-9FD8-789CE94516C8}" dt="2021-12-09T13:17:46.492" v="373" actId="21"/>
          <ac:picMkLst>
            <pc:docMk/>
            <pc:sldMk cId="4166421666" sldId="726"/>
            <ac:picMk id="12" creationId="{135CBF45-872E-4709-B9CA-55492805EC20}"/>
          </ac:picMkLst>
        </pc:picChg>
      </pc:sldChg>
      <pc:sldChg chg="addSp delSp modSp new mod">
        <pc:chgData name="Marco Barbone" userId="e4afca254f8b4a11" providerId="LiveId" clId="{6CFEEB89-801A-40D8-9FD8-789CE94516C8}" dt="2021-12-09T13:26:01.063" v="686" actId="20577"/>
        <pc:sldMkLst>
          <pc:docMk/>
          <pc:sldMk cId="4259973195" sldId="727"/>
        </pc:sldMkLst>
        <pc:spChg chg="mod">
          <ac:chgData name="Marco Barbone" userId="e4afca254f8b4a11" providerId="LiveId" clId="{6CFEEB89-801A-40D8-9FD8-789CE94516C8}" dt="2021-12-09T13:18:14.884" v="396" actId="20577"/>
          <ac:spMkLst>
            <pc:docMk/>
            <pc:sldMk cId="4259973195" sldId="727"/>
            <ac:spMk id="2" creationId="{BA26EE00-C0B3-4A40-8258-ECC30CB9A058}"/>
          </ac:spMkLst>
        </pc:spChg>
        <pc:spChg chg="del">
          <ac:chgData name="Marco Barbone" userId="e4afca254f8b4a11" providerId="LiveId" clId="{6CFEEB89-801A-40D8-9FD8-789CE94516C8}" dt="2021-12-09T13:18:19.273" v="397" actId="22"/>
          <ac:spMkLst>
            <pc:docMk/>
            <pc:sldMk cId="4259973195" sldId="727"/>
            <ac:spMk id="3" creationId="{E3F7A3DD-D9A5-4D0C-9DEF-EA615CB30580}"/>
          </ac:spMkLst>
        </pc:spChg>
        <pc:spChg chg="add mod">
          <ac:chgData name="Marco Barbone" userId="e4afca254f8b4a11" providerId="LiveId" clId="{6CFEEB89-801A-40D8-9FD8-789CE94516C8}" dt="2021-12-09T13:26:01.063" v="686" actId="20577"/>
          <ac:spMkLst>
            <pc:docMk/>
            <pc:sldMk cId="4259973195" sldId="727"/>
            <ac:spMk id="10" creationId="{B7B30D46-47FB-4B31-A1B3-EAE3FBE02466}"/>
          </ac:spMkLst>
        </pc:spChg>
        <pc:picChg chg="add mod ord modCrop">
          <ac:chgData name="Marco Barbone" userId="e4afca254f8b4a11" providerId="LiveId" clId="{6CFEEB89-801A-40D8-9FD8-789CE94516C8}" dt="2021-12-09T13:18:46.273" v="403" actId="1076"/>
          <ac:picMkLst>
            <pc:docMk/>
            <pc:sldMk cId="4259973195" sldId="727"/>
            <ac:picMk id="9" creationId="{D0DC3591-2D62-4986-B62A-74D2A7A35D30}"/>
          </ac:picMkLst>
        </pc:picChg>
      </pc:sldChg>
    </pc:docChg>
  </pc:docChgLst>
  <pc:docChgLst>
    <pc:chgData name="Marco Barbone" userId="e4afca254f8b4a11" providerId="LiveId" clId="{3BB4BBBA-9F1A-4C5C-8448-5C757F22A3CF}"/>
    <pc:docChg chg="modSld">
      <pc:chgData name="Marco Barbone" userId="e4afca254f8b4a11" providerId="LiveId" clId="{3BB4BBBA-9F1A-4C5C-8448-5C757F22A3CF}" dt="2021-11-03T10:41:12.514" v="0" actId="729"/>
      <pc:docMkLst>
        <pc:docMk/>
      </pc:docMkLst>
      <pc:sldChg chg="mod modShow">
        <pc:chgData name="Marco Barbone" userId="e4afca254f8b4a11" providerId="LiveId" clId="{3BB4BBBA-9F1A-4C5C-8448-5C757F22A3CF}" dt="2021-11-03T10:41:12.514" v="0" actId="729"/>
        <pc:sldMkLst>
          <pc:docMk/>
          <pc:sldMk cId="3988165" sldId="308"/>
        </pc:sldMkLst>
      </pc:sldChg>
    </pc:docChg>
  </pc:docChgLst>
  <pc:docChgLst>
    <pc:chgData name="Marco Barbone" userId="e4afca254f8b4a11" providerId="LiveId" clId="{3F4284CC-3722-47A2-92AA-6B799C269977}"/>
    <pc:docChg chg="custSel modSld">
      <pc:chgData name="Marco Barbone" userId="e4afca254f8b4a11" providerId="LiveId" clId="{3F4284CC-3722-47A2-92AA-6B799C269977}" dt="2022-04-28T14:45:37.961" v="495" actId="1076"/>
      <pc:docMkLst>
        <pc:docMk/>
      </pc:docMkLst>
      <pc:sldChg chg="modSp mod">
        <pc:chgData name="Marco Barbone" userId="e4afca254f8b4a11" providerId="LiveId" clId="{3F4284CC-3722-47A2-92AA-6B799C269977}" dt="2022-04-27T15:13:05.979" v="74" actId="20577"/>
        <pc:sldMkLst>
          <pc:docMk/>
          <pc:sldMk cId="4098582012" sldId="257"/>
        </pc:sldMkLst>
        <pc:spChg chg="mod">
          <ac:chgData name="Marco Barbone" userId="e4afca254f8b4a11" providerId="LiveId" clId="{3F4284CC-3722-47A2-92AA-6B799C269977}" dt="2022-04-27T15:13:05.979" v="74" actId="20577"/>
          <ac:spMkLst>
            <pc:docMk/>
            <pc:sldMk cId="4098582012" sldId="257"/>
            <ac:spMk id="10" creationId="{EE90AFFD-8DF0-4C57-A5C3-812E332C2F9E}"/>
          </ac:spMkLst>
        </pc:spChg>
      </pc:sldChg>
      <pc:sldChg chg="modSp mod">
        <pc:chgData name="Marco Barbone" userId="e4afca254f8b4a11" providerId="LiveId" clId="{3F4284CC-3722-47A2-92AA-6B799C269977}" dt="2022-04-27T15:15:18.269" v="143" actId="20577"/>
        <pc:sldMkLst>
          <pc:docMk/>
          <pc:sldMk cId="3029348107" sldId="258"/>
        </pc:sldMkLst>
        <pc:spChg chg="mod">
          <ac:chgData name="Marco Barbone" userId="e4afca254f8b4a11" providerId="LiveId" clId="{3F4284CC-3722-47A2-92AA-6B799C269977}" dt="2022-04-27T15:15:18.269" v="143" actId="20577"/>
          <ac:spMkLst>
            <pc:docMk/>
            <pc:sldMk cId="3029348107" sldId="258"/>
            <ac:spMk id="3" creationId="{B9930CEA-ED74-4872-85D0-7B3B5605DFA1}"/>
          </ac:spMkLst>
        </pc:spChg>
      </pc:sldChg>
      <pc:sldChg chg="modSp mod">
        <pc:chgData name="Marco Barbone" userId="e4afca254f8b4a11" providerId="LiveId" clId="{3F4284CC-3722-47A2-92AA-6B799C269977}" dt="2022-04-27T15:39:31.570" v="484" actId="20577"/>
        <pc:sldMkLst>
          <pc:docMk/>
          <pc:sldMk cId="2741595610" sldId="268"/>
        </pc:sldMkLst>
        <pc:graphicFrameChg chg="modGraphic">
          <ac:chgData name="Marco Barbone" userId="e4afca254f8b4a11" providerId="LiveId" clId="{3F4284CC-3722-47A2-92AA-6B799C269977}" dt="2022-04-27T15:39:31.570" v="484" actId="20577"/>
          <ac:graphicFrameMkLst>
            <pc:docMk/>
            <pc:sldMk cId="2741595610" sldId="268"/>
            <ac:graphicFrameMk id="6" creationId="{B49BEE11-F469-4954-A6CC-20C9A6FDDC07}"/>
          </ac:graphicFrameMkLst>
        </pc:graphicFrameChg>
      </pc:sldChg>
      <pc:sldChg chg="addSp modSp mod modAnim">
        <pc:chgData name="Marco Barbone" userId="e4afca254f8b4a11" providerId="LiveId" clId="{3F4284CC-3722-47A2-92AA-6B799C269977}" dt="2022-04-27T15:17:12.453" v="192"/>
        <pc:sldMkLst>
          <pc:docMk/>
          <pc:sldMk cId="3187966374" sldId="269"/>
        </pc:sldMkLst>
        <pc:spChg chg="add mod">
          <ac:chgData name="Marco Barbone" userId="e4afca254f8b4a11" providerId="LiveId" clId="{3F4284CC-3722-47A2-92AA-6B799C269977}" dt="2022-04-27T15:17:07.102" v="191" actId="207"/>
          <ac:spMkLst>
            <pc:docMk/>
            <pc:sldMk cId="3187966374" sldId="269"/>
            <ac:spMk id="3" creationId="{BF244512-D4D8-46A2-819E-45BA44E76039}"/>
          </ac:spMkLst>
        </pc:spChg>
        <pc:spChg chg="mod">
          <ac:chgData name="Marco Barbone" userId="e4afca254f8b4a11" providerId="LiveId" clId="{3F4284CC-3722-47A2-92AA-6B799C269977}" dt="2022-04-27T15:15:53.065" v="186" actId="20577"/>
          <ac:spMkLst>
            <pc:docMk/>
            <pc:sldMk cId="3187966374" sldId="269"/>
            <ac:spMk id="9" creationId="{FF279CE9-62B8-49A1-84BF-EB20F10105E9}"/>
          </ac:spMkLst>
        </pc:spChg>
        <pc:spChg chg="mod">
          <ac:chgData name="Marco Barbone" userId="e4afca254f8b4a11" providerId="LiveId" clId="{3F4284CC-3722-47A2-92AA-6B799C269977}" dt="2022-04-27T15:16:15.346" v="187"/>
          <ac:spMkLst>
            <pc:docMk/>
            <pc:sldMk cId="3187966374" sldId="269"/>
            <ac:spMk id="13" creationId="{C5B081B1-D98A-4330-B3EE-78D89EEA26A0}"/>
          </ac:spMkLst>
        </pc:spChg>
      </pc:sldChg>
      <pc:sldChg chg="modSp mod">
        <pc:chgData name="Marco Barbone" userId="e4afca254f8b4a11" providerId="LiveId" clId="{3F4284CC-3722-47A2-92AA-6B799C269977}" dt="2022-04-28T14:45:37.961" v="495" actId="1076"/>
        <pc:sldMkLst>
          <pc:docMk/>
          <pc:sldMk cId="1101888328" sldId="283"/>
        </pc:sldMkLst>
        <pc:picChg chg="mod">
          <ac:chgData name="Marco Barbone" userId="e4afca254f8b4a11" providerId="LiveId" clId="{3F4284CC-3722-47A2-92AA-6B799C269977}" dt="2022-04-28T14:45:37.961" v="495" actId="1076"/>
          <ac:picMkLst>
            <pc:docMk/>
            <pc:sldMk cId="1101888328" sldId="283"/>
            <ac:picMk id="7" creationId="{D72EAFAC-A0DF-449C-96F4-63D78DAFEAB1}"/>
          </ac:picMkLst>
        </pc:picChg>
      </pc:sldChg>
      <pc:sldChg chg="modSp mod">
        <pc:chgData name="Marco Barbone" userId="e4afca254f8b4a11" providerId="LiveId" clId="{3F4284CC-3722-47A2-92AA-6B799C269977}" dt="2022-04-27T15:13:45.407" v="78" actId="20577"/>
        <pc:sldMkLst>
          <pc:docMk/>
          <pc:sldMk cId="3561045099" sldId="692"/>
        </pc:sldMkLst>
        <pc:spChg chg="mod">
          <ac:chgData name="Marco Barbone" userId="e4afca254f8b4a11" providerId="LiveId" clId="{3F4284CC-3722-47A2-92AA-6B799C269977}" dt="2022-04-27T15:13:45.407" v="78" actId="20577"/>
          <ac:spMkLst>
            <pc:docMk/>
            <pc:sldMk cId="3561045099" sldId="692"/>
            <ac:spMk id="15" creationId="{097DEF6E-B756-413F-970E-53E992574C29}"/>
          </ac:spMkLst>
        </pc:spChg>
      </pc:sldChg>
      <pc:sldChg chg="addSp modSp mod">
        <pc:chgData name="Marco Barbone" userId="e4afca254f8b4a11" providerId="LiveId" clId="{3F4284CC-3722-47A2-92AA-6B799C269977}" dt="2022-04-27T15:29:16.471" v="408" actId="1076"/>
        <pc:sldMkLst>
          <pc:docMk/>
          <pc:sldMk cId="1860178629" sldId="697"/>
        </pc:sldMkLst>
        <pc:spChg chg="add mod">
          <ac:chgData name="Marco Barbone" userId="e4afca254f8b4a11" providerId="LiveId" clId="{3F4284CC-3722-47A2-92AA-6B799C269977}" dt="2022-04-27T15:29:16.471" v="408" actId="1076"/>
          <ac:spMkLst>
            <pc:docMk/>
            <pc:sldMk cId="1860178629" sldId="697"/>
            <ac:spMk id="3" creationId="{0917DA33-493D-45A2-B852-5702E8EF7FEE}"/>
          </ac:spMkLst>
        </pc:spChg>
        <pc:picChg chg="mod">
          <ac:chgData name="Marco Barbone" userId="e4afca254f8b4a11" providerId="LiveId" clId="{3F4284CC-3722-47A2-92AA-6B799C269977}" dt="2022-04-27T15:22:12.694" v="196" actId="1076"/>
          <ac:picMkLst>
            <pc:docMk/>
            <pc:sldMk cId="1860178629" sldId="697"/>
            <ac:picMk id="3074" creationId="{630D9A72-F730-4962-A8E8-B41D3F1A6687}"/>
          </ac:picMkLst>
        </pc:picChg>
      </pc:sldChg>
      <pc:sldChg chg="modSp mod">
        <pc:chgData name="Marco Barbone" userId="e4afca254f8b4a11" providerId="LiveId" clId="{3F4284CC-3722-47A2-92AA-6B799C269977}" dt="2022-04-27T15:36:51.604" v="463" actId="20577"/>
        <pc:sldMkLst>
          <pc:docMk/>
          <pc:sldMk cId="2755173129" sldId="698"/>
        </pc:sldMkLst>
        <pc:spChg chg="mod">
          <ac:chgData name="Marco Barbone" userId="e4afca254f8b4a11" providerId="LiveId" clId="{3F4284CC-3722-47A2-92AA-6B799C269977}" dt="2022-04-27T15:36:51.604" v="463" actId="20577"/>
          <ac:spMkLst>
            <pc:docMk/>
            <pc:sldMk cId="2755173129" sldId="698"/>
            <ac:spMk id="20" creationId="{1FC6BF84-7F45-4692-9E56-0B4549EC3FD2}"/>
          </ac:spMkLst>
        </pc:spChg>
      </pc:sldChg>
      <pc:sldChg chg="modSp mod">
        <pc:chgData name="Marco Barbone" userId="e4afca254f8b4a11" providerId="LiveId" clId="{3F4284CC-3722-47A2-92AA-6B799C269977}" dt="2022-04-27T15:46:04.263" v="493" actId="20577"/>
        <pc:sldMkLst>
          <pc:docMk/>
          <pc:sldMk cId="3129545501" sldId="699"/>
        </pc:sldMkLst>
        <pc:spChg chg="mod">
          <ac:chgData name="Marco Barbone" userId="e4afca254f8b4a11" providerId="LiveId" clId="{3F4284CC-3722-47A2-92AA-6B799C269977}" dt="2022-04-27T15:46:04.263" v="493" actId="20577"/>
          <ac:spMkLst>
            <pc:docMk/>
            <pc:sldMk cId="3129545501" sldId="699"/>
            <ac:spMk id="20" creationId="{1FC6BF84-7F45-4692-9E56-0B4549EC3FD2}"/>
          </ac:spMkLst>
        </pc:spChg>
      </pc:sldChg>
      <pc:sldChg chg="modSp mod">
        <pc:chgData name="Marco Barbone" userId="e4afca254f8b4a11" providerId="LiveId" clId="{3F4284CC-3722-47A2-92AA-6B799C269977}" dt="2022-04-27T15:42:32.002" v="486" actId="20577"/>
        <pc:sldMkLst>
          <pc:docMk/>
          <pc:sldMk cId="1518027216" sldId="700"/>
        </pc:sldMkLst>
        <pc:graphicFrameChg chg="modGraphic">
          <ac:chgData name="Marco Barbone" userId="e4afca254f8b4a11" providerId="LiveId" clId="{3F4284CC-3722-47A2-92AA-6B799C269977}" dt="2022-04-27T15:42:32.002" v="486" actId="20577"/>
          <ac:graphicFrameMkLst>
            <pc:docMk/>
            <pc:sldMk cId="1518027216" sldId="700"/>
            <ac:graphicFrameMk id="10" creationId="{947C3589-883A-4343-ADCD-13F69260E36B}"/>
          </ac:graphicFrameMkLst>
        </pc:graphicFrameChg>
      </pc:sldChg>
    </pc:docChg>
  </pc:docChgLst>
  <pc:docChgLst>
    <pc:chgData name="Marco Barbone" userId="e4afca254f8b4a11" providerId="LiveId" clId="{01E973F8-E67A-4BF8-A925-C8D465CE2BA9}"/>
    <pc:docChg chg="undo custSel addSld delSld modSld">
      <pc:chgData name="Marco Barbone" userId="e4afca254f8b4a11" providerId="LiveId" clId="{01E973F8-E67A-4BF8-A925-C8D465CE2BA9}" dt="2022-03-03T11:11:56.137" v="2825" actId="20577"/>
      <pc:docMkLst>
        <pc:docMk/>
      </pc:docMkLst>
      <pc:sldChg chg="modSp mod">
        <pc:chgData name="Marco Barbone" userId="e4afca254f8b4a11" providerId="LiveId" clId="{01E973F8-E67A-4BF8-A925-C8D465CE2BA9}" dt="2022-03-03T10:23:29.963" v="46" actId="20577"/>
        <pc:sldMkLst>
          <pc:docMk/>
          <pc:sldMk cId="4058368317" sldId="256"/>
        </pc:sldMkLst>
        <pc:spChg chg="mod">
          <ac:chgData name="Marco Barbone" userId="e4afca254f8b4a11" providerId="LiveId" clId="{01E973F8-E67A-4BF8-A925-C8D465CE2BA9}" dt="2022-03-03T10:23:29.963" v="46" actId="20577"/>
          <ac:spMkLst>
            <pc:docMk/>
            <pc:sldMk cId="4058368317" sldId="256"/>
            <ac:spMk id="3" creationId="{00000000-0000-0000-0000-000000000000}"/>
          </ac:spMkLst>
        </pc:spChg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688696197" sldId="257"/>
        </pc:sldMkLst>
      </pc:sldChg>
      <pc:sldChg chg="addSp delSp modSp new mod modClrScheme chgLayout">
        <pc:chgData name="Marco Barbone" userId="e4afca254f8b4a11" providerId="LiveId" clId="{01E973F8-E67A-4BF8-A925-C8D465CE2BA9}" dt="2022-03-03T10:24:29.990" v="158" actId="20577"/>
        <pc:sldMkLst>
          <pc:docMk/>
          <pc:sldMk cId="4098582012" sldId="257"/>
        </pc:sldMkLst>
        <pc:spChg chg="del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2" creationId="{965F787A-474B-4055-95D0-52D32C1CA430}"/>
          </ac:spMkLst>
        </pc:spChg>
        <pc:spChg chg="del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3" creationId="{28EBD702-8B0E-4ED7-84E0-DC3EDD6B4306}"/>
          </ac:spMkLst>
        </pc:spChg>
        <pc:spChg chg="del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4" creationId="{7C7FF6BF-5F84-4BCD-8EBC-E36DB40B46B6}"/>
          </ac:spMkLst>
        </pc:spChg>
        <pc:spChg chg="del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5" creationId="{F2E27D9C-3056-4880-8303-6A8FBDACE9D0}"/>
          </ac:spMkLst>
        </pc:spChg>
        <pc:spChg chg="del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6" creationId="{AC98ADC5-11DD-445D-9AAF-803499F98942}"/>
          </ac:spMkLst>
        </pc:spChg>
        <pc:spChg chg="del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7" creationId="{03CFBF7B-14C9-4B1B-AF6F-1F1C17DF813A}"/>
          </ac:spMkLst>
        </pc:spChg>
        <pc:spChg chg="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8" creationId="{09FE4146-D190-42E0-8FEB-6E3CE5C84B29}"/>
          </ac:spMkLst>
        </pc:spChg>
        <pc:spChg chg="add mod ord">
          <ac:chgData name="Marco Barbone" userId="e4afca254f8b4a11" providerId="LiveId" clId="{01E973F8-E67A-4BF8-A925-C8D465CE2BA9}" dt="2022-03-03T10:23:49.073" v="59" actId="20577"/>
          <ac:spMkLst>
            <pc:docMk/>
            <pc:sldMk cId="4098582012" sldId="257"/>
            <ac:spMk id="9" creationId="{FF279CE9-62B8-49A1-84BF-EB20F10105E9}"/>
          </ac:spMkLst>
        </pc:spChg>
        <pc:spChg chg="add mod ord">
          <ac:chgData name="Marco Barbone" userId="e4afca254f8b4a11" providerId="LiveId" clId="{01E973F8-E67A-4BF8-A925-C8D465CE2BA9}" dt="2022-03-03T10:24:29.990" v="158" actId="20577"/>
          <ac:spMkLst>
            <pc:docMk/>
            <pc:sldMk cId="4098582012" sldId="257"/>
            <ac:spMk id="10" creationId="{EE90AFFD-8DF0-4C57-A5C3-812E332C2F9E}"/>
          </ac:spMkLst>
        </pc:spChg>
        <pc:spChg chg="add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11" creationId="{31B8A9AB-C08C-4A15-978E-294331640D04}"/>
          </ac:spMkLst>
        </pc:spChg>
        <pc:spChg chg="add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12" creationId="{9508485F-FD2D-445B-A5ED-FF24B0B1C609}"/>
          </ac:spMkLst>
        </pc:spChg>
        <pc:spChg chg="add mod ord">
          <ac:chgData name="Marco Barbone" userId="e4afca254f8b4a11" providerId="LiveId" clId="{01E973F8-E67A-4BF8-A925-C8D465CE2BA9}" dt="2022-03-03T10:23:37.429" v="49" actId="700"/>
          <ac:spMkLst>
            <pc:docMk/>
            <pc:sldMk cId="4098582012" sldId="257"/>
            <ac:spMk id="13" creationId="{C5B081B1-D98A-4330-B3EE-78D89EEA26A0}"/>
          </ac:spMkLst>
        </pc:spChg>
      </pc:sldChg>
      <pc:sldChg chg="modSp new mod">
        <pc:chgData name="Marco Barbone" userId="e4afca254f8b4a11" providerId="LiveId" clId="{01E973F8-E67A-4BF8-A925-C8D465CE2BA9}" dt="2022-03-03T10:33:13.127" v="824" actId="20577"/>
        <pc:sldMkLst>
          <pc:docMk/>
          <pc:sldMk cId="3029348107" sldId="258"/>
        </pc:sldMkLst>
        <pc:spChg chg="mod">
          <ac:chgData name="Marco Barbone" userId="e4afca254f8b4a11" providerId="LiveId" clId="{01E973F8-E67A-4BF8-A925-C8D465CE2BA9}" dt="2022-03-03T10:24:53.564" v="190" actId="313"/>
          <ac:spMkLst>
            <pc:docMk/>
            <pc:sldMk cId="3029348107" sldId="258"/>
            <ac:spMk id="2" creationId="{CCB13E20-9056-4151-906F-86D99205DAD1}"/>
          </ac:spMkLst>
        </pc:spChg>
        <pc:spChg chg="mod">
          <ac:chgData name="Marco Barbone" userId="e4afca254f8b4a11" providerId="LiveId" clId="{01E973F8-E67A-4BF8-A925-C8D465CE2BA9}" dt="2022-03-03T10:33:13.127" v="824" actId="20577"/>
          <ac:spMkLst>
            <pc:docMk/>
            <pc:sldMk cId="3029348107" sldId="258"/>
            <ac:spMk id="3" creationId="{B9930CEA-ED74-4872-85D0-7B3B5605DFA1}"/>
          </ac:spMkLst>
        </pc:spChg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801078703" sldId="258"/>
        </pc:sldMkLst>
      </pc:sldChg>
      <pc:sldChg chg="addSp delSp modSp add mod">
        <pc:chgData name="Marco Barbone" userId="e4afca254f8b4a11" providerId="LiveId" clId="{01E973F8-E67A-4BF8-A925-C8D465CE2BA9}" dt="2022-03-03T10:48:33.796" v="1337" actId="20577"/>
        <pc:sldMkLst>
          <pc:docMk/>
          <pc:sldMk cId="1638997046" sldId="259"/>
        </pc:sldMkLst>
        <pc:spChg chg="add mod ord">
          <ac:chgData name="Marco Barbone" userId="e4afca254f8b4a11" providerId="LiveId" clId="{01E973F8-E67A-4BF8-A925-C8D465CE2BA9}" dt="2022-03-03T10:36:07.361" v="876" actId="1076"/>
          <ac:spMkLst>
            <pc:docMk/>
            <pc:sldMk cId="1638997046" sldId="259"/>
            <ac:spMk id="4" creationId="{FA9BB8CF-9C67-4094-BB64-7B2FA67A3982}"/>
          </ac:spMkLst>
        </pc:spChg>
        <pc:spChg chg="add mod">
          <ac:chgData name="Marco Barbone" userId="e4afca254f8b4a11" providerId="LiveId" clId="{01E973F8-E67A-4BF8-A925-C8D465CE2BA9}" dt="2022-03-03T10:48:33.796" v="1337" actId="20577"/>
          <ac:spMkLst>
            <pc:docMk/>
            <pc:sldMk cId="1638997046" sldId="259"/>
            <ac:spMk id="6" creationId="{5AC71319-AC6B-496C-9D16-075A4822C789}"/>
          </ac:spMkLst>
        </pc:spChg>
        <pc:spChg chg="mod">
          <ac:chgData name="Marco Barbone" userId="e4afca254f8b4a11" providerId="LiveId" clId="{01E973F8-E67A-4BF8-A925-C8D465CE2BA9}" dt="2022-03-03T10:33:22.627" v="845" actId="20577"/>
          <ac:spMkLst>
            <pc:docMk/>
            <pc:sldMk cId="1638997046" sldId="259"/>
            <ac:spMk id="9" creationId="{FF279CE9-62B8-49A1-84BF-EB20F10105E9}"/>
          </ac:spMkLst>
        </pc:spChg>
        <pc:spChg chg="del mod">
          <ac:chgData name="Marco Barbone" userId="e4afca254f8b4a11" providerId="LiveId" clId="{01E973F8-E67A-4BF8-A925-C8D465CE2BA9}" dt="2022-03-03T10:37:53.080" v="894" actId="478"/>
          <ac:spMkLst>
            <pc:docMk/>
            <pc:sldMk cId="1638997046" sldId="259"/>
            <ac:spMk id="10" creationId="{EE90AFFD-8DF0-4C57-A5C3-812E332C2F9E}"/>
          </ac:spMkLst>
        </pc:spChg>
        <pc:spChg chg="add mod">
          <ac:chgData name="Marco Barbone" userId="e4afca254f8b4a11" providerId="LiveId" clId="{01E973F8-E67A-4BF8-A925-C8D465CE2BA9}" dt="2022-03-03T10:38:09.196" v="902" actId="20577"/>
          <ac:spMkLst>
            <pc:docMk/>
            <pc:sldMk cId="1638997046" sldId="259"/>
            <ac:spMk id="21" creationId="{286651E3-AF3C-4DC3-8D33-81AEB52E9335}"/>
          </ac:spMkLst>
        </pc:spChg>
        <pc:cxnChg chg="add mod">
          <ac:chgData name="Marco Barbone" userId="e4afca254f8b4a11" providerId="LiveId" clId="{01E973F8-E67A-4BF8-A925-C8D465CE2BA9}" dt="2022-03-03T10:37:28.215" v="889" actId="14100"/>
          <ac:cxnSpMkLst>
            <pc:docMk/>
            <pc:sldMk cId="1638997046" sldId="259"/>
            <ac:cxnSpMk id="3" creationId="{6250460C-4AA7-4529-B909-C611DF7E084A}"/>
          </ac:cxnSpMkLst>
        </pc:cxnChg>
        <pc:cxnChg chg="add mod">
          <ac:chgData name="Marco Barbone" userId="e4afca254f8b4a11" providerId="LiveId" clId="{01E973F8-E67A-4BF8-A925-C8D465CE2BA9}" dt="2022-03-03T10:37:03.779" v="885" actId="693"/>
          <ac:cxnSpMkLst>
            <pc:docMk/>
            <pc:sldMk cId="1638997046" sldId="259"/>
            <ac:cxnSpMk id="15" creationId="{CFDAD9FD-3906-441D-8ECB-7AFC41555EF0}"/>
          </ac:cxnSpMkLst>
        </pc:cxnChg>
      </pc:sldChg>
      <pc:sldChg chg="addSp delSp modSp add mod">
        <pc:chgData name="Marco Barbone" userId="e4afca254f8b4a11" providerId="LiveId" clId="{01E973F8-E67A-4BF8-A925-C8D465CE2BA9}" dt="2022-03-03T10:55:21.480" v="1546" actId="1076"/>
        <pc:sldMkLst>
          <pc:docMk/>
          <pc:sldMk cId="2361179079" sldId="260"/>
        </pc:sldMkLst>
        <pc:spChg chg="mod ord">
          <ac:chgData name="Marco Barbone" userId="e4afca254f8b4a11" providerId="LiveId" clId="{01E973F8-E67A-4BF8-A925-C8D465CE2BA9}" dt="2022-03-03T10:42:57.698" v="1129" actId="1076"/>
          <ac:spMkLst>
            <pc:docMk/>
            <pc:sldMk cId="2361179079" sldId="260"/>
            <ac:spMk id="4" creationId="{FA9BB8CF-9C67-4094-BB64-7B2FA67A3982}"/>
          </ac:spMkLst>
        </pc:spChg>
        <pc:spChg chg="mod">
          <ac:chgData name="Marco Barbone" userId="e4afca254f8b4a11" providerId="LiveId" clId="{01E973F8-E67A-4BF8-A925-C8D465CE2BA9}" dt="2022-03-03T10:48:42.483" v="1342" actId="20577"/>
          <ac:spMkLst>
            <pc:docMk/>
            <pc:sldMk cId="2361179079" sldId="260"/>
            <ac:spMk id="6" creationId="{5AC71319-AC6B-496C-9D16-075A4822C789}"/>
          </ac:spMkLst>
        </pc:spChg>
        <pc:spChg chg="add mod">
          <ac:chgData name="Marco Barbone" userId="e4afca254f8b4a11" providerId="LiveId" clId="{01E973F8-E67A-4BF8-A925-C8D465CE2BA9}" dt="2022-03-03T10:55:07.098" v="1540" actId="1076"/>
          <ac:spMkLst>
            <pc:docMk/>
            <pc:sldMk cId="2361179079" sldId="260"/>
            <ac:spMk id="18" creationId="{A9768AC3-0FF2-4335-AFA6-481350230660}"/>
          </ac:spMkLst>
        </pc:spChg>
        <pc:spChg chg="add mod ord">
          <ac:chgData name="Marco Barbone" userId="e4afca254f8b4a11" providerId="LiveId" clId="{01E973F8-E67A-4BF8-A925-C8D465CE2BA9}" dt="2022-03-03T10:55:14.359" v="1543"/>
          <ac:spMkLst>
            <pc:docMk/>
            <pc:sldMk cId="2361179079" sldId="260"/>
            <ac:spMk id="20" creationId="{1FC6BF84-7F45-4692-9E56-0B4549EC3FD2}"/>
          </ac:spMkLst>
        </pc:spChg>
        <pc:spChg chg="mod">
          <ac:chgData name="Marco Barbone" userId="e4afca254f8b4a11" providerId="LiveId" clId="{01E973F8-E67A-4BF8-A925-C8D465CE2BA9}" dt="2022-03-03T10:42:57.698" v="1129" actId="1076"/>
          <ac:spMkLst>
            <pc:docMk/>
            <pc:sldMk cId="2361179079" sldId="260"/>
            <ac:spMk id="21" creationId="{286651E3-AF3C-4DC3-8D33-81AEB52E9335}"/>
          </ac:spMkLst>
        </pc:spChg>
        <pc:spChg chg="add del mod">
          <ac:chgData name="Marco Barbone" userId="e4afca254f8b4a11" providerId="LiveId" clId="{01E973F8-E67A-4BF8-A925-C8D465CE2BA9}" dt="2022-03-03T10:43:44.142" v="1142"/>
          <ac:spMkLst>
            <pc:docMk/>
            <pc:sldMk cId="2361179079" sldId="260"/>
            <ac:spMk id="22" creationId="{7F54ADF8-8C59-411F-A141-8F2CD4463819}"/>
          </ac:spMkLst>
        </pc:spChg>
        <pc:spChg chg="add mod">
          <ac:chgData name="Marco Barbone" userId="e4afca254f8b4a11" providerId="LiveId" clId="{01E973F8-E67A-4BF8-A925-C8D465CE2BA9}" dt="2022-03-03T10:55:21.480" v="1546" actId="1076"/>
          <ac:spMkLst>
            <pc:docMk/>
            <pc:sldMk cId="2361179079" sldId="260"/>
            <ac:spMk id="23" creationId="{FF153CE5-5EFF-4076-865E-2FF694184ECE}"/>
          </ac:spMkLst>
        </pc:spChg>
        <pc:cxnChg chg="mod">
          <ac:chgData name="Marco Barbone" userId="e4afca254f8b4a11" providerId="LiveId" clId="{01E973F8-E67A-4BF8-A925-C8D465CE2BA9}" dt="2022-03-03T10:42:57.698" v="1129" actId="1076"/>
          <ac:cxnSpMkLst>
            <pc:docMk/>
            <pc:sldMk cId="2361179079" sldId="260"/>
            <ac:cxnSpMk id="3" creationId="{6250460C-4AA7-4529-B909-C611DF7E084A}"/>
          </ac:cxnSpMkLst>
        </pc:cxnChg>
        <pc:cxnChg chg="add mod">
          <ac:chgData name="Marco Barbone" userId="e4afca254f8b4a11" providerId="LiveId" clId="{01E973F8-E67A-4BF8-A925-C8D465CE2BA9}" dt="2022-03-03T10:42:57.698" v="1129" actId="1076"/>
          <ac:cxnSpMkLst>
            <pc:docMk/>
            <pc:sldMk cId="2361179079" sldId="260"/>
            <ac:cxnSpMk id="5" creationId="{B553701E-F740-4BC5-AD60-36B2F9786ED0}"/>
          </ac:cxnSpMkLst>
        </pc:cxnChg>
        <pc:cxnChg chg="mod">
          <ac:chgData name="Marco Barbone" userId="e4afca254f8b4a11" providerId="LiveId" clId="{01E973F8-E67A-4BF8-A925-C8D465CE2BA9}" dt="2022-03-03T10:42:57.698" v="1129" actId="1076"/>
          <ac:cxnSpMkLst>
            <pc:docMk/>
            <pc:sldMk cId="2361179079" sldId="260"/>
            <ac:cxnSpMk id="15" creationId="{CFDAD9FD-3906-441D-8ECB-7AFC41555EF0}"/>
          </ac:cxnSpMkLst>
        </pc:cxnChg>
      </pc:sldChg>
      <pc:sldChg chg="add del">
        <pc:chgData name="Marco Barbone" userId="e4afca254f8b4a11" providerId="LiveId" clId="{01E973F8-E67A-4BF8-A925-C8D465CE2BA9}" dt="2022-03-03T10:42:51.623" v="1128" actId="47"/>
        <pc:sldMkLst>
          <pc:docMk/>
          <pc:sldMk cId="2137159630" sldId="261"/>
        </pc:sldMkLst>
      </pc:sldChg>
      <pc:sldChg chg="addSp delSp modSp add mod">
        <pc:chgData name="Marco Barbone" userId="e4afca254f8b4a11" providerId="LiveId" clId="{01E973F8-E67A-4BF8-A925-C8D465CE2BA9}" dt="2022-03-03T10:57:59.520" v="1560" actId="21"/>
        <pc:sldMkLst>
          <pc:docMk/>
          <pc:sldMk cId="3900645574" sldId="261"/>
        </pc:sldMkLst>
        <pc:spChg chg="del">
          <ac:chgData name="Marco Barbone" userId="e4afca254f8b4a11" providerId="LiveId" clId="{01E973F8-E67A-4BF8-A925-C8D465CE2BA9}" dt="2022-03-03T10:55:34.477" v="1547" actId="478"/>
          <ac:spMkLst>
            <pc:docMk/>
            <pc:sldMk cId="3900645574" sldId="261"/>
            <ac:spMk id="4" creationId="{FA9BB8CF-9C67-4094-BB64-7B2FA67A3982}"/>
          </ac:spMkLst>
        </pc:spChg>
        <pc:spChg chg="del">
          <ac:chgData name="Marco Barbone" userId="e4afca254f8b4a11" providerId="LiveId" clId="{01E973F8-E67A-4BF8-A925-C8D465CE2BA9}" dt="2022-03-03T10:55:36.698" v="1548" actId="478"/>
          <ac:spMkLst>
            <pc:docMk/>
            <pc:sldMk cId="3900645574" sldId="261"/>
            <ac:spMk id="6" creationId="{5AC71319-AC6B-496C-9D16-075A4822C789}"/>
          </ac:spMkLst>
        </pc:spChg>
        <pc:spChg chg="del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8" creationId="{09FE4146-D190-42E0-8FEB-6E3CE5C84B29}"/>
          </ac:spMkLst>
        </pc:spChg>
        <pc:spChg chg="del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11" creationId="{31B8A9AB-C08C-4A15-978E-294331640D04}"/>
          </ac:spMkLst>
        </pc:spChg>
        <pc:spChg chg="del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12" creationId="{9508485F-FD2D-445B-A5ED-FF24B0B1C609}"/>
          </ac:spMkLst>
        </pc:spChg>
        <pc:spChg chg="add del mod ord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16" creationId="{F842DE76-EDD2-4588-8A72-E0242D1F8525}"/>
          </ac:spMkLst>
        </pc:spChg>
        <pc:spChg chg="del">
          <ac:chgData name="Marco Barbone" userId="e4afca254f8b4a11" providerId="LiveId" clId="{01E973F8-E67A-4BF8-A925-C8D465CE2BA9}" dt="2022-03-03T10:55:34.477" v="1547" actId="478"/>
          <ac:spMkLst>
            <pc:docMk/>
            <pc:sldMk cId="3900645574" sldId="261"/>
            <ac:spMk id="18" creationId="{A9768AC3-0FF2-4335-AFA6-481350230660}"/>
          </ac:spMkLst>
        </pc:spChg>
        <pc:spChg chg="add del mod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19" creationId="{DC6D3075-FFCF-4ECC-9EBE-7C448AF17211}"/>
          </ac:spMkLst>
        </pc:spChg>
        <pc:spChg chg="mod">
          <ac:chgData name="Marco Barbone" userId="e4afca254f8b4a11" providerId="LiveId" clId="{01E973F8-E67A-4BF8-A925-C8D465CE2BA9}" dt="2022-03-03T10:57:59.520" v="1560" actId="21"/>
          <ac:spMkLst>
            <pc:docMk/>
            <pc:sldMk cId="3900645574" sldId="261"/>
            <ac:spMk id="20" creationId="{1FC6BF84-7F45-4692-9E56-0B4549EC3FD2}"/>
          </ac:spMkLst>
        </pc:spChg>
        <pc:spChg chg="del">
          <ac:chgData name="Marco Barbone" userId="e4afca254f8b4a11" providerId="LiveId" clId="{01E973F8-E67A-4BF8-A925-C8D465CE2BA9}" dt="2022-03-03T10:55:34.477" v="1547" actId="478"/>
          <ac:spMkLst>
            <pc:docMk/>
            <pc:sldMk cId="3900645574" sldId="261"/>
            <ac:spMk id="21" creationId="{286651E3-AF3C-4DC3-8D33-81AEB52E9335}"/>
          </ac:spMkLst>
        </pc:spChg>
        <pc:spChg chg="add del mod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23" creationId="{5002706C-86E6-496E-9021-35170B092419}"/>
          </ac:spMkLst>
        </pc:spChg>
        <pc:spChg chg="add del mod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24" creationId="{8954AA46-57B4-4274-8899-A914E593119D}"/>
          </ac:spMkLst>
        </pc:spChg>
        <pc:spChg chg="add del mod">
          <ac:chgData name="Marco Barbone" userId="e4afca254f8b4a11" providerId="LiveId" clId="{01E973F8-E67A-4BF8-A925-C8D465CE2BA9}" dt="2022-03-03T10:56:01.090" v="1553" actId="478"/>
          <ac:spMkLst>
            <pc:docMk/>
            <pc:sldMk cId="3900645574" sldId="261"/>
            <ac:spMk id="25" creationId="{4A91293C-CBF3-4DA2-BC96-EA71D68A4550}"/>
          </ac:spMkLst>
        </pc:spChg>
        <pc:spChg chg="add mod">
          <ac:chgData name="Marco Barbone" userId="e4afca254f8b4a11" providerId="LiveId" clId="{01E973F8-E67A-4BF8-A925-C8D465CE2BA9}" dt="2022-03-03T10:56:01.989" v="1554"/>
          <ac:spMkLst>
            <pc:docMk/>
            <pc:sldMk cId="3900645574" sldId="261"/>
            <ac:spMk id="26" creationId="{0C3726F1-E965-4ACD-8527-F881454509A6}"/>
          </ac:spMkLst>
        </pc:spChg>
        <pc:spChg chg="add mod">
          <ac:chgData name="Marco Barbone" userId="e4afca254f8b4a11" providerId="LiveId" clId="{01E973F8-E67A-4BF8-A925-C8D465CE2BA9}" dt="2022-03-03T10:56:01.989" v="1554"/>
          <ac:spMkLst>
            <pc:docMk/>
            <pc:sldMk cId="3900645574" sldId="261"/>
            <ac:spMk id="27" creationId="{807A5567-72E5-4BB2-A79A-17007F689DEF}"/>
          </ac:spMkLst>
        </pc:spChg>
        <pc:spChg chg="add mod">
          <ac:chgData name="Marco Barbone" userId="e4afca254f8b4a11" providerId="LiveId" clId="{01E973F8-E67A-4BF8-A925-C8D465CE2BA9}" dt="2022-03-03T10:56:01.989" v="1554"/>
          <ac:spMkLst>
            <pc:docMk/>
            <pc:sldMk cId="3900645574" sldId="261"/>
            <ac:spMk id="29" creationId="{1EA6729B-0EF9-4825-A349-C81C19962A82}"/>
          </ac:spMkLst>
        </pc:spChg>
        <pc:spChg chg="add mod">
          <ac:chgData name="Marco Barbone" userId="e4afca254f8b4a11" providerId="LiveId" clId="{01E973F8-E67A-4BF8-A925-C8D465CE2BA9}" dt="2022-03-03T10:56:01.989" v="1554"/>
          <ac:spMkLst>
            <pc:docMk/>
            <pc:sldMk cId="3900645574" sldId="261"/>
            <ac:spMk id="31" creationId="{76E50368-687E-4A14-BFB5-ED360F4E1673}"/>
          </ac:spMkLst>
        </pc:spChg>
        <pc:spChg chg="add mod">
          <ac:chgData name="Marco Barbone" userId="e4afca254f8b4a11" providerId="LiveId" clId="{01E973F8-E67A-4BF8-A925-C8D465CE2BA9}" dt="2022-03-03T10:56:01.989" v="1554"/>
          <ac:spMkLst>
            <pc:docMk/>
            <pc:sldMk cId="3900645574" sldId="261"/>
            <ac:spMk id="33" creationId="{466AC3E5-6DC1-462C-8C24-9C8AD26FD44F}"/>
          </ac:spMkLst>
        </pc:spChg>
        <pc:spChg chg="add mod">
          <ac:chgData name="Marco Barbone" userId="e4afca254f8b4a11" providerId="LiveId" clId="{01E973F8-E67A-4BF8-A925-C8D465CE2BA9}" dt="2022-03-03T10:56:01.989" v="1554"/>
          <ac:spMkLst>
            <pc:docMk/>
            <pc:sldMk cId="3900645574" sldId="261"/>
            <ac:spMk id="34" creationId="{DDEB064F-3EA1-489E-8BCF-9313832D4A88}"/>
          </ac:spMkLst>
        </pc:spChg>
        <pc:cxnChg chg="del">
          <ac:chgData name="Marco Barbone" userId="e4afca254f8b4a11" providerId="LiveId" clId="{01E973F8-E67A-4BF8-A925-C8D465CE2BA9}" dt="2022-03-03T10:55:34.477" v="1547" actId="478"/>
          <ac:cxnSpMkLst>
            <pc:docMk/>
            <pc:sldMk cId="3900645574" sldId="261"/>
            <ac:cxnSpMk id="3" creationId="{6250460C-4AA7-4529-B909-C611DF7E084A}"/>
          </ac:cxnSpMkLst>
        </pc:cxnChg>
        <pc:cxnChg chg="del">
          <ac:chgData name="Marco Barbone" userId="e4afca254f8b4a11" providerId="LiveId" clId="{01E973F8-E67A-4BF8-A925-C8D465CE2BA9}" dt="2022-03-03T10:55:40.126" v="1549" actId="478"/>
          <ac:cxnSpMkLst>
            <pc:docMk/>
            <pc:sldMk cId="3900645574" sldId="261"/>
            <ac:cxnSpMk id="5" creationId="{B553701E-F740-4BC5-AD60-36B2F9786ED0}"/>
          </ac:cxnSpMkLst>
        </pc:cxnChg>
        <pc:cxnChg chg="del">
          <ac:chgData name="Marco Barbone" userId="e4afca254f8b4a11" providerId="LiveId" clId="{01E973F8-E67A-4BF8-A925-C8D465CE2BA9}" dt="2022-03-03T10:55:34.477" v="1547" actId="478"/>
          <ac:cxnSpMkLst>
            <pc:docMk/>
            <pc:sldMk cId="3900645574" sldId="261"/>
            <ac:cxnSpMk id="15" creationId="{CFDAD9FD-3906-441D-8ECB-7AFC41555EF0}"/>
          </ac:cxnSpMkLst>
        </pc:cxnChg>
        <pc:cxnChg chg="add del mod">
          <ac:chgData name="Marco Barbone" userId="e4afca254f8b4a11" providerId="LiveId" clId="{01E973F8-E67A-4BF8-A925-C8D465CE2BA9}" dt="2022-03-03T10:56:01.090" v="1553" actId="478"/>
          <ac:cxnSpMkLst>
            <pc:docMk/>
            <pc:sldMk cId="3900645574" sldId="261"/>
            <ac:cxnSpMk id="17" creationId="{40E219FA-2E4C-4487-9687-2F1C38255F51}"/>
          </ac:cxnSpMkLst>
        </pc:cxnChg>
        <pc:cxnChg chg="add del mod">
          <ac:chgData name="Marco Barbone" userId="e4afca254f8b4a11" providerId="LiveId" clId="{01E973F8-E67A-4BF8-A925-C8D465CE2BA9}" dt="2022-03-03T10:56:01.090" v="1553" actId="478"/>
          <ac:cxnSpMkLst>
            <pc:docMk/>
            <pc:sldMk cId="3900645574" sldId="261"/>
            <ac:cxnSpMk id="22" creationId="{C1912FFE-CC76-4FA4-8237-47FA40D199B0}"/>
          </ac:cxnSpMkLst>
        </pc:cxnChg>
        <pc:cxnChg chg="add mod">
          <ac:chgData name="Marco Barbone" userId="e4afca254f8b4a11" providerId="LiveId" clId="{01E973F8-E67A-4BF8-A925-C8D465CE2BA9}" dt="2022-03-03T10:56:01.989" v="1554"/>
          <ac:cxnSpMkLst>
            <pc:docMk/>
            <pc:sldMk cId="3900645574" sldId="261"/>
            <ac:cxnSpMk id="28" creationId="{E0C616D4-89E0-4683-BAB9-89C84B483D28}"/>
          </ac:cxnSpMkLst>
        </pc:cxnChg>
        <pc:cxnChg chg="add mod">
          <ac:chgData name="Marco Barbone" userId="e4afca254f8b4a11" providerId="LiveId" clId="{01E973F8-E67A-4BF8-A925-C8D465CE2BA9}" dt="2022-03-03T10:56:01.989" v="1554"/>
          <ac:cxnSpMkLst>
            <pc:docMk/>
            <pc:sldMk cId="3900645574" sldId="261"/>
            <ac:cxnSpMk id="30" creationId="{E4CC8F7E-2580-4B33-89DD-D50C2030788E}"/>
          </ac:cxnSpMkLst>
        </pc:cxnChg>
        <pc:cxnChg chg="add mod">
          <ac:chgData name="Marco Barbone" userId="e4afca254f8b4a11" providerId="LiveId" clId="{01E973F8-E67A-4BF8-A925-C8D465CE2BA9}" dt="2022-03-03T10:56:01.989" v="1554"/>
          <ac:cxnSpMkLst>
            <pc:docMk/>
            <pc:sldMk cId="3900645574" sldId="261"/>
            <ac:cxnSpMk id="32" creationId="{264EBB04-409E-4469-8F63-74070A906D93}"/>
          </ac:cxnSpMkLst>
        </pc:cxnChg>
      </pc:sldChg>
      <pc:sldChg chg="modSp add mod">
        <pc:chgData name="Marco Barbone" userId="e4afca254f8b4a11" providerId="LiveId" clId="{01E973F8-E67A-4BF8-A925-C8D465CE2BA9}" dt="2022-03-03T11:01:59.381" v="1665" actId="15"/>
        <pc:sldMkLst>
          <pc:docMk/>
          <pc:sldMk cId="1939277275" sldId="262"/>
        </pc:sldMkLst>
        <pc:spChg chg="mod">
          <ac:chgData name="Marco Barbone" userId="e4afca254f8b4a11" providerId="LiveId" clId="{01E973F8-E67A-4BF8-A925-C8D465CE2BA9}" dt="2022-03-03T11:01:59.381" v="1665" actId="15"/>
          <ac:spMkLst>
            <pc:docMk/>
            <pc:sldMk cId="1939277275" sldId="262"/>
            <ac:spMk id="20" creationId="{1FC6BF84-7F45-4692-9E56-0B4549EC3FD2}"/>
          </ac:spMkLst>
        </pc:spChg>
      </pc:sldChg>
      <pc:sldChg chg="addSp delSp modSp add mod">
        <pc:chgData name="Marco Barbone" userId="e4afca254f8b4a11" providerId="LiveId" clId="{01E973F8-E67A-4BF8-A925-C8D465CE2BA9}" dt="2022-03-03T11:03:25.047" v="1730" actId="22"/>
        <pc:sldMkLst>
          <pc:docMk/>
          <pc:sldMk cId="2253721539" sldId="263"/>
        </pc:sldMkLst>
        <pc:spChg chg="add del">
          <ac:chgData name="Marco Barbone" userId="e4afca254f8b4a11" providerId="LiveId" clId="{01E973F8-E67A-4BF8-A925-C8D465CE2BA9}" dt="2022-03-03T11:03:25.047" v="1730" actId="22"/>
          <ac:spMkLst>
            <pc:docMk/>
            <pc:sldMk cId="2253721539" sldId="263"/>
            <ac:spMk id="15" creationId="{6321C81A-5EA8-4AC1-843C-B41033111116}"/>
          </ac:spMkLst>
        </pc:spChg>
        <pc:spChg chg="mod">
          <ac:chgData name="Marco Barbone" userId="e4afca254f8b4a11" providerId="LiveId" clId="{01E973F8-E67A-4BF8-A925-C8D465CE2BA9}" dt="2022-03-03T11:03:09.297" v="1728" actId="15"/>
          <ac:spMkLst>
            <pc:docMk/>
            <pc:sldMk cId="2253721539" sldId="263"/>
            <ac:spMk id="20" creationId="{1FC6BF84-7F45-4692-9E56-0B4549EC3FD2}"/>
          </ac:spMkLst>
        </pc:spChg>
      </pc:sldChg>
      <pc:sldChg chg="delSp modSp add mod">
        <pc:chgData name="Marco Barbone" userId="e4afca254f8b4a11" providerId="LiveId" clId="{01E973F8-E67A-4BF8-A925-C8D465CE2BA9}" dt="2022-03-03T11:05:11.113" v="1982" actId="20577"/>
        <pc:sldMkLst>
          <pc:docMk/>
          <pc:sldMk cId="2575646720" sldId="264"/>
        </pc:sldMkLst>
        <pc:spChg chg="mod">
          <ac:chgData name="Marco Barbone" userId="e4afca254f8b4a11" providerId="LiveId" clId="{01E973F8-E67A-4BF8-A925-C8D465CE2BA9}" dt="2022-03-03T11:04:34.699" v="1864" actId="20577"/>
          <ac:spMkLst>
            <pc:docMk/>
            <pc:sldMk cId="2575646720" sldId="264"/>
            <ac:spMk id="9" creationId="{FF279CE9-62B8-49A1-84BF-EB20F10105E9}"/>
          </ac:spMkLst>
        </pc:spChg>
        <pc:spChg chg="mod">
          <ac:chgData name="Marco Barbone" userId="e4afca254f8b4a11" providerId="LiveId" clId="{01E973F8-E67A-4BF8-A925-C8D465CE2BA9}" dt="2022-03-03T11:05:11.113" v="1982" actId="20577"/>
          <ac:spMkLst>
            <pc:docMk/>
            <pc:sldMk cId="2575646720" sldId="264"/>
            <ac:spMk id="20" creationId="{1FC6BF84-7F45-4692-9E56-0B4549EC3FD2}"/>
          </ac:spMkLst>
        </pc:spChg>
        <pc:spChg chg="del">
          <ac:chgData name="Marco Barbone" userId="e4afca254f8b4a11" providerId="LiveId" clId="{01E973F8-E67A-4BF8-A925-C8D465CE2BA9}" dt="2022-03-03T11:03:59.673" v="1826" actId="478"/>
          <ac:spMkLst>
            <pc:docMk/>
            <pc:sldMk cId="2575646720" sldId="264"/>
            <ac:spMk id="26" creationId="{0C3726F1-E965-4ACD-8527-F881454509A6}"/>
          </ac:spMkLst>
        </pc:spChg>
        <pc:spChg chg="del">
          <ac:chgData name="Marco Barbone" userId="e4afca254f8b4a11" providerId="LiveId" clId="{01E973F8-E67A-4BF8-A925-C8D465CE2BA9}" dt="2022-03-03T11:04:01.898" v="1827" actId="478"/>
          <ac:spMkLst>
            <pc:docMk/>
            <pc:sldMk cId="2575646720" sldId="264"/>
            <ac:spMk id="29" creationId="{1EA6729B-0EF9-4825-A349-C81C19962A82}"/>
          </ac:spMkLst>
        </pc:spChg>
        <pc:spChg chg="del">
          <ac:chgData name="Marco Barbone" userId="e4afca254f8b4a11" providerId="LiveId" clId="{01E973F8-E67A-4BF8-A925-C8D465CE2BA9}" dt="2022-03-03T11:04:01.898" v="1827" actId="478"/>
          <ac:spMkLst>
            <pc:docMk/>
            <pc:sldMk cId="2575646720" sldId="264"/>
            <ac:spMk id="31" creationId="{76E50368-687E-4A14-BFB5-ED360F4E1673}"/>
          </ac:spMkLst>
        </pc:spChg>
        <pc:spChg chg="del">
          <ac:chgData name="Marco Barbone" userId="e4afca254f8b4a11" providerId="LiveId" clId="{01E973F8-E67A-4BF8-A925-C8D465CE2BA9}" dt="2022-03-03T11:04:03.129" v="1828" actId="478"/>
          <ac:spMkLst>
            <pc:docMk/>
            <pc:sldMk cId="2575646720" sldId="264"/>
            <ac:spMk id="33" creationId="{466AC3E5-6DC1-462C-8C24-9C8AD26FD44F}"/>
          </ac:spMkLst>
        </pc:spChg>
        <pc:spChg chg="del">
          <ac:chgData name="Marco Barbone" userId="e4afca254f8b4a11" providerId="LiveId" clId="{01E973F8-E67A-4BF8-A925-C8D465CE2BA9}" dt="2022-03-03T11:04:01.898" v="1827" actId="478"/>
          <ac:spMkLst>
            <pc:docMk/>
            <pc:sldMk cId="2575646720" sldId="264"/>
            <ac:spMk id="34" creationId="{DDEB064F-3EA1-489E-8BCF-9313832D4A88}"/>
          </ac:spMkLst>
        </pc:spChg>
        <pc:cxnChg chg="del">
          <ac:chgData name="Marco Barbone" userId="e4afca254f8b4a11" providerId="LiveId" clId="{01E973F8-E67A-4BF8-A925-C8D465CE2BA9}" dt="2022-03-03T11:04:01.898" v="1827" actId="478"/>
          <ac:cxnSpMkLst>
            <pc:docMk/>
            <pc:sldMk cId="2575646720" sldId="264"/>
            <ac:cxnSpMk id="28" creationId="{E0C616D4-89E0-4683-BAB9-89C84B483D28}"/>
          </ac:cxnSpMkLst>
        </pc:cxnChg>
        <pc:cxnChg chg="del">
          <ac:chgData name="Marco Barbone" userId="e4afca254f8b4a11" providerId="LiveId" clId="{01E973F8-E67A-4BF8-A925-C8D465CE2BA9}" dt="2022-03-03T11:04:01.898" v="1827" actId="478"/>
          <ac:cxnSpMkLst>
            <pc:docMk/>
            <pc:sldMk cId="2575646720" sldId="264"/>
            <ac:cxnSpMk id="30" creationId="{E4CC8F7E-2580-4B33-89DD-D50C2030788E}"/>
          </ac:cxnSpMkLst>
        </pc:cxnChg>
        <pc:cxnChg chg="del">
          <ac:chgData name="Marco Barbone" userId="e4afca254f8b4a11" providerId="LiveId" clId="{01E973F8-E67A-4BF8-A925-C8D465CE2BA9}" dt="2022-03-03T11:04:06.275" v="1829" actId="478"/>
          <ac:cxnSpMkLst>
            <pc:docMk/>
            <pc:sldMk cId="2575646720" sldId="264"/>
            <ac:cxnSpMk id="32" creationId="{264EBB04-409E-4469-8F63-74070A906D93}"/>
          </ac:cxnSpMkLst>
        </pc:cxnChg>
      </pc:sldChg>
      <pc:sldChg chg="modSp add mod">
        <pc:chgData name="Marco Barbone" userId="e4afca254f8b4a11" providerId="LiveId" clId="{01E973F8-E67A-4BF8-A925-C8D465CE2BA9}" dt="2022-03-03T11:06:23.555" v="1995" actId="20577"/>
        <pc:sldMkLst>
          <pc:docMk/>
          <pc:sldMk cId="3757047973" sldId="265"/>
        </pc:sldMkLst>
        <pc:spChg chg="mod">
          <ac:chgData name="Marco Barbone" userId="e4afca254f8b4a11" providerId="LiveId" clId="{01E973F8-E67A-4BF8-A925-C8D465CE2BA9}" dt="2022-03-03T11:06:19.788" v="1994" actId="20577"/>
          <ac:spMkLst>
            <pc:docMk/>
            <pc:sldMk cId="3757047973" sldId="265"/>
            <ac:spMk id="9" creationId="{FF279CE9-62B8-49A1-84BF-EB20F10105E9}"/>
          </ac:spMkLst>
        </pc:spChg>
        <pc:spChg chg="mod">
          <ac:chgData name="Marco Barbone" userId="e4afca254f8b4a11" providerId="LiveId" clId="{01E973F8-E67A-4BF8-A925-C8D465CE2BA9}" dt="2022-03-03T11:06:23.555" v="1995" actId="20577"/>
          <ac:spMkLst>
            <pc:docMk/>
            <pc:sldMk cId="3757047973" sldId="265"/>
            <ac:spMk id="20" creationId="{1FC6BF84-7F45-4692-9E56-0B4549EC3FD2}"/>
          </ac:spMkLst>
        </pc:spChg>
      </pc:sldChg>
      <pc:sldChg chg="modSp add mod">
        <pc:chgData name="Marco Barbone" userId="e4afca254f8b4a11" providerId="LiveId" clId="{01E973F8-E67A-4BF8-A925-C8D465CE2BA9}" dt="2022-03-03T11:08:39.510" v="2278" actId="5793"/>
        <pc:sldMkLst>
          <pc:docMk/>
          <pc:sldMk cId="2553509306" sldId="266"/>
        </pc:sldMkLst>
        <pc:spChg chg="mod">
          <ac:chgData name="Marco Barbone" userId="e4afca254f8b4a11" providerId="LiveId" clId="{01E973F8-E67A-4BF8-A925-C8D465CE2BA9}" dt="2022-03-03T11:07:15.823" v="2117" actId="20577"/>
          <ac:spMkLst>
            <pc:docMk/>
            <pc:sldMk cId="2553509306" sldId="266"/>
            <ac:spMk id="9" creationId="{FF279CE9-62B8-49A1-84BF-EB20F10105E9}"/>
          </ac:spMkLst>
        </pc:spChg>
        <pc:spChg chg="mod">
          <ac:chgData name="Marco Barbone" userId="e4afca254f8b4a11" providerId="LiveId" clId="{01E973F8-E67A-4BF8-A925-C8D465CE2BA9}" dt="2022-03-03T11:08:39.510" v="2278" actId="5793"/>
          <ac:spMkLst>
            <pc:docMk/>
            <pc:sldMk cId="2553509306" sldId="266"/>
            <ac:spMk id="20" creationId="{1FC6BF84-7F45-4692-9E56-0B4549EC3FD2}"/>
          </ac:spMkLst>
        </pc:spChg>
      </pc:sldChg>
      <pc:sldChg chg="modSp add mod">
        <pc:chgData name="Marco Barbone" userId="e4afca254f8b4a11" providerId="LiveId" clId="{01E973F8-E67A-4BF8-A925-C8D465CE2BA9}" dt="2022-03-03T11:09:51.500" v="2574" actId="20577"/>
        <pc:sldMkLst>
          <pc:docMk/>
          <pc:sldMk cId="3572310878" sldId="267"/>
        </pc:sldMkLst>
        <pc:spChg chg="mod">
          <ac:chgData name="Marco Barbone" userId="e4afca254f8b4a11" providerId="LiveId" clId="{01E973F8-E67A-4BF8-A925-C8D465CE2BA9}" dt="2022-03-03T11:09:51.500" v="2574" actId="20577"/>
          <ac:spMkLst>
            <pc:docMk/>
            <pc:sldMk cId="3572310878" sldId="267"/>
            <ac:spMk id="20" creationId="{1FC6BF84-7F45-4692-9E56-0B4549EC3FD2}"/>
          </ac:spMkLst>
        </pc:spChg>
      </pc:sldChg>
      <pc:sldChg chg="modSp add mod">
        <pc:chgData name="Marco Barbone" userId="e4afca254f8b4a11" providerId="LiveId" clId="{01E973F8-E67A-4BF8-A925-C8D465CE2BA9}" dt="2022-03-03T11:11:56.137" v="2825" actId="20577"/>
        <pc:sldMkLst>
          <pc:docMk/>
          <pc:sldMk cId="2741595610" sldId="268"/>
        </pc:sldMkLst>
        <pc:spChg chg="mod">
          <ac:chgData name="Marco Barbone" userId="e4afca254f8b4a11" providerId="LiveId" clId="{01E973F8-E67A-4BF8-A925-C8D465CE2BA9}" dt="2022-03-03T11:11:40.086" v="2805" actId="20577"/>
          <ac:spMkLst>
            <pc:docMk/>
            <pc:sldMk cId="2741595610" sldId="268"/>
            <ac:spMk id="9" creationId="{FF279CE9-62B8-49A1-84BF-EB20F10105E9}"/>
          </ac:spMkLst>
        </pc:spChg>
        <pc:spChg chg="mod">
          <ac:chgData name="Marco Barbone" userId="e4afca254f8b4a11" providerId="LiveId" clId="{01E973F8-E67A-4BF8-A925-C8D465CE2BA9}" dt="2022-03-03T11:11:56.137" v="2825" actId="20577"/>
          <ac:spMkLst>
            <pc:docMk/>
            <pc:sldMk cId="2741595610" sldId="268"/>
            <ac:spMk id="20" creationId="{1FC6BF84-7F45-4692-9E56-0B4549EC3FD2}"/>
          </ac:spMkLst>
        </pc:spChg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316578925" sldId="275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77985466" sldId="276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786495795" sldId="277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876732893" sldId="278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966359822" sldId="285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590714306" sldId="292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041793478" sldId="293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559289807" sldId="294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777557318" sldId="296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993745923" sldId="297"/>
        </pc:sldMkLst>
      </pc:sldChg>
      <pc:sldChg chg="del">
        <pc:chgData name="Marco Barbone" userId="e4afca254f8b4a11" providerId="LiveId" clId="{01E973F8-E67A-4BF8-A925-C8D465CE2BA9}" dt="2022-03-03T10:23:32.891" v="47" actId="47"/>
        <pc:sldMkLst>
          <pc:docMk/>
          <pc:sldMk cId="3988165" sldId="308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269544902" sldId="674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042765811" sldId="675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741925622" sldId="676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561045099" sldId="692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930458279" sldId="693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63030710" sldId="696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385585414" sldId="697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699653157" sldId="698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639089831" sldId="699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041469030" sldId="700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4002486967" sldId="701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47483771" sldId="702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56723520" sldId="703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281999036" sldId="704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671344961" sldId="705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844754605" sldId="711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131455051" sldId="712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80860062" sldId="713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265870688" sldId="714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154180153" sldId="715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830680880" sldId="716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162293060" sldId="717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240493971" sldId="718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801124787" sldId="719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594951083" sldId="720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2572322109" sldId="721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1983871318" sldId="722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4258769617" sldId="723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363172796" sldId="724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390640092" sldId="725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4166421666" sldId="726"/>
        </pc:sldMkLst>
      </pc:sldChg>
      <pc:sldChg chg="del">
        <pc:chgData name="Marco Barbone" userId="e4afca254f8b4a11" providerId="LiveId" clId="{01E973F8-E67A-4BF8-A925-C8D465CE2BA9}" dt="2022-03-03T10:23:07.367" v="0" actId="2696"/>
        <pc:sldMkLst>
          <pc:docMk/>
          <pc:sldMk cId="4259973195" sldId="727"/>
        </pc:sldMkLst>
      </pc:sldChg>
      <pc:sldMasterChg chg="delSldLayout">
        <pc:chgData name="Marco Barbone" userId="e4afca254f8b4a11" providerId="LiveId" clId="{01E973F8-E67A-4BF8-A925-C8D465CE2BA9}" dt="2022-03-03T10:23:07.367" v="0" actId="2696"/>
        <pc:sldMasterMkLst>
          <pc:docMk/>
          <pc:sldMasterMk cId="2585372813" sldId="2147483648"/>
        </pc:sldMasterMkLst>
        <pc:sldLayoutChg chg="del">
          <pc:chgData name="Marco Barbone" userId="e4afca254f8b4a11" providerId="LiveId" clId="{01E973F8-E67A-4BF8-A925-C8D465CE2BA9}" dt="2022-03-03T10:23:07.367" v="0" actId="2696"/>
          <pc:sldLayoutMkLst>
            <pc:docMk/>
            <pc:sldMasterMk cId="2585372813" sldId="2147483648"/>
            <pc:sldLayoutMk cId="2617577935" sldId="2147483661"/>
          </pc:sldLayoutMkLst>
        </pc:sldLayoutChg>
      </pc:sldMasterChg>
    </pc:docChg>
  </pc:docChgLst>
  <pc:docChgLst>
    <pc:chgData name="Marco Barbone" userId="e4afca254f8b4a11" providerId="LiveId" clId="{CBF16A5F-090A-4966-81AE-9A5D38668CBC}"/>
    <pc:docChg chg="undo custSel addSld delSld modSld sldOrd modMainMaster">
      <pc:chgData name="Marco Barbone" userId="e4afca254f8b4a11" providerId="LiveId" clId="{CBF16A5F-090A-4966-81AE-9A5D38668CBC}" dt="2021-04-12T16:59:12.177" v="5561"/>
      <pc:docMkLst>
        <pc:docMk/>
      </pc:docMkLst>
      <pc:sldChg chg="modSp mod">
        <pc:chgData name="Marco Barbone" userId="e4afca254f8b4a11" providerId="LiveId" clId="{CBF16A5F-090A-4966-81AE-9A5D38668CBC}" dt="2021-04-08T11:29:43.282" v="137" actId="20577"/>
        <pc:sldMkLst>
          <pc:docMk/>
          <pc:sldMk cId="4058368317" sldId="256"/>
        </pc:sldMkLst>
        <pc:spChg chg="mod">
          <ac:chgData name="Marco Barbone" userId="e4afca254f8b4a11" providerId="LiveId" clId="{CBF16A5F-090A-4966-81AE-9A5D38668CBC}" dt="2021-04-08T11:28:12.228" v="77" actId="20577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8:08.724" v="67" actId="20577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21.412" v="126" actId="20577"/>
          <ac:spMkLst>
            <pc:docMk/>
            <pc:sldMk cId="4058368317" sldId="256"/>
            <ac:spMk id="4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34.096" v="127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43.282" v="137" actId="20577"/>
          <ac:spMkLst>
            <pc:docMk/>
            <pc:sldMk cId="4058368317" sldId="256"/>
            <ac:spMk id="6" creationId="{00000000-0000-0000-0000-000000000000}"/>
          </ac:spMkLst>
        </pc:spChg>
      </pc:sldChg>
      <pc:sldChg chg="addSp delSp modSp new mod">
        <pc:chgData name="Marco Barbone" userId="e4afca254f8b4a11" providerId="LiveId" clId="{CBF16A5F-090A-4966-81AE-9A5D38668CBC}" dt="2021-04-08T11:55:00.496" v="335" actId="20578"/>
        <pc:sldMkLst>
          <pc:docMk/>
          <pc:sldMk cId="688696197" sldId="257"/>
        </pc:sldMkLst>
        <pc:spChg chg="mod">
          <ac:chgData name="Marco Barbone" userId="e4afca254f8b4a11" providerId="LiveId" clId="{CBF16A5F-090A-4966-81AE-9A5D38668CBC}" dt="2021-04-08T11:47:23.638" v="267" actId="20577"/>
          <ac:spMkLst>
            <pc:docMk/>
            <pc:sldMk cId="688696197" sldId="257"/>
            <ac:spMk id="2" creationId="{5139B9FD-F035-4F22-BD8B-2710F040FBD9}"/>
          </ac:spMkLst>
        </pc:spChg>
        <pc:spChg chg="del">
          <ac:chgData name="Marco Barbone" userId="e4afca254f8b4a11" providerId="LiveId" clId="{CBF16A5F-090A-4966-81AE-9A5D38668CBC}" dt="2021-04-08T11:41:13.077" v="221"/>
          <ac:spMkLst>
            <pc:docMk/>
            <pc:sldMk cId="688696197" sldId="257"/>
            <ac:spMk id="3" creationId="{C02F6FA4-C5E0-4B9B-9ACD-4D570413A19E}"/>
          </ac:spMkLst>
        </pc:spChg>
        <pc:spChg chg="mod">
          <ac:chgData name="Marco Barbone" userId="e4afca254f8b4a11" providerId="LiveId" clId="{CBF16A5F-090A-4966-81AE-9A5D38668CBC}" dt="2021-04-08T11:51:56.010" v="333" actId="20577"/>
          <ac:spMkLst>
            <pc:docMk/>
            <pc:sldMk cId="688696197" sldId="257"/>
            <ac:spMk id="7" creationId="{F346E774-E2D5-472D-99B5-B919915A3791}"/>
          </ac:spMkLst>
        </pc:spChg>
        <pc:spChg chg="add del mod">
          <ac:chgData name="Marco Barbone" userId="e4afca254f8b4a11" providerId="LiveId" clId="{CBF16A5F-090A-4966-81AE-9A5D38668CBC}" dt="2021-04-08T11:47:52.656" v="271" actId="22"/>
          <ac:spMkLst>
            <pc:docMk/>
            <pc:sldMk cId="688696197" sldId="257"/>
            <ac:spMk id="13" creationId="{F4B60BC6-2D7E-4EB9-A3AF-A0FCA5CB0A55}"/>
          </ac:spMkLst>
        </pc:spChg>
        <pc:spChg chg="add mod">
          <ac:chgData name="Marco Barbone" userId="e4afca254f8b4a11" providerId="LiveId" clId="{CBF16A5F-090A-4966-81AE-9A5D38668CBC}" dt="2021-04-08T11:55:00.496" v="335" actId="20578"/>
          <ac:spMkLst>
            <pc:docMk/>
            <pc:sldMk cId="688696197" sldId="257"/>
            <ac:spMk id="15" creationId="{8E330D51-0BE5-4F8E-B64C-3BCF99FD1F46}"/>
          </ac:spMkLst>
        </pc:spChg>
        <pc:picChg chg="add mod">
          <ac:chgData name="Marco Barbone" userId="e4afca254f8b4a11" providerId="LiveId" clId="{CBF16A5F-090A-4966-81AE-9A5D38668CBC}" dt="2021-04-08T11:48:42.828" v="288" actId="14100"/>
          <ac:picMkLst>
            <pc:docMk/>
            <pc:sldMk cId="688696197" sldId="257"/>
            <ac:picMk id="1026" creationId="{1563C47C-8758-4C4A-A309-2D7684ADF838}"/>
          </ac:picMkLst>
        </pc:picChg>
        <pc:picChg chg="add del">
          <ac:chgData name="Marco Barbone" userId="e4afca254f8b4a11" providerId="LiveId" clId="{CBF16A5F-090A-4966-81AE-9A5D38668CBC}" dt="2021-04-08T11:41:16.887" v="224"/>
          <ac:picMkLst>
            <pc:docMk/>
            <pc:sldMk cId="688696197" sldId="257"/>
            <ac:picMk id="1028" creationId="{0285FF0E-3B71-4751-8D17-A185231A98D5}"/>
          </ac:picMkLst>
        </pc:picChg>
        <pc:picChg chg="add del mod">
          <ac:chgData name="Marco Barbone" userId="e4afca254f8b4a11" providerId="LiveId" clId="{CBF16A5F-090A-4966-81AE-9A5D38668CBC}" dt="2021-04-08T11:44:18.030" v="232"/>
          <ac:picMkLst>
            <pc:docMk/>
            <pc:sldMk cId="688696197" sldId="257"/>
            <ac:picMk id="1030" creationId="{17809CE3-1CEC-4ED6-AB33-4B8323830281}"/>
          </ac:picMkLst>
        </pc:picChg>
        <pc:picChg chg="add mod">
          <ac:chgData name="Marco Barbone" userId="e4afca254f8b4a11" providerId="LiveId" clId="{CBF16A5F-090A-4966-81AE-9A5D38668CBC}" dt="2021-04-08T11:48:10.924" v="277" actId="1076"/>
          <ac:picMkLst>
            <pc:docMk/>
            <pc:sldMk cId="688696197" sldId="257"/>
            <ac:picMk id="1032" creationId="{3A0DAAA6-CA4A-4F0C-853E-2F95C432083F}"/>
          </ac:picMkLst>
        </pc:picChg>
      </pc:sldChg>
      <pc:sldChg chg="del">
        <pc:chgData name="Marco Barbone" userId="e4afca254f8b4a11" providerId="LiveId" clId="{CBF16A5F-090A-4966-81AE-9A5D38668CBC}" dt="2021-04-08T11:29:52.937" v="138" actId="47"/>
        <pc:sldMkLst>
          <pc:docMk/>
          <pc:sldMk cId="2579516049" sldId="257"/>
        </pc:sldMkLst>
      </pc:sldChg>
      <pc:sldChg chg="new del">
        <pc:chgData name="Marco Barbone" userId="e4afca254f8b4a11" providerId="LiveId" clId="{CBF16A5F-090A-4966-81AE-9A5D38668CBC}" dt="2021-04-08T11:40:50.077" v="191" actId="47"/>
        <pc:sldMkLst>
          <pc:docMk/>
          <pc:sldMk cId="3933245931" sldId="257"/>
        </pc:sldMkLst>
      </pc:sldChg>
      <pc:sldChg chg="del">
        <pc:chgData name="Marco Barbone" userId="e4afca254f8b4a11" providerId="LiveId" clId="{CBF16A5F-090A-4966-81AE-9A5D38668CBC}" dt="2021-04-08T11:35:59.486" v="143" actId="47"/>
        <pc:sldMkLst>
          <pc:docMk/>
          <pc:sldMk cId="1288423565" sldId="258"/>
        </pc:sldMkLst>
      </pc:sldChg>
      <pc:sldChg chg="add del">
        <pc:chgData name="Marco Barbone" userId="e4afca254f8b4a11" providerId="LiveId" clId="{CBF16A5F-090A-4966-81AE-9A5D38668CBC}" dt="2021-04-08T11:40:50.241" v="192" actId="47"/>
        <pc:sldMkLst>
          <pc:docMk/>
          <pc:sldMk cId="1485461167" sldId="258"/>
        </pc:sldMkLst>
      </pc:sldChg>
      <pc:sldChg chg="addSp delSp modSp new mod ord addCm delCm">
        <pc:chgData name="Marco Barbone" userId="e4afca254f8b4a11" providerId="LiveId" clId="{CBF16A5F-090A-4966-81AE-9A5D38668CBC}" dt="2021-04-08T15:05:57.713" v="1001"/>
        <pc:sldMkLst>
          <pc:docMk/>
          <pc:sldMk cId="3801078703" sldId="258"/>
        </pc:sldMkLst>
        <pc:spChg chg="del">
          <ac:chgData name="Marco Barbone" userId="e4afca254f8b4a11" providerId="LiveId" clId="{CBF16A5F-090A-4966-81AE-9A5D38668CBC}" dt="2021-04-08T13:52:26.664" v="508" actId="478"/>
          <ac:spMkLst>
            <pc:docMk/>
            <pc:sldMk cId="3801078703" sldId="258"/>
            <ac:spMk id="2" creationId="{67E84083-24CD-47C7-A1F0-4BD14B8B0672}"/>
          </ac:spMkLst>
        </pc:spChg>
        <pc:spChg chg="del mod">
          <ac:chgData name="Marco Barbone" userId="e4afca254f8b4a11" providerId="LiveId" clId="{CBF16A5F-090A-4966-81AE-9A5D38668CBC}" dt="2021-04-08T13:49:50.478" v="459" actId="478"/>
          <ac:spMkLst>
            <pc:docMk/>
            <pc:sldMk cId="3801078703" sldId="258"/>
            <ac:spMk id="3" creationId="{A8B4B841-1E9E-4447-8BE7-E93B82A9E7EF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8" creationId="{B5F7EF73-936C-0648-85F0-78E2D46A6070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9" creationId="{D7C48B52-924C-B74E-8DCF-FC557C71D770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10" creationId="{0190A4BD-CCF7-CA47-851F-FF8C369AE723}"/>
          </ac:spMkLst>
        </pc:spChg>
        <pc:spChg chg="add del mod">
          <ac:chgData name="Marco Barbone" userId="e4afca254f8b4a11" providerId="LiveId" clId="{CBF16A5F-090A-4966-81AE-9A5D38668CBC}" dt="2021-04-08T12:06:42.172" v="374" actId="478"/>
          <ac:spMkLst>
            <pc:docMk/>
            <pc:sldMk cId="3801078703" sldId="258"/>
            <ac:spMk id="11" creationId="{1C5A1791-9738-7849-ACF5-BC43CFFBCA34}"/>
          </ac:spMkLst>
        </pc:spChg>
        <pc:spChg chg="add del mod">
          <ac:chgData name="Marco Barbone" userId="e4afca254f8b4a11" providerId="LiveId" clId="{CBF16A5F-090A-4966-81AE-9A5D38668CBC}" dt="2021-04-08T12:06:42.959" v="375" actId="478"/>
          <ac:spMkLst>
            <pc:docMk/>
            <pc:sldMk cId="3801078703" sldId="258"/>
            <ac:spMk id="12" creationId="{EF42BDAE-B351-3940-A300-213724752286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13" creationId="{A0A24B71-D86F-2446-BD68-48E39564E7A4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14" creationId="{5C585F43-5FF6-1146-B728-70FC5A1751B2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5" creationId="{00C82FB1-A0F9-4F3B-83D6-C8AC11CE1480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6" creationId="{6A086674-EA24-4B42-877D-7F7AFFA66E8A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7" creationId="{4111FDBF-643A-482E-AFA8-C3CA282BBFC0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8" creationId="{E07C0564-A1B9-44BC-B625-5CA5B37EE996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9" creationId="{4F202F1A-CE80-4EEC-86B1-A2DE5C972988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20" creationId="{CFCE1B05-585A-4901-8E57-621F643C0C8E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21" creationId="{15813CAF-F4AC-4C3B-8ACB-5019CC74D41D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22" creationId="{410C85B2-63D7-45D2-A245-61165209B5DF}"/>
          </ac:spMkLst>
        </pc:spChg>
        <pc:spChg chg="add del mod">
          <ac:chgData name="Marco Barbone" userId="e4afca254f8b4a11" providerId="LiveId" clId="{CBF16A5F-090A-4966-81AE-9A5D38668CBC}" dt="2021-04-08T13:48:21.231" v="432" actId="478"/>
          <ac:spMkLst>
            <pc:docMk/>
            <pc:sldMk cId="3801078703" sldId="258"/>
            <ac:spMk id="23" creationId="{5B2C0FEC-EE47-4B2C-AE0F-81DC372F93BE}"/>
          </ac:spMkLst>
        </pc:spChg>
        <pc:spChg chg="add mod">
          <ac:chgData name="Marco Barbone" userId="e4afca254f8b4a11" providerId="LiveId" clId="{CBF16A5F-090A-4966-81AE-9A5D38668CBC}" dt="2021-04-08T13:49:34.007" v="447" actId="1076"/>
          <ac:spMkLst>
            <pc:docMk/>
            <pc:sldMk cId="3801078703" sldId="258"/>
            <ac:spMk id="24" creationId="{F258F1D0-4496-4196-AB5C-BA9980EC0E9D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25" creationId="{25AF9574-0AA9-4A3C-A41B-147BF55E035D}"/>
          </ac:spMkLst>
        </pc:spChg>
        <pc:spChg chg="add mod">
          <ac:chgData name="Marco Barbone" userId="e4afca254f8b4a11" providerId="LiveId" clId="{CBF16A5F-090A-4966-81AE-9A5D38668CBC}" dt="2021-04-08T13:49:39.689" v="458" actId="20577"/>
          <ac:spMkLst>
            <pc:docMk/>
            <pc:sldMk cId="3801078703" sldId="258"/>
            <ac:spMk id="26" creationId="{AFAF0D70-97E9-491E-B907-E2FF56EB8363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7" creationId="{E108A98E-BFDA-4A54-8B93-E538CA7EE866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8" creationId="{F2545F68-9FC2-46D3-86F2-1FE105F035B9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9" creationId="{3145103D-6CA8-4875-A4F1-33B24DF0E6AC}"/>
          </ac:spMkLst>
        </pc:spChg>
        <pc:spChg chg="add mod">
          <ac:chgData name="Marco Barbone" userId="e4afca254f8b4a11" providerId="LiveId" clId="{CBF16A5F-090A-4966-81AE-9A5D38668CBC}" dt="2021-04-08T13:50:13.127" v="465" actId="1076"/>
          <ac:spMkLst>
            <pc:docMk/>
            <pc:sldMk cId="3801078703" sldId="258"/>
            <ac:spMk id="30" creationId="{E28CE64B-770B-4E9F-992E-7174013F0E2D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31" creationId="{6A37D1E7-9C6D-40CB-BE5E-897906128EB1}"/>
          </ac:spMkLst>
        </pc:spChg>
        <pc:spChg chg="add del mod">
          <ac:chgData name="Marco Barbone" userId="e4afca254f8b4a11" providerId="LiveId" clId="{CBF16A5F-090A-4966-81AE-9A5D38668CBC}" dt="2021-04-08T13:49:58.860" v="462" actId="478"/>
          <ac:spMkLst>
            <pc:docMk/>
            <pc:sldMk cId="3801078703" sldId="258"/>
            <ac:spMk id="32" creationId="{432CDF5B-08FA-4E70-8DB8-478FF7649A39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3" creationId="{E4407E91-4F9D-45D8-99FC-B7FAE784D235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4" creationId="{67EBBB5F-B63D-4D31-9C64-475C0BA408AE}"/>
          </ac:spMkLst>
        </pc:spChg>
        <pc:spChg chg="add del mod">
          <ac:chgData name="Marco Barbone" userId="e4afca254f8b4a11" providerId="LiveId" clId="{CBF16A5F-090A-4966-81AE-9A5D38668CBC}" dt="2021-04-08T13:50:26.738" v="469" actId="478"/>
          <ac:spMkLst>
            <pc:docMk/>
            <pc:sldMk cId="3801078703" sldId="258"/>
            <ac:spMk id="35" creationId="{0CF5B8C3-3ED8-493C-86D9-71D087C1AEC8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6" creationId="{46C58064-D281-40ED-920D-656C9FA7BE74}"/>
          </ac:spMkLst>
        </pc:spChg>
        <pc:spChg chg="add del mod">
          <ac:chgData name="Marco Barbone" userId="e4afca254f8b4a11" providerId="LiveId" clId="{CBF16A5F-090A-4966-81AE-9A5D38668CBC}" dt="2021-04-08T13:50:25.411" v="468" actId="478"/>
          <ac:spMkLst>
            <pc:docMk/>
            <pc:sldMk cId="3801078703" sldId="258"/>
            <ac:spMk id="37" creationId="{1F9A9BB5-474B-413B-8848-C00CC990B127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8" creationId="{5A1594C7-DEDE-4E6B-A6B1-286E1295876E}"/>
          </ac:spMkLst>
        </pc:spChg>
        <pc:spChg chg="add mod">
          <ac:chgData name="Marco Barbone" userId="e4afca254f8b4a11" providerId="LiveId" clId="{CBF16A5F-090A-4966-81AE-9A5D38668CBC}" dt="2021-04-08T13:54:34.791" v="653" actId="1076"/>
          <ac:spMkLst>
            <pc:docMk/>
            <pc:sldMk cId="3801078703" sldId="258"/>
            <ac:spMk id="39" creationId="{8856DC9F-36FD-41DD-8368-A8E8D6E6F7FE}"/>
          </ac:spMkLst>
        </pc:spChg>
        <pc:spChg chg="add mod">
          <ac:chgData name="Marco Barbone" userId="e4afca254f8b4a11" providerId="LiveId" clId="{CBF16A5F-090A-4966-81AE-9A5D38668CBC}" dt="2021-04-08T13:54:37.946" v="654" actId="1076"/>
          <ac:spMkLst>
            <pc:docMk/>
            <pc:sldMk cId="3801078703" sldId="258"/>
            <ac:spMk id="40" creationId="{1B794F42-83AF-4F74-A5D9-1593AA809716}"/>
          </ac:spMkLst>
        </pc:spChg>
        <pc:spChg chg="add mod">
          <ac:chgData name="Marco Barbone" userId="e4afca254f8b4a11" providerId="LiveId" clId="{CBF16A5F-090A-4966-81AE-9A5D38668CBC}" dt="2021-04-08T13:54:41.016" v="655" actId="1076"/>
          <ac:spMkLst>
            <pc:docMk/>
            <pc:sldMk cId="3801078703" sldId="258"/>
            <ac:spMk id="41" creationId="{865ED7DF-41EE-442E-B2E8-AC708B4EF0F7}"/>
          </ac:spMkLst>
        </pc:spChg>
        <pc:spChg chg="add mod">
          <ac:chgData name="Marco Barbone" userId="e4afca254f8b4a11" providerId="LiveId" clId="{CBF16A5F-090A-4966-81AE-9A5D38668CBC}" dt="2021-04-08T15:01:50.211" v="901" actId="1076"/>
          <ac:spMkLst>
            <pc:docMk/>
            <pc:sldMk cId="3801078703" sldId="258"/>
            <ac:spMk id="44" creationId="{3D102652-330D-4A40-97EA-2C4D63322816}"/>
          </ac:spMkLst>
        </pc:spChg>
        <pc:spChg chg="add mod">
          <ac:chgData name="Marco Barbone" userId="e4afca254f8b4a11" providerId="LiveId" clId="{CBF16A5F-090A-4966-81AE-9A5D38668CBC}" dt="2021-04-08T13:56:11.842" v="683" actId="1076"/>
          <ac:spMkLst>
            <pc:docMk/>
            <pc:sldMk cId="3801078703" sldId="258"/>
            <ac:spMk id="45" creationId="{6DC0CA6A-2F6B-4076-9DE8-8A4CAA2B5D05}"/>
          </ac:spMkLst>
        </pc:spChg>
        <pc:spChg chg="add mod">
          <ac:chgData name="Marco Barbone" userId="e4afca254f8b4a11" providerId="LiveId" clId="{CBF16A5F-090A-4966-81AE-9A5D38668CBC}" dt="2021-04-08T13:56:11.842" v="683" actId="1076"/>
          <ac:spMkLst>
            <pc:docMk/>
            <pc:sldMk cId="3801078703" sldId="258"/>
            <ac:spMk id="46" creationId="{10B289E4-6BC3-4290-815C-BC3CB304435E}"/>
          </ac:spMkLst>
        </pc:spChg>
        <pc:spChg chg="add mod">
          <ac:chgData name="Marco Barbone" userId="e4afca254f8b4a11" providerId="LiveId" clId="{CBF16A5F-090A-4966-81AE-9A5D38668CBC}" dt="2021-04-08T15:01:11.799" v="885" actId="1076"/>
          <ac:spMkLst>
            <pc:docMk/>
            <pc:sldMk cId="3801078703" sldId="258"/>
            <ac:spMk id="47" creationId="{694E4E39-4390-4455-A9BB-713A8061E97C}"/>
          </ac:spMkLst>
        </pc:spChg>
        <pc:cxnChg chg="add mod">
          <ac:chgData name="Marco Barbone" userId="e4afca254f8b4a11" providerId="LiveId" clId="{CBF16A5F-090A-4966-81AE-9A5D38668CBC}" dt="2021-04-08T13:53:46.888" v="600" actId="1076"/>
          <ac:cxnSpMkLst>
            <pc:docMk/>
            <pc:sldMk cId="3801078703" sldId="258"/>
            <ac:cxnSpMk id="43" creationId="{E25B09FC-E9AE-4DD2-BA99-68720022B05A}"/>
          </ac:cxnSpMkLst>
        </pc:cxnChg>
      </pc:sldChg>
      <pc:sldChg chg="add del">
        <pc:chgData name="Marco Barbone" userId="e4afca254f8b4a11" providerId="LiveId" clId="{CBF16A5F-090A-4966-81AE-9A5D38668CBC}" dt="2021-04-08T13:56:55.469" v="685"/>
        <pc:sldMkLst>
          <pc:docMk/>
          <pc:sldMk cId="924704530" sldId="259"/>
        </pc:sldMkLst>
      </pc:sldChg>
      <pc:sldChg chg="add del">
        <pc:chgData name="Marco Barbone" userId="e4afca254f8b4a11" providerId="LiveId" clId="{CBF16A5F-090A-4966-81AE-9A5D38668CBC}" dt="2021-04-08T11:40:50.741" v="193" actId="47"/>
        <pc:sldMkLst>
          <pc:docMk/>
          <pc:sldMk cId="1624914787" sldId="259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2215148943" sldId="259"/>
        </pc:sldMkLst>
      </pc:sldChg>
      <pc:sldChg chg="new del">
        <pc:chgData name="Marco Barbone" userId="e4afca254f8b4a11" providerId="LiveId" clId="{CBF16A5F-090A-4966-81AE-9A5D38668CBC}" dt="2021-04-08T11:35:59.684" v="144" actId="47"/>
        <pc:sldMkLst>
          <pc:docMk/>
          <pc:sldMk cId="3607797872" sldId="259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1769181773" sldId="260"/>
        </pc:sldMkLst>
      </pc:sldChg>
      <pc:sldChg chg="add del">
        <pc:chgData name="Marco Barbone" userId="e4afca254f8b4a11" providerId="LiveId" clId="{CBF16A5F-090A-4966-81AE-9A5D38668CBC}" dt="2021-04-08T11:40:50.774" v="194" actId="47"/>
        <pc:sldMkLst>
          <pc:docMk/>
          <pc:sldMk cId="1802109964" sldId="260"/>
        </pc:sldMkLst>
      </pc:sldChg>
      <pc:sldChg chg="add del">
        <pc:chgData name="Marco Barbone" userId="e4afca254f8b4a11" providerId="LiveId" clId="{CBF16A5F-090A-4966-81AE-9A5D38668CBC}" dt="2021-04-08T11:40:50.807" v="195" actId="47"/>
        <pc:sldMkLst>
          <pc:docMk/>
          <pc:sldMk cId="227380869" sldId="261"/>
        </pc:sldMkLst>
      </pc:sldChg>
      <pc:sldChg chg="modSp del mod">
        <pc:chgData name="Marco Barbone" userId="e4afca254f8b4a11" providerId="LiveId" clId="{CBF16A5F-090A-4966-81AE-9A5D38668CBC}" dt="2021-04-08T11:31:28.963" v="139" actId="47"/>
        <pc:sldMkLst>
          <pc:docMk/>
          <pc:sldMk cId="408105533" sldId="261"/>
        </pc:sldMkLst>
        <pc:spChg chg="mod">
          <ac:chgData name="Marco Barbone" userId="e4afca254f8b4a11" providerId="LiveId" clId="{CBF16A5F-090A-4966-81AE-9A5D38668CBC}" dt="2021-04-08T11:27:57.730" v="34" actId="20577"/>
          <ac:spMkLst>
            <pc:docMk/>
            <pc:sldMk cId="408105533" sldId="261"/>
            <ac:spMk id="3" creationId="{00000000-0000-0000-0000-000000000000}"/>
          </ac:spMkLst>
        </pc:spChg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1899137300" sldId="262"/>
        </pc:sldMkLst>
      </pc:sldChg>
      <pc:sldChg chg="add del">
        <pc:chgData name="Marco Barbone" userId="e4afca254f8b4a11" providerId="LiveId" clId="{CBF16A5F-090A-4966-81AE-9A5D38668CBC}" dt="2021-04-08T11:40:50.840" v="196" actId="47"/>
        <pc:sldMkLst>
          <pc:docMk/>
          <pc:sldMk cId="2621172514" sldId="262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2046671382" sldId="263"/>
        </pc:sldMkLst>
      </pc:sldChg>
      <pc:sldChg chg="add del">
        <pc:chgData name="Marco Barbone" userId="e4afca254f8b4a11" providerId="LiveId" clId="{CBF16A5F-090A-4966-81AE-9A5D38668CBC}" dt="2021-04-08T11:40:50.873" v="197" actId="47"/>
        <pc:sldMkLst>
          <pc:docMk/>
          <pc:sldMk cId="2748362041" sldId="263"/>
        </pc:sldMkLst>
      </pc:sldChg>
      <pc:sldChg chg="add del">
        <pc:chgData name="Marco Barbone" userId="e4afca254f8b4a11" providerId="LiveId" clId="{CBF16A5F-090A-4966-81AE-9A5D38668CBC}" dt="2021-04-08T11:40:50.906" v="198" actId="47"/>
        <pc:sldMkLst>
          <pc:docMk/>
          <pc:sldMk cId="1399894011" sldId="264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3939825726" sldId="264"/>
        </pc:sldMkLst>
      </pc:sldChg>
      <pc:sldChg chg="add del">
        <pc:chgData name="Marco Barbone" userId="e4afca254f8b4a11" providerId="LiveId" clId="{CBF16A5F-090A-4966-81AE-9A5D38668CBC}" dt="2021-04-08T11:40:50.939" v="199" actId="47"/>
        <pc:sldMkLst>
          <pc:docMk/>
          <pc:sldMk cId="2114368064" sldId="265"/>
        </pc:sldMkLst>
      </pc:sldChg>
      <pc:sldChg chg="add del">
        <pc:chgData name="Marco Barbone" userId="e4afca254f8b4a11" providerId="LiveId" clId="{CBF16A5F-090A-4966-81AE-9A5D38668CBC}" dt="2021-04-08T11:40:50.972" v="200" actId="47"/>
        <pc:sldMkLst>
          <pc:docMk/>
          <pc:sldMk cId="3034162698" sldId="266"/>
        </pc:sldMkLst>
      </pc:sldChg>
      <pc:sldChg chg="add del">
        <pc:chgData name="Marco Barbone" userId="e4afca254f8b4a11" providerId="LiveId" clId="{CBF16A5F-090A-4966-81AE-9A5D38668CBC}" dt="2021-04-08T11:40:51.007" v="201" actId="47"/>
        <pc:sldMkLst>
          <pc:docMk/>
          <pc:sldMk cId="831911608" sldId="267"/>
        </pc:sldMkLst>
      </pc:sldChg>
      <pc:sldChg chg="add del">
        <pc:chgData name="Marco Barbone" userId="e4afca254f8b4a11" providerId="LiveId" clId="{CBF16A5F-090A-4966-81AE-9A5D38668CBC}" dt="2021-04-08T11:40:51.038" v="202" actId="47"/>
        <pc:sldMkLst>
          <pc:docMk/>
          <pc:sldMk cId="512234645" sldId="268"/>
        </pc:sldMkLst>
      </pc:sldChg>
      <pc:sldChg chg="add del">
        <pc:chgData name="Marco Barbone" userId="e4afca254f8b4a11" providerId="LiveId" clId="{CBF16A5F-090A-4966-81AE-9A5D38668CBC}" dt="2021-04-08T11:40:51.071" v="203" actId="47"/>
        <pc:sldMkLst>
          <pc:docMk/>
          <pc:sldMk cId="968984789" sldId="269"/>
        </pc:sldMkLst>
      </pc:sldChg>
      <pc:sldChg chg="add del">
        <pc:chgData name="Marco Barbone" userId="e4afca254f8b4a11" providerId="LiveId" clId="{CBF16A5F-090A-4966-81AE-9A5D38668CBC}" dt="2021-04-08T11:40:51.104" v="204" actId="47"/>
        <pc:sldMkLst>
          <pc:docMk/>
          <pc:sldMk cId="3874824245" sldId="270"/>
        </pc:sldMkLst>
      </pc:sldChg>
      <pc:sldChg chg="add del">
        <pc:chgData name="Marco Barbone" userId="e4afca254f8b4a11" providerId="LiveId" clId="{CBF16A5F-090A-4966-81AE-9A5D38668CBC}" dt="2021-04-08T11:40:51.137" v="205" actId="47"/>
        <pc:sldMkLst>
          <pc:docMk/>
          <pc:sldMk cId="3997634942" sldId="271"/>
        </pc:sldMkLst>
      </pc:sldChg>
      <pc:sldChg chg="add del">
        <pc:chgData name="Marco Barbone" userId="e4afca254f8b4a11" providerId="LiveId" clId="{CBF16A5F-090A-4966-81AE-9A5D38668CBC}" dt="2021-04-08T11:40:51.170" v="206" actId="47"/>
        <pc:sldMkLst>
          <pc:docMk/>
          <pc:sldMk cId="3794312151" sldId="272"/>
        </pc:sldMkLst>
      </pc:sldChg>
      <pc:sldChg chg="delSp modSp add del mod delAnim">
        <pc:chgData name="Marco Barbone" userId="e4afca254f8b4a11" providerId="LiveId" clId="{CBF16A5F-090A-4966-81AE-9A5D38668CBC}" dt="2021-04-08T14:00:59.137" v="734" actId="20577"/>
        <pc:sldMkLst>
          <pc:docMk/>
          <pc:sldMk cId="0" sldId="273"/>
        </pc:sldMkLst>
        <pc:spChg chg="mod">
          <ac:chgData name="Marco Barbone" userId="e4afca254f8b4a11" providerId="LiveId" clId="{CBF16A5F-090A-4966-81AE-9A5D38668CBC}" dt="2021-04-08T14:00:06.096" v="720" actId="1076"/>
          <ac:spMkLst>
            <pc:docMk/>
            <pc:sldMk cId="0" sldId="273"/>
            <ac:spMk id="39938" creationId="{B0C907A8-1685-4380-A950-C70D3EE833EF}"/>
          </ac:spMkLst>
        </pc:spChg>
        <pc:spChg chg="mod">
          <ac:chgData name="Marco Barbone" userId="e4afca254f8b4a11" providerId="LiveId" clId="{CBF16A5F-090A-4966-81AE-9A5D38668CBC}" dt="2021-04-08T14:00:59.137" v="734" actId="20577"/>
          <ac:spMkLst>
            <pc:docMk/>
            <pc:sldMk cId="0" sldId="273"/>
            <ac:spMk id="39941" creationId="{7AA9E5CF-A9D8-42D0-A7C2-811BB3A5BE3A}"/>
          </ac:spMkLst>
        </pc:spChg>
        <pc:grpChg chg="del mod">
          <ac:chgData name="Marco Barbone" userId="e4afca254f8b4a11" providerId="LiveId" clId="{CBF16A5F-090A-4966-81AE-9A5D38668CBC}" dt="2021-04-08T14:00:21.377" v="724" actId="478"/>
          <ac:grpSpMkLst>
            <pc:docMk/>
            <pc:sldMk cId="0" sldId="273"/>
            <ac:grpSpMk id="20" creationId="{B767FE34-C971-4BFE-A30C-27DB404C43E1}"/>
          </ac:grpSpMkLst>
        </pc:grpChg>
        <pc:picChg chg="mod">
          <ac:chgData name="Marco Barbone" userId="e4afca254f8b4a11" providerId="LiveId" clId="{CBF16A5F-090A-4966-81AE-9A5D38668CBC}" dt="2021-04-08T14:00:41.587" v="730" actId="14100"/>
          <ac:picMkLst>
            <pc:docMk/>
            <pc:sldMk cId="0" sldId="273"/>
            <ac:picMk id="3" creationId="{6177854E-7D5D-45F3-AAD1-6EA40C6C9356}"/>
          </ac:picMkLst>
        </pc:pic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4" creationId="{CE7F7CDE-99A8-469B-AB58-CC62521BA9A8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5" creationId="{7A75DEA1-192A-4B73-87A7-A6D9FFA641B6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6" creationId="{74EBD7A9-2083-49C9-8D81-75FFB8B49A28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7" creationId="{7B3933AD-CCE0-44BA-B23F-7A32DD8ACEDB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8" creationId="{537CE0A7-8DB7-4EEB-8C9D-4689E5F85897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9" creationId="{F10CE012-C549-4FE0-B0DF-A35B593DBE69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50" creationId="{8E1FFB93-FF6D-49C6-9038-81CDCD739650}"/>
          </ac:cxnSpMkLst>
        </pc:cxnChg>
      </pc:sldChg>
      <pc:sldChg chg="add del">
        <pc:chgData name="Marco Barbone" userId="e4afca254f8b4a11" providerId="LiveId" clId="{CBF16A5F-090A-4966-81AE-9A5D38668CBC}" dt="2021-04-08T11:40:51.203" v="207" actId="47"/>
        <pc:sldMkLst>
          <pc:docMk/>
          <pc:sldMk cId="3183870165" sldId="273"/>
        </pc:sldMkLst>
      </pc:sldChg>
      <pc:sldChg chg="addSp delSp modSp add mod">
        <pc:chgData name="Marco Barbone" userId="e4afca254f8b4a11" providerId="LiveId" clId="{CBF16A5F-090A-4966-81AE-9A5D38668CBC}" dt="2021-04-08T14:05:44.851" v="804" actId="403"/>
        <pc:sldMkLst>
          <pc:docMk/>
          <pc:sldMk cId="0" sldId="274"/>
        </pc:sldMkLst>
        <pc:spChg chg="add del mod">
          <ac:chgData name="Marco Barbone" userId="e4afca254f8b4a11" providerId="LiveId" clId="{CBF16A5F-090A-4966-81AE-9A5D38668CBC}" dt="2021-04-08T14:01:41.928" v="741" actId="478"/>
          <ac:spMkLst>
            <pc:docMk/>
            <pc:sldMk cId="0" sldId="274"/>
            <ac:spMk id="3" creationId="{F097228F-AF2A-4C4F-BCF5-D0031831A839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" creationId="{BCB4FFA5-0F1A-4A36-8D39-F0B778D8D06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" creationId="{6C31E220-3AD1-4699-AD06-F2AA726213A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9" creationId="{6A147829-D2F8-48E9-810F-AF7CE7B40CC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0" creationId="{A6D84EBC-A13E-4262-9A81-D5C6B0EE7798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1" creationId="{6979A369-8B9C-4047-B4D9-7BC4E64DB8AE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2" creationId="{8C9036C5-6FD2-4189-A5CE-409D1F31829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3" creationId="{3394EB84-9619-46A4-B67C-3EE6DC936B7D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4" creationId="{AEB20C3E-AABA-4470-8CC4-B55A459DEDA9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5" creationId="{CFF02DFD-FDD2-4D7E-BB3B-D69EEAFB4775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29" creationId="{655DDDA4-F212-42BD-88FB-B6B906C81B4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38" creationId="{BDC4DC0E-4F21-45ED-8DFA-69477955747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1" creationId="{49029194-9A67-4389-B68F-96F263798AE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8" creationId="{D73FF6FA-2BB1-41C5-B7AD-F1A2DB541E6F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0" creationId="{09A91E17-39D3-4F91-9F1D-6A75C7801531}"/>
          </ac:spMkLst>
        </pc:spChg>
        <pc:spChg chg="add mod">
          <ac:chgData name="Marco Barbone" userId="e4afca254f8b4a11" providerId="LiveId" clId="{CBF16A5F-090A-4966-81AE-9A5D38668CBC}" dt="2021-04-08T14:05:44.851" v="804" actId="403"/>
          <ac:spMkLst>
            <pc:docMk/>
            <pc:sldMk cId="0" sldId="274"/>
            <ac:spMk id="51" creationId="{7BF983FD-90F3-4038-987F-9CE1108F2F9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4" creationId="{D8E77DC0-5C5F-4019-9A61-E70A58B0A94B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6" creationId="{5E6A404D-0F18-44E2-8E7D-551C3DFA680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7" creationId="{92EF49FD-5487-4805-89B6-B929EBF16785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8" creationId="{DD4F6599-40B1-45C9-9CA6-2E9BFF9AE657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9" creationId="{A7C94C35-BA66-4520-9132-95A09995400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0" creationId="{6DC8D3B4-318D-4316-9B61-BA9EAA3386A4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1" creationId="{8D0F2784-4503-45F6-A285-BBC3ECACED41}"/>
          </ac:spMkLst>
        </pc:spChg>
        <pc:spChg chg="mod">
          <ac:chgData name="Marco Barbone" userId="e4afca254f8b4a11" providerId="LiveId" clId="{CBF16A5F-090A-4966-81AE-9A5D38668CBC}" dt="2021-04-08T14:03:12.199" v="765" actId="1076"/>
          <ac:spMkLst>
            <pc:docMk/>
            <pc:sldMk cId="0" sldId="274"/>
            <ac:spMk id="23556" creationId="{3DA31E68-B6EF-4F6A-B690-C6E76C17C5C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23563" creationId="{BCE0197F-D33D-4CCC-A32A-EF7A848F47FF}"/>
          </ac:spMkLst>
        </pc:spChg>
        <pc:spChg chg="mod">
          <ac:chgData name="Marco Barbone" userId="e4afca254f8b4a11" providerId="LiveId" clId="{CBF16A5F-090A-4966-81AE-9A5D38668CBC}" dt="2021-04-08T14:02:32.825" v="757" actId="14100"/>
          <ac:spMkLst>
            <pc:docMk/>
            <pc:sldMk cId="0" sldId="274"/>
            <ac:spMk id="40963" creationId="{42F259C9-A89B-4396-8354-883D83C3076A}"/>
          </ac:spMkLst>
        </pc:spChg>
        <pc:spChg chg="del mod">
          <ac:chgData name="Marco Barbone" userId="e4afca254f8b4a11" providerId="LiveId" clId="{CBF16A5F-090A-4966-81AE-9A5D38668CBC}" dt="2021-04-08T14:01:38.183" v="739" actId="478"/>
          <ac:spMkLst>
            <pc:docMk/>
            <pc:sldMk cId="0" sldId="274"/>
            <ac:spMk id="40965" creationId="{1A9CF214-DF2D-40D2-9D24-130213852E0C}"/>
          </ac:spMkLst>
        </pc:spChg>
        <pc:spChg chg="mod">
          <ac:chgData name="Marco Barbone" userId="e4afca254f8b4a11" providerId="LiveId" clId="{CBF16A5F-090A-4966-81AE-9A5D38668CBC}" dt="2021-04-08T14:03:01.718" v="764" actId="1076"/>
          <ac:spMkLst>
            <pc:docMk/>
            <pc:sldMk cId="0" sldId="274"/>
            <ac:spMk id="40966" creationId="{082DDD4F-54F0-40F2-AF64-EADD2585A78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86" creationId="{518105FD-1B28-4C60-87BC-6C13582EBB1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88" creationId="{090430C5-BA01-4C0E-95C1-79AB50B5B19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94" creationId="{B19F064E-31C3-49A0-95CF-06F701EC8DC5}"/>
          </ac:spMkLst>
        </pc:sp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" creationId="{C128ABBB-869B-4D69-9ECE-789EBC8C45F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9" creationId="{3B01ED65-EFEC-4871-B42E-005149CDA862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23552" creationId="{B541EFE6-B02D-4851-9A11-E09D84C6D50B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6" creationId="{F75EC63F-7960-47DD-8571-8D2329E5B1FC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7" creationId="{DE88722A-2C18-412A-9990-F73E2D2F4AC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8" creationId="{24A0FB9C-87DA-4297-A02E-59380EB98645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9" creationId="{6FC5D6B5-774A-4E8D-B993-CEC380807CC1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0" creationId="{A4373AD7-A9EF-449E-92B9-B0FDF8CD4A6A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1" creationId="{E95BF0CE-0FF1-4A8C-AF3A-87A689E2D2D8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2" creationId="{98D5854B-39E1-4285-B385-47DDF652107E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3" creationId="{90A26706-D52E-45B8-AB07-937340B64E41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4" creationId="{34F65FF3-CF21-45A7-92C9-C518F7420B38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5" creationId="{5DEAC799-9F82-4153-B8E1-560A324F9D5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7" creationId="{579461AA-D620-4346-9CCF-293E9E7DBBF5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93" creationId="{E93FFA41-DF15-49C8-B739-84C9FEE2D6D7}"/>
          </ac:cxnSpMkLst>
        </pc:cxnChg>
      </pc:sldChg>
      <pc:sldChg chg="add del">
        <pc:chgData name="Marco Barbone" userId="e4afca254f8b4a11" providerId="LiveId" clId="{CBF16A5F-090A-4966-81AE-9A5D38668CBC}" dt="2021-04-08T11:40:51.236" v="208" actId="47"/>
        <pc:sldMkLst>
          <pc:docMk/>
          <pc:sldMk cId="487778443" sldId="274"/>
        </pc:sldMkLst>
      </pc:sldChg>
      <pc:sldChg chg="add del">
        <pc:chgData name="Marco Barbone" userId="e4afca254f8b4a11" providerId="LiveId" clId="{CBF16A5F-090A-4966-81AE-9A5D38668CBC}" dt="2021-04-08T11:40:51.269" v="209" actId="47"/>
        <pc:sldMkLst>
          <pc:docMk/>
          <pc:sldMk cId="2210334627" sldId="275"/>
        </pc:sldMkLst>
      </pc:sldChg>
      <pc:sldChg chg="modSp add del mod">
        <pc:chgData name="Marco Barbone" userId="e4afca254f8b4a11" providerId="LiveId" clId="{CBF16A5F-090A-4966-81AE-9A5D38668CBC}" dt="2021-04-12T16:15:18.083" v="4195"/>
        <pc:sldMkLst>
          <pc:docMk/>
          <pc:sldMk cId="3316578925" sldId="275"/>
        </pc:sldMkLst>
        <pc:spChg chg="mod">
          <ac:chgData name="Marco Barbone" userId="e4afca254f8b4a11" providerId="LiveId" clId="{CBF16A5F-090A-4966-81AE-9A5D38668CBC}" dt="2021-04-08T14:14:47.263" v="810" actId="20577"/>
          <ac:spMkLst>
            <pc:docMk/>
            <pc:sldMk cId="3316578925" sldId="275"/>
            <ac:spMk id="2" creationId="{65F9A30A-C682-4628-95CC-08DFBE1B2986}"/>
          </ac:spMkLst>
        </pc:spChg>
        <pc:spChg chg="mod">
          <ac:chgData name="Marco Barbone" userId="e4afca254f8b4a11" providerId="LiveId" clId="{CBF16A5F-090A-4966-81AE-9A5D38668CBC}" dt="2021-04-09T17:26:01.110" v="3213" actId="12"/>
          <ac:spMkLst>
            <pc:docMk/>
            <pc:sldMk cId="3316578925" sldId="275"/>
            <ac:spMk id="3" creationId="{9A8B171C-70CB-4FCC-A0AF-AE0D3733C300}"/>
          </ac:spMkLst>
        </pc:spChg>
        <pc:spChg chg="mod">
          <ac:chgData name="Marco Barbone" userId="e4afca254f8b4a11" providerId="LiveId" clId="{CBF16A5F-090A-4966-81AE-9A5D38668CBC}" dt="2021-04-12T16:15:18.083" v="4195"/>
          <ac:spMkLst>
            <pc:docMk/>
            <pc:sldMk cId="3316578925" sldId="275"/>
            <ac:spMk id="7" creationId="{B98B4732-B88B-4D83-AB02-53A47520EA66}"/>
          </ac:spMkLst>
        </pc:spChg>
        <pc:spChg chg="add mod">
          <ac:chgData name="Marco Barbone" userId="e4afca254f8b4a11" providerId="LiveId" clId="{CBF16A5F-090A-4966-81AE-9A5D38668CBC}" dt="2021-04-08T15:07:18.747" v="1005" actId="1076"/>
          <ac:spMkLst>
            <pc:docMk/>
            <pc:sldMk cId="3316578925" sldId="275"/>
            <ac:spMk id="8" creationId="{F89D8477-4A51-4618-8264-52D7D1DAA341}"/>
          </ac:spMkLst>
        </pc:spChg>
        <pc:spChg chg="add mod">
          <ac:chgData name="Marco Barbone" userId="e4afca254f8b4a11" providerId="LiveId" clId="{CBF16A5F-090A-4966-81AE-9A5D38668CBC}" dt="2021-04-08T15:07:21.885" v="1006" actId="1076"/>
          <ac:spMkLst>
            <pc:docMk/>
            <pc:sldMk cId="3316578925" sldId="275"/>
            <ac:spMk id="10" creationId="{3994251A-1757-419C-A25D-10D20279764D}"/>
          </ac:spMkLst>
        </pc:spChg>
        <pc:cxnChg chg="add mod">
          <ac:chgData name="Marco Barbone" userId="e4afca254f8b4a11" providerId="LiveId" clId="{CBF16A5F-090A-4966-81AE-9A5D38668CBC}" dt="2021-04-08T15:07:33.660" v="1010" actId="14100"/>
          <ac:cxnSpMkLst>
            <pc:docMk/>
            <pc:sldMk cId="3316578925" sldId="275"/>
            <ac:cxnSpMk id="9" creationId="{578459B7-77B6-4D5F-9241-9D24EC0FBD95}"/>
          </ac:cxnSpMkLst>
        </pc:cxnChg>
      </pc:sldChg>
      <pc:sldChg chg="addSp delSp modSp add mod delAnim modAnim">
        <pc:chgData name="Marco Barbone" userId="e4afca254f8b4a11" providerId="LiveId" clId="{CBF16A5F-090A-4966-81AE-9A5D38668CBC}" dt="2021-04-12T15:09:10.330" v="3554" actId="20577"/>
        <pc:sldMkLst>
          <pc:docMk/>
          <pc:sldMk cId="377985466" sldId="276"/>
        </pc:sldMkLst>
        <pc:spChg chg="add mod">
          <ac:chgData name="Marco Barbone" userId="e4afca254f8b4a11" providerId="LiveId" clId="{CBF16A5F-090A-4966-81AE-9A5D38668CBC}" dt="2021-04-09T14:54:38.739" v="2033" actId="20577"/>
          <ac:spMkLst>
            <pc:docMk/>
            <pc:sldMk cId="377985466" sldId="276"/>
            <ac:spMk id="2" creationId="{9455C17A-90C1-4D21-A074-5268A0AEC981}"/>
          </ac:spMkLst>
        </pc:spChg>
        <pc:spChg chg="del mod">
          <ac:chgData name="Marco Barbone" userId="e4afca254f8b4a11" providerId="LiveId" clId="{CBF16A5F-090A-4966-81AE-9A5D38668CBC}" dt="2021-04-09T14:30:39.299" v="1886" actId="478"/>
          <ac:spMkLst>
            <pc:docMk/>
            <pc:sldMk cId="377985466" sldId="276"/>
            <ac:spMk id="5" creationId="{04043D61-C3BA-45D9-A5C5-F45F2E20E9EB}"/>
          </ac:spMkLst>
        </pc:spChg>
        <pc:spChg chg="mod">
          <ac:chgData name="Marco Barbone" userId="e4afca254f8b4a11" providerId="LiveId" clId="{CBF16A5F-090A-4966-81AE-9A5D38668CBC}" dt="2021-04-09T16:28:56.395" v="2131" actId="113"/>
          <ac:spMkLst>
            <pc:docMk/>
            <pc:sldMk cId="377985466" sldId="276"/>
            <ac:spMk id="6" creationId="{3C145776-198A-4E7B-90DA-CBEE71DB5586}"/>
          </ac:spMkLst>
        </pc:spChg>
        <pc:spChg chg="mod">
          <ac:chgData name="Marco Barbone" userId="e4afca254f8b4a11" providerId="LiveId" clId="{CBF16A5F-090A-4966-81AE-9A5D38668CBC}" dt="2021-04-09T14:48:55.032" v="1968" actId="1076"/>
          <ac:spMkLst>
            <pc:docMk/>
            <pc:sldMk cId="377985466" sldId="276"/>
            <ac:spMk id="8" creationId="{5B305CD1-CEA7-49D1-BF12-7238729A0906}"/>
          </ac:spMkLst>
        </pc:spChg>
        <pc:spChg chg="del mod">
          <ac:chgData name="Marco Barbone" userId="e4afca254f8b4a11" providerId="LiveId" clId="{CBF16A5F-090A-4966-81AE-9A5D38668CBC}" dt="2021-04-09T14:29:18.996" v="1849"/>
          <ac:spMkLst>
            <pc:docMk/>
            <pc:sldMk cId="377985466" sldId="276"/>
            <ac:spMk id="10" creationId="{7CDC3BAC-0632-4775-B428-295864318352}"/>
          </ac:spMkLst>
        </pc:spChg>
        <pc:spChg chg="del mod">
          <ac:chgData name="Marco Barbone" userId="e4afca254f8b4a11" providerId="LiveId" clId="{CBF16A5F-090A-4966-81AE-9A5D38668CBC}" dt="2021-04-09T14:46:29.154" v="1948" actId="478"/>
          <ac:spMkLst>
            <pc:docMk/>
            <pc:sldMk cId="377985466" sldId="276"/>
            <ac:spMk id="11" creationId="{765D61B1-394C-45B4-A55A-A6BA7080FA2F}"/>
          </ac:spMkLst>
        </pc:spChg>
        <pc:spChg chg="mod">
          <ac:chgData name="Marco Barbone" userId="e4afca254f8b4a11" providerId="LiveId" clId="{CBF16A5F-090A-4966-81AE-9A5D38668CBC}" dt="2021-04-09T14:56:55.109" v="2045"/>
          <ac:spMkLst>
            <pc:docMk/>
            <pc:sldMk cId="377985466" sldId="276"/>
            <ac:spMk id="12" creationId="{29315818-925C-456F-9E01-DBF830898B0B}"/>
          </ac:spMkLst>
        </pc:spChg>
        <pc:spChg chg="del mod">
          <ac:chgData name="Marco Barbone" userId="e4afca254f8b4a11" providerId="LiveId" clId="{CBF16A5F-090A-4966-81AE-9A5D38668CBC}" dt="2021-04-09T14:46:29.898" v="1949" actId="478"/>
          <ac:spMkLst>
            <pc:docMk/>
            <pc:sldMk cId="377985466" sldId="276"/>
            <ac:spMk id="13" creationId="{8D9AF744-DCA4-43C2-AF60-7FA1D82FD978}"/>
          </ac:spMkLst>
        </pc:spChg>
        <pc:spChg chg="mod">
          <ac:chgData name="Marco Barbone" userId="e4afca254f8b4a11" providerId="LiveId" clId="{CBF16A5F-090A-4966-81AE-9A5D38668CBC}" dt="2021-04-09T14:56:48.933" v="2042" actId="21"/>
          <ac:spMkLst>
            <pc:docMk/>
            <pc:sldMk cId="377985466" sldId="276"/>
            <ac:spMk id="14" creationId="{6A6FC067-6CE9-4594-92C0-EDED83A7B196}"/>
          </ac:spMkLst>
        </pc:spChg>
        <pc:spChg chg="del mod">
          <ac:chgData name="Marco Barbone" userId="e4afca254f8b4a11" providerId="LiveId" clId="{CBF16A5F-090A-4966-81AE-9A5D38668CBC}" dt="2021-04-09T14:46:30.474" v="1950" actId="478"/>
          <ac:spMkLst>
            <pc:docMk/>
            <pc:sldMk cId="377985466" sldId="276"/>
            <ac:spMk id="15" creationId="{0A4C8D16-1640-4672-9909-B252F7026538}"/>
          </ac:spMkLst>
        </pc:spChg>
        <pc:spChg chg="mod">
          <ac:chgData name="Marco Barbone" userId="e4afca254f8b4a11" providerId="LiveId" clId="{CBF16A5F-090A-4966-81AE-9A5D38668CBC}" dt="2021-04-09T15:00:40.236" v="2048" actId="1076"/>
          <ac:spMkLst>
            <pc:docMk/>
            <pc:sldMk cId="377985466" sldId="276"/>
            <ac:spMk id="16" creationId="{F457A972-F12C-4EEB-B0D0-7010DCFB90E1}"/>
          </ac:spMkLst>
        </pc:spChg>
        <pc:spChg chg="del mod">
          <ac:chgData name="Marco Barbone" userId="e4afca254f8b4a11" providerId="LiveId" clId="{CBF16A5F-090A-4966-81AE-9A5D38668CBC}" dt="2021-04-09T14:46:31.596" v="1951" actId="478"/>
          <ac:spMkLst>
            <pc:docMk/>
            <pc:sldMk cId="377985466" sldId="276"/>
            <ac:spMk id="17" creationId="{1C4AE9EA-F663-4BD9-ABB5-1A0F40DBB8AE}"/>
          </ac:spMkLst>
        </pc:spChg>
        <pc:spChg chg="mod">
          <ac:chgData name="Marco Barbone" userId="e4afca254f8b4a11" providerId="LiveId" clId="{CBF16A5F-090A-4966-81AE-9A5D38668CBC}" dt="2021-04-09T14:47:17.710" v="1960" actId="1076"/>
          <ac:spMkLst>
            <pc:docMk/>
            <pc:sldMk cId="377985466" sldId="276"/>
            <ac:spMk id="18" creationId="{0D604D29-1AB6-421C-83AA-C27979AC7B27}"/>
          </ac:spMkLst>
        </pc:spChg>
        <pc:spChg chg="mod">
          <ac:chgData name="Marco Barbone" userId="e4afca254f8b4a11" providerId="LiveId" clId="{CBF16A5F-090A-4966-81AE-9A5D38668CBC}" dt="2021-04-09T14:50:44.529" v="2008" actId="1076"/>
          <ac:spMkLst>
            <pc:docMk/>
            <pc:sldMk cId="377985466" sldId="276"/>
            <ac:spMk id="19" creationId="{A0AF3EE4-3307-4429-AA1A-0F3F131642B1}"/>
          </ac:spMkLst>
        </pc:spChg>
        <pc:spChg chg="add mod">
          <ac:chgData name="Marco Barbone" userId="e4afca254f8b4a11" providerId="LiveId" clId="{CBF16A5F-090A-4966-81AE-9A5D38668CBC}" dt="2021-04-09T14:49:16.591" v="1973" actId="14100"/>
          <ac:spMkLst>
            <pc:docMk/>
            <pc:sldMk cId="377985466" sldId="276"/>
            <ac:spMk id="23" creationId="{43FCF010-6BD3-423E-8350-D8C4F49A7F0E}"/>
          </ac:spMkLst>
        </pc:spChg>
        <pc:spChg chg="add del mod">
          <ac:chgData name="Marco Barbone" userId="e4afca254f8b4a11" providerId="LiveId" clId="{CBF16A5F-090A-4966-81AE-9A5D38668CBC}" dt="2021-04-09T14:46:18.729" v="1945" actId="478"/>
          <ac:spMkLst>
            <pc:docMk/>
            <pc:sldMk cId="377985466" sldId="276"/>
            <ac:spMk id="25" creationId="{0018B0D7-7AB3-4E54-AEA4-231ECB8B33AC}"/>
          </ac:spMkLst>
        </pc:spChg>
        <pc:spChg chg="add mod">
          <ac:chgData name="Marco Barbone" userId="e4afca254f8b4a11" providerId="LiveId" clId="{CBF16A5F-090A-4966-81AE-9A5D38668CBC}" dt="2021-04-09T15:03:07.412" v="2120" actId="1076"/>
          <ac:spMkLst>
            <pc:docMk/>
            <pc:sldMk cId="377985466" sldId="276"/>
            <ac:spMk id="57" creationId="{1C3B9F80-6518-4D90-AAEA-0F15A0646C51}"/>
          </ac:spMkLst>
        </pc:spChg>
        <pc:spChg chg="add mod">
          <ac:chgData name="Marco Barbone" userId="e4afca254f8b4a11" providerId="LiveId" clId="{CBF16A5F-090A-4966-81AE-9A5D38668CBC}" dt="2021-04-12T15:09:10.330" v="3554" actId="20577"/>
          <ac:spMkLst>
            <pc:docMk/>
            <pc:sldMk cId="377985466" sldId="276"/>
            <ac:spMk id="61" creationId="{4B524F7C-89A8-4F0C-A198-BA3219952B83}"/>
          </ac:spMkLst>
        </pc:spChg>
        <pc:spChg chg="mod">
          <ac:chgData name="Marco Barbone" userId="e4afca254f8b4a11" providerId="LiveId" clId="{CBF16A5F-090A-4966-81AE-9A5D38668CBC}" dt="2021-04-09T14:46:40.365" v="1955" actId="1076"/>
          <ac:spMkLst>
            <pc:docMk/>
            <pc:sldMk cId="377985466" sldId="276"/>
            <ac:spMk id="49154" creationId="{114BFC5B-9615-49FF-8728-94A6BC679D54}"/>
          </ac:spMkLst>
        </pc:spChg>
        <pc:spChg chg="mod">
          <ac:chgData name="Marco Barbone" userId="e4afca254f8b4a11" providerId="LiveId" clId="{CBF16A5F-090A-4966-81AE-9A5D38668CBC}" dt="2021-04-09T14:46:50.597" v="1958" actId="1076"/>
          <ac:spMkLst>
            <pc:docMk/>
            <pc:sldMk cId="377985466" sldId="276"/>
            <ac:spMk id="49156" creationId="{627BBE64-694E-4D5C-A4F7-E2CE410E4540}"/>
          </ac:spMkLst>
        </pc:spChg>
        <pc:cxnChg chg="add">
          <ac:chgData name="Marco Barbone" userId="e4afca254f8b4a11" providerId="LiveId" clId="{CBF16A5F-090A-4966-81AE-9A5D38668CBC}" dt="2021-04-09T14:49:31.630" v="1974" actId="11529"/>
          <ac:cxnSpMkLst>
            <pc:docMk/>
            <pc:sldMk cId="377985466" sldId="276"/>
            <ac:cxnSpMk id="4" creationId="{8BC223D3-F2F9-49FF-855F-D0393CAD20F6}"/>
          </ac:cxnSpMkLst>
        </pc:cxnChg>
        <pc:cxnChg chg="add">
          <ac:chgData name="Marco Barbone" userId="e4afca254f8b4a11" providerId="LiveId" clId="{CBF16A5F-090A-4966-81AE-9A5D38668CBC}" dt="2021-04-09T14:49:36.822" v="1975" actId="11529"/>
          <ac:cxnSpMkLst>
            <pc:docMk/>
            <pc:sldMk cId="377985466" sldId="276"/>
            <ac:cxnSpMk id="9" creationId="{623AD8EA-149F-4174-AD5E-AF5304B688A2}"/>
          </ac:cxnSpMkLst>
        </pc:cxnChg>
        <pc:cxnChg chg="del mod">
          <ac:chgData name="Marco Barbone" userId="e4afca254f8b4a11" providerId="LiveId" clId="{CBF16A5F-090A-4966-81AE-9A5D38668CBC}" dt="2021-04-09T14:30:40.751" v="1887" actId="478"/>
          <ac:cxnSpMkLst>
            <pc:docMk/>
            <pc:sldMk cId="377985466" sldId="276"/>
            <ac:cxnSpMk id="20" creationId="{6805B279-5125-4B12-BF2B-B4C5DB6188FB}"/>
          </ac:cxnSpMkLst>
        </pc:cxnChg>
        <pc:cxnChg chg="del mod">
          <ac:chgData name="Marco Barbone" userId="e4afca254f8b4a11" providerId="LiveId" clId="{CBF16A5F-090A-4966-81AE-9A5D38668CBC}" dt="2021-04-09T14:30:41.498" v="1888" actId="478"/>
          <ac:cxnSpMkLst>
            <pc:docMk/>
            <pc:sldMk cId="377985466" sldId="276"/>
            <ac:cxnSpMk id="22" creationId="{6BC2E367-F834-46C9-8CDA-626B63C3F58F}"/>
          </ac:cxnSpMkLst>
        </pc:cxnChg>
        <pc:cxnChg chg="del mod">
          <ac:chgData name="Marco Barbone" userId="e4afca254f8b4a11" providerId="LiveId" clId="{CBF16A5F-090A-4966-81AE-9A5D38668CBC}" dt="2021-04-09T14:30:42.012" v="1889" actId="478"/>
          <ac:cxnSpMkLst>
            <pc:docMk/>
            <pc:sldMk cId="377985466" sldId="276"/>
            <ac:cxnSpMk id="24" creationId="{4027E1C2-2F89-48B7-A2F8-A0262E68F1C3}"/>
          </ac:cxnSpMkLst>
        </pc:cxnChg>
        <pc:cxnChg chg="add">
          <ac:chgData name="Marco Barbone" userId="e4afca254f8b4a11" providerId="LiveId" clId="{CBF16A5F-090A-4966-81AE-9A5D38668CBC}" dt="2021-04-09T14:49:40.654" v="1976" actId="11529"/>
          <ac:cxnSpMkLst>
            <pc:docMk/>
            <pc:sldMk cId="377985466" sldId="276"/>
            <ac:cxnSpMk id="26" creationId="{95486AC8-3D6A-44A9-B348-2439F2EA9640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377985466" sldId="276"/>
            <ac:cxnSpMk id="28" creationId="{F6063F87-EDE7-44E1-AA56-23C5860D8449}"/>
          </ac:cxnSpMkLst>
        </pc:cxnChg>
        <pc:cxnChg chg="del mod">
          <ac:chgData name="Marco Barbone" userId="e4afca254f8b4a11" providerId="LiveId" clId="{CBF16A5F-090A-4966-81AE-9A5D38668CBC}" dt="2021-04-09T14:30:42.858" v="1891" actId="478"/>
          <ac:cxnSpMkLst>
            <pc:docMk/>
            <pc:sldMk cId="377985466" sldId="276"/>
            <ac:cxnSpMk id="29" creationId="{76FAEB12-60DA-4E17-8B56-0C765A38A3D5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377985466" sldId="276"/>
            <ac:cxnSpMk id="31" creationId="{E5ED6C7E-07D5-4821-B628-233106A3102D}"/>
          </ac:cxnSpMkLst>
        </pc:cxnChg>
        <pc:cxnChg chg="add">
          <ac:chgData name="Marco Barbone" userId="e4afca254f8b4a11" providerId="LiveId" clId="{CBF16A5F-090A-4966-81AE-9A5D38668CBC}" dt="2021-04-09T14:50:01.931" v="1980" actId="11529"/>
          <ac:cxnSpMkLst>
            <pc:docMk/>
            <pc:sldMk cId="377985466" sldId="276"/>
            <ac:cxnSpMk id="35" creationId="{AC08C966-5373-4A90-BDB8-244C3963FD78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377985466" sldId="276"/>
            <ac:cxnSpMk id="37" creationId="{9482D8C7-EFB6-486A-B47C-7D2D8CD27606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377985466" sldId="276"/>
            <ac:cxnSpMk id="42" creationId="{C3B1ABCD-1787-462D-A3EE-35499C866CEC}"/>
          </ac:cxnSpMkLst>
        </pc:cxnChg>
        <pc:cxnChg chg="add mod">
          <ac:chgData name="Marco Barbone" userId="e4afca254f8b4a11" providerId="LiveId" clId="{CBF16A5F-090A-4966-81AE-9A5D38668CBC}" dt="2021-04-09T14:52:47.691" v="2024" actId="14100"/>
          <ac:cxnSpMkLst>
            <pc:docMk/>
            <pc:sldMk cId="377985466" sldId="276"/>
            <ac:cxnSpMk id="44" creationId="{84BCD00D-9343-4D6E-80F5-230430DC8F5C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377985466" sldId="276"/>
            <ac:cxnSpMk id="46" creationId="{FE4CDE1A-5BE2-41C5-A721-1BCCE0D0D2FB}"/>
          </ac:cxnSpMkLst>
        </pc:cxnChg>
        <pc:cxnChg chg="add mod">
          <ac:chgData name="Marco Barbone" userId="e4afca254f8b4a11" providerId="LiveId" clId="{CBF16A5F-090A-4966-81AE-9A5D38668CBC}" dt="2021-04-09T14:53:01.708" v="2028" actId="14100"/>
          <ac:cxnSpMkLst>
            <pc:docMk/>
            <pc:sldMk cId="377985466" sldId="276"/>
            <ac:cxnSpMk id="48" creationId="{BFB2E6DA-1D5A-4D2D-B33C-503D57185A5C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377985466" sldId="276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8T11:40:51.302" v="210" actId="47"/>
        <pc:sldMkLst>
          <pc:docMk/>
          <pc:sldMk cId="1020604512" sldId="276"/>
        </pc:sldMkLst>
      </pc:sldChg>
      <pc:sldChg chg="addSp delSp modSp add del mod delAnim modAnim">
        <pc:chgData name="Marco Barbone" userId="e4afca254f8b4a11" providerId="LiveId" clId="{CBF16A5F-090A-4966-81AE-9A5D38668CBC}" dt="2021-04-08T15:15:20.848" v="1013" actId="47"/>
        <pc:sldMkLst>
          <pc:docMk/>
          <pc:sldMk cId="4044413627" sldId="276"/>
        </pc:sldMkLst>
        <pc:spChg chg="del mod">
          <ac:chgData name="Marco Barbone" userId="e4afca254f8b4a11" providerId="LiveId" clId="{CBF16A5F-090A-4966-81AE-9A5D38668CBC}" dt="2021-04-08T15:05:18.047" v="996" actId="478"/>
          <ac:spMkLst>
            <pc:docMk/>
            <pc:sldMk cId="4044413627" sldId="276"/>
            <ac:spMk id="2" creationId="{65F9A30A-C682-4628-95CC-08DFBE1B2986}"/>
          </ac:spMkLst>
        </pc:spChg>
        <pc:spChg chg="del mod">
          <ac:chgData name="Marco Barbone" userId="e4afca254f8b4a11" providerId="LiveId" clId="{CBF16A5F-090A-4966-81AE-9A5D38668CBC}" dt="2021-04-08T15:14:42.529" v="1011" actId="478"/>
          <ac:spMkLst>
            <pc:docMk/>
            <pc:sldMk cId="4044413627" sldId="276"/>
            <ac:spMk id="3" creationId="{9A8B171C-70CB-4FCC-A0AF-AE0D3733C300}"/>
          </ac:spMkLst>
        </pc:spChg>
        <pc:spChg chg="add del mod">
          <ac:chgData name="Marco Barbone" userId="e4afca254f8b4a11" providerId="LiveId" clId="{CBF16A5F-090A-4966-81AE-9A5D38668CBC}" dt="2021-04-08T15:03:00.829" v="907" actId="478"/>
          <ac:spMkLst>
            <pc:docMk/>
            <pc:sldMk cId="4044413627" sldId="276"/>
            <ac:spMk id="9" creationId="{16DB636E-5389-42A1-AD44-D52A754562A5}"/>
          </ac:spMkLst>
        </pc:spChg>
        <pc:spChg chg="add del mod">
          <ac:chgData name="Marco Barbone" userId="e4afca254f8b4a11" providerId="LiveId" clId="{CBF16A5F-090A-4966-81AE-9A5D38668CBC}" dt="2021-04-08T15:07:10.796" v="1002" actId="21"/>
          <ac:spMkLst>
            <pc:docMk/>
            <pc:sldMk cId="4044413627" sldId="276"/>
            <ac:spMk id="10" creationId="{6CDCF986-6DC9-4B38-8EBD-3E0BE39355D0}"/>
          </ac:spMkLst>
        </pc:spChg>
        <pc:spChg chg="add del mod">
          <ac:chgData name="Marco Barbone" userId="e4afca254f8b4a11" providerId="LiveId" clId="{CBF16A5F-090A-4966-81AE-9A5D38668CBC}" dt="2021-04-08T15:07:10.796" v="1002" actId="21"/>
          <ac:spMkLst>
            <pc:docMk/>
            <pc:sldMk cId="4044413627" sldId="276"/>
            <ac:spMk id="13" creationId="{F58CB944-BEE1-467C-88CB-8DE4DF1D4235}"/>
          </ac:spMkLst>
        </pc:spChg>
        <pc:spChg chg="add mod">
          <ac:chgData name="Marco Barbone" userId="e4afca254f8b4a11" providerId="LiveId" clId="{CBF16A5F-090A-4966-81AE-9A5D38668CBC}" dt="2021-04-08T15:14:42.529" v="1011" actId="478"/>
          <ac:spMkLst>
            <pc:docMk/>
            <pc:sldMk cId="4044413627" sldId="276"/>
            <ac:spMk id="15" creationId="{99E4F9E3-F055-472F-A492-1D40F0B4C062}"/>
          </ac:spMkLst>
        </pc:spChg>
        <pc:cxnChg chg="add del mod">
          <ac:chgData name="Marco Barbone" userId="e4afca254f8b4a11" providerId="LiveId" clId="{CBF16A5F-090A-4966-81AE-9A5D38668CBC}" dt="2021-04-08T15:07:10.796" v="1002" actId="21"/>
          <ac:cxnSpMkLst>
            <pc:docMk/>
            <pc:sldMk cId="4044413627" sldId="276"/>
            <ac:cxnSpMk id="12" creationId="{60CF8D97-5E64-434E-A38B-A867FF8F136B}"/>
          </ac:cxnSpMkLst>
        </pc:cxnChg>
      </pc:sldChg>
      <pc:sldChg chg="add del">
        <pc:chgData name="Marco Barbone" userId="e4afca254f8b4a11" providerId="LiveId" clId="{CBF16A5F-090A-4966-81AE-9A5D38668CBC}" dt="2021-04-08T11:40:51.335" v="211" actId="47"/>
        <pc:sldMkLst>
          <pc:docMk/>
          <pc:sldMk cId="3152889046" sldId="277"/>
        </pc:sldMkLst>
      </pc:sldChg>
      <pc:sldChg chg="addSp delSp modSp new mod ord delAnim modAnim">
        <pc:chgData name="Marco Barbone" userId="e4afca254f8b4a11" providerId="LiveId" clId="{CBF16A5F-090A-4966-81AE-9A5D38668CBC}" dt="2021-04-12T16:11:25.784" v="4150" actId="20577"/>
        <pc:sldMkLst>
          <pc:docMk/>
          <pc:sldMk cId="3786495795" sldId="277"/>
        </pc:sldMkLst>
        <pc:spChg chg="mod">
          <ac:chgData name="Marco Barbone" userId="e4afca254f8b4a11" providerId="LiveId" clId="{CBF16A5F-090A-4966-81AE-9A5D38668CBC}" dt="2021-04-12T16:11:25.784" v="4150" actId="20577"/>
          <ac:spMkLst>
            <pc:docMk/>
            <pc:sldMk cId="3786495795" sldId="277"/>
            <ac:spMk id="2" creationId="{04B9C17A-CC8A-4F0F-AFE9-0D272B3324C6}"/>
          </ac:spMkLst>
        </pc:spChg>
        <pc:spChg chg="del mod">
          <ac:chgData name="Marco Barbone" userId="e4afca254f8b4a11" providerId="LiveId" clId="{CBF16A5F-090A-4966-81AE-9A5D38668CBC}" dt="2021-04-08T15:16:05.475" v="1042" actId="22"/>
          <ac:spMkLst>
            <pc:docMk/>
            <pc:sldMk cId="3786495795" sldId="277"/>
            <ac:spMk id="3" creationId="{3809290C-AE80-4CD1-8BEB-21FE5941627B}"/>
          </ac:spMkLst>
        </pc:spChg>
        <pc:spChg chg="mod">
          <ac:chgData name="Marco Barbone" userId="e4afca254f8b4a11" providerId="LiveId" clId="{CBF16A5F-090A-4966-81AE-9A5D38668CBC}" dt="2021-04-08T15:15:46.010" v="1040" actId="20577"/>
          <ac:spMkLst>
            <pc:docMk/>
            <pc:sldMk cId="3786495795" sldId="277"/>
            <ac:spMk id="7" creationId="{198A1DCB-6ADF-4FA8-8039-5DD6BB42D8A9}"/>
          </ac:spMkLst>
        </pc:spChg>
        <pc:spChg chg="add del mod">
          <ac:chgData name="Marco Barbone" userId="e4afca254f8b4a11" providerId="LiveId" clId="{CBF16A5F-090A-4966-81AE-9A5D38668CBC}" dt="2021-04-12T16:10:49.551" v="4127" actId="478"/>
          <ac:spMkLst>
            <pc:docMk/>
            <pc:sldMk cId="3786495795" sldId="277"/>
            <ac:spMk id="8" creationId="{37EA3B9A-C720-4EB9-838F-9A0375C916C8}"/>
          </ac:spMkLst>
        </pc:spChg>
        <pc:spChg chg="add del mod">
          <ac:chgData name="Marco Barbone" userId="e4afca254f8b4a11" providerId="LiveId" clId="{CBF16A5F-090A-4966-81AE-9A5D38668CBC}" dt="2021-04-12T16:10:54.561" v="4129" actId="478"/>
          <ac:spMkLst>
            <pc:docMk/>
            <pc:sldMk cId="3786495795" sldId="277"/>
            <ac:spMk id="12" creationId="{E5302697-EDB9-4328-A1E4-EBF39F12D245}"/>
          </ac:spMkLst>
        </pc:spChg>
        <pc:spChg chg="add mod">
          <ac:chgData name="Marco Barbone" userId="e4afca254f8b4a11" providerId="LiveId" clId="{CBF16A5F-090A-4966-81AE-9A5D38668CBC}" dt="2021-04-12T16:11:00.845" v="4131" actId="1076"/>
          <ac:spMkLst>
            <pc:docMk/>
            <pc:sldMk cId="3786495795" sldId="277"/>
            <ac:spMk id="13" creationId="{8E4CCCFE-C307-4214-9154-448003FFA476}"/>
          </ac:spMkLst>
        </pc:spChg>
        <pc:spChg chg="add del mod">
          <ac:chgData name="Marco Barbone" userId="e4afca254f8b4a11" providerId="LiveId" clId="{CBF16A5F-090A-4966-81AE-9A5D38668CBC}" dt="2021-04-12T16:10:39.732" v="4123" actId="478"/>
          <ac:spMkLst>
            <pc:docMk/>
            <pc:sldMk cId="3786495795" sldId="277"/>
            <ac:spMk id="14" creationId="{B60C9506-5908-464F-B3FE-16C6AF95B629}"/>
          </ac:spMkLst>
        </pc:spChg>
        <pc:spChg chg="add mod">
          <ac:chgData name="Marco Barbone" userId="e4afca254f8b4a11" providerId="LiveId" clId="{CBF16A5F-090A-4966-81AE-9A5D38668CBC}" dt="2021-04-12T16:11:21.852" v="4146" actId="20577"/>
          <ac:spMkLst>
            <pc:docMk/>
            <pc:sldMk cId="3786495795" sldId="277"/>
            <ac:spMk id="15" creationId="{3E317D84-4830-42BB-8A86-F7C97384124A}"/>
          </ac:spMkLst>
        </pc:spChg>
        <pc:picChg chg="add del mod ord">
          <ac:chgData name="Marco Barbone" userId="e4afca254f8b4a11" providerId="LiveId" clId="{CBF16A5F-090A-4966-81AE-9A5D38668CBC}" dt="2021-04-12T16:10:47.225" v="4126" actId="478"/>
          <ac:picMkLst>
            <pc:docMk/>
            <pc:sldMk cId="3786495795" sldId="277"/>
            <ac:picMk id="9" creationId="{825673D4-F033-42BA-9238-B89438807EE2}"/>
          </ac:picMkLst>
        </pc:picChg>
        <pc:picChg chg="add del mod modCrop">
          <ac:chgData name="Marco Barbone" userId="e4afca254f8b4a11" providerId="LiveId" clId="{CBF16A5F-090A-4966-81AE-9A5D38668CBC}" dt="2021-04-12T16:10:55.952" v="4130" actId="1076"/>
          <ac:picMkLst>
            <pc:docMk/>
            <pc:sldMk cId="3786495795" sldId="277"/>
            <ac:picMk id="11" creationId="{65C3D0FF-17AB-45F0-B935-09549DF8BD79}"/>
          </ac:picMkLst>
        </pc:picChg>
      </pc:sldChg>
      <pc:sldChg chg="new del">
        <pc:chgData name="Marco Barbone" userId="e4afca254f8b4a11" providerId="LiveId" clId="{CBF16A5F-090A-4966-81AE-9A5D38668CBC}" dt="2021-04-08T15:22:36.660" v="1183" actId="680"/>
        <pc:sldMkLst>
          <pc:docMk/>
          <pc:sldMk cId="1530835189" sldId="278"/>
        </pc:sldMkLst>
      </pc:sldChg>
      <pc:sldChg chg="add del">
        <pc:chgData name="Marco Barbone" userId="e4afca254f8b4a11" providerId="LiveId" clId="{CBF16A5F-090A-4966-81AE-9A5D38668CBC}" dt="2021-04-08T11:40:51.368" v="212" actId="47"/>
        <pc:sldMkLst>
          <pc:docMk/>
          <pc:sldMk cId="2303605604" sldId="278"/>
        </pc:sldMkLst>
      </pc:sldChg>
      <pc:sldChg chg="addSp delSp modSp new mod">
        <pc:chgData name="Marco Barbone" userId="e4afca254f8b4a11" providerId="LiveId" clId="{CBF16A5F-090A-4966-81AE-9A5D38668CBC}" dt="2021-04-09T13:00:40.983" v="1648" actId="20577"/>
        <pc:sldMkLst>
          <pc:docMk/>
          <pc:sldMk cId="2876732893" sldId="278"/>
        </pc:sldMkLst>
        <pc:spChg chg="del mod">
          <ac:chgData name="Marco Barbone" userId="e4afca254f8b4a11" providerId="LiveId" clId="{CBF16A5F-090A-4966-81AE-9A5D38668CBC}" dt="2021-04-08T15:23:02.987" v="1228" actId="478"/>
          <ac:spMkLst>
            <pc:docMk/>
            <pc:sldMk cId="2876732893" sldId="278"/>
            <ac:spMk id="2" creationId="{B2953722-52FC-4FAC-B65E-13BBEBA80E12}"/>
          </ac:spMkLst>
        </pc:spChg>
        <pc:spChg chg="mod">
          <ac:chgData name="Marco Barbone" userId="e4afca254f8b4a11" providerId="LiveId" clId="{CBF16A5F-090A-4966-81AE-9A5D38668CBC}" dt="2021-04-09T13:00:40.983" v="1648" actId="20577"/>
          <ac:spMkLst>
            <pc:docMk/>
            <pc:sldMk cId="2876732893" sldId="278"/>
            <ac:spMk id="3" creationId="{E443C975-73B0-4B34-99E3-BC97C1545282}"/>
          </ac:spMkLst>
        </pc:spChg>
        <pc:spChg chg="mod">
          <ac:chgData name="Marco Barbone" userId="e4afca254f8b4a11" providerId="LiveId" clId="{CBF16A5F-090A-4966-81AE-9A5D38668CBC}" dt="2021-04-09T12:49:46.425" v="1597"/>
          <ac:spMkLst>
            <pc:docMk/>
            <pc:sldMk cId="2876732893" sldId="278"/>
            <ac:spMk id="7" creationId="{0F263878-F29C-4AF4-AAEB-2742B5D4F93F}"/>
          </ac:spMkLst>
        </pc:spChg>
        <pc:spChg chg="add del">
          <ac:chgData name="Marco Barbone" userId="e4afca254f8b4a11" providerId="LiveId" clId="{CBF16A5F-090A-4966-81AE-9A5D38668CBC}" dt="2021-04-08T15:26:41.858" v="1386"/>
          <ac:spMkLst>
            <pc:docMk/>
            <pc:sldMk cId="2876732893" sldId="278"/>
            <ac:spMk id="8" creationId="{E88BBC9D-8D51-4A38-A178-4A3D43DC7162}"/>
          </ac:spMkLst>
        </pc:spChg>
      </pc:sldChg>
      <pc:sldChg chg="add del">
        <pc:chgData name="Marco Barbone" userId="e4afca254f8b4a11" providerId="LiveId" clId="{CBF16A5F-090A-4966-81AE-9A5D38668CBC}" dt="2021-04-08T11:40:51.401" v="213" actId="47"/>
        <pc:sldMkLst>
          <pc:docMk/>
          <pc:sldMk cId="1433323583" sldId="279"/>
        </pc:sldMkLst>
      </pc:sldChg>
      <pc:sldChg chg="addSp delSp modSp new mod modAnim">
        <pc:chgData name="Marco Barbone" userId="e4afca254f8b4a11" providerId="LiveId" clId="{CBF16A5F-090A-4966-81AE-9A5D38668CBC}" dt="2021-04-09T16:52:16.404" v="2503" actId="20577"/>
        <pc:sldMkLst>
          <pc:docMk/>
          <pc:sldMk cId="2907242091" sldId="279"/>
        </pc:sldMkLst>
        <pc:spChg chg="del">
          <ac:chgData name="Marco Barbone" userId="e4afca254f8b4a11" providerId="LiveId" clId="{CBF16A5F-090A-4966-81AE-9A5D38668CBC}" dt="2021-04-08T16:54:05.103" v="1445" actId="478"/>
          <ac:spMkLst>
            <pc:docMk/>
            <pc:sldMk cId="2907242091" sldId="279"/>
            <ac:spMk id="2" creationId="{D6A25465-09D1-424D-8187-99894A1B10E8}"/>
          </ac:spMkLst>
        </pc:spChg>
        <pc:spChg chg="mod">
          <ac:chgData name="Marco Barbone" userId="e4afca254f8b4a11" providerId="LiveId" clId="{CBF16A5F-090A-4966-81AE-9A5D38668CBC}" dt="2021-04-08T16:59:28.846" v="1553" actId="1076"/>
          <ac:spMkLst>
            <pc:docMk/>
            <pc:sldMk cId="2907242091" sldId="279"/>
            <ac:spMk id="3" creationId="{71C93472-CA07-436D-9092-EB2FE7F42C4D}"/>
          </ac:spMkLst>
        </pc:spChg>
        <pc:spChg chg="mod">
          <ac:chgData name="Marco Barbone" userId="e4afca254f8b4a11" providerId="LiveId" clId="{CBF16A5F-090A-4966-81AE-9A5D38668CBC}" dt="2021-04-08T16:59:59.978" v="1596" actId="20577"/>
          <ac:spMkLst>
            <pc:docMk/>
            <pc:sldMk cId="2907242091" sldId="279"/>
            <ac:spMk id="7" creationId="{8A9317FD-2650-4486-9C38-CB4536400D18}"/>
          </ac:spMkLst>
        </pc:spChg>
        <pc:spChg chg="add del mod">
          <ac:chgData name="Marco Barbone" userId="e4afca254f8b4a11" providerId="LiveId" clId="{CBF16A5F-090A-4966-81AE-9A5D38668CBC}" dt="2021-04-08T16:55:56.690" v="1471" actId="767"/>
          <ac:spMkLst>
            <pc:docMk/>
            <pc:sldMk cId="2907242091" sldId="279"/>
            <ac:spMk id="8" creationId="{31BCC22E-CE02-48BB-879A-95979437BC63}"/>
          </ac:spMkLst>
        </pc:spChg>
        <pc:spChg chg="add mod">
          <ac:chgData name="Marco Barbone" userId="e4afca254f8b4a11" providerId="LiveId" clId="{CBF16A5F-090A-4966-81AE-9A5D38668CBC}" dt="2021-04-08T16:59:28.846" v="1553" actId="1076"/>
          <ac:spMkLst>
            <pc:docMk/>
            <pc:sldMk cId="2907242091" sldId="279"/>
            <ac:spMk id="9" creationId="{28D92033-A6E6-40FB-A304-6242C9525AE7}"/>
          </ac:spMkLst>
        </pc:spChg>
        <pc:spChg chg="add mod">
          <ac:chgData name="Marco Barbone" userId="e4afca254f8b4a11" providerId="LiveId" clId="{CBF16A5F-090A-4966-81AE-9A5D38668CBC}" dt="2021-04-09T16:52:16.404" v="2503" actId="20577"/>
          <ac:spMkLst>
            <pc:docMk/>
            <pc:sldMk cId="2907242091" sldId="279"/>
            <ac:spMk id="10" creationId="{42873ED5-8AFD-4AC7-A096-59E9FFCB4C9D}"/>
          </ac:spMkLst>
        </pc:spChg>
      </pc:sldChg>
      <pc:sldChg chg="add del">
        <pc:chgData name="Marco Barbone" userId="e4afca254f8b4a11" providerId="LiveId" clId="{CBF16A5F-090A-4966-81AE-9A5D38668CBC}" dt="2021-04-08T11:40:51.434" v="214" actId="47"/>
        <pc:sldMkLst>
          <pc:docMk/>
          <pc:sldMk cId="1844510020" sldId="280"/>
        </pc:sldMkLst>
      </pc:sldChg>
      <pc:sldChg chg="addSp delSp modSp add mod">
        <pc:chgData name="Marco Barbone" userId="e4afca254f8b4a11" providerId="LiveId" clId="{CBF16A5F-090A-4966-81AE-9A5D38668CBC}" dt="2021-04-08T16:58:53.129" v="1549" actId="20577"/>
        <pc:sldMkLst>
          <pc:docMk/>
          <pc:sldMk cId="3978752790" sldId="280"/>
        </pc:sldMkLst>
        <pc:spChg chg="del">
          <ac:chgData name="Marco Barbone" userId="e4afca254f8b4a11" providerId="LiveId" clId="{CBF16A5F-090A-4966-81AE-9A5D38668CBC}" dt="2021-04-08T16:54:02.132" v="1444" actId="478"/>
          <ac:spMkLst>
            <pc:docMk/>
            <pc:sldMk cId="3978752790" sldId="280"/>
            <ac:spMk id="2" creationId="{D6A25465-09D1-424D-8187-99894A1B10E8}"/>
          </ac:spMkLst>
        </pc:spChg>
        <pc:spChg chg="mod">
          <ac:chgData name="Marco Barbone" userId="e4afca254f8b4a11" providerId="LiveId" clId="{CBF16A5F-090A-4966-81AE-9A5D38668CBC}" dt="2021-04-08T16:58:53.129" v="1549" actId="20577"/>
          <ac:spMkLst>
            <pc:docMk/>
            <pc:sldMk cId="3978752790" sldId="280"/>
            <ac:spMk id="3" creationId="{71C93472-CA07-436D-9092-EB2FE7F42C4D}"/>
          </ac:spMkLst>
        </pc:spChg>
        <pc:spChg chg="add mod">
          <ac:chgData name="Marco Barbone" userId="e4afca254f8b4a11" providerId="LiveId" clId="{CBF16A5F-090A-4966-81AE-9A5D38668CBC}" dt="2021-04-08T16:58:23.285" v="1542" actId="1076"/>
          <ac:spMkLst>
            <pc:docMk/>
            <pc:sldMk cId="3978752790" sldId="280"/>
            <ac:spMk id="8" creationId="{983E510D-C6E6-4F03-9BA7-4F95873F2A86}"/>
          </ac:spMkLst>
        </pc:spChg>
      </pc:sldChg>
      <pc:sldChg chg="addSp delSp modSp new mod">
        <pc:chgData name="Marco Barbone" userId="e4afca254f8b4a11" providerId="LiveId" clId="{CBF16A5F-090A-4966-81AE-9A5D38668CBC}" dt="2021-04-09T14:26:05.785" v="1836" actId="21"/>
        <pc:sldMkLst>
          <pc:docMk/>
          <pc:sldMk cId="29117943" sldId="281"/>
        </pc:sldMkLst>
        <pc:spChg chg="mod">
          <ac:chgData name="Marco Barbone" userId="e4afca254f8b4a11" providerId="LiveId" clId="{CBF16A5F-090A-4966-81AE-9A5D38668CBC}" dt="2021-04-09T14:08:25.335" v="1664" actId="20577"/>
          <ac:spMkLst>
            <pc:docMk/>
            <pc:sldMk cId="29117943" sldId="281"/>
            <ac:spMk id="2" creationId="{13784A18-305B-4976-9726-2E11A759013C}"/>
          </ac:spMkLst>
        </pc:spChg>
        <pc:spChg chg="mod">
          <ac:chgData name="Marco Barbone" userId="e4afca254f8b4a11" providerId="LiveId" clId="{CBF16A5F-090A-4966-81AE-9A5D38668CBC}" dt="2021-04-09T14:23:42.546" v="1758" actId="1076"/>
          <ac:spMkLst>
            <pc:docMk/>
            <pc:sldMk cId="29117943" sldId="281"/>
            <ac:spMk id="3" creationId="{099D2EC2-2EDA-4FBB-A1F0-356B14FD885B}"/>
          </ac:spMkLst>
        </pc:spChg>
        <pc:spChg chg="add mod ord">
          <ac:chgData name="Marco Barbone" userId="e4afca254f8b4a11" providerId="LiveId" clId="{CBF16A5F-090A-4966-81AE-9A5D38668CBC}" dt="2021-04-09T14:23:33.819" v="1757" actId="207"/>
          <ac:spMkLst>
            <pc:docMk/>
            <pc:sldMk cId="29117943" sldId="281"/>
            <ac:spMk id="8" creationId="{4343EF1A-1031-4710-92B2-75A273A4271D}"/>
          </ac:spMkLst>
        </pc:spChg>
        <pc:picChg chg="add del mod">
          <ac:chgData name="Marco Barbone" userId="e4afca254f8b4a11" providerId="LiveId" clId="{CBF16A5F-090A-4966-81AE-9A5D38668CBC}" dt="2021-04-09T14:23:45.079" v="1759" actId="21"/>
          <ac:picMkLst>
            <pc:docMk/>
            <pc:sldMk cId="29117943" sldId="281"/>
            <ac:picMk id="9" creationId="{9A4A8E37-EE2B-4390-8ACE-305233E0852F}"/>
          </ac:picMkLst>
        </pc:picChg>
        <pc:picChg chg="add del mod">
          <ac:chgData name="Marco Barbone" userId="e4afca254f8b4a11" providerId="LiveId" clId="{CBF16A5F-090A-4966-81AE-9A5D38668CBC}" dt="2021-04-09T14:25:59.375" v="1833" actId="21"/>
          <ac:picMkLst>
            <pc:docMk/>
            <pc:sldMk cId="29117943" sldId="281"/>
            <ac:picMk id="10" creationId="{CD641FB5-0CDE-4122-BA8B-006B60095031}"/>
          </ac:picMkLst>
        </pc:picChg>
        <pc:picChg chg="add del mod">
          <ac:chgData name="Marco Barbone" userId="e4afca254f8b4a11" providerId="LiveId" clId="{CBF16A5F-090A-4966-81AE-9A5D38668CBC}" dt="2021-04-09T14:26:05.785" v="1836" actId="21"/>
          <ac:picMkLst>
            <pc:docMk/>
            <pc:sldMk cId="29117943" sldId="281"/>
            <ac:picMk id="11" creationId="{4C02A628-ABBE-4DF4-B83D-B23628C806A1}"/>
          </ac:picMkLst>
        </pc:picChg>
      </pc:sldChg>
      <pc:sldChg chg="add del">
        <pc:chgData name="Marco Barbone" userId="e4afca254f8b4a11" providerId="LiveId" clId="{CBF16A5F-090A-4966-81AE-9A5D38668CBC}" dt="2021-04-08T11:40:51.466" v="215" actId="47"/>
        <pc:sldMkLst>
          <pc:docMk/>
          <pc:sldMk cId="3721911681" sldId="281"/>
        </pc:sldMkLst>
      </pc:sldChg>
      <pc:sldChg chg="add del">
        <pc:chgData name="Marco Barbone" userId="e4afca254f8b4a11" providerId="LiveId" clId="{CBF16A5F-090A-4966-81AE-9A5D38668CBC}" dt="2021-04-08T11:40:51.499" v="216" actId="47"/>
        <pc:sldMkLst>
          <pc:docMk/>
          <pc:sldMk cId="1208098612" sldId="282"/>
        </pc:sldMkLst>
      </pc:sldChg>
      <pc:sldChg chg="addSp delSp modSp new mod">
        <pc:chgData name="Marco Barbone" userId="e4afca254f8b4a11" providerId="LiveId" clId="{CBF16A5F-090A-4966-81AE-9A5D38668CBC}" dt="2021-04-09T16:49:49.054" v="2500" actId="20577"/>
        <pc:sldMkLst>
          <pc:docMk/>
          <pc:sldMk cId="3968796936" sldId="282"/>
        </pc:sldMkLst>
        <pc:spChg chg="del">
          <ac:chgData name="Marco Barbone" userId="e4afca254f8b4a11" providerId="LiveId" clId="{CBF16A5F-090A-4966-81AE-9A5D38668CBC}" dt="2021-04-09T14:22:45.345" v="1750" actId="22"/>
          <ac:spMkLst>
            <pc:docMk/>
            <pc:sldMk cId="3968796936" sldId="282"/>
            <ac:spMk id="3" creationId="{87C745F4-1127-4592-AA82-BFDA8E2F2846}"/>
          </ac:spMkLst>
        </pc:spChg>
        <pc:spChg chg="add mod">
          <ac:chgData name="Marco Barbone" userId="e4afca254f8b4a11" providerId="LiveId" clId="{CBF16A5F-090A-4966-81AE-9A5D38668CBC}" dt="2021-04-09T16:49:49.054" v="2500" actId="20577"/>
          <ac:spMkLst>
            <pc:docMk/>
            <pc:sldMk cId="3968796936" sldId="282"/>
            <ac:spMk id="10" creationId="{DD91A37B-61BE-441E-89F5-9A424E707F1A}"/>
          </ac:spMkLst>
        </pc:spChg>
        <pc:spChg chg="add del mod">
          <ac:chgData name="Marco Barbone" userId="e4afca254f8b4a11" providerId="LiveId" clId="{CBF16A5F-090A-4966-81AE-9A5D38668CBC}" dt="2021-04-09T14:26:11.909" v="1840" actId="478"/>
          <ac:spMkLst>
            <pc:docMk/>
            <pc:sldMk cId="3968796936" sldId="282"/>
            <ac:spMk id="12" creationId="{B82F1BC5-A707-459B-A853-3F5D92A8ACC3}"/>
          </ac:spMkLst>
        </pc:spChg>
        <pc:picChg chg="add del mod ord">
          <ac:chgData name="Marco Barbone" userId="e4afca254f8b4a11" providerId="LiveId" clId="{CBF16A5F-090A-4966-81AE-9A5D38668CBC}" dt="2021-04-09T14:25:49.669" v="1828" actId="21"/>
          <ac:picMkLst>
            <pc:docMk/>
            <pc:sldMk cId="3968796936" sldId="282"/>
            <ac:picMk id="9" creationId="{828CB070-57CB-41C1-BF3A-0AD4FC7DEC41}"/>
          </ac:picMkLst>
        </pc:picChg>
        <pc:picChg chg="add mod">
          <ac:chgData name="Marco Barbone" userId="e4afca254f8b4a11" providerId="LiveId" clId="{CBF16A5F-090A-4966-81AE-9A5D38668CBC}" dt="2021-04-09T14:26:15.669" v="1843" actId="1076"/>
          <ac:picMkLst>
            <pc:docMk/>
            <pc:sldMk cId="3968796936" sldId="282"/>
            <ac:picMk id="13" creationId="{63EB237F-BA2A-4846-8DF9-0F2B464AF933}"/>
          </ac:picMkLst>
        </pc:picChg>
      </pc:sldChg>
      <pc:sldChg chg="addSp delSp modSp add mod delAnim">
        <pc:chgData name="Marco Barbone" userId="e4afca254f8b4a11" providerId="LiveId" clId="{CBF16A5F-090A-4966-81AE-9A5D38668CBC}" dt="2021-04-09T16:34:25.154" v="2233" actId="1076"/>
        <pc:sldMkLst>
          <pc:docMk/>
          <pc:sldMk cId="525778208" sldId="283"/>
        </pc:sldMkLst>
        <pc:spChg chg="del">
          <ac:chgData name="Marco Barbone" userId="e4afca254f8b4a11" providerId="LiveId" clId="{CBF16A5F-090A-4966-81AE-9A5D38668CBC}" dt="2021-04-09T16:31:35.268" v="2134" actId="478"/>
          <ac:spMkLst>
            <pc:docMk/>
            <pc:sldMk cId="525778208" sldId="283"/>
            <ac:spMk id="2" creationId="{9455C17A-90C1-4D21-A074-5268A0AEC981}"/>
          </ac:spMkLst>
        </pc:spChg>
        <pc:spChg chg="del">
          <ac:chgData name="Marco Barbone" userId="e4afca254f8b4a11" providerId="LiveId" clId="{CBF16A5F-090A-4966-81AE-9A5D38668CBC}" dt="2021-04-09T16:31:37.653" v="2135" actId="478"/>
          <ac:spMkLst>
            <pc:docMk/>
            <pc:sldMk cId="525778208" sldId="283"/>
            <ac:spMk id="6" creationId="{3C145776-198A-4E7B-90DA-CBEE71DB5586}"/>
          </ac:spMkLst>
        </pc:spChg>
        <pc:spChg chg="mod">
          <ac:chgData name="Marco Barbone" userId="e4afca254f8b4a11" providerId="LiveId" clId="{CBF16A5F-090A-4966-81AE-9A5D38668CBC}" dt="2021-04-09T16:34:09.623" v="2230" actId="1076"/>
          <ac:spMkLst>
            <pc:docMk/>
            <pc:sldMk cId="525778208" sldId="283"/>
            <ac:spMk id="8" creationId="{5B305CD1-CEA7-49D1-BF12-7238729A0906}"/>
          </ac:spMkLst>
        </pc:spChg>
        <pc:spChg chg="del">
          <ac:chgData name="Marco Barbone" userId="e4afca254f8b4a11" providerId="LiveId" clId="{CBF16A5F-090A-4966-81AE-9A5D38668CBC}" dt="2021-04-09T16:31:37.653" v="2135" actId="478"/>
          <ac:spMkLst>
            <pc:docMk/>
            <pc:sldMk cId="525778208" sldId="283"/>
            <ac:spMk id="19" creationId="{A0AF3EE4-3307-4429-AA1A-0F3F131642B1}"/>
          </ac:spMkLst>
        </pc:spChg>
        <pc:spChg chg="mod">
          <ac:chgData name="Marco Barbone" userId="e4afca254f8b4a11" providerId="LiveId" clId="{CBF16A5F-090A-4966-81AE-9A5D38668CBC}" dt="2021-04-09T16:34:00.601" v="2226" actId="1076"/>
          <ac:spMkLst>
            <pc:docMk/>
            <pc:sldMk cId="525778208" sldId="283"/>
            <ac:spMk id="23" creationId="{43FCF010-6BD3-423E-8350-D8C4F49A7F0E}"/>
          </ac:spMkLst>
        </pc:spChg>
        <pc:spChg chg="add mod">
          <ac:chgData name="Marco Barbone" userId="e4afca254f8b4a11" providerId="LiveId" clId="{CBF16A5F-090A-4966-81AE-9A5D38668CBC}" dt="2021-04-09T16:34:25.154" v="2233" actId="1076"/>
          <ac:spMkLst>
            <pc:docMk/>
            <pc:sldMk cId="525778208" sldId="283"/>
            <ac:spMk id="29" creationId="{10A48CC6-76C1-415B-B611-D5B81A876756}"/>
          </ac:spMkLst>
        </pc:spChg>
        <pc:spChg chg="add mod">
          <ac:chgData name="Marco Barbone" userId="e4afca254f8b4a11" providerId="LiveId" clId="{CBF16A5F-090A-4966-81AE-9A5D38668CBC}" dt="2021-04-09T16:34:13.531" v="2231" actId="1076"/>
          <ac:spMkLst>
            <pc:docMk/>
            <pc:sldMk cId="525778208" sldId="283"/>
            <ac:spMk id="30" creationId="{7C87AF3E-43B2-42EC-9086-70925F12D1FB}"/>
          </ac:spMkLst>
        </pc:spChg>
        <pc:spChg chg="add mod">
          <ac:chgData name="Marco Barbone" userId="e4afca254f8b4a11" providerId="LiveId" clId="{CBF16A5F-090A-4966-81AE-9A5D38668CBC}" dt="2021-04-09T16:34:23.312" v="2232" actId="1076"/>
          <ac:spMkLst>
            <pc:docMk/>
            <pc:sldMk cId="525778208" sldId="283"/>
            <ac:spMk id="49" creationId="{ED261FC4-7BA9-4198-BD21-075177A16784}"/>
          </ac:spMkLst>
        </pc:spChg>
        <pc:spChg chg="del">
          <ac:chgData name="Marco Barbone" userId="e4afca254f8b4a11" providerId="LiveId" clId="{CBF16A5F-090A-4966-81AE-9A5D38668CBC}" dt="2021-04-09T16:33:19.735" v="2218" actId="478"/>
          <ac:spMkLst>
            <pc:docMk/>
            <pc:sldMk cId="525778208" sldId="283"/>
            <ac:spMk id="57" creationId="{1C3B9F80-6518-4D90-AAEA-0F15A0646C51}"/>
          </ac:spMkLst>
        </pc:spChg>
        <pc:spChg chg="del">
          <ac:chgData name="Marco Barbone" userId="e4afca254f8b4a11" providerId="LiveId" clId="{CBF16A5F-090A-4966-81AE-9A5D38668CBC}" dt="2021-04-09T16:31:32.873" v="2133" actId="478"/>
          <ac:spMkLst>
            <pc:docMk/>
            <pc:sldMk cId="525778208" sldId="283"/>
            <ac:spMk id="61" creationId="{4B524F7C-89A8-4F0C-A198-BA3219952B83}"/>
          </ac:spMkLst>
        </pc:spChg>
        <pc:cxnChg chg="mod">
          <ac:chgData name="Marco Barbone" userId="e4afca254f8b4a11" providerId="LiveId" clId="{CBF16A5F-090A-4966-81AE-9A5D38668CBC}" dt="2021-04-09T16:34:00.601" v="2226" actId="1076"/>
          <ac:cxnSpMkLst>
            <pc:docMk/>
            <pc:sldMk cId="525778208" sldId="283"/>
            <ac:cxnSpMk id="4" creationId="{8BC223D3-F2F9-49FF-855F-D0393CAD20F6}"/>
          </ac:cxnSpMkLst>
        </pc:cxnChg>
        <pc:cxnChg chg="del mod">
          <ac:chgData name="Marco Barbone" userId="e4afca254f8b4a11" providerId="LiveId" clId="{CBF16A5F-090A-4966-81AE-9A5D38668CBC}" dt="2021-04-09T16:32:41.897" v="2210" actId="478"/>
          <ac:cxnSpMkLst>
            <pc:docMk/>
            <pc:sldMk cId="525778208" sldId="283"/>
            <ac:cxnSpMk id="9" creationId="{623AD8EA-149F-4174-AD5E-AF5304B688A2}"/>
          </ac:cxnSpMkLst>
        </pc:cxnChg>
        <pc:cxnChg chg="add mod">
          <ac:chgData name="Marco Barbone" userId="e4afca254f8b4a11" providerId="LiveId" clId="{CBF16A5F-090A-4966-81AE-9A5D38668CBC}" dt="2021-04-09T16:34:25.154" v="2233" actId="1076"/>
          <ac:cxnSpMkLst>
            <pc:docMk/>
            <pc:sldMk cId="525778208" sldId="283"/>
            <ac:cxnSpMk id="10" creationId="{71A2C029-74E4-4D6D-94E1-600B729EEDF8}"/>
          </ac:cxnSpMkLst>
        </pc:cxnChg>
        <pc:cxnChg chg="add del mod">
          <ac:chgData name="Marco Barbone" userId="e4afca254f8b4a11" providerId="LiveId" clId="{CBF16A5F-090A-4966-81AE-9A5D38668CBC}" dt="2021-04-09T16:33:51.341" v="2223" actId="478"/>
          <ac:cxnSpMkLst>
            <pc:docMk/>
            <pc:sldMk cId="525778208" sldId="283"/>
            <ac:cxnSpMk id="13" creationId="{7AA032ED-2FDA-4A2A-BFF4-3676F2C2DC41}"/>
          </ac:cxnSpMkLst>
        </pc:cxnChg>
        <pc:cxnChg chg="mod">
          <ac:chgData name="Marco Barbone" userId="e4afca254f8b4a11" providerId="LiveId" clId="{CBF16A5F-090A-4966-81AE-9A5D38668CBC}" dt="2021-04-09T16:34:09.623" v="2230" actId="1076"/>
          <ac:cxnSpMkLst>
            <pc:docMk/>
            <pc:sldMk cId="525778208" sldId="283"/>
            <ac:cxnSpMk id="26" creationId="{95486AC8-3D6A-44A9-B348-2439F2EA9640}"/>
          </ac:cxnSpMkLst>
        </pc:cxnChg>
        <pc:cxnChg chg="del mod">
          <ac:chgData name="Marco Barbone" userId="e4afca254f8b4a11" providerId="LiveId" clId="{CBF16A5F-090A-4966-81AE-9A5D38668CBC}" dt="2021-04-09T16:31:45.903" v="2137" actId="478"/>
          <ac:cxnSpMkLst>
            <pc:docMk/>
            <pc:sldMk cId="525778208" sldId="283"/>
            <ac:cxnSpMk id="37" creationId="{9482D8C7-EFB6-486A-B47C-7D2D8CD27606}"/>
          </ac:cxnSpMkLst>
        </pc:cxnChg>
        <pc:cxnChg chg="del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2" creationId="{C3B1ABCD-1787-462D-A3EE-35499C866CE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4" creationId="{84BCD00D-9343-4D6E-80F5-230430DC8F5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6" creationId="{FE4CDE1A-5BE2-41C5-A721-1BCCE0D0D2FB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8" creationId="{BFB2E6DA-1D5A-4D2D-B33C-503D57185A5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9T14:55:23.650" v="2039" actId="47"/>
        <pc:sldMkLst>
          <pc:docMk/>
          <pc:sldMk cId="2196077615" sldId="283"/>
        </pc:sldMkLst>
      </pc:sldChg>
      <pc:sldChg chg="add del">
        <pc:chgData name="Marco Barbone" userId="e4afca254f8b4a11" providerId="LiveId" clId="{CBF16A5F-090A-4966-81AE-9A5D38668CBC}" dt="2021-04-08T11:40:51.532" v="217" actId="47"/>
        <pc:sldMkLst>
          <pc:docMk/>
          <pc:sldMk cId="2684836450" sldId="283"/>
        </pc:sldMkLst>
      </pc:sldChg>
      <pc:sldChg chg="addSp delSp new del mod">
        <pc:chgData name="Marco Barbone" userId="e4afca254f8b4a11" providerId="LiveId" clId="{CBF16A5F-090A-4966-81AE-9A5D38668CBC}" dt="2021-04-09T14:55:09.932" v="2037" actId="680"/>
        <pc:sldMkLst>
          <pc:docMk/>
          <pc:sldMk cId="3853796568" sldId="283"/>
        </pc:sldMkLst>
        <pc:spChg chg="add del">
          <ac:chgData name="Marco Barbone" userId="e4afca254f8b4a11" providerId="LiveId" clId="{CBF16A5F-090A-4966-81AE-9A5D38668CBC}" dt="2021-04-09T14:55:08.760" v="2036" actId="478"/>
          <ac:spMkLst>
            <pc:docMk/>
            <pc:sldMk cId="3853796568" sldId="283"/>
            <ac:spMk id="3" creationId="{1BAB3A0F-33F1-41A5-9C02-04612B87B6E7}"/>
          </ac:spMkLst>
        </pc:spChg>
      </pc:sldChg>
      <pc:sldChg chg="add del">
        <pc:chgData name="Marco Barbone" userId="e4afca254f8b4a11" providerId="LiveId" clId="{CBF16A5F-090A-4966-81AE-9A5D38668CBC}" dt="2021-04-08T11:40:51.565" v="218" actId="47"/>
        <pc:sldMkLst>
          <pc:docMk/>
          <pc:sldMk cId="2520230361" sldId="284"/>
        </pc:sldMkLst>
      </pc:sldChg>
      <pc:sldChg chg="delSp modSp add mod delAnim">
        <pc:chgData name="Marco Barbone" userId="e4afca254f8b4a11" providerId="LiveId" clId="{CBF16A5F-090A-4966-81AE-9A5D38668CBC}" dt="2021-04-09T17:02:31.664" v="2790" actId="207"/>
        <pc:sldMkLst>
          <pc:docMk/>
          <pc:sldMk cId="3488522385" sldId="284"/>
        </pc:sldMkLst>
        <pc:spChg chg="del mod">
          <ac:chgData name="Marco Barbone" userId="e4afca254f8b4a11" providerId="LiveId" clId="{CBF16A5F-090A-4966-81AE-9A5D38668CBC}" dt="2021-04-09T16:34:43.764" v="2243" actId="478"/>
          <ac:spMkLst>
            <pc:docMk/>
            <pc:sldMk cId="3488522385" sldId="284"/>
            <ac:spMk id="2" creationId="{9455C17A-90C1-4D21-A074-5268A0AEC981}"/>
          </ac:spMkLst>
        </pc:spChg>
        <pc:spChg chg="del">
          <ac:chgData name="Marco Barbone" userId="e4afca254f8b4a11" providerId="LiveId" clId="{CBF16A5F-090A-4966-81AE-9A5D38668CBC}" dt="2021-04-09T16:34:38.494" v="2237" actId="478"/>
          <ac:spMkLst>
            <pc:docMk/>
            <pc:sldMk cId="3488522385" sldId="284"/>
            <ac:spMk id="6" creationId="{3C145776-198A-4E7B-90DA-CBEE71DB5586}"/>
          </ac:spMkLst>
        </pc:spChg>
        <pc:spChg chg="del">
          <ac:chgData name="Marco Barbone" userId="e4afca254f8b4a11" providerId="LiveId" clId="{CBF16A5F-090A-4966-81AE-9A5D38668CBC}" dt="2021-04-09T16:34:38.494" v="2237" actId="478"/>
          <ac:spMkLst>
            <pc:docMk/>
            <pc:sldMk cId="3488522385" sldId="284"/>
            <ac:spMk id="19" creationId="{A0AF3EE4-3307-4429-AA1A-0F3F131642B1}"/>
          </ac:spMkLst>
        </pc:spChg>
        <pc:spChg chg="mod">
          <ac:chgData name="Marco Barbone" userId="e4afca254f8b4a11" providerId="LiveId" clId="{CBF16A5F-090A-4966-81AE-9A5D38668CBC}" dt="2021-04-09T17:02:31.664" v="2790" actId="207"/>
          <ac:spMkLst>
            <pc:docMk/>
            <pc:sldMk cId="3488522385" sldId="284"/>
            <ac:spMk id="23" creationId="{43FCF010-6BD3-423E-8350-D8C4F49A7F0E}"/>
          </ac:spMkLst>
        </pc:spChg>
        <pc:spChg chg="del">
          <ac:chgData name="Marco Barbone" userId="e4afca254f8b4a11" providerId="LiveId" clId="{CBF16A5F-090A-4966-81AE-9A5D38668CBC}" dt="2021-04-09T16:34:36.675" v="2236" actId="478"/>
          <ac:spMkLst>
            <pc:docMk/>
            <pc:sldMk cId="3488522385" sldId="284"/>
            <ac:spMk id="57" creationId="{1C3B9F80-6518-4D90-AAEA-0F15A0646C51}"/>
          </ac:spMkLst>
        </pc:spChg>
        <pc:spChg chg="del">
          <ac:chgData name="Marco Barbone" userId="e4afca254f8b4a11" providerId="LiveId" clId="{CBF16A5F-090A-4966-81AE-9A5D38668CBC}" dt="2021-04-09T16:34:35.536" v="2235" actId="478"/>
          <ac:spMkLst>
            <pc:docMk/>
            <pc:sldMk cId="3488522385" sldId="284"/>
            <ac:spMk id="61" creationId="{4B524F7C-89A8-4F0C-A198-BA3219952B83}"/>
          </ac:spMkLst>
        </pc:spChg>
        <pc:cxnChg chg="del mod">
          <ac:chgData name="Marco Barbone" userId="e4afca254f8b4a11" providerId="LiveId" clId="{CBF16A5F-090A-4966-81AE-9A5D38668CBC}" dt="2021-04-09T16:34:44.548" v="2244" actId="478"/>
          <ac:cxnSpMkLst>
            <pc:docMk/>
            <pc:sldMk cId="3488522385" sldId="284"/>
            <ac:cxnSpMk id="37" creationId="{9482D8C7-EFB6-486A-B47C-7D2D8CD27606}"/>
          </ac:cxnSpMkLst>
        </pc:cxnChg>
        <pc:cxnChg chg="del">
          <ac:chgData name="Marco Barbone" userId="e4afca254f8b4a11" providerId="LiveId" clId="{CBF16A5F-090A-4966-81AE-9A5D38668CBC}" dt="2021-04-09T16:34:39.340" v="2238" actId="478"/>
          <ac:cxnSpMkLst>
            <pc:docMk/>
            <pc:sldMk cId="3488522385" sldId="284"/>
            <ac:cxnSpMk id="42" creationId="{C3B1ABCD-1787-462D-A3EE-35499C866CEC}"/>
          </ac:cxnSpMkLst>
        </pc:cxnChg>
        <pc:cxnChg chg="del mod">
          <ac:chgData name="Marco Barbone" userId="e4afca254f8b4a11" providerId="LiveId" clId="{CBF16A5F-090A-4966-81AE-9A5D38668CBC}" dt="2021-04-09T16:34:39.858" v="2239" actId="478"/>
          <ac:cxnSpMkLst>
            <pc:docMk/>
            <pc:sldMk cId="3488522385" sldId="284"/>
            <ac:cxnSpMk id="44" creationId="{84BCD00D-9343-4D6E-80F5-230430DC8F5C}"/>
          </ac:cxnSpMkLst>
        </pc:cxnChg>
        <pc:cxnChg chg="del mod">
          <ac:chgData name="Marco Barbone" userId="e4afca254f8b4a11" providerId="LiveId" clId="{CBF16A5F-090A-4966-81AE-9A5D38668CBC}" dt="2021-04-09T16:34:40.510" v="2240" actId="478"/>
          <ac:cxnSpMkLst>
            <pc:docMk/>
            <pc:sldMk cId="3488522385" sldId="284"/>
            <ac:cxnSpMk id="46" creationId="{FE4CDE1A-5BE2-41C5-A721-1BCCE0D0D2FB}"/>
          </ac:cxnSpMkLst>
        </pc:cxnChg>
        <pc:cxnChg chg="del mod">
          <ac:chgData name="Marco Barbone" userId="e4afca254f8b4a11" providerId="LiveId" clId="{CBF16A5F-090A-4966-81AE-9A5D38668CBC}" dt="2021-04-09T16:34:41.040" v="2241" actId="478"/>
          <ac:cxnSpMkLst>
            <pc:docMk/>
            <pc:sldMk cId="3488522385" sldId="284"/>
            <ac:cxnSpMk id="48" creationId="{BFB2E6DA-1D5A-4D2D-B33C-503D57185A5C}"/>
          </ac:cxnSpMkLst>
        </pc:cxnChg>
        <pc:cxnChg chg="del">
          <ac:chgData name="Marco Barbone" userId="e4afca254f8b4a11" providerId="LiveId" clId="{CBF16A5F-090A-4966-81AE-9A5D38668CBC}" dt="2021-04-09T16:34:38.494" v="2237" actId="478"/>
          <ac:cxnSpMkLst>
            <pc:docMk/>
            <pc:sldMk cId="3488522385" sldId="284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9T16:37:20.483" v="2246" actId="47"/>
        <pc:sldMkLst>
          <pc:docMk/>
          <pc:sldMk cId="329346394" sldId="285"/>
        </pc:sldMkLst>
      </pc:sldChg>
      <pc:sldChg chg="add del">
        <pc:chgData name="Marco Barbone" userId="e4afca254f8b4a11" providerId="LiveId" clId="{CBF16A5F-090A-4966-81AE-9A5D38668CBC}" dt="2021-04-08T11:40:51.598" v="219" actId="47"/>
        <pc:sldMkLst>
          <pc:docMk/>
          <pc:sldMk cId="2727158065" sldId="285"/>
        </pc:sldMkLst>
      </pc:sldChg>
      <pc:sldChg chg="addSp delSp modSp new mod">
        <pc:chgData name="Marco Barbone" userId="e4afca254f8b4a11" providerId="LiveId" clId="{CBF16A5F-090A-4966-81AE-9A5D38668CBC}" dt="2021-04-09T16:42:25.612" v="2444" actId="20577"/>
        <pc:sldMkLst>
          <pc:docMk/>
          <pc:sldMk cId="3966359822" sldId="285"/>
        </pc:sldMkLst>
        <pc:spChg chg="del">
          <ac:chgData name="Marco Barbone" userId="e4afca254f8b4a11" providerId="LiveId" clId="{CBF16A5F-090A-4966-81AE-9A5D38668CBC}" dt="2021-04-09T16:37:24.388" v="2248" actId="478"/>
          <ac:spMkLst>
            <pc:docMk/>
            <pc:sldMk cId="3966359822" sldId="285"/>
            <ac:spMk id="3" creationId="{17FFB461-FBCB-45D4-95D8-EB00A47D2893}"/>
          </ac:spMkLst>
        </pc:spChg>
        <pc:graphicFrameChg chg="add mod modGraphic">
          <ac:chgData name="Marco Barbone" userId="e4afca254f8b4a11" providerId="LiveId" clId="{CBF16A5F-090A-4966-81AE-9A5D38668CBC}" dt="2021-04-09T16:42:25.612" v="2444" actId="20577"/>
          <ac:graphicFrameMkLst>
            <pc:docMk/>
            <pc:sldMk cId="3966359822" sldId="285"/>
            <ac:graphicFrameMk id="6" creationId="{860EB5B9-810A-4841-89D2-B1A585B63156}"/>
          </ac:graphicFrameMkLst>
        </pc:graphicFrameChg>
      </pc:sldChg>
      <pc:sldChg chg="modSp new mod">
        <pc:chgData name="Marco Barbone" userId="e4afca254f8b4a11" providerId="LiveId" clId="{CBF16A5F-090A-4966-81AE-9A5D38668CBC}" dt="2021-04-09T17:17:39.308" v="3103" actId="14100"/>
        <pc:sldMkLst>
          <pc:docMk/>
          <pc:sldMk cId="1815255042" sldId="286"/>
        </pc:sldMkLst>
        <pc:spChg chg="mod">
          <ac:chgData name="Marco Barbone" userId="e4afca254f8b4a11" providerId="LiveId" clId="{CBF16A5F-090A-4966-81AE-9A5D38668CBC}" dt="2021-04-09T17:00:37.640" v="2713" actId="21"/>
          <ac:spMkLst>
            <pc:docMk/>
            <pc:sldMk cId="1815255042" sldId="286"/>
            <ac:spMk id="2" creationId="{6E25B20F-D0B8-4633-B4BA-21CC1920751A}"/>
          </ac:spMkLst>
        </pc:spChg>
        <pc:spChg chg="mod">
          <ac:chgData name="Marco Barbone" userId="e4afca254f8b4a11" providerId="LiveId" clId="{CBF16A5F-090A-4966-81AE-9A5D38668CBC}" dt="2021-04-09T17:17:39.308" v="3103" actId="14100"/>
          <ac:spMkLst>
            <pc:docMk/>
            <pc:sldMk cId="1815255042" sldId="286"/>
            <ac:spMk id="3" creationId="{5A49A934-606D-4DA7-90D4-DA768AF0378A}"/>
          </ac:spMkLst>
        </pc:spChg>
      </pc:sldChg>
      <pc:sldChg chg="new del">
        <pc:chgData name="Marco Barbone" userId="e4afca254f8b4a11" providerId="LiveId" clId="{CBF16A5F-090A-4966-81AE-9A5D38668CBC}" dt="2021-04-09T16:42:51.176" v="2446" actId="680"/>
        <pc:sldMkLst>
          <pc:docMk/>
          <pc:sldMk cId="2903994549" sldId="286"/>
        </pc:sldMkLst>
      </pc:sldChg>
      <pc:sldChg chg="addSp delSp modSp new mod">
        <pc:chgData name="Marco Barbone" userId="e4afca254f8b4a11" providerId="LiveId" clId="{CBF16A5F-090A-4966-81AE-9A5D38668CBC}" dt="2021-04-09T17:26:28.210" v="3225" actId="20577"/>
        <pc:sldMkLst>
          <pc:docMk/>
          <pc:sldMk cId="1280667789" sldId="287"/>
        </pc:sldMkLst>
        <pc:spChg chg="del">
          <ac:chgData name="Marco Barbone" userId="e4afca254f8b4a11" providerId="LiveId" clId="{CBF16A5F-090A-4966-81AE-9A5D38668CBC}" dt="2021-04-09T16:54:56.361" v="2576" actId="478"/>
          <ac:spMkLst>
            <pc:docMk/>
            <pc:sldMk cId="1280667789" sldId="287"/>
            <ac:spMk id="2" creationId="{7FF876CE-FA17-472D-8964-824DA0F9D126}"/>
          </ac:spMkLst>
        </pc:spChg>
        <pc:spChg chg="del">
          <ac:chgData name="Marco Barbone" userId="e4afca254f8b4a11" providerId="LiveId" clId="{CBF16A5F-090A-4966-81AE-9A5D38668CBC}" dt="2021-04-09T16:52:51.387" v="2505" actId="478"/>
          <ac:spMkLst>
            <pc:docMk/>
            <pc:sldMk cId="1280667789" sldId="287"/>
            <ac:spMk id="3" creationId="{996093B4-A416-46A8-8C61-F5CD5418F673}"/>
          </ac:spMkLst>
        </pc:spChg>
        <pc:spChg chg="add mod">
          <ac:chgData name="Marco Barbone" userId="e4afca254f8b4a11" providerId="LiveId" clId="{CBF16A5F-090A-4966-81AE-9A5D38668CBC}" dt="2021-04-09T16:53:41.939" v="2526" actId="13822"/>
          <ac:spMkLst>
            <pc:docMk/>
            <pc:sldMk cId="1280667789" sldId="287"/>
            <ac:spMk id="8" creationId="{FF155B2C-9347-4F5D-9553-6C12E9CB93D0}"/>
          </ac:spMkLst>
        </pc:spChg>
        <pc:spChg chg="add del">
          <ac:chgData name="Marco Barbone" userId="e4afca254f8b4a11" providerId="LiveId" clId="{CBF16A5F-090A-4966-81AE-9A5D38668CBC}" dt="2021-04-09T16:53:47.214" v="2528" actId="478"/>
          <ac:spMkLst>
            <pc:docMk/>
            <pc:sldMk cId="1280667789" sldId="287"/>
            <ac:spMk id="9" creationId="{8E59B897-1976-4DF3-95B4-C88C06B2FB9E}"/>
          </ac:spMkLst>
        </pc:spChg>
        <pc:spChg chg="add mod">
          <ac:chgData name="Marco Barbone" userId="e4afca254f8b4a11" providerId="LiveId" clId="{CBF16A5F-090A-4966-81AE-9A5D38668CBC}" dt="2021-04-09T16:55:25.176" v="2593" actId="20577"/>
          <ac:spMkLst>
            <pc:docMk/>
            <pc:sldMk cId="1280667789" sldId="287"/>
            <ac:spMk id="10" creationId="{BCCA4C3A-E360-407C-8BA8-6F8A8008D96B}"/>
          </ac:spMkLst>
        </pc:spChg>
        <pc:spChg chg="add mod">
          <ac:chgData name="Marco Barbone" userId="e4afca254f8b4a11" providerId="LiveId" clId="{CBF16A5F-090A-4966-81AE-9A5D38668CBC}" dt="2021-04-09T16:55:27.743" v="2601" actId="20577"/>
          <ac:spMkLst>
            <pc:docMk/>
            <pc:sldMk cId="1280667789" sldId="287"/>
            <ac:spMk id="11" creationId="{7989C21F-A07B-49A7-97AC-1CC024BA8D5B}"/>
          </ac:spMkLst>
        </pc:spChg>
        <pc:spChg chg="add mod">
          <ac:chgData name="Marco Barbone" userId="e4afca254f8b4a11" providerId="LiveId" clId="{CBF16A5F-090A-4966-81AE-9A5D38668CBC}" dt="2021-04-09T16:55:30.647" v="2607" actId="20577"/>
          <ac:spMkLst>
            <pc:docMk/>
            <pc:sldMk cId="1280667789" sldId="287"/>
            <ac:spMk id="12" creationId="{5A27A4C8-EF37-4773-B66C-B0938FE69B9D}"/>
          </ac:spMkLst>
        </pc:spChg>
        <pc:spChg chg="add mod">
          <ac:chgData name="Marco Barbone" userId="e4afca254f8b4a11" providerId="LiveId" clId="{CBF16A5F-090A-4966-81AE-9A5D38668CBC}" dt="2021-04-09T17:26:18.943" v="3216" actId="20577"/>
          <ac:spMkLst>
            <pc:docMk/>
            <pc:sldMk cId="1280667789" sldId="287"/>
            <ac:spMk id="13" creationId="{2BA2E747-0460-4D92-9804-F0387ACCDE66}"/>
          </ac:spMkLst>
        </pc:spChg>
        <pc:spChg chg="add del mod">
          <ac:chgData name="Marco Barbone" userId="e4afca254f8b4a11" providerId="LiveId" clId="{CBF16A5F-090A-4966-81AE-9A5D38668CBC}" dt="2021-04-09T16:55:16.001" v="2585" actId="478"/>
          <ac:spMkLst>
            <pc:docMk/>
            <pc:sldMk cId="1280667789" sldId="287"/>
            <ac:spMk id="14" creationId="{0FA8EEB5-6548-45E2-B36A-2EE4380F5244}"/>
          </ac:spMkLst>
        </pc:spChg>
        <pc:spChg chg="add mod">
          <ac:chgData name="Marco Barbone" userId="e4afca254f8b4a11" providerId="LiveId" clId="{CBF16A5F-090A-4966-81AE-9A5D38668CBC}" dt="2021-04-09T17:26:22.549" v="3219" actId="20577"/>
          <ac:spMkLst>
            <pc:docMk/>
            <pc:sldMk cId="1280667789" sldId="287"/>
            <ac:spMk id="15" creationId="{96FC99EA-B21E-4845-B007-ECD998BCDB57}"/>
          </ac:spMkLst>
        </pc:spChg>
        <pc:spChg chg="add mod">
          <ac:chgData name="Marco Barbone" userId="e4afca254f8b4a11" providerId="LiveId" clId="{CBF16A5F-090A-4966-81AE-9A5D38668CBC}" dt="2021-04-09T17:26:25.328" v="3222" actId="20577"/>
          <ac:spMkLst>
            <pc:docMk/>
            <pc:sldMk cId="1280667789" sldId="287"/>
            <ac:spMk id="16" creationId="{96534F59-7038-4994-89EC-F75948203B33}"/>
          </ac:spMkLst>
        </pc:spChg>
        <pc:spChg chg="add mod">
          <ac:chgData name="Marco Barbone" userId="e4afca254f8b4a11" providerId="LiveId" clId="{CBF16A5F-090A-4966-81AE-9A5D38668CBC}" dt="2021-04-09T17:26:28.210" v="3225" actId="20577"/>
          <ac:spMkLst>
            <pc:docMk/>
            <pc:sldMk cId="1280667789" sldId="287"/>
            <ac:spMk id="17" creationId="{E25796A1-CBE9-43DE-B5EC-08C515F2A986}"/>
          </ac:spMkLst>
        </pc:spChg>
        <pc:cxnChg chg="add">
          <ac:chgData name="Marco Barbone" userId="e4afca254f8b4a11" providerId="LiveId" clId="{CBF16A5F-090A-4966-81AE-9A5D38668CBC}" dt="2021-04-09T16:56:20.463" v="2624" actId="11529"/>
          <ac:cxnSpMkLst>
            <pc:docMk/>
            <pc:sldMk cId="1280667789" sldId="287"/>
            <ac:cxnSpMk id="19" creationId="{984E7924-A264-47CA-9A30-9232DCC45F16}"/>
          </ac:cxnSpMkLst>
        </pc:cxnChg>
        <pc:cxnChg chg="add">
          <ac:chgData name="Marco Barbone" userId="e4afca254f8b4a11" providerId="LiveId" clId="{CBF16A5F-090A-4966-81AE-9A5D38668CBC}" dt="2021-04-09T16:56:26.083" v="2625" actId="11529"/>
          <ac:cxnSpMkLst>
            <pc:docMk/>
            <pc:sldMk cId="1280667789" sldId="287"/>
            <ac:cxnSpMk id="21" creationId="{E3D509D9-EDF9-4FFC-8779-8888CF64136B}"/>
          </ac:cxnSpMkLst>
        </pc:cxnChg>
        <pc:cxnChg chg="add">
          <ac:chgData name="Marco Barbone" userId="e4afca254f8b4a11" providerId="LiveId" clId="{CBF16A5F-090A-4966-81AE-9A5D38668CBC}" dt="2021-04-09T16:56:30.483" v="2626" actId="11529"/>
          <ac:cxnSpMkLst>
            <pc:docMk/>
            <pc:sldMk cId="1280667789" sldId="287"/>
            <ac:cxnSpMk id="23" creationId="{BB106379-F425-4602-8EAB-50F40CCA2A9A}"/>
          </ac:cxnSpMkLst>
        </pc:cxnChg>
        <pc:cxnChg chg="add mod">
          <ac:chgData name="Marco Barbone" userId="e4afca254f8b4a11" providerId="LiveId" clId="{CBF16A5F-090A-4966-81AE-9A5D38668CBC}" dt="2021-04-09T16:58:01.165" v="2668" actId="1076"/>
          <ac:cxnSpMkLst>
            <pc:docMk/>
            <pc:sldMk cId="1280667789" sldId="287"/>
            <ac:cxnSpMk id="25" creationId="{E6B4F44C-624C-4BAD-AB14-59A056D265C2}"/>
          </ac:cxnSpMkLst>
        </pc:cxnChg>
        <pc:cxnChg chg="add">
          <ac:chgData name="Marco Barbone" userId="e4afca254f8b4a11" providerId="LiveId" clId="{CBF16A5F-090A-4966-81AE-9A5D38668CBC}" dt="2021-04-09T16:56:39.391" v="2628" actId="11529"/>
          <ac:cxnSpMkLst>
            <pc:docMk/>
            <pc:sldMk cId="1280667789" sldId="287"/>
            <ac:cxnSpMk id="27" creationId="{1C315350-A09B-46AB-A5DE-9A03722A169A}"/>
          </ac:cxnSpMkLst>
        </pc:cxnChg>
        <pc:cxnChg chg="add">
          <ac:chgData name="Marco Barbone" userId="e4afca254f8b4a11" providerId="LiveId" clId="{CBF16A5F-090A-4966-81AE-9A5D38668CBC}" dt="2021-04-09T16:56:43.730" v="2629" actId="11529"/>
          <ac:cxnSpMkLst>
            <pc:docMk/>
            <pc:sldMk cId="1280667789" sldId="287"/>
            <ac:cxnSpMk id="29" creationId="{3D0513DE-26C2-4B3B-AA76-1A2426CA7209}"/>
          </ac:cxnSpMkLst>
        </pc:cxnChg>
        <pc:cxnChg chg="add">
          <ac:chgData name="Marco Barbone" userId="e4afca254f8b4a11" providerId="LiveId" clId="{CBF16A5F-090A-4966-81AE-9A5D38668CBC}" dt="2021-04-09T16:56:47.766" v="2630" actId="11529"/>
          <ac:cxnSpMkLst>
            <pc:docMk/>
            <pc:sldMk cId="1280667789" sldId="287"/>
            <ac:cxnSpMk id="31" creationId="{4CBC033A-4952-4829-923E-AB79F607FD83}"/>
          </ac:cxnSpMkLst>
        </pc:cxnChg>
        <pc:cxnChg chg="add mod">
          <ac:chgData name="Marco Barbone" userId="e4afca254f8b4a11" providerId="LiveId" clId="{CBF16A5F-090A-4966-81AE-9A5D38668CBC}" dt="2021-04-09T16:57:06.115" v="2635" actId="14100"/>
          <ac:cxnSpMkLst>
            <pc:docMk/>
            <pc:sldMk cId="1280667789" sldId="287"/>
            <ac:cxnSpMk id="33" creationId="{50134A3D-4587-4ACA-AB5C-F43340D0F11A}"/>
          </ac:cxnSpMkLst>
        </pc:cxnChg>
        <pc:cxnChg chg="add mod">
          <ac:chgData name="Marco Barbone" userId="e4afca254f8b4a11" providerId="LiveId" clId="{CBF16A5F-090A-4966-81AE-9A5D38668CBC}" dt="2021-04-09T16:57:03.551" v="2634" actId="14100"/>
          <ac:cxnSpMkLst>
            <pc:docMk/>
            <pc:sldMk cId="1280667789" sldId="287"/>
            <ac:cxnSpMk id="35" creationId="{9C5E7DA6-F4C8-4ED5-81D9-F09C9EA08B55}"/>
          </ac:cxnSpMkLst>
        </pc:cxnChg>
        <pc:cxnChg chg="add mod">
          <ac:chgData name="Marco Barbone" userId="e4afca254f8b4a11" providerId="LiveId" clId="{CBF16A5F-090A-4966-81AE-9A5D38668CBC}" dt="2021-04-09T16:58:01.165" v="2668" actId="1076"/>
          <ac:cxnSpMkLst>
            <pc:docMk/>
            <pc:sldMk cId="1280667789" sldId="287"/>
            <ac:cxnSpMk id="37" creationId="{8946A008-143A-416F-B101-66028BB5DE89}"/>
          </ac:cxnSpMkLst>
        </pc:cxnChg>
      </pc:sldChg>
      <pc:sldChg chg="addSp delSp modSp new del mod">
        <pc:chgData name="Marco Barbone" userId="e4afca254f8b4a11" providerId="LiveId" clId="{CBF16A5F-090A-4966-81AE-9A5D38668CBC}" dt="2021-04-09T17:12:20.340" v="2977" actId="47"/>
        <pc:sldMkLst>
          <pc:docMk/>
          <pc:sldMk cId="2643479973" sldId="288"/>
        </pc:sldMkLst>
        <pc:spChg chg="del">
          <ac:chgData name="Marco Barbone" userId="e4afca254f8b4a11" providerId="LiveId" clId="{CBF16A5F-090A-4966-81AE-9A5D38668CBC}" dt="2021-04-09T17:12:09.907" v="2974" actId="478"/>
          <ac:spMkLst>
            <pc:docMk/>
            <pc:sldMk cId="2643479973" sldId="288"/>
            <ac:spMk id="2" creationId="{1F3AB1A2-F4FD-4CBB-AC60-24CBE716FF79}"/>
          </ac:spMkLst>
        </pc:spChg>
        <pc:spChg chg="add del mod">
          <ac:chgData name="Marco Barbone" userId="e4afca254f8b4a11" providerId="LiveId" clId="{CBF16A5F-090A-4966-81AE-9A5D38668CBC}" dt="2021-04-09T17:12:19.073" v="2976" actId="21"/>
          <ac:spMkLst>
            <pc:docMk/>
            <pc:sldMk cId="2643479973" sldId="288"/>
            <ac:spMk id="3" creationId="{53886CC0-3F04-44F8-ABB5-F738D95AC87C}"/>
          </ac:spMkLst>
        </pc:spChg>
        <pc:graphicFrameChg chg="add del mod">
          <ac:chgData name="Marco Barbone" userId="e4afca254f8b4a11" providerId="LiveId" clId="{CBF16A5F-090A-4966-81AE-9A5D38668CBC}" dt="2021-04-09T17:07:18.473" v="2793"/>
          <ac:graphicFrameMkLst>
            <pc:docMk/>
            <pc:sldMk cId="2643479973" sldId="288"/>
            <ac:graphicFrameMk id="6" creationId="{676DCA12-61B6-4861-A345-E4D76DC0D3C7}"/>
          </ac:graphicFrameMkLst>
        </pc:graphicFrameChg>
      </pc:sldChg>
      <pc:sldChg chg="delSp new del mod">
        <pc:chgData name="Marco Barbone" userId="e4afca254f8b4a11" providerId="LiveId" clId="{CBF16A5F-090A-4966-81AE-9A5D38668CBC}" dt="2021-04-09T17:07:28.721" v="2798" actId="47"/>
        <pc:sldMkLst>
          <pc:docMk/>
          <pc:sldMk cId="541557066" sldId="289"/>
        </pc:sldMkLst>
        <pc:spChg chg="del">
          <ac:chgData name="Marco Barbone" userId="e4afca254f8b4a11" providerId="LiveId" clId="{CBF16A5F-090A-4966-81AE-9A5D38668CBC}" dt="2021-04-09T17:07:27.318" v="2797" actId="478"/>
          <ac:spMkLst>
            <pc:docMk/>
            <pc:sldMk cId="541557066" sldId="289"/>
            <ac:spMk id="3" creationId="{AE3D89A4-67E3-44D6-B332-0D19702BFF62}"/>
          </ac:spMkLst>
        </pc:spChg>
      </pc:sldChg>
      <pc:sldChg chg="new del">
        <pc:chgData name="Marco Barbone" userId="e4afca254f8b4a11" providerId="LiveId" clId="{CBF16A5F-090A-4966-81AE-9A5D38668CBC}" dt="2021-04-09T17:07:33.398" v="2800" actId="47"/>
        <pc:sldMkLst>
          <pc:docMk/>
          <pc:sldMk cId="2391097748" sldId="289"/>
        </pc:sldMkLst>
      </pc:sldChg>
      <pc:sldChg chg="addSp delSp modSp new mod ord">
        <pc:chgData name="Marco Barbone" userId="e4afca254f8b4a11" providerId="LiveId" clId="{CBF16A5F-090A-4966-81AE-9A5D38668CBC}" dt="2021-04-09T17:14:28.149" v="2992" actId="21"/>
        <pc:sldMkLst>
          <pc:docMk/>
          <pc:sldMk cId="4135398371" sldId="289"/>
        </pc:sldMkLst>
        <pc:spChg chg="del mod">
          <ac:chgData name="Marco Barbone" userId="e4afca254f8b4a11" providerId="LiveId" clId="{CBF16A5F-090A-4966-81AE-9A5D38668CBC}" dt="2021-04-09T17:08:06.573" v="2813" actId="478"/>
          <ac:spMkLst>
            <pc:docMk/>
            <pc:sldMk cId="4135398371" sldId="289"/>
            <ac:spMk id="2" creationId="{D765EE83-350C-443B-A281-172DCBC10D25}"/>
          </ac:spMkLst>
        </pc:spChg>
        <pc:spChg chg="del">
          <ac:chgData name="Marco Barbone" userId="e4afca254f8b4a11" providerId="LiveId" clId="{CBF16A5F-090A-4966-81AE-9A5D38668CBC}" dt="2021-04-09T17:07:59.111" v="2811" actId="478"/>
          <ac:spMkLst>
            <pc:docMk/>
            <pc:sldMk cId="4135398371" sldId="289"/>
            <ac:spMk id="3" creationId="{F72DDBCA-4142-4CEE-87BF-B6D7BFCC565F}"/>
          </ac:spMkLst>
        </pc:spChg>
        <pc:spChg chg="mod">
          <ac:chgData name="Marco Barbone" userId="e4afca254f8b4a11" providerId="LiveId" clId="{CBF16A5F-090A-4966-81AE-9A5D38668CBC}" dt="2021-04-09T17:09:46.194" v="2884"/>
          <ac:spMkLst>
            <pc:docMk/>
            <pc:sldMk cId="4135398371" sldId="289"/>
            <ac:spMk id="7" creationId="{806CBBAC-64C0-44ED-A5AB-98289872B54E}"/>
          </ac:spMkLst>
        </pc:spChg>
        <pc:spChg chg="add del mod">
          <ac:chgData name="Marco Barbone" userId="e4afca254f8b4a11" providerId="LiveId" clId="{CBF16A5F-090A-4966-81AE-9A5D38668CBC}" dt="2021-04-09T17:14:28.149" v="2992" actId="21"/>
          <ac:spMkLst>
            <pc:docMk/>
            <pc:sldMk cId="4135398371" sldId="289"/>
            <ac:spMk id="9" creationId="{5CE82326-7C92-4EF3-9878-866373402541}"/>
          </ac:spMkLst>
        </pc:spChg>
        <pc:spChg chg="add mod">
          <ac:chgData name="Marco Barbone" userId="e4afca254f8b4a11" providerId="LiveId" clId="{CBF16A5F-090A-4966-81AE-9A5D38668CBC}" dt="2021-04-09T17:09:05.130" v="2818" actId="208"/>
          <ac:spMkLst>
            <pc:docMk/>
            <pc:sldMk cId="4135398371" sldId="289"/>
            <ac:spMk id="10" creationId="{DB148A86-1998-4676-B2AA-BE79EC67C004}"/>
          </ac:spMkLst>
        </pc:spChg>
        <pc:spChg chg="add mod">
          <ac:chgData name="Marco Barbone" userId="e4afca254f8b4a11" providerId="LiveId" clId="{CBF16A5F-090A-4966-81AE-9A5D38668CBC}" dt="2021-04-09T17:09:42.238" v="2883" actId="1076"/>
          <ac:spMkLst>
            <pc:docMk/>
            <pc:sldMk cId="4135398371" sldId="289"/>
            <ac:spMk id="11" creationId="{BE0D7235-EFD9-440E-9418-E66B957D0EAF}"/>
          </ac:spMkLst>
        </pc:spChg>
        <pc:picChg chg="add">
          <ac:chgData name="Marco Barbone" userId="e4afca254f8b4a11" providerId="LiveId" clId="{CBF16A5F-090A-4966-81AE-9A5D38668CBC}" dt="2021-04-09T17:07:59.732" v="2812"/>
          <ac:picMkLst>
            <pc:docMk/>
            <pc:sldMk cId="4135398371" sldId="289"/>
            <ac:picMk id="2050" creationId="{8945F9A6-73B6-4D2F-B8BE-2A239482AF34}"/>
          </ac:picMkLst>
        </pc:picChg>
      </pc:sldChg>
      <pc:sldChg chg="addSp delSp modSp new mod ord modAnim">
        <pc:chgData name="Marco Barbone" userId="e4afca254f8b4a11" providerId="LiveId" clId="{CBF16A5F-090A-4966-81AE-9A5D38668CBC}" dt="2021-04-09T17:15:46.722" v="3085" actId="20577"/>
        <pc:sldMkLst>
          <pc:docMk/>
          <pc:sldMk cId="4056688627" sldId="290"/>
        </pc:sldMkLst>
        <pc:spChg chg="del">
          <ac:chgData name="Marco Barbone" userId="e4afca254f8b4a11" providerId="LiveId" clId="{CBF16A5F-090A-4966-81AE-9A5D38668CBC}" dt="2021-04-09T17:12:29.932" v="2982" actId="478"/>
          <ac:spMkLst>
            <pc:docMk/>
            <pc:sldMk cId="4056688627" sldId="290"/>
            <ac:spMk id="2" creationId="{BF3E8A9C-4AA1-4B79-A3A3-98281F542843}"/>
          </ac:spMkLst>
        </pc:spChg>
        <pc:spChg chg="mod">
          <ac:chgData name="Marco Barbone" userId="e4afca254f8b4a11" providerId="LiveId" clId="{CBF16A5F-090A-4966-81AE-9A5D38668CBC}" dt="2021-04-09T17:14:23.173" v="2991" actId="1076"/>
          <ac:spMkLst>
            <pc:docMk/>
            <pc:sldMk cId="4056688627" sldId="290"/>
            <ac:spMk id="3" creationId="{2C0FC6E5-5E5B-4300-B04E-059895CED381}"/>
          </ac:spMkLst>
        </pc:spChg>
        <pc:spChg chg="mod">
          <ac:chgData name="Marco Barbone" userId="e4afca254f8b4a11" providerId="LiveId" clId="{CBF16A5F-090A-4966-81AE-9A5D38668CBC}" dt="2021-04-09T17:14:47.407" v="3035"/>
          <ac:spMkLst>
            <pc:docMk/>
            <pc:sldMk cId="4056688627" sldId="290"/>
            <ac:spMk id="7" creationId="{1C6350AF-E67F-4072-960B-E748E7223471}"/>
          </ac:spMkLst>
        </pc:spChg>
        <pc:spChg chg="add mod">
          <ac:chgData name="Marco Barbone" userId="e4afca254f8b4a11" providerId="LiveId" clId="{CBF16A5F-090A-4966-81AE-9A5D38668CBC}" dt="2021-04-09T17:15:46.722" v="3085" actId="20577"/>
          <ac:spMkLst>
            <pc:docMk/>
            <pc:sldMk cId="4056688627" sldId="290"/>
            <ac:spMk id="8" creationId="{76F7B7F0-EE9A-4826-ADC1-311A2696CCDD}"/>
          </ac:spMkLst>
        </pc:spChg>
        <pc:spChg chg="add mod">
          <ac:chgData name="Marco Barbone" userId="e4afca254f8b4a11" providerId="LiveId" clId="{CBF16A5F-090A-4966-81AE-9A5D38668CBC}" dt="2021-04-09T17:15:23.374" v="3070" actId="122"/>
          <ac:spMkLst>
            <pc:docMk/>
            <pc:sldMk cId="4056688627" sldId="290"/>
            <ac:spMk id="9" creationId="{8A6CBB9B-D3A1-4985-A2D7-B1E007E99CCA}"/>
          </ac:spMkLst>
        </pc:spChg>
      </pc:sldChg>
      <pc:sldChg chg="addSp delSp modSp new mod modAnim">
        <pc:chgData name="Marco Barbone" userId="e4afca254f8b4a11" providerId="LiveId" clId="{CBF16A5F-090A-4966-81AE-9A5D38668CBC}" dt="2021-04-12T16:24:28.958" v="4389"/>
        <pc:sldMkLst>
          <pc:docMk/>
          <pc:sldMk cId="4098996898" sldId="291"/>
        </pc:sldMkLst>
        <pc:spChg chg="add del mod">
          <ac:chgData name="Marco Barbone" userId="e4afca254f8b4a11" providerId="LiveId" clId="{CBF16A5F-090A-4966-81AE-9A5D38668CBC}" dt="2021-04-09T17:25:26.220" v="3204" actId="20577"/>
          <ac:spMkLst>
            <pc:docMk/>
            <pc:sldMk cId="4098996898" sldId="291"/>
            <ac:spMk id="2" creationId="{4E842074-6C9A-441B-9037-ACC6EC3F522B}"/>
          </ac:spMkLst>
        </pc:spChg>
        <pc:spChg chg="mod">
          <ac:chgData name="Marco Barbone" userId="e4afca254f8b4a11" providerId="LiveId" clId="{CBF16A5F-090A-4966-81AE-9A5D38668CBC}" dt="2021-04-12T16:24:22.045" v="4388" actId="20577"/>
          <ac:spMkLst>
            <pc:docMk/>
            <pc:sldMk cId="4098996898" sldId="291"/>
            <ac:spMk id="3" creationId="{EF8ECF45-4446-4D6D-908A-0029A42733F7}"/>
          </ac:spMkLst>
        </pc:spChg>
        <pc:spChg chg="add del mod">
          <ac:chgData name="Marco Barbone" userId="e4afca254f8b4a11" providerId="LiveId" clId="{CBF16A5F-090A-4966-81AE-9A5D38668CBC}" dt="2021-04-09T17:25:18.494" v="3202"/>
          <ac:spMkLst>
            <pc:docMk/>
            <pc:sldMk cId="4098996898" sldId="291"/>
            <ac:spMk id="8" creationId="{9FE2B5B0-E581-4A02-B206-03E553D59C35}"/>
          </ac:spMkLst>
        </pc:spChg>
      </pc:sldChg>
      <pc:sldChg chg="addSp delSp modSp new mod ord">
        <pc:chgData name="Marco Barbone" userId="e4afca254f8b4a11" providerId="LiveId" clId="{CBF16A5F-090A-4966-81AE-9A5D38668CBC}" dt="2021-04-12T16:10:21.523" v="4122" actId="1076"/>
        <pc:sldMkLst>
          <pc:docMk/>
          <pc:sldMk cId="3590714306" sldId="292"/>
        </pc:sldMkLst>
        <pc:spChg chg="mod">
          <ac:chgData name="Marco Barbone" userId="e4afca254f8b4a11" providerId="LiveId" clId="{CBF16A5F-090A-4966-81AE-9A5D38668CBC}" dt="2021-04-12T16:10:14.590" v="4121" actId="1076"/>
          <ac:spMkLst>
            <pc:docMk/>
            <pc:sldMk cId="3590714306" sldId="292"/>
            <ac:spMk id="2" creationId="{DD55E61C-3FA6-4D26-801E-B57D38FEF5D3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" creationId="{6DF00E95-7EB1-44B8-A35F-AB31224649CA}"/>
          </ac:spMkLst>
        </pc:spChg>
        <pc:spChg chg="del">
          <ac:chgData name="Marco Barbone" userId="e4afca254f8b4a11" providerId="LiveId" clId="{CBF16A5F-090A-4966-81AE-9A5D38668CBC}" dt="2021-04-12T09:34:10.087" v="3227"/>
          <ac:spMkLst>
            <pc:docMk/>
            <pc:sldMk cId="3590714306" sldId="292"/>
            <ac:spMk id="3" creationId="{8188E6DC-F3FE-46B4-B82E-FEB8BB14683B}"/>
          </ac:spMkLst>
        </pc:spChg>
        <pc:spChg chg="mod">
          <ac:chgData name="Marco Barbone" userId="e4afca254f8b4a11" providerId="LiveId" clId="{CBF16A5F-090A-4966-81AE-9A5D38668CBC}" dt="2021-04-12T09:34:48.287" v="3259" actId="20577"/>
          <ac:spMkLst>
            <pc:docMk/>
            <pc:sldMk cId="3590714306" sldId="292"/>
            <ac:spMk id="7" creationId="{FC5509FB-094F-41DC-B9E9-6E5F8D7EE75D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0" creationId="{9BBDFB66-1F14-4FC6-AA69-8517E3B7CB3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1" creationId="{D6F14646-4554-40B2-94C7-B4D25BD2023F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2" creationId="{484F42C0-A0E9-4486-AD00-E4C4960A7E4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3" creationId="{307B67C0-411A-4C8C-9BFC-C35C7809913B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4" creationId="{C0ED3871-51E9-455B-AEC4-33EFED9AC4C9}"/>
          </ac:spMkLst>
        </pc:spChg>
        <pc:spChg chg="add del mod">
          <ac:chgData name="Marco Barbone" userId="e4afca254f8b4a11" providerId="LiveId" clId="{CBF16A5F-090A-4966-81AE-9A5D38668CBC}" dt="2021-04-12T16:09:49.571" v="4109" actId="478"/>
          <ac:spMkLst>
            <pc:docMk/>
            <pc:sldMk cId="3590714306" sldId="292"/>
            <ac:spMk id="15" creationId="{04A47FE0-1BC8-4864-94EC-031B66C722AE}"/>
          </ac:spMkLst>
        </pc:spChg>
        <pc:spChg chg="add del mod">
          <ac:chgData name="Marco Barbone" userId="e4afca254f8b4a11" providerId="LiveId" clId="{CBF16A5F-090A-4966-81AE-9A5D38668CBC}" dt="2021-04-12T16:09:48.876" v="4108" actId="478"/>
          <ac:spMkLst>
            <pc:docMk/>
            <pc:sldMk cId="3590714306" sldId="292"/>
            <ac:spMk id="16" creationId="{DBCB53CE-304B-4F51-B67F-EE575842D510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7" creationId="{E1C2346A-7070-4C17-B9C4-426F54E35120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8" creationId="{815684EE-8661-41B5-A03E-3694A3B12C34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9" creationId="{0D0F58F6-34FC-4822-B783-3A3FCCE9ADC6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0" creationId="{8B59E844-73E4-4EDE-9C20-D14088D3B3BB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1" creationId="{B47D6272-03E7-4F20-A8C8-82103042C924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2" creationId="{D84C874E-AC80-44F9-96A0-1C5711F4EC93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3" creationId="{5951AC21-B29B-4088-A367-41A8C7D02D5A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4" creationId="{5C11F406-C5DA-4EDE-8A74-C1D8FC326424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5" creationId="{05EE3BD6-5583-4695-9743-DDCFA303B4F6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6" creationId="{0B9F6483-C7D5-4397-AACB-BF59C6A25B88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7" creationId="{41CC7C28-030F-4571-AD87-7E7BF1E42E7D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8" creationId="{357FC04B-6664-4283-9A0F-0C741456E5F9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29" creationId="{F2CC185B-9DCF-44A3-A0EC-9051A196DAB9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0" creationId="{538489FC-C4A6-4B73-99DB-F0C04C3A5DD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1" creationId="{254B49B3-F5B3-4677-A27A-3AE567F0927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2" creationId="{6A8FCE43-E2F6-448D-8292-98AAF06BD076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3" creationId="{59042978-B9EC-4C3B-BA35-0B4952F03933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4" creationId="{E9EF227B-133A-423B-A521-825E920D72E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5" creationId="{0B686664-4167-4117-B375-F4EBB2FD372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6" creationId="{F0E62DB0-A418-467F-94DD-C2F25CB9B90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7" creationId="{181BCA10-B488-4CC1-AE28-AFA2E850EB0E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8" creationId="{1A15D564-B922-42B8-A4F6-313849EE1831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9" creationId="{E7B8EF05-D2A7-496B-B1C7-46B4DBC32C4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40" creationId="{62C30C78-3E0D-4DFF-AC79-E6129FEB872D}"/>
          </ac:spMkLst>
        </pc:spChg>
        <pc:picChg chg="add mod modCrop">
          <ac:chgData name="Marco Barbone" userId="e4afca254f8b4a11" providerId="LiveId" clId="{CBF16A5F-090A-4966-81AE-9A5D38668CBC}" dt="2021-04-12T16:10:21.523" v="4122" actId="1076"/>
          <ac:picMkLst>
            <pc:docMk/>
            <pc:sldMk cId="3590714306" sldId="292"/>
            <ac:picMk id="9" creationId="{9005EFF4-1D2A-45EF-9AB7-234C7DEF4BE9}"/>
          </ac:picMkLst>
        </pc:picChg>
      </pc:sldChg>
      <pc:sldChg chg="addSp delSp modSp new mod">
        <pc:chgData name="Marco Barbone" userId="e4afca254f8b4a11" providerId="LiveId" clId="{CBF16A5F-090A-4966-81AE-9A5D38668CBC}" dt="2021-04-12T15:46:12.580" v="3754" actId="20577"/>
        <pc:sldMkLst>
          <pc:docMk/>
          <pc:sldMk cId="2041793478" sldId="293"/>
        </pc:sldMkLst>
        <pc:spChg chg="mod">
          <ac:chgData name="Marco Barbone" userId="e4afca254f8b4a11" providerId="LiveId" clId="{CBF16A5F-090A-4966-81AE-9A5D38668CBC}" dt="2021-04-12T14:27:59.810" v="3277" actId="20577"/>
          <ac:spMkLst>
            <pc:docMk/>
            <pc:sldMk cId="2041793478" sldId="293"/>
            <ac:spMk id="2" creationId="{0F4ADA90-282C-43A6-A084-5972CBB99A60}"/>
          </ac:spMkLst>
        </pc:spChg>
        <pc:spChg chg="mod">
          <ac:chgData name="Marco Barbone" userId="e4afca254f8b4a11" providerId="LiveId" clId="{CBF16A5F-090A-4966-81AE-9A5D38668CBC}" dt="2021-04-12T15:46:12.580" v="3754" actId="20577"/>
          <ac:spMkLst>
            <pc:docMk/>
            <pc:sldMk cId="2041793478" sldId="293"/>
            <ac:spMk id="3" creationId="{A9DE49A9-8B62-41D5-B509-A9D12D8C91AB}"/>
          </ac:spMkLst>
        </pc:spChg>
        <pc:spChg chg="mod">
          <ac:chgData name="Marco Barbone" userId="e4afca254f8b4a11" providerId="LiveId" clId="{CBF16A5F-090A-4966-81AE-9A5D38668CBC}" dt="2021-04-12T15:40:43.929" v="3617" actId="20577"/>
          <ac:spMkLst>
            <pc:docMk/>
            <pc:sldMk cId="2041793478" sldId="293"/>
            <ac:spMk id="7" creationId="{66A65B64-5F52-41F2-83CB-6B57DCB93A35}"/>
          </ac:spMkLst>
        </pc:spChg>
        <pc:spChg chg="add del mod">
          <ac:chgData name="Marco Barbone" userId="e4afca254f8b4a11" providerId="LiveId" clId="{CBF16A5F-090A-4966-81AE-9A5D38668CBC}" dt="2021-04-12T14:31:41.990" v="3400" actId="767"/>
          <ac:spMkLst>
            <pc:docMk/>
            <pc:sldMk cId="2041793478" sldId="293"/>
            <ac:spMk id="8" creationId="{7FCB886D-6408-41D1-829D-AE6B72539FA0}"/>
          </ac:spMkLst>
        </pc:spChg>
        <pc:spChg chg="add del mod">
          <ac:chgData name="Marco Barbone" userId="e4afca254f8b4a11" providerId="LiveId" clId="{CBF16A5F-090A-4966-81AE-9A5D38668CBC}" dt="2021-04-12T14:31:43.828" v="3402" actId="767"/>
          <ac:spMkLst>
            <pc:docMk/>
            <pc:sldMk cId="2041793478" sldId="293"/>
            <ac:spMk id="9" creationId="{8AA1A44D-4D4B-4AD4-AD4F-B1BDF713088D}"/>
          </ac:spMkLst>
        </pc:spChg>
        <pc:spChg chg="add mod">
          <ac:chgData name="Marco Barbone" userId="e4afca254f8b4a11" providerId="LiveId" clId="{CBF16A5F-090A-4966-81AE-9A5D38668CBC}" dt="2021-04-12T15:44:22.503" v="3736" actId="21"/>
          <ac:spMkLst>
            <pc:docMk/>
            <pc:sldMk cId="2041793478" sldId="293"/>
            <ac:spMk id="10" creationId="{464815E9-794E-4E8E-B441-84FDA3DFC95E}"/>
          </ac:spMkLst>
        </pc:spChg>
        <pc:spChg chg="add mod">
          <ac:chgData name="Marco Barbone" userId="e4afca254f8b4a11" providerId="LiveId" clId="{CBF16A5F-090A-4966-81AE-9A5D38668CBC}" dt="2021-04-12T15:44:09.749" v="3728" actId="21"/>
          <ac:spMkLst>
            <pc:docMk/>
            <pc:sldMk cId="2041793478" sldId="293"/>
            <ac:spMk id="11" creationId="{C1C53F9F-E0E7-4139-87FC-8A377370D7B4}"/>
          </ac:spMkLst>
        </pc:spChg>
      </pc:sldChg>
      <pc:sldChg chg="modSp add del mod">
        <pc:chgData name="Marco Barbone" userId="e4afca254f8b4a11" providerId="LiveId" clId="{CBF16A5F-090A-4966-81AE-9A5D38668CBC}" dt="2021-04-12T16:05:52.641" v="4048" actId="47"/>
        <pc:sldMkLst>
          <pc:docMk/>
          <pc:sldMk cId="1068427925" sldId="294"/>
        </pc:sldMkLst>
        <pc:spChg chg="mod">
          <ac:chgData name="Marco Barbone" userId="e4afca254f8b4a11" providerId="LiveId" clId="{CBF16A5F-090A-4966-81AE-9A5D38668CBC}" dt="2021-04-12T15:52:02.671" v="3765"/>
          <ac:spMkLst>
            <pc:docMk/>
            <pc:sldMk cId="1068427925" sldId="294"/>
            <ac:spMk id="2" creationId="{DD55E61C-3FA6-4D26-801E-B57D38FEF5D3}"/>
          </ac:spMkLst>
        </pc:spChg>
      </pc:sldChg>
      <pc:sldChg chg="addSp delSp modSp new mod">
        <pc:chgData name="Marco Barbone" userId="e4afca254f8b4a11" providerId="LiveId" clId="{CBF16A5F-090A-4966-81AE-9A5D38668CBC}" dt="2021-04-12T16:06:04.444" v="4050" actId="14734"/>
        <pc:sldMkLst>
          <pc:docMk/>
          <pc:sldMk cId="3437134047" sldId="295"/>
        </pc:sldMkLst>
        <pc:spChg chg="mod">
          <ac:chgData name="Marco Barbone" userId="e4afca254f8b4a11" providerId="LiveId" clId="{CBF16A5F-090A-4966-81AE-9A5D38668CBC}" dt="2021-04-12T16:00:50.991" v="3961" actId="1076"/>
          <ac:spMkLst>
            <pc:docMk/>
            <pc:sldMk cId="3437134047" sldId="295"/>
            <ac:spMk id="2" creationId="{4798349A-1D7B-40C4-8129-9CDB9B599905}"/>
          </ac:spMkLst>
        </pc:spChg>
        <pc:spChg chg="del">
          <ac:chgData name="Marco Barbone" userId="e4afca254f8b4a11" providerId="LiveId" clId="{CBF16A5F-090A-4966-81AE-9A5D38668CBC}" dt="2021-04-12T15:52:23.520" v="3768" actId="478"/>
          <ac:spMkLst>
            <pc:docMk/>
            <pc:sldMk cId="3437134047" sldId="295"/>
            <ac:spMk id="3" creationId="{228DCC25-7EC3-4072-A867-D7E84E3635A1}"/>
          </ac:spMkLst>
        </pc:spChg>
        <pc:spChg chg="add del mod">
          <ac:chgData name="Marco Barbone" userId="e4afca254f8b4a11" providerId="LiveId" clId="{CBF16A5F-090A-4966-81AE-9A5D38668CBC}" dt="2021-04-12T15:53:59.580" v="3780" actId="478"/>
          <ac:spMkLst>
            <pc:docMk/>
            <pc:sldMk cId="3437134047" sldId="295"/>
            <ac:spMk id="8" creationId="{FB738F4F-DF91-461A-A98E-CAB8750E1E22}"/>
          </ac:spMkLst>
        </pc:spChg>
        <pc:graphicFrameChg chg="add del mod modGraphic">
          <ac:chgData name="Marco Barbone" userId="e4afca254f8b4a11" providerId="LiveId" clId="{CBF16A5F-090A-4966-81AE-9A5D38668CBC}" dt="2021-04-12T15:54:41.257" v="3790" actId="3680"/>
          <ac:graphicFrameMkLst>
            <pc:docMk/>
            <pc:sldMk cId="3437134047" sldId="295"/>
            <ac:graphicFrameMk id="9" creationId="{1CFDB76E-65C2-4CDC-B561-F7E3F90522E8}"/>
          </ac:graphicFrameMkLst>
        </pc:graphicFrameChg>
        <pc:graphicFrameChg chg="add mod modGraphic">
          <ac:chgData name="Marco Barbone" userId="e4afca254f8b4a11" providerId="LiveId" clId="{CBF16A5F-090A-4966-81AE-9A5D38668CBC}" dt="2021-04-12T16:06:04.444" v="4050" actId="14734"/>
          <ac:graphicFrameMkLst>
            <pc:docMk/>
            <pc:sldMk cId="3437134047" sldId="295"/>
            <ac:graphicFrameMk id="10" creationId="{9A0AB562-8528-4560-B695-DD5AD168CF44}"/>
          </ac:graphicFrameMkLst>
        </pc:graphicFrameChg>
      </pc:sldChg>
      <pc:sldChg chg="addSp delSp modSp new mod">
        <pc:chgData name="Marco Barbone" userId="e4afca254f8b4a11" providerId="LiveId" clId="{CBF16A5F-090A-4966-81AE-9A5D38668CBC}" dt="2021-04-12T16:05:40.753" v="4042" actId="20577"/>
        <pc:sldMkLst>
          <pc:docMk/>
          <pc:sldMk cId="1777557318" sldId="296"/>
        </pc:sldMkLst>
        <pc:spChg chg="mod">
          <ac:chgData name="Marco Barbone" userId="e4afca254f8b4a11" providerId="LiveId" clId="{CBF16A5F-090A-4966-81AE-9A5D38668CBC}" dt="2021-04-12T16:05:40.753" v="4042" actId="20577"/>
          <ac:spMkLst>
            <pc:docMk/>
            <pc:sldMk cId="1777557318" sldId="296"/>
            <ac:spMk id="2" creationId="{84173150-1228-418C-8DE9-9622A0F9681B}"/>
          </ac:spMkLst>
        </pc:spChg>
        <pc:spChg chg="del">
          <ac:chgData name="Marco Barbone" userId="e4afca254f8b4a11" providerId="LiveId" clId="{CBF16A5F-090A-4966-81AE-9A5D38668CBC}" dt="2021-04-12T16:03:49.034" v="3979" actId="22"/>
          <ac:spMkLst>
            <pc:docMk/>
            <pc:sldMk cId="1777557318" sldId="296"/>
            <ac:spMk id="3" creationId="{9D3DA12A-1EDD-4CAE-80A8-5E81BE7FC979}"/>
          </ac:spMkLst>
        </pc:spChg>
        <pc:spChg chg="mod">
          <ac:chgData name="Marco Barbone" userId="e4afca254f8b4a11" providerId="LiveId" clId="{CBF16A5F-090A-4966-81AE-9A5D38668CBC}" dt="2021-04-12T16:04:08.029" v="3985" actId="20577"/>
          <ac:spMkLst>
            <pc:docMk/>
            <pc:sldMk cId="1777557318" sldId="296"/>
            <ac:spMk id="7" creationId="{BC5E6564-0420-4DFE-83AC-105DBDFAD6B8}"/>
          </ac:spMkLst>
        </pc:spChg>
        <pc:spChg chg="add del">
          <ac:chgData name="Marco Barbone" userId="e4afca254f8b4a11" providerId="LiveId" clId="{CBF16A5F-090A-4966-81AE-9A5D38668CBC}" dt="2021-04-12T16:04:07.072" v="3983" actId="22"/>
          <ac:spMkLst>
            <pc:docMk/>
            <pc:sldMk cId="1777557318" sldId="296"/>
            <ac:spMk id="11" creationId="{7F918424-1E8D-4D60-9385-DA2B9006752C}"/>
          </ac:spMkLst>
        </pc:spChg>
        <pc:spChg chg="add mod">
          <ac:chgData name="Marco Barbone" userId="e4afca254f8b4a11" providerId="LiveId" clId="{CBF16A5F-090A-4966-81AE-9A5D38668CBC}" dt="2021-04-12T16:05:34.312" v="4039" actId="20577"/>
          <ac:spMkLst>
            <pc:docMk/>
            <pc:sldMk cId="1777557318" sldId="296"/>
            <ac:spMk id="12" creationId="{E5699AF0-A26C-4E26-84AD-D9AAD07AB559}"/>
          </ac:spMkLst>
        </pc:spChg>
        <pc:spChg chg="add mod">
          <ac:chgData name="Marco Barbone" userId="e4afca254f8b4a11" providerId="LiveId" clId="{CBF16A5F-090A-4966-81AE-9A5D38668CBC}" dt="2021-04-12T16:05:10.112" v="4018" actId="1076"/>
          <ac:spMkLst>
            <pc:docMk/>
            <pc:sldMk cId="1777557318" sldId="296"/>
            <ac:spMk id="13" creationId="{BF29E6AD-18C6-4469-B6E1-D33FA6461D70}"/>
          </ac:spMkLst>
        </pc:spChg>
        <pc:spChg chg="add mod">
          <ac:chgData name="Marco Barbone" userId="e4afca254f8b4a11" providerId="LiveId" clId="{CBF16A5F-090A-4966-81AE-9A5D38668CBC}" dt="2021-04-12T16:05:24.483" v="4024" actId="1076"/>
          <ac:spMkLst>
            <pc:docMk/>
            <pc:sldMk cId="1777557318" sldId="296"/>
            <ac:spMk id="14" creationId="{965E64D6-C282-450D-BCFF-172A49580213}"/>
          </ac:spMkLst>
        </pc:spChg>
        <pc:spChg chg="mod">
          <ac:chgData name="Marco Barbone" userId="e4afca254f8b4a11" providerId="LiveId" clId="{CBF16A5F-090A-4966-81AE-9A5D38668CBC}" dt="2021-04-08T13:57:15.842" v="687" actId="1076"/>
          <ac:spMkLst>
            <pc:docMk/>
            <pc:sldMk cId="1777557318" sldId="296"/>
            <ac:spMk id="17413" creationId="{76DF0B6F-D93F-4BAD-A6B6-00D4707FA059}"/>
          </ac:spMkLst>
        </pc:spChg>
        <pc:picChg chg="add mod ord">
          <ac:chgData name="Marco Barbone" userId="e4afca254f8b4a11" providerId="LiveId" clId="{CBF16A5F-090A-4966-81AE-9A5D38668CBC}" dt="2021-04-12T16:05:14.437" v="4019" actId="1076"/>
          <ac:picMkLst>
            <pc:docMk/>
            <pc:sldMk cId="1777557318" sldId="296"/>
            <ac:picMk id="9" creationId="{A44753D5-D5EE-4952-9154-60AAAD528311}"/>
          </ac:picMkLst>
        </pc:picChg>
      </pc:sldChg>
      <pc:sldChg chg="add del">
        <pc:chgData name="Marco Barbone" userId="e4afca254f8b4a11" providerId="LiveId" clId="{CBF16A5F-090A-4966-81AE-9A5D38668CBC}" dt="2021-04-08T13:57:27.459" v="688" actId="47"/>
        <pc:sldMkLst>
          <pc:docMk/>
          <pc:sldMk cId="993745923" sldId="297"/>
        </pc:sldMkLst>
        <pc:spChg chg="mod">
          <ac:chgData name="Marco Barbone" userId="e4afca254f8b4a11" providerId="LiveId" clId="{CBF16A5F-090A-4966-81AE-9A5D38668CBC}" dt="2021-04-12T16:11:29.908" v="4153" actId="20577"/>
          <ac:spMkLst>
            <pc:docMk/>
            <pc:sldMk cId="993745923" sldId="297"/>
            <ac:spMk id="2" creationId="{04B9C17A-CC8A-4F0F-AFE9-0D272B3324C6}"/>
          </ac:spMkLst>
        </pc:spChg>
        <pc:spChg chg="del">
          <ac:chgData name="Marco Barbone" userId="e4afca254f8b4a11" providerId="LiveId" clId="{CBF16A5F-090A-4966-81AE-9A5D38668CBC}" dt="2021-04-12T16:11:35.616" v="4155" actId="478"/>
          <ac:spMkLst>
            <pc:docMk/>
            <pc:sldMk cId="993745923" sldId="297"/>
            <ac:spMk id="13" creationId="{8E4CCCFE-C307-4214-9154-448003FFA476}"/>
          </ac:spMkLst>
        </pc:spChg>
        <pc:spChg chg="mod ord">
          <ac:chgData name="Marco Barbone" userId="e4afca254f8b4a11" providerId="LiveId" clId="{CBF16A5F-090A-4966-81AE-9A5D38668CBC}" dt="2021-04-12T16:12:50.089" v="4193" actId="1076"/>
          <ac:spMkLst>
            <pc:docMk/>
            <pc:sldMk cId="993745923" sldId="297"/>
            <ac:spMk id="14" creationId="{B60C9506-5908-464F-B3FE-16C6AF95B629}"/>
          </ac:spMkLst>
        </pc:spChg>
        <pc:spChg chg="add mod">
          <ac:chgData name="Marco Barbone" userId="e4afca254f8b4a11" providerId="LiveId" clId="{CBF16A5F-090A-4966-81AE-9A5D38668CBC}" dt="2021-04-12T16:12:05.028" v="4171" actId="1076"/>
          <ac:spMkLst>
            <pc:docMk/>
            <pc:sldMk cId="993745923" sldId="297"/>
            <ac:spMk id="15" creationId="{3BC49C2C-9E27-4BC5-93C3-19E181F8CF45}"/>
          </ac:spMkLst>
        </pc:spChg>
        <pc:picChg chg="del">
          <ac:chgData name="Marco Barbone" userId="e4afca254f8b4a11" providerId="LiveId" clId="{CBF16A5F-090A-4966-81AE-9A5D38668CBC}" dt="2021-04-12T16:11:33.331" v="4154" actId="478"/>
          <ac:picMkLst>
            <pc:docMk/>
            <pc:sldMk cId="993745923" sldId="297"/>
            <ac:picMk id="11" creationId="{65C3D0FF-17AB-45F0-B935-09549DF8BD79}"/>
          </ac:picMkLst>
        </pc:picChg>
      </pc:sldChg>
      <pc:sldChg chg="new del">
        <pc:chgData name="Marco Barbone" userId="e4afca254f8b4a11" providerId="LiveId" clId="{CBF16A5F-090A-4966-81AE-9A5D38668CBC}" dt="2021-04-12T16:05:45.492" v="4044" actId="680"/>
        <pc:sldMkLst>
          <pc:docMk/>
          <pc:sldMk cId="3127137378" sldId="297"/>
        </pc:sldMkLst>
      </pc:sldChg>
      <pc:sldChg chg="delSp modSp new mod">
        <pc:chgData name="Marco Barbone" userId="e4afca254f8b4a11" providerId="LiveId" clId="{CBF16A5F-090A-4966-81AE-9A5D38668CBC}" dt="2021-04-12T16:19:22.359" v="4225" actId="1076"/>
        <pc:sldMkLst>
          <pc:docMk/>
          <pc:sldMk cId="3499240343" sldId="298"/>
        </pc:sldMkLst>
        <pc:spChg chg="del">
          <ac:chgData name="Marco Barbone" userId="e4afca254f8b4a11" providerId="LiveId" clId="{CBF16A5F-090A-4966-81AE-9A5D38668CBC}" dt="2021-04-12T16:19:18.502" v="4223" actId="478"/>
          <ac:spMkLst>
            <pc:docMk/>
            <pc:sldMk cId="3499240343" sldId="298"/>
            <ac:spMk id="2" creationId="{EDDBF362-B113-4453-A89C-2DF52DF34E88}"/>
          </ac:spMkLst>
        </pc:spChg>
        <pc:spChg chg="mod">
          <ac:chgData name="Marco Barbone" userId="e4afca254f8b4a11" providerId="LiveId" clId="{CBF16A5F-090A-4966-81AE-9A5D38668CBC}" dt="2021-04-12T16:19:22.359" v="4225" actId="1076"/>
          <ac:spMkLst>
            <pc:docMk/>
            <pc:sldMk cId="3499240343" sldId="298"/>
            <ac:spMk id="3" creationId="{77796D53-981D-4DD5-B92A-D714B24B5220}"/>
          </ac:spMkLst>
        </pc:spChg>
        <pc:spChg chg="del">
          <ac:chgData name="Marco Barbone" userId="e4afca254f8b4a11" providerId="LiveId" clId="{CBF16A5F-090A-4966-81AE-9A5D38668CBC}" dt="2021-04-12T16:19:19.403" v="4224" actId="478"/>
          <ac:spMkLst>
            <pc:docMk/>
            <pc:sldMk cId="3499240343" sldId="298"/>
            <ac:spMk id="4" creationId="{D37A8B09-1E0A-4D5D-A2E2-5DF7C587EE63}"/>
          </ac:spMkLst>
        </pc:spChg>
      </pc:sldChg>
      <pc:sldChg chg="add del">
        <pc:chgData name="Marco Barbone" userId="e4afca254f8b4a11" providerId="LiveId" clId="{CBF16A5F-090A-4966-81AE-9A5D38668CBC}" dt="2021-04-08T13:57:27.459" v="688" actId="47"/>
        <pc:sldMkLst>
          <pc:docMk/>
          <pc:sldMk cId="2123766126" sldId="299"/>
        </pc:sldMkLst>
        <pc:spChg chg="mod">
          <ac:chgData name="Marco Barbone" userId="e4afca254f8b4a11" providerId="LiveId" clId="{CBF16A5F-090A-4966-81AE-9A5D38668CBC}" dt="2021-04-12T16:43:17.693" v="4398" actId="1076"/>
          <ac:spMkLst>
            <pc:docMk/>
            <pc:sldMk cId="2123766126" sldId="299"/>
            <ac:spMk id="10" creationId="{DB148A86-1998-4676-B2AA-BE79EC67C004}"/>
          </ac:spMkLst>
        </pc:spChg>
        <pc:spChg chg="del">
          <ac:chgData name="Marco Barbone" userId="e4afca254f8b4a11" providerId="LiveId" clId="{CBF16A5F-090A-4966-81AE-9A5D38668CBC}" dt="2021-04-12T16:43:06.177" v="4391" actId="478"/>
          <ac:spMkLst>
            <pc:docMk/>
            <pc:sldMk cId="2123766126" sldId="299"/>
            <ac:spMk id="11" creationId="{BE0D7235-EFD9-440E-9418-E66B957D0EAF}"/>
          </ac:spMkLst>
        </pc:spChg>
        <pc:picChg chg="mod">
          <ac:chgData name="Marco Barbone" userId="e4afca254f8b4a11" providerId="LiveId" clId="{CBF16A5F-090A-4966-81AE-9A5D38668CBC}" dt="2021-04-12T16:43:07.988" v="4393" actId="1076"/>
          <ac:picMkLst>
            <pc:docMk/>
            <pc:sldMk cId="2123766126" sldId="299"/>
            <ac:picMk id="2050" creationId="{8945F9A6-73B6-4D2F-B8BE-2A239482AF34}"/>
          </ac:picMkLst>
        </pc:picChg>
      </pc:sldChg>
      <pc:sldChg chg="addSp delSp modSp new mod modAnim">
        <pc:chgData name="Marco Barbone" userId="e4afca254f8b4a11" providerId="LiveId" clId="{CBF16A5F-090A-4966-81AE-9A5D38668CBC}" dt="2021-04-12T16:47:28.078" v="4544"/>
        <pc:sldMkLst>
          <pc:docMk/>
          <pc:sldMk cId="4237788241" sldId="300"/>
        </pc:sldMkLst>
        <pc:spChg chg="del">
          <ac:chgData name="Marco Barbone" userId="e4afca254f8b4a11" providerId="LiveId" clId="{CBF16A5F-090A-4966-81AE-9A5D38668CBC}" dt="2021-04-12T16:43:38.975" v="4400" actId="478"/>
          <ac:spMkLst>
            <pc:docMk/>
            <pc:sldMk cId="4237788241" sldId="300"/>
            <ac:spMk id="3" creationId="{D7D5D938-C137-4EF4-A0C1-F41510821764}"/>
          </ac:spMkLst>
        </pc:spChg>
        <pc:spChg chg="add mod">
          <ac:chgData name="Marco Barbone" userId="e4afca254f8b4a11" providerId="LiveId" clId="{CBF16A5F-090A-4966-81AE-9A5D38668CBC}" dt="2021-04-12T16:44:49.212" v="4443" actId="1076"/>
          <ac:spMkLst>
            <pc:docMk/>
            <pc:sldMk cId="4237788241" sldId="300"/>
            <ac:spMk id="8" creationId="{7AB511A0-8B5F-4096-869B-98C210CA39FF}"/>
          </ac:spMkLst>
        </pc:spChg>
        <pc:spChg chg="add mod">
          <ac:chgData name="Marco Barbone" userId="e4afca254f8b4a11" providerId="LiveId" clId="{CBF16A5F-090A-4966-81AE-9A5D38668CBC}" dt="2021-04-12T16:44:22.090" v="4419" actId="1076"/>
          <ac:spMkLst>
            <pc:docMk/>
            <pc:sldMk cId="4237788241" sldId="300"/>
            <ac:spMk id="9" creationId="{08A2C861-D3E9-448A-89C3-83A74CA34C5D}"/>
          </ac:spMkLst>
        </pc:spChg>
        <pc:spChg chg="add mod">
          <ac:chgData name="Marco Barbone" userId="e4afca254f8b4a11" providerId="LiveId" clId="{CBF16A5F-090A-4966-81AE-9A5D38668CBC}" dt="2021-04-12T16:44:25.440" v="4420" actId="1076"/>
          <ac:spMkLst>
            <pc:docMk/>
            <pc:sldMk cId="4237788241" sldId="300"/>
            <ac:spMk id="10" creationId="{4F629308-9C1F-4D65-8D30-3CFD755858AF}"/>
          </ac:spMkLst>
        </pc:spChg>
        <pc:spChg chg="add mod">
          <ac:chgData name="Marco Barbone" userId="e4afca254f8b4a11" providerId="LiveId" clId="{CBF16A5F-090A-4966-81AE-9A5D38668CBC}" dt="2021-04-12T16:44:38.982" v="4429" actId="1076"/>
          <ac:spMkLst>
            <pc:docMk/>
            <pc:sldMk cId="4237788241" sldId="300"/>
            <ac:spMk id="11" creationId="{76A9EC14-5F38-4105-A78D-289D1D5BDD8F}"/>
          </ac:spMkLst>
        </pc:spChg>
        <pc:spChg chg="add mod">
          <ac:chgData name="Marco Barbone" userId="e4afca254f8b4a11" providerId="LiveId" clId="{CBF16A5F-090A-4966-81AE-9A5D38668CBC}" dt="2021-04-12T16:44:58.295" v="4450" actId="20577"/>
          <ac:spMkLst>
            <pc:docMk/>
            <pc:sldMk cId="4237788241" sldId="300"/>
            <ac:spMk id="12" creationId="{13C707B4-D7AA-439B-8267-61237B512776}"/>
          </ac:spMkLst>
        </pc:spChg>
        <pc:spChg chg="add mod">
          <ac:chgData name="Marco Barbone" userId="e4afca254f8b4a11" providerId="LiveId" clId="{CBF16A5F-090A-4966-81AE-9A5D38668CBC}" dt="2021-04-12T16:46:01.097" v="4491" actId="207"/>
          <ac:spMkLst>
            <pc:docMk/>
            <pc:sldMk cId="4237788241" sldId="300"/>
            <ac:spMk id="23" creationId="{571B4207-B0BE-4683-A5B5-BDBDBE365B90}"/>
          </ac:spMkLst>
        </pc:spChg>
        <pc:spChg chg="add mod">
          <ac:chgData name="Marco Barbone" userId="e4afca254f8b4a11" providerId="LiveId" clId="{CBF16A5F-090A-4966-81AE-9A5D38668CBC}" dt="2021-04-12T16:47:12.891" v="4542" actId="122"/>
          <ac:spMkLst>
            <pc:docMk/>
            <pc:sldMk cId="4237788241" sldId="300"/>
            <ac:spMk id="24" creationId="{88AD45E6-001D-438B-A07C-37C4C1887BBA}"/>
          </ac:spMkLst>
        </pc:spChg>
        <pc:cxnChg chg="add">
          <ac:chgData name="Marco Barbone" userId="e4afca254f8b4a11" providerId="LiveId" clId="{CBF16A5F-090A-4966-81AE-9A5D38668CBC}" dt="2021-04-12T16:45:10.608" v="4451" actId="11529"/>
          <ac:cxnSpMkLst>
            <pc:docMk/>
            <pc:sldMk cId="4237788241" sldId="300"/>
            <ac:cxnSpMk id="14" creationId="{67C58311-4DB0-41A7-A44C-12EEB2E034C4}"/>
          </ac:cxnSpMkLst>
        </pc:cxnChg>
        <pc:cxnChg chg="add">
          <ac:chgData name="Marco Barbone" userId="e4afca254f8b4a11" providerId="LiveId" clId="{CBF16A5F-090A-4966-81AE-9A5D38668CBC}" dt="2021-04-12T16:45:15.798" v="4452" actId="11529"/>
          <ac:cxnSpMkLst>
            <pc:docMk/>
            <pc:sldMk cId="4237788241" sldId="300"/>
            <ac:cxnSpMk id="16" creationId="{4FACA2A4-C1B9-45EE-8EDC-8B829F0AF87B}"/>
          </ac:cxnSpMkLst>
        </pc:cxnChg>
        <pc:cxnChg chg="add">
          <ac:chgData name="Marco Barbone" userId="e4afca254f8b4a11" providerId="LiveId" clId="{CBF16A5F-090A-4966-81AE-9A5D38668CBC}" dt="2021-04-12T16:45:20.598" v="4453" actId="11529"/>
          <ac:cxnSpMkLst>
            <pc:docMk/>
            <pc:sldMk cId="4237788241" sldId="300"/>
            <ac:cxnSpMk id="18" creationId="{F4C3F2E8-9DD3-4B1E-B5BF-8DFE45802C28}"/>
          </ac:cxnSpMkLst>
        </pc:cxnChg>
        <pc:cxnChg chg="add">
          <ac:chgData name="Marco Barbone" userId="e4afca254f8b4a11" providerId="LiveId" clId="{CBF16A5F-090A-4966-81AE-9A5D38668CBC}" dt="2021-04-12T16:45:24.502" v="4454" actId="11529"/>
          <ac:cxnSpMkLst>
            <pc:docMk/>
            <pc:sldMk cId="4237788241" sldId="300"/>
            <ac:cxnSpMk id="20" creationId="{77BE4F39-2167-4083-8CCE-818FFDAC2830}"/>
          </ac:cxnSpMkLst>
        </pc:cxnChg>
        <pc:cxnChg chg="add">
          <ac:chgData name="Marco Barbone" userId="e4afca254f8b4a11" providerId="LiveId" clId="{CBF16A5F-090A-4966-81AE-9A5D38668CBC}" dt="2021-04-12T16:45:33.888" v="4455" actId="11529"/>
          <ac:cxnSpMkLst>
            <pc:docMk/>
            <pc:sldMk cId="4237788241" sldId="300"/>
            <ac:cxnSpMk id="22" creationId="{61EA8EB0-23A6-42BD-AE97-7FA983413287}"/>
          </ac:cxnSpMkLst>
        </pc:cxnChg>
      </pc:sldChg>
      <pc:sldChg chg="modSp add mod">
        <pc:chgData name="Marco Barbone" userId="e4afca254f8b4a11" providerId="LiveId" clId="{CBF16A5F-090A-4966-81AE-9A5D38668CBC}" dt="2021-04-12T16:48:17.684" v="4566" actId="20577"/>
        <pc:sldMkLst>
          <pc:docMk/>
          <pc:sldMk cId="2028969388" sldId="301"/>
        </pc:sldMkLst>
        <pc:spChg chg="mod">
          <ac:chgData name="Marco Barbone" userId="e4afca254f8b4a11" providerId="LiveId" clId="{CBF16A5F-090A-4966-81AE-9A5D38668CBC}" dt="2021-04-12T16:48:17.684" v="4566" actId="20577"/>
          <ac:spMkLst>
            <pc:docMk/>
            <pc:sldMk cId="2028969388" sldId="301"/>
            <ac:spMk id="3" creationId="{77796D53-981D-4DD5-B92A-D714B24B5220}"/>
          </ac:spMkLst>
        </pc:spChg>
      </pc:sldChg>
      <pc:sldChg chg="addSp delSp modSp add del mod">
        <pc:chgData name="Marco Barbone" userId="e4afca254f8b4a11" providerId="LiveId" clId="{CBF16A5F-090A-4966-81AE-9A5D38668CBC}" dt="2021-04-12T16:53:02.640" v="4712" actId="47"/>
        <pc:sldMkLst>
          <pc:docMk/>
          <pc:sldMk cId="154010578" sldId="302"/>
        </pc:sldMkLst>
        <pc:spChg chg="add del mod">
          <ac:chgData name="Marco Barbone" userId="e4afca254f8b4a11" providerId="LiveId" clId="{CBF16A5F-090A-4966-81AE-9A5D38668CBC}" dt="2021-04-12T16:52:54.034" v="4710" actId="478"/>
          <ac:spMkLst>
            <pc:docMk/>
            <pc:sldMk cId="154010578" sldId="302"/>
            <ac:spMk id="2" creationId="{DBDF6D18-BC09-49D0-A2EA-A5C308897B33}"/>
          </ac:spMkLst>
        </pc:spChg>
      </pc:sldChg>
      <pc:sldChg chg="modSp add mod">
        <pc:chgData name="Marco Barbone" userId="e4afca254f8b4a11" providerId="LiveId" clId="{CBF16A5F-090A-4966-81AE-9A5D38668CBC}" dt="2021-04-12T16:51:01.026" v="4672" actId="20577"/>
        <pc:sldMkLst>
          <pc:docMk/>
          <pc:sldMk cId="1044140364" sldId="303"/>
        </pc:sldMkLst>
        <pc:spChg chg="mod">
          <ac:chgData name="Marco Barbone" userId="e4afca254f8b4a11" providerId="LiveId" clId="{CBF16A5F-090A-4966-81AE-9A5D38668CBC}" dt="2021-04-12T16:51:01.026" v="4672" actId="20577"/>
          <ac:spMkLst>
            <pc:docMk/>
            <pc:sldMk cId="1044140364" sldId="303"/>
            <ac:spMk id="2" creationId="{212AA026-6449-4EB3-B73D-1BC82925C0B9}"/>
          </ac:spMkLst>
        </pc:spChg>
        <pc:graphicFrameChg chg="modGraphic">
          <ac:chgData name="Marco Barbone" userId="e4afca254f8b4a11" providerId="LiveId" clId="{CBF16A5F-090A-4966-81AE-9A5D38668CBC}" dt="2021-04-12T16:50:48.386" v="4635" actId="207"/>
          <ac:graphicFrameMkLst>
            <pc:docMk/>
            <pc:sldMk cId="1044140364" sldId="303"/>
            <ac:graphicFrameMk id="6" creationId="{860EB5B9-810A-4841-89D2-B1A585B63156}"/>
          </ac:graphicFrameMkLst>
        </pc:graphicFrameChg>
      </pc:sldChg>
      <pc:sldChg chg="modSp new mod ord">
        <pc:chgData name="Marco Barbone" userId="e4afca254f8b4a11" providerId="LiveId" clId="{CBF16A5F-090A-4966-81AE-9A5D38668CBC}" dt="2021-04-12T16:55:21.085" v="5021" actId="20577"/>
        <pc:sldMkLst>
          <pc:docMk/>
          <pc:sldMk cId="667655012" sldId="304"/>
        </pc:sldMkLst>
        <pc:spChg chg="mod">
          <ac:chgData name="Marco Barbone" userId="e4afca254f8b4a11" providerId="LiveId" clId="{CBF16A5F-090A-4966-81AE-9A5D38668CBC}" dt="2021-04-12T16:53:55.535" v="4815"/>
          <ac:spMkLst>
            <pc:docMk/>
            <pc:sldMk cId="667655012" sldId="304"/>
            <ac:spMk id="2" creationId="{456213D2-7DBB-42BA-BF14-FCF3E425D5E9}"/>
          </ac:spMkLst>
        </pc:spChg>
        <pc:spChg chg="mod">
          <ac:chgData name="Marco Barbone" userId="e4afca254f8b4a11" providerId="LiveId" clId="{CBF16A5F-090A-4966-81AE-9A5D38668CBC}" dt="2021-04-12T16:55:21.085" v="5021" actId="20577"/>
          <ac:spMkLst>
            <pc:docMk/>
            <pc:sldMk cId="667655012" sldId="304"/>
            <ac:spMk id="3" creationId="{911BD7D0-24B2-4191-AB46-2743078B8752}"/>
          </ac:spMkLst>
        </pc:spChg>
      </pc:sldChg>
      <pc:sldChg chg="new del">
        <pc:chgData name="Marco Barbone" userId="e4afca254f8b4a11" providerId="LiveId" clId="{CBF16A5F-090A-4966-81AE-9A5D38668CBC}" dt="2021-04-12T16:53:06.865" v="4713" actId="47"/>
        <pc:sldMkLst>
          <pc:docMk/>
          <pc:sldMk cId="2397419022" sldId="304"/>
        </pc:sldMkLst>
      </pc:sldChg>
      <pc:sldChg chg="modSp new mod modAnim">
        <pc:chgData name="Marco Barbone" userId="e4afca254f8b4a11" providerId="LiveId" clId="{CBF16A5F-090A-4966-81AE-9A5D38668CBC}" dt="2021-04-12T16:59:12.177" v="5561"/>
        <pc:sldMkLst>
          <pc:docMk/>
          <pc:sldMk cId="365143748" sldId="305"/>
        </pc:sldMkLst>
        <pc:spChg chg="mod">
          <ac:chgData name="Marco Barbone" userId="e4afca254f8b4a11" providerId="LiveId" clId="{CBF16A5F-090A-4966-81AE-9A5D38668CBC}" dt="2021-04-12T16:56:10.249" v="5033" actId="20577"/>
          <ac:spMkLst>
            <pc:docMk/>
            <pc:sldMk cId="365143748" sldId="305"/>
            <ac:spMk id="2" creationId="{A7688600-84A2-4D81-93C9-DC497F869606}"/>
          </ac:spMkLst>
        </pc:spChg>
        <pc:spChg chg="mod">
          <ac:chgData name="Marco Barbone" userId="e4afca254f8b4a11" providerId="LiveId" clId="{CBF16A5F-090A-4966-81AE-9A5D38668CBC}" dt="2021-04-12T16:59:09.865" v="5560" actId="1076"/>
          <ac:spMkLst>
            <pc:docMk/>
            <pc:sldMk cId="365143748" sldId="305"/>
            <ac:spMk id="3" creationId="{1BD158A4-1779-4400-A98B-86B04B25B6CA}"/>
          </ac:spMkLst>
        </pc:spChg>
      </pc:sldChg>
      <pc:sldMasterChg chg="addSldLayout delSldLayout modSldLayout">
        <pc:chgData name="Marco Barbone" userId="e4afca254f8b4a11" providerId="LiveId" clId="{CBF16A5F-090A-4966-81AE-9A5D38668CBC}" dt="2021-04-08T13:57:27.459" v="688" actId="47"/>
        <pc:sldMasterMkLst>
          <pc:docMk/>
          <pc:sldMasterMk cId="2585372813" sldId="2147483648"/>
        </pc:sldMasterMkLst>
        <pc:sldLayoutChg chg="addSp modSp">
          <pc:chgData name="Marco Barbone" userId="e4afca254f8b4a11" providerId="LiveId" clId="{CBF16A5F-090A-4966-81AE-9A5D38668CBC}" dt="2021-04-08T11:36:34.272" v="146"/>
          <pc:sldLayoutMkLst>
            <pc:docMk/>
            <pc:sldMasterMk cId="2585372813" sldId="2147483648"/>
            <pc:sldLayoutMk cId="37180974" sldId="2147483649"/>
          </pc:sldLayoutMkLst>
          <pc:spChg chg="add mod">
            <ac:chgData name="Marco Barbone" userId="e4afca254f8b4a11" providerId="LiveId" clId="{CBF16A5F-090A-4966-81AE-9A5D38668CBC}" dt="2021-04-08T11:36:34.272" v="146"/>
            <ac:spMkLst>
              <pc:docMk/>
              <pc:sldMasterMk cId="2585372813" sldId="2147483648"/>
              <pc:sldLayoutMk cId="37180974" sldId="2147483649"/>
              <ac:spMk id="2" creationId="{8617ADA1-7089-4623-86E9-2FB18E873F15}"/>
            </ac:spMkLst>
          </pc:spChg>
        </pc:sldLayoutChg>
        <pc:sldLayoutChg chg="addSp modSp mod">
          <pc:chgData name="Marco Barbone" userId="e4afca254f8b4a11" providerId="LiveId" clId="{CBF16A5F-090A-4966-81AE-9A5D38668CBC}" dt="2021-04-08T11:45:18.300" v="247" actId="404"/>
          <pc:sldLayoutMkLst>
            <pc:docMk/>
            <pc:sldMasterMk cId="2585372813" sldId="2147483648"/>
            <pc:sldLayoutMk cId="1569259951" sldId="2147483650"/>
          </pc:sldLayoutMkLst>
          <pc:spChg chg="add mod">
            <ac:chgData name="Marco Barbone" userId="e4afca254f8b4a11" providerId="LiveId" clId="{CBF16A5F-090A-4966-81AE-9A5D38668CBC}" dt="2021-04-08T11:38:10.611" v="148"/>
            <ac:spMkLst>
              <pc:docMk/>
              <pc:sldMasterMk cId="2585372813" sldId="2147483648"/>
              <pc:sldLayoutMk cId="1569259951" sldId="2147483650"/>
              <ac:spMk id="4" creationId="{2C6EBA00-DD15-41B5-8F41-928B33E0A185}"/>
            </ac:spMkLst>
          </pc:spChg>
          <pc:spChg chg="add mod">
            <ac:chgData name="Marco Barbone" userId="e4afca254f8b4a11" providerId="LiveId" clId="{CBF16A5F-090A-4966-81AE-9A5D38668CBC}" dt="2021-04-08T11:45:18.300" v="247" actId="404"/>
            <ac:spMkLst>
              <pc:docMk/>
              <pc:sldMasterMk cId="2585372813" sldId="2147483648"/>
              <pc:sldLayoutMk cId="1569259951" sldId="2147483650"/>
              <ac:spMk id="7" creationId="{5045F004-E9BB-4BA7-A523-292BDD585153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3.130" v="149"/>
          <pc:sldLayoutMkLst>
            <pc:docMk/>
            <pc:sldMasterMk cId="2585372813" sldId="2147483648"/>
            <pc:sldLayoutMk cId="2622752901" sldId="2147483652"/>
          </pc:sldLayoutMkLst>
          <pc:spChg chg="add mod">
            <ac:chgData name="Marco Barbone" userId="e4afca254f8b4a11" providerId="LiveId" clId="{CBF16A5F-090A-4966-81AE-9A5D38668CBC}" dt="2021-04-08T11:38:13.130" v="149"/>
            <ac:spMkLst>
              <pc:docMk/>
              <pc:sldMasterMk cId="2585372813" sldId="2147483648"/>
              <pc:sldLayoutMk cId="2622752901" sldId="2147483652"/>
              <ac:spMk id="3" creationId="{3D7768BA-8484-4005-B552-70CCA061C8A3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22.720" v="154"/>
          <pc:sldLayoutMkLst>
            <pc:docMk/>
            <pc:sldMasterMk cId="2585372813" sldId="2147483648"/>
            <pc:sldLayoutMk cId="406725857" sldId="2147483655"/>
          </pc:sldLayoutMkLst>
          <pc:spChg chg="add mod">
            <ac:chgData name="Marco Barbone" userId="e4afca254f8b4a11" providerId="LiveId" clId="{CBF16A5F-090A-4966-81AE-9A5D38668CBC}" dt="2021-04-08T11:38:22.720" v="154"/>
            <ac:spMkLst>
              <pc:docMk/>
              <pc:sldMasterMk cId="2585372813" sldId="2147483648"/>
              <pc:sldLayoutMk cId="406725857" sldId="2147483655"/>
              <ac:spMk id="2" creationId="{FEA7CA32-44C9-4560-BAA2-7234DB084C2A}"/>
            </ac:spMkLst>
          </pc:spChg>
        </pc:sldLayoutChg>
        <pc:sldLayoutChg chg="addSp modSp">
          <pc:chgData name="Marco Barbone" userId="e4afca254f8b4a11" providerId="LiveId" clId="{CBF16A5F-090A-4966-81AE-9A5D38668CBC}" dt="2021-04-08T11:36:38.514" v="147"/>
          <pc:sldLayoutMkLst>
            <pc:docMk/>
            <pc:sldMasterMk cId="2585372813" sldId="2147483648"/>
            <pc:sldLayoutMk cId="1372030003" sldId="2147483656"/>
          </pc:sldLayoutMkLst>
          <pc:spChg chg="add mod">
            <ac:chgData name="Marco Barbone" userId="e4afca254f8b4a11" providerId="LiveId" clId="{CBF16A5F-090A-4966-81AE-9A5D38668CBC}" dt="2021-04-08T11:36:38.514" v="147"/>
            <ac:spMkLst>
              <pc:docMk/>
              <pc:sldMasterMk cId="2585372813" sldId="2147483648"/>
              <pc:sldLayoutMk cId="1372030003" sldId="2147483656"/>
              <ac:spMk id="2" creationId="{9B813B29-D0D4-4CBE-8EC2-3920D9597752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7.034" v="151"/>
          <pc:sldLayoutMkLst>
            <pc:docMk/>
            <pc:sldMasterMk cId="2585372813" sldId="2147483648"/>
            <pc:sldLayoutMk cId="847259167" sldId="2147483657"/>
          </pc:sldLayoutMkLst>
          <pc:spChg chg="add mod">
            <ac:chgData name="Marco Barbone" userId="e4afca254f8b4a11" providerId="LiveId" clId="{CBF16A5F-090A-4966-81AE-9A5D38668CBC}" dt="2021-04-08T11:38:17.034" v="151"/>
            <ac:spMkLst>
              <pc:docMk/>
              <pc:sldMasterMk cId="2585372813" sldId="2147483648"/>
              <pc:sldLayoutMk cId="847259167" sldId="2147483657"/>
              <ac:spMk id="2" creationId="{C5D18E7D-8F32-40F6-B111-D71790970A74}"/>
            </ac:spMkLst>
          </pc:spChg>
        </pc:sldLayoutChg>
        <pc:sldLayoutChg chg="addSp modSp add del">
          <pc:chgData name="Marco Barbone" userId="e4afca254f8b4a11" providerId="LiveId" clId="{CBF16A5F-090A-4966-81AE-9A5D38668CBC}" dt="2021-04-08T11:38:36.627" v="156" actId="2696"/>
          <pc:sldLayoutMkLst>
            <pc:docMk/>
            <pc:sldMasterMk cId="2585372813" sldId="2147483648"/>
            <pc:sldLayoutMk cId="3929557088" sldId="2147483658"/>
          </pc:sldLayoutMkLst>
          <pc:spChg chg="add mod">
            <ac:chgData name="Marco Barbone" userId="e4afca254f8b4a11" providerId="LiveId" clId="{CBF16A5F-090A-4966-81AE-9A5D38668CBC}" dt="2021-04-08T11:38:18.519" v="152"/>
            <ac:spMkLst>
              <pc:docMk/>
              <pc:sldMasterMk cId="2585372813" sldId="2147483648"/>
              <pc:sldLayoutMk cId="3929557088" sldId="2147483658"/>
              <ac:spMk id="2" creationId="{E0236C70-275C-403E-BD72-72BDB433A58A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20.683" v="153"/>
          <pc:sldLayoutMkLst>
            <pc:docMk/>
            <pc:sldMasterMk cId="2585372813" sldId="2147483648"/>
            <pc:sldLayoutMk cId="1250341895" sldId="2147483659"/>
          </pc:sldLayoutMkLst>
          <pc:spChg chg="add mod">
            <ac:chgData name="Marco Barbone" userId="e4afca254f8b4a11" providerId="LiveId" clId="{CBF16A5F-090A-4966-81AE-9A5D38668CBC}" dt="2021-04-08T11:38:20.683" v="153"/>
            <ac:spMkLst>
              <pc:docMk/>
              <pc:sldMasterMk cId="2585372813" sldId="2147483648"/>
              <pc:sldLayoutMk cId="1250341895" sldId="2147483659"/>
              <ac:spMk id="2" creationId="{F3BCE7E9-1D78-4A56-ADDB-A74BC93F424E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4.449" v="150"/>
          <pc:sldLayoutMkLst>
            <pc:docMk/>
            <pc:sldMasterMk cId="2585372813" sldId="2147483648"/>
            <pc:sldLayoutMk cId="3128024284" sldId="2147483660"/>
          </pc:sldLayoutMkLst>
          <pc:spChg chg="add mod">
            <ac:chgData name="Marco Barbone" userId="e4afca254f8b4a11" providerId="LiveId" clId="{CBF16A5F-090A-4966-81AE-9A5D38668CBC}" dt="2021-04-08T11:38:14.449" v="150"/>
            <ac:spMkLst>
              <pc:docMk/>
              <pc:sldMasterMk cId="2585372813" sldId="2147483648"/>
              <pc:sldLayoutMk cId="3128024284" sldId="2147483660"/>
              <ac:spMk id="2" creationId="{0C1E096C-8B85-4A4F-BAC5-305AF16A2689}"/>
            </ac:spMkLst>
          </pc:spChg>
        </pc:sldLayoutChg>
        <pc:sldLayoutChg chg="new del mod">
          <pc:chgData name="Marco Barbone" userId="e4afca254f8b4a11" providerId="LiveId" clId="{CBF16A5F-090A-4966-81AE-9A5D38668CBC}" dt="2021-04-08T11:35:28.331" v="142" actId="11236"/>
          <pc:sldLayoutMkLst>
            <pc:docMk/>
            <pc:sldMasterMk cId="2585372813" sldId="2147483648"/>
            <pc:sldLayoutMk cId="2353156918" sldId="2147483661"/>
          </pc:sldLayoutMkLst>
        </pc:sldLayoutChg>
        <pc:sldLayoutChg chg="del">
          <pc:chgData name="Marco Barbone" userId="e4afca254f8b4a11" providerId="LiveId" clId="{CBF16A5F-090A-4966-81AE-9A5D38668CBC}" dt="2021-04-08T13:57:27.459" v="688" actId="47"/>
          <pc:sldLayoutMkLst>
            <pc:docMk/>
            <pc:sldMasterMk cId="2585372813" sldId="2147483648"/>
            <pc:sldLayoutMk cId="3601097424" sldId="2147483661"/>
          </pc:sldLayoutMkLst>
        </pc:sldLayoutChg>
      </pc:sldMasterChg>
    </pc:docChg>
  </pc:docChgLst>
  <pc:docChgLst>
    <pc:chgData name="Barbone, Marco" userId="S::mb5119@ic.ac.uk::c093bda2-3826-4d17-befc-161a3f757868" providerId="AD" clId="Web-{882311AD-F3D8-719F-1608-8B09EF477001}"/>
    <pc:docChg chg="modSld">
      <pc:chgData name="Barbone, Marco" userId="S::mb5119@ic.ac.uk::c093bda2-3826-4d17-befc-161a3f757868" providerId="AD" clId="Web-{882311AD-F3D8-719F-1608-8B09EF477001}" dt="2022-03-03T11:29:05.156" v="9" actId="14100"/>
      <pc:docMkLst>
        <pc:docMk/>
      </pc:docMkLst>
      <pc:sldChg chg="addSp delSp modSp">
        <pc:chgData name="Barbone, Marco" userId="S::mb5119@ic.ac.uk::c093bda2-3826-4d17-befc-161a3f757868" providerId="AD" clId="Web-{882311AD-F3D8-719F-1608-8B09EF477001}" dt="2022-03-03T11:29:05.156" v="9" actId="14100"/>
        <pc:sldMkLst>
          <pc:docMk/>
          <pc:sldMk cId="3757047973" sldId="265"/>
        </pc:sldMkLst>
        <pc:spChg chg="del">
          <ac:chgData name="Barbone, Marco" userId="S::mb5119@ic.ac.uk::c093bda2-3826-4d17-befc-161a3f757868" providerId="AD" clId="Web-{882311AD-F3D8-719F-1608-8B09EF477001}" dt="2022-03-03T11:28:36.576" v="0"/>
          <ac:spMkLst>
            <pc:docMk/>
            <pc:sldMk cId="3757047973" sldId="265"/>
            <ac:spMk id="20" creationId="{1FC6BF84-7F45-4692-9E56-0B4549EC3FD2}"/>
          </ac:spMkLst>
        </pc:spChg>
        <pc:picChg chg="add mod ord">
          <ac:chgData name="Barbone, Marco" userId="S::mb5119@ic.ac.uk::c093bda2-3826-4d17-befc-161a3f757868" providerId="AD" clId="Web-{882311AD-F3D8-719F-1608-8B09EF477001}" dt="2022-03-03T11:29:05.156" v="9" actId="14100"/>
          <ac:picMkLst>
            <pc:docMk/>
            <pc:sldMk cId="3757047973" sldId="265"/>
            <ac:picMk id="2" creationId="{CDC2F7FC-8FF2-4B9B-B54D-37B60118D28A}"/>
          </ac:picMkLst>
        </pc:picChg>
        <pc:picChg chg="add mod">
          <ac:chgData name="Barbone, Marco" userId="S::mb5119@ic.ac.uk::c093bda2-3826-4d17-befc-161a3f757868" providerId="AD" clId="Web-{882311AD-F3D8-719F-1608-8B09EF477001}" dt="2022-03-03T11:28:52.499" v="7" actId="1076"/>
          <ac:picMkLst>
            <pc:docMk/>
            <pc:sldMk cId="3757047973" sldId="265"/>
            <ac:picMk id="3" creationId="{0CD95661-BB9C-48AF-9CE5-7F810C3D7823}"/>
          </ac:picMkLst>
        </pc:picChg>
      </pc:sldChg>
    </pc:docChg>
  </pc:docChgLst>
  <pc:docChgLst>
    <pc:chgData name="Marco Barbone" userId="e4afca254f8b4a11" providerId="LiveId" clId="{4818E429-806A-4066-B5DE-B98B57F35E07}"/>
    <pc:docChg chg="undo redo custSel addSld delSld modSld sldOrd">
      <pc:chgData name="Marco Barbone" userId="e4afca254f8b4a11" providerId="LiveId" clId="{4818E429-806A-4066-B5DE-B98B57F35E07}" dt="2021-04-14T12:57:47.991" v="3811" actId="47"/>
      <pc:docMkLst>
        <pc:docMk/>
      </pc:docMkLst>
      <pc:sldChg chg="add del mod modShow">
        <pc:chgData name="Marco Barbone" userId="e4afca254f8b4a11" providerId="LiveId" clId="{4818E429-806A-4066-B5DE-B98B57F35E07}" dt="2021-04-14T12:57:47.991" v="3811" actId="47"/>
        <pc:sldMkLst>
          <pc:docMk/>
          <pc:sldMk cId="2148043921" sldId="270"/>
        </pc:sldMkLst>
      </pc:sldChg>
      <pc:sldChg chg="modSp add mod">
        <pc:chgData name="Marco Barbone" userId="e4afca254f8b4a11" providerId="LiveId" clId="{4818E429-806A-4066-B5DE-B98B57F35E07}" dt="2021-04-14T11:08:47.098" v="3264" actId="20577"/>
        <pc:sldMkLst>
          <pc:docMk/>
          <pc:sldMk cId="252989539" sldId="271"/>
        </pc:sldMkLst>
        <pc:spChg chg="mod">
          <ac:chgData name="Marco Barbone" userId="e4afca254f8b4a11" providerId="LiveId" clId="{4818E429-806A-4066-B5DE-B98B57F35E07}" dt="2021-04-14T11:08:47.098" v="3264" actId="20577"/>
          <ac:spMkLst>
            <pc:docMk/>
            <pc:sldMk cId="252989539" sldId="271"/>
            <ac:spMk id="3" creationId="{B745C3CE-B521-48B5-B42E-12640DD712C0}"/>
          </ac:spMkLst>
        </pc:spChg>
      </pc:sldChg>
      <pc:sldChg chg="modSp mod modAnim">
        <pc:chgData name="Marco Barbone" userId="e4afca254f8b4a11" providerId="LiveId" clId="{4818E429-806A-4066-B5DE-B98B57F35E07}" dt="2021-04-13T17:10:38.371" v="3029"/>
        <pc:sldMkLst>
          <pc:docMk/>
          <pc:sldMk cId="0" sldId="273"/>
        </pc:sldMkLst>
        <pc:spChg chg="mod">
          <ac:chgData name="Marco Barbone" userId="e4afca254f8b4a11" providerId="LiveId" clId="{4818E429-806A-4066-B5DE-B98B57F35E07}" dt="2021-04-13T16:29:35.646" v="2615" actId="20577"/>
          <ac:spMkLst>
            <pc:docMk/>
            <pc:sldMk cId="0" sldId="273"/>
            <ac:spMk id="39938" creationId="{B0C907A8-1685-4380-A950-C70D3EE833EF}"/>
          </ac:spMkLst>
        </pc:spChg>
      </pc:sldChg>
      <pc:sldChg chg="modAnim">
        <pc:chgData name="Marco Barbone" userId="e4afca254f8b4a11" providerId="LiveId" clId="{4818E429-806A-4066-B5DE-B98B57F35E07}" dt="2021-04-13T17:10:43.378" v="3030"/>
        <pc:sldMkLst>
          <pc:docMk/>
          <pc:sldMk cId="0" sldId="274"/>
        </pc:sldMkLst>
      </pc:sldChg>
      <pc:sldChg chg="modSp mod">
        <pc:chgData name="Marco Barbone" userId="e4afca254f8b4a11" providerId="LiveId" clId="{4818E429-806A-4066-B5DE-B98B57F35E07}" dt="2021-04-14T11:23:09.338" v="3740" actId="20577"/>
        <pc:sldMkLst>
          <pc:docMk/>
          <pc:sldMk cId="3786495795" sldId="277"/>
        </pc:sldMkLst>
        <pc:spChg chg="mod">
          <ac:chgData name="Marco Barbone" userId="e4afca254f8b4a11" providerId="LiveId" clId="{4818E429-806A-4066-B5DE-B98B57F35E07}" dt="2021-04-14T11:23:09.338" v="3740" actId="20577"/>
          <ac:spMkLst>
            <pc:docMk/>
            <pc:sldMk cId="3786495795" sldId="277"/>
            <ac:spMk id="2" creationId="{04B9C17A-CC8A-4F0F-AFE9-0D272B3324C6}"/>
          </ac:spMkLst>
        </pc:spChg>
        <pc:spChg chg="mod">
          <ac:chgData name="Marco Barbone" userId="e4afca254f8b4a11" providerId="LiveId" clId="{4818E429-806A-4066-B5DE-B98B57F35E07}" dt="2021-04-13T14:52:43.755" v="1248" actId="21"/>
          <ac:spMkLst>
            <pc:docMk/>
            <pc:sldMk cId="3786495795" sldId="277"/>
            <ac:spMk id="7" creationId="{198A1DCB-6ADF-4FA8-8039-5DD6BB42D8A9}"/>
          </ac:spMkLst>
        </pc:spChg>
      </pc:sldChg>
      <pc:sldChg chg="addSp delSp modSp mod ord">
        <pc:chgData name="Marco Barbone" userId="e4afca254f8b4a11" providerId="LiveId" clId="{4818E429-806A-4066-B5DE-B98B57F35E07}" dt="2021-04-13T16:08:59.161" v="2342" actId="1076"/>
        <pc:sldMkLst>
          <pc:docMk/>
          <pc:sldMk cId="525778208" sldId="283"/>
        </pc:sldMkLst>
        <pc:spChg chg="mod">
          <ac:chgData name="Marco Barbone" userId="e4afca254f8b4a11" providerId="LiveId" clId="{4818E429-806A-4066-B5DE-B98B57F35E07}" dt="2021-04-13T16:07:10.956" v="2302" actId="1076"/>
          <ac:spMkLst>
            <pc:docMk/>
            <pc:sldMk cId="525778208" sldId="283"/>
            <ac:spMk id="23" creationId="{43FCF010-6BD3-423E-8350-D8C4F49A7F0E}"/>
          </ac:spMkLst>
        </pc:spChg>
        <pc:spChg chg="del mod">
          <ac:chgData name="Marco Barbone" userId="e4afca254f8b4a11" providerId="LiveId" clId="{4818E429-806A-4066-B5DE-B98B57F35E07}" dt="2021-04-13T16:06:31.506" v="2270" actId="21"/>
          <ac:spMkLst>
            <pc:docMk/>
            <pc:sldMk cId="525778208" sldId="283"/>
            <ac:spMk id="29" creationId="{10A48CC6-76C1-415B-B611-D5B81A876756}"/>
          </ac:spMkLst>
        </pc:spChg>
        <pc:spChg chg="add mod">
          <ac:chgData name="Marco Barbone" userId="e4afca254f8b4a11" providerId="LiveId" clId="{4818E429-806A-4066-B5DE-B98B57F35E07}" dt="2021-04-13T16:07:53.209" v="2315" actId="207"/>
          <ac:spMkLst>
            <pc:docMk/>
            <pc:sldMk cId="525778208" sldId="283"/>
            <ac:spMk id="32" creationId="{19592A58-C765-44B8-BC56-C2D2565C544E}"/>
          </ac:spMkLst>
        </pc:spChg>
        <pc:spChg chg="add mod">
          <ac:chgData name="Marco Barbone" userId="e4afca254f8b4a11" providerId="LiveId" clId="{4818E429-806A-4066-B5DE-B98B57F35E07}" dt="2021-04-13T16:08:59.161" v="2342" actId="1076"/>
          <ac:spMkLst>
            <pc:docMk/>
            <pc:sldMk cId="525778208" sldId="283"/>
            <ac:spMk id="38" creationId="{62674124-2695-4A5F-9AFF-F33E8F0603BD}"/>
          </ac:spMkLst>
        </pc:spChg>
        <pc:spChg chg="add del mod">
          <ac:chgData name="Marco Barbone" userId="e4afca254f8b4a11" providerId="LiveId" clId="{4818E429-806A-4066-B5DE-B98B57F35E07}" dt="2021-04-13T16:07:55.893" v="2316" actId="207"/>
          <ac:spMkLst>
            <pc:docMk/>
            <pc:sldMk cId="525778208" sldId="283"/>
            <ac:spMk id="49" creationId="{ED261FC4-7BA9-4198-BD21-075177A16784}"/>
          </ac:spMkLst>
        </pc:spChg>
        <pc:spChg chg="mod">
          <ac:chgData name="Marco Barbone" userId="e4afca254f8b4a11" providerId="LiveId" clId="{4818E429-806A-4066-B5DE-B98B57F35E07}" dt="2021-04-13T16:07:02.758" v="2299" actId="20577"/>
          <ac:spMkLst>
            <pc:docMk/>
            <pc:sldMk cId="525778208" sldId="283"/>
            <ac:spMk id="49154" creationId="{114BFC5B-9615-49FF-8728-94A6BC679D54}"/>
          </ac:spMkLst>
        </pc:spChg>
        <pc:cxnChg chg="add del mod">
          <ac:chgData name="Marco Barbone" userId="e4afca254f8b4a11" providerId="LiveId" clId="{4818E429-806A-4066-B5DE-B98B57F35E07}" dt="2021-04-13T16:07:08.355" v="2301" actId="478"/>
          <ac:cxnSpMkLst>
            <pc:docMk/>
            <pc:sldMk cId="525778208" sldId="283"/>
            <ac:cxnSpMk id="3" creationId="{B6762125-5EDB-4F7B-BC98-9C6D2ADB2A46}"/>
          </ac:cxnSpMkLst>
        </pc:cxnChg>
        <pc:cxnChg chg="del mod">
          <ac:chgData name="Marco Barbone" userId="e4afca254f8b4a11" providerId="LiveId" clId="{4818E429-806A-4066-B5DE-B98B57F35E07}" dt="2021-04-13T16:06:42.342" v="2274" actId="478"/>
          <ac:cxnSpMkLst>
            <pc:docMk/>
            <pc:sldMk cId="525778208" sldId="283"/>
            <ac:cxnSpMk id="4" creationId="{8BC223D3-F2F9-49FF-855F-D0393CAD20F6}"/>
          </ac:cxnSpMkLst>
        </pc:cxnChg>
        <pc:cxnChg chg="add mod">
          <ac:chgData name="Marco Barbone" userId="e4afca254f8b4a11" providerId="LiveId" clId="{4818E429-806A-4066-B5DE-B98B57F35E07}" dt="2021-04-13T16:06:38.071" v="2272" actId="21"/>
          <ac:cxnSpMkLst>
            <pc:docMk/>
            <pc:sldMk cId="525778208" sldId="283"/>
            <ac:cxnSpMk id="6" creationId="{114F4B1C-7957-4898-9991-3CED512A92E2}"/>
          </ac:cxnSpMkLst>
        </pc:cxnChg>
        <pc:cxnChg chg="add del">
          <ac:chgData name="Marco Barbone" userId="e4afca254f8b4a11" providerId="LiveId" clId="{4818E429-806A-4066-B5DE-B98B57F35E07}" dt="2021-04-13T16:06:01.842" v="2268" actId="478"/>
          <ac:cxnSpMkLst>
            <pc:docMk/>
            <pc:sldMk cId="525778208" sldId="283"/>
            <ac:cxnSpMk id="9" creationId="{BF529BB2-FA01-4376-A0A2-6811AD3F82AD}"/>
          </ac:cxnSpMkLst>
        </pc:cxnChg>
        <pc:cxnChg chg="mod">
          <ac:chgData name="Marco Barbone" userId="e4afca254f8b4a11" providerId="LiveId" clId="{4818E429-806A-4066-B5DE-B98B57F35E07}" dt="2021-04-13T16:07:21.647" v="2309" actId="14100"/>
          <ac:cxnSpMkLst>
            <pc:docMk/>
            <pc:sldMk cId="525778208" sldId="283"/>
            <ac:cxnSpMk id="10" creationId="{71A2C029-74E4-4D6D-94E1-600B729EEDF8}"/>
          </ac:cxnSpMkLst>
        </pc:cxnChg>
        <pc:cxnChg chg="add del mod">
          <ac:chgData name="Marco Barbone" userId="e4afca254f8b4a11" providerId="LiveId" clId="{4818E429-806A-4066-B5DE-B98B57F35E07}" dt="2021-04-13T16:07:06.578" v="2300" actId="478"/>
          <ac:cxnSpMkLst>
            <pc:docMk/>
            <pc:sldMk cId="525778208" sldId="283"/>
            <ac:cxnSpMk id="13" creationId="{9F90516D-0105-48B7-A7E0-F8C67241EB5F}"/>
          </ac:cxnSpMkLst>
        </pc:cxnChg>
        <pc:cxnChg chg="add">
          <ac:chgData name="Marco Barbone" userId="e4afca254f8b4a11" providerId="LiveId" clId="{4818E429-806A-4066-B5DE-B98B57F35E07}" dt="2021-04-13T16:07:26.482" v="2310" actId="11529"/>
          <ac:cxnSpMkLst>
            <pc:docMk/>
            <pc:sldMk cId="525778208" sldId="283"/>
            <ac:cxnSpMk id="20" creationId="{17A23B20-F1DE-47A0-A1C6-3A98DD437B1D}"/>
          </ac:cxnSpMkLst>
        </pc:cxnChg>
        <pc:cxnChg chg="add mod">
          <ac:chgData name="Marco Barbone" userId="e4afca254f8b4a11" providerId="LiveId" clId="{4818E429-806A-4066-B5DE-B98B57F35E07}" dt="2021-04-13T16:07:44.778" v="2314" actId="1076"/>
          <ac:cxnSpMkLst>
            <pc:docMk/>
            <pc:sldMk cId="525778208" sldId="283"/>
            <ac:cxnSpMk id="22" creationId="{6308BAD0-A77A-4C96-9910-F2A122D3BF52}"/>
          </ac:cxnSpMkLst>
        </pc:cxnChg>
        <pc:cxnChg chg="add mod">
          <ac:chgData name="Marco Barbone" userId="e4afca254f8b4a11" providerId="LiveId" clId="{4818E429-806A-4066-B5DE-B98B57F35E07}" dt="2021-04-13T16:07:36.101" v="2313" actId="14100"/>
          <ac:cxnSpMkLst>
            <pc:docMk/>
            <pc:sldMk cId="525778208" sldId="283"/>
            <ac:cxnSpMk id="25" creationId="{E41A3D37-1217-47E1-9B33-30A82C5F6D6D}"/>
          </ac:cxnSpMkLst>
        </pc:cxnChg>
        <pc:cxnChg chg="add mod">
          <ac:chgData name="Marco Barbone" userId="e4afca254f8b4a11" providerId="LiveId" clId="{4818E429-806A-4066-B5DE-B98B57F35E07}" dt="2021-04-13T16:08:59.161" v="2342" actId="1076"/>
          <ac:cxnSpMkLst>
            <pc:docMk/>
            <pc:sldMk cId="525778208" sldId="283"/>
            <ac:cxnSpMk id="34" creationId="{19750DB3-1CFF-459F-85C0-F1206A6BCFDD}"/>
          </ac:cxnSpMkLst>
        </pc:cxnChg>
        <pc:cxnChg chg="add mod">
          <ac:chgData name="Marco Barbone" userId="e4afca254f8b4a11" providerId="LiveId" clId="{4818E429-806A-4066-B5DE-B98B57F35E07}" dt="2021-04-13T16:08:59.161" v="2342" actId="1076"/>
          <ac:cxnSpMkLst>
            <pc:docMk/>
            <pc:sldMk cId="525778208" sldId="283"/>
            <ac:cxnSpMk id="37" creationId="{E48AC1FD-2F7A-44A0-94BF-E0D5440428BA}"/>
          </ac:cxnSpMkLst>
        </pc:cxnChg>
      </pc:sldChg>
      <pc:sldChg chg="modSp mod">
        <pc:chgData name="Marco Barbone" userId="e4afca254f8b4a11" providerId="LiveId" clId="{4818E429-806A-4066-B5DE-B98B57F35E07}" dt="2021-04-14T11:26:07.857" v="3793" actId="207"/>
        <pc:sldMkLst>
          <pc:docMk/>
          <pc:sldMk cId="3966359822" sldId="285"/>
        </pc:sldMkLst>
        <pc:graphicFrameChg chg="mod modGraphic">
          <ac:chgData name="Marco Barbone" userId="e4afca254f8b4a11" providerId="LiveId" clId="{4818E429-806A-4066-B5DE-B98B57F35E07}" dt="2021-04-14T11:26:07.857" v="3793" actId="207"/>
          <ac:graphicFrameMkLst>
            <pc:docMk/>
            <pc:sldMk cId="3966359822" sldId="285"/>
            <ac:graphicFrameMk id="6" creationId="{860EB5B9-810A-4841-89D2-B1A585B63156}"/>
          </ac:graphicFrameMkLst>
        </pc:graphicFrameChg>
      </pc:sldChg>
      <pc:sldChg chg="modSp mod">
        <pc:chgData name="Marco Barbone" userId="e4afca254f8b4a11" providerId="LiveId" clId="{4818E429-806A-4066-B5DE-B98B57F35E07}" dt="2021-04-13T14:52:35.904" v="1247" actId="20577"/>
        <pc:sldMkLst>
          <pc:docMk/>
          <pc:sldMk cId="3590714306" sldId="292"/>
        </pc:sldMkLst>
        <pc:spChg chg="mod">
          <ac:chgData name="Marco Barbone" userId="e4afca254f8b4a11" providerId="LiveId" clId="{4818E429-806A-4066-B5DE-B98B57F35E07}" dt="2021-04-13T14:52:35.904" v="1247" actId="20577"/>
          <ac:spMkLst>
            <pc:docMk/>
            <pc:sldMk cId="3590714306" sldId="292"/>
            <ac:spMk id="7" creationId="{FC5509FB-094F-41DC-B9E9-6E5F8D7EE75D}"/>
          </ac:spMkLst>
        </pc:spChg>
      </pc:sldChg>
      <pc:sldChg chg="modSp mod">
        <pc:chgData name="Marco Barbone" userId="e4afca254f8b4a11" providerId="LiveId" clId="{4818E429-806A-4066-B5DE-B98B57F35E07}" dt="2021-04-14T11:22:18.170" v="3708" actId="113"/>
        <pc:sldMkLst>
          <pc:docMk/>
          <pc:sldMk cId="2041793478" sldId="293"/>
        </pc:sldMkLst>
        <pc:spChg chg="mod">
          <ac:chgData name="Marco Barbone" userId="e4afca254f8b4a11" providerId="LiveId" clId="{4818E429-806A-4066-B5DE-B98B57F35E07}" dt="2021-04-14T11:22:18.170" v="3708" actId="113"/>
          <ac:spMkLst>
            <pc:docMk/>
            <pc:sldMk cId="2041793478" sldId="293"/>
            <ac:spMk id="3" creationId="{A9DE49A9-8B62-41D5-B509-A9D12D8C91AB}"/>
          </ac:spMkLst>
        </pc:spChg>
      </pc:sldChg>
      <pc:sldChg chg="addSp delSp modSp add del mod modTransition modClrScheme chgLayout">
        <pc:chgData name="Marco Barbone" userId="e4afca254f8b4a11" providerId="LiveId" clId="{4818E429-806A-4066-B5DE-B98B57F35E07}" dt="2021-04-14T11:32:53.906" v="3796" actId="20577"/>
        <pc:sldMkLst>
          <pc:docMk/>
          <pc:sldMk cId="3559289807" sldId="294"/>
        </pc:sldMkLst>
        <pc:spChg chg="add del mod or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3" creationId="{AD7FAD39-CCB6-4721-959B-81EAA4F2281D}"/>
          </ac:spMkLst>
        </pc:spChg>
        <pc:spChg chg="add 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74" creationId="{E6EF53D2-8080-4CA4-B6BE-341D77B749E1}"/>
          </ac:spMkLst>
        </pc:spChg>
        <pc:spChg chg="add 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76" creationId="{237A32A8-7A19-4F1B-876D-7C12B3DE7DB5}"/>
          </ac:spMkLst>
        </pc:spChg>
        <pc:spChg chg="del">
          <ac:chgData name="Marco Barbone" userId="e4afca254f8b4a11" providerId="LiveId" clId="{4818E429-806A-4066-B5DE-B98B57F35E07}" dt="2021-04-13T16:11:33.273" v="2346" actId="478"/>
          <ac:spMkLst>
            <pc:docMk/>
            <pc:sldMk cId="3559289807" sldId="294"/>
            <ac:spMk id="15362" creationId="{1725BD59-381E-4ADA-83CA-B55C2DF4D9C5}"/>
          </ac:spMkLst>
        </pc:spChg>
        <pc:spChg chg="mod">
          <ac:chgData name="Marco Barbone" userId="e4afca254f8b4a11" providerId="LiveId" clId="{4818E429-806A-4066-B5DE-B98B57F35E07}" dt="2021-04-14T11:32:53.906" v="3796" actId="20577"/>
          <ac:spMkLst>
            <pc:docMk/>
            <pc:sldMk cId="3559289807" sldId="294"/>
            <ac:spMk id="15363" creationId="{2ACF9D25-D92B-4679-AC7C-D05D9877D7C3}"/>
          </ac:spMkLst>
        </pc:spChg>
        <pc:spChg chg="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15364" creationId="{09E80AB0-4044-4BC1-AF1F-7593CCCF9859}"/>
          </ac:spMkLst>
        </pc:spChg>
        <pc:spChg chg="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15365" creationId="{89FA6CA4-F3EE-4312-A1A1-A3202E4C7EA1}"/>
          </ac:spMkLst>
        </pc:spChg>
        <pc:picChg chg="del">
          <ac:chgData name="Marco Barbone" userId="e4afca254f8b4a11" providerId="LiveId" clId="{4818E429-806A-4066-B5DE-B98B57F35E07}" dt="2021-04-13T16:11:37.497" v="2348" actId="478"/>
          <ac:picMkLst>
            <pc:docMk/>
            <pc:sldMk cId="3559289807" sldId="294"/>
            <ac:picMk id="15366" creationId="{246A6A3C-E9AA-4082-B690-076AC692B001}"/>
          </ac:picMkLst>
        </pc:picChg>
      </pc:sldChg>
      <pc:sldChg chg="modSp mod">
        <pc:chgData name="Marco Barbone" userId="e4afca254f8b4a11" providerId="LiveId" clId="{4818E429-806A-4066-B5DE-B98B57F35E07}" dt="2021-04-14T11:23:48.996" v="3745" actId="20577"/>
        <pc:sldMkLst>
          <pc:docMk/>
          <pc:sldMk cId="1777557318" sldId="296"/>
        </pc:sldMkLst>
        <pc:spChg chg="mod">
          <ac:chgData name="Marco Barbone" userId="e4afca254f8b4a11" providerId="LiveId" clId="{4818E429-806A-4066-B5DE-B98B57F35E07}" dt="2021-04-14T11:23:48.996" v="3745" actId="20577"/>
          <ac:spMkLst>
            <pc:docMk/>
            <pc:sldMk cId="1777557318" sldId="296"/>
            <ac:spMk id="2" creationId="{84173150-1228-418C-8DE9-9622A0F9681B}"/>
          </ac:spMkLst>
        </pc:spChg>
      </pc:sldChg>
      <pc:sldChg chg="modSp mod">
        <pc:chgData name="Marco Barbone" userId="e4afca254f8b4a11" providerId="LiveId" clId="{4818E429-806A-4066-B5DE-B98B57F35E07}" dt="2021-04-13T14:52:49.672" v="1250" actId="20577"/>
        <pc:sldMkLst>
          <pc:docMk/>
          <pc:sldMk cId="993745923" sldId="297"/>
        </pc:sldMkLst>
        <pc:spChg chg="mod">
          <ac:chgData name="Marco Barbone" userId="e4afca254f8b4a11" providerId="LiveId" clId="{4818E429-806A-4066-B5DE-B98B57F35E07}" dt="2021-04-13T14:52:49.672" v="1250" actId="20577"/>
          <ac:spMkLst>
            <pc:docMk/>
            <pc:sldMk cId="993745923" sldId="297"/>
            <ac:spMk id="7" creationId="{198A1DCB-6ADF-4FA8-8039-5DD6BB42D8A9}"/>
          </ac:spMkLst>
        </pc:spChg>
      </pc:sldChg>
      <pc:sldChg chg="modSp mod">
        <pc:chgData name="Marco Barbone" userId="e4afca254f8b4a11" providerId="LiveId" clId="{4818E429-806A-4066-B5DE-B98B57F35E07}" dt="2021-04-14T11:20:51.577" v="3669" actId="20577"/>
        <pc:sldMkLst>
          <pc:docMk/>
          <pc:sldMk cId="4237788241" sldId="300"/>
        </pc:sldMkLst>
        <pc:spChg chg="mod">
          <ac:chgData name="Marco Barbone" userId="e4afca254f8b4a11" providerId="LiveId" clId="{4818E429-806A-4066-B5DE-B98B57F35E07}" dt="2021-04-14T11:20:51.577" v="3669" actId="20577"/>
          <ac:spMkLst>
            <pc:docMk/>
            <pc:sldMk cId="4237788241" sldId="300"/>
            <ac:spMk id="2" creationId="{9E76DBE4-12F2-4A8C-9510-D2C35B788DFA}"/>
          </ac:spMkLst>
        </pc:spChg>
      </pc:sldChg>
      <pc:sldChg chg="modSp mod">
        <pc:chgData name="Marco Barbone" userId="e4afca254f8b4a11" providerId="LiveId" clId="{4818E429-806A-4066-B5DE-B98B57F35E07}" dt="2021-04-14T11:26:00.440" v="3792" actId="207"/>
        <pc:sldMkLst>
          <pc:docMk/>
          <pc:sldMk cId="1044140364" sldId="303"/>
        </pc:sldMkLst>
        <pc:graphicFrameChg chg="mod modGraphic">
          <ac:chgData name="Marco Barbone" userId="e4afca254f8b4a11" providerId="LiveId" clId="{4818E429-806A-4066-B5DE-B98B57F35E07}" dt="2021-04-14T11:26:00.440" v="3792" actId="207"/>
          <ac:graphicFrameMkLst>
            <pc:docMk/>
            <pc:sldMk cId="1044140364" sldId="303"/>
            <ac:graphicFrameMk id="6" creationId="{860EB5B9-810A-4841-89D2-B1A585B63156}"/>
          </ac:graphicFrameMkLst>
        </pc:graphicFrameChg>
      </pc:sldChg>
      <pc:sldChg chg="modSp mod">
        <pc:chgData name="Marco Barbone" userId="e4afca254f8b4a11" providerId="LiveId" clId="{4818E429-806A-4066-B5DE-B98B57F35E07}" dt="2021-04-14T11:12:48.305" v="3309" actId="20577"/>
        <pc:sldMkLst>
          <pc:docMk/>
          <pc:sldMk cId="667655012" sldId="304"/>
        </pc:sldMkLst>
        <pc:spChg chg="mod">
          <ac:chgData name="Marco Barbone" userId="e4afca254f8b4a11" providerId="LiveId" clId="{4818E429-806A-4066-B5DE-B98B57F35E07}" dt="2021-04-14T11:12:48.305" v="3309" actId="20577"/>
          <ac:spMkLst>
            <pc:docMk/>
            <pc:sldMk cId="667655012" sldId="304"/>
            <ac:spMk id="3" creationId="{911BD7D0-24B2-4191-AB46-2743078B8752}"/>
          </ac:spMkLst>
        </pc:spChg>
      </pc:sldChg>
      <pc:sldChg chg="addSp delSp modSp new mod ord">
        <pc:chgData name="Marco Barbone" userId="e4afca254f8b4a11" providerId="LiveId" clId="{4818E429-806A-4066-B5DE-B98B57F35E07}" dt="2021-04-13T12:20:46.076" v="325"/>
        <pc:sldMkLst>
          <pc:docMk/>
          <pc:sldMk cId="1903184783" sldId="306"/>
        </pc:sldMkLst>
        <pc:spChg chg="mod">
          <ac:chgData name="Marco Barbone" userId="e4afca254f8b4a11" providerId="LiveId" clId="{4818E429-806A-4066-B5DE-B98B57F35E07}" dt="2021-04-13T10:41:16.139" v="17" actId="20577"/>
          <ac:spMkLst>
            <pc:docMk/>
            <pc:sldMk cId="1903184783" sldId="306"/>
            <ac:spMk id="2" creationId="{0C2F21C0-5A0F-4F3E-BB29-28A980484168}"/>
          </ac:spMkLst>
        </pc:spChg>
        <pc:spChg chg="del">
          <ac:chgData name="Marco Barbone" userId="e4afca254f8b4a11" providerId="LiveId" clId="{4818E429-806A-4066-B5DE-B98B57F35E07}" dt="2021-04-13T12:10:24.221" v="29" actId="3680"/>
          <ac:spMkLst>
            <pc:docMk/>
            <pc:sldMk cId="1903184783" sldId="306"/>
            <ac:spMk id="3" creationId="{43C33CA6-5E22-4BBF-921C-C2968F4FDA26}"/>
          </ac:spMkLst>
        </pc:spChg>
        <pc:spChg chg="mod">
          <ac:chgData name="Marco Barbone" userId="e4afca254f8b4a11" providerId="LiveId" clId="{4818E429-806A-4066-B5DE-B98B57F35E07}" dt="2021-04-13T12:20:46.076" v="325"/>
          <ac:spMkLst>
            <pc:docMk/>
            <pc:sldMk cId="1903184783" sldId="306"/>
            <ac:spMk id="7" creationId="{32433AF0-0566-4357-AB56-C7076087B628}"/>
          </ac:spMkLst>
        </pc:spChg>
        <pc:graphicFrameChg chg="add mod ord modGraphic">
          <ac:chgData name="Marco Barbone" userId="e4afca254f8b4a11" providerId="LiveId" clId="{4818E429-806A-4066-B5DE-B98B57F35E07}" dt="2021-04-13T12:17:38.435" v="324" actId="122"/>
          <ac:graphicFrameMkLst>
            <pc:docMk/>
            <pc:sldMk cId="1903184783" sldId="306"/>
            <ac:graphicFrameMk id="8" creationId="{595A801D-82C9-405B-90C1-14B83D0919C7}"/>
          </ac:graphicFrameMkLst>
        </pc:graphicFrameChg>
      </pc:sldChg>
      <pc:sldChg chg="add del">
        <pc:chgData name="Marco Barbone" userId="e4afca254f8b4a11" providerId="LiveId" clId="{4818E429-806A-4066-B5DE-B98B57F35E07}" dt="2021-04-14T11:20:02.359" v="3659" actId="47"/>
        <pc:sldMkLst>
          <pc:docMk/>
          <pc:sldMk cId="417466969" sldId="307"/>
        </pc:sldMkLst>
      </pc:sldChg>
      <pc:sldChg chg="modSp add del mod">
        <pc:chgData name="Marco Barbone" userId="e4afca254f8b4a11" providerId="LiveId" clId="{4818E429-806A-4066-B5DE-B98B57F35E07}" dt="2021-04-14T11:11:42.481" v="3279" actId="2696"/>
        <pc:sldMkLst>
          <pc:docMk/>
          <pc:sldMk cId="1604027514" sldId="307"/>
        </pc:sldMkLst>
        <pc:spChg chg="mod">
          <ac:chgData name="Marco Barbone" userId="e4afca254f8b4a11" providerId="LiveId" clId="{4818E429-806A-4066-B5DE-B98B57F35E07}" dt="2021-04-13T10:44:43.302" v="26" actId="20577"/>
          <ac:spMkLst>
            <pc:docMk/>
            <pc:sldMk cId="1604027514" sldId="307"/>
            <ac:spMk id="3" creationId="{77796D53-981D-4DD5-B92A-D714B24B5220}"/>
          </ac:spMkLst>
        </pc:spChg>
      </pc:sldChg>
      <pc:sldChg chg="addSp delSp modSp add mod">
        <pc:chgData name="Marco Barbone" userId="e4afca254f8b4a11" providerId="LiveId" clId="{4818E429-806A-4066-B5DE-B98B57F35E07}" dt="2021-04-14T11:19:41.965" v="3658" actId="207"/>
        <pc:sldMkLst>
          <pc:docMk/>
          <pc:sldMk cId="3988165" sldId="308"/>
        </pc:sldMkLst>
        <pc:spChg chg="add mod">
          <ac:chgData name="Marco Barbone" userId="e4afca254f8b4a11" providerId="LiveId" clId="{4818E429-806A-4066-B5DE-B98B57F35E07}" dt="2021-04-14T11:19:41.965" v="3658" actId="207"/>
          <ac:spMkLst>
            <pc:docMk/>
            <pc:sldMk cId="3988165" sldId="308"/>
            <ac:spMk id="3" creationId="{B261238B-7177-417E-8717-8CC555565B55}"/>
          </ac:spMkLst>
        </pc:spChg>
        <pc:spChg chg="add del mod">
          <ac:chgData name="Marco Barbone" userId="e4afca254f8b4a11" providerId="LiveId" clId="{4818E429-806A-4066-B5DE-B98B57F35E07}" dt="2021-04-13T15:00:32.827" v="1306" actId="478"/>
          <ac:spMkLst>
            <pc:docMk/>
            <pc:sldMk cId="3988165" sldId="308"/>
            <ac:spMk id="11" creationId="{6519B023-E44A-45E4-9577-0B5488EADA4C}"/>
          </ac:spMkLst>
        </pc:spChg>
        <pc:picChg chg="add mod ord modCrop">
          <ac:chgData name="Marco Barbone" userId="e4afca254f8b4a11" providerId="LiveId" clId="{4818E429-806A-4066-B5DE-B98B57F35E07}" dt="2021-04-13T15:00:53.751" v="1310" actId="14100"/>
          <ac:picMkLst>
            <pc:docMk/>
            <pc:sldMk cId="3988165" sldId="308"/>
            <ac:picMk id="9" creationId="{C4E426D7-7B41-4145-B445-84B18BDE9BFC}"/>
          </ac:picMkLst>
        </pc:picChg>
        <pc:picChg chg="del mod">
          <ac:chgData name="Marco Barbone" userId="e4afca254f8b4a11" providerId="LiveId" clId="{4818E429-806A-4066-B5DE-B98B57F35E07}" dt="2021-04-13T14:58:20.785" v="1288" actId="478"/>
          <ac:picMkLst>
            <pc:docMk/>
            <pc:sldMk cId="3988165" sldId="308"/>
            <ac:picMk id="10" creationId="{E1666AE9-0F60-4CBE-B315-434AAE58F51D}"/>
          </ac:picMkLst>
        </pc:picChg>
      </pc:sldChg>
      <pc:sldChg chg="addSp delSp modSp new del mod">
        <pc:chgData name="Marco Barbone" userId="e4afca254f8b4a11" providerId="LiveId" clId="{4818E429-806A-4066-B5DE-B98B57F35E07}" dt="2021-04-13T12:26:19.447" v="343" actId="2696"/>
        <pc:sldMkLst>
          <pc:docMk/>
          <pc:sldMk cId="4008695193" sldId="308"/>
        </pc:sldMkLst>
        <pc:spChg chg="mod">
          <ac:chgData name="Marco Barbone" userId="e4afca254f8b4a11" providerId="LiveId" clId="{4818E429-806A-4066-B5DE-B98B57F35E07}" dt="2021-04-13T12:22:58.981" v="334" actId="20577"/>
          <ac:spMkLst>
            <pc:docMk/>
            <pc:sldMk cId="4008695193" sldId="308"/>
            <ac:spMk id="2" creationId="{8C59A236-19E0-4EFD-AC52-1DB6B744B877}"/>
          </ac:spMkLst>
        </pc:spChg>
        <pc:spChg chg="del">
          <ac:chgData name="Marco Barbone" userId="e4afca254f8b4a11" providerId="LiveId" clId="{4818E429-806A-4066-B5DE-B98B57F35E07}" dt="2021-04-13T12:25:34.391" v="335"/>
          <ac:spMkLst>
            <pc:docMk/>
            <pc:sldMk cId="4008695193" sldId="308"/>
            <ac:spMk id="3" creationId="{62F8341E-5B97-4C06-ADA0-0184CC29FFEB}"/>
          </ac:spMkLst>
        </pc:spChg>
        <pc:spChg chg="add del mod">
          <ac:chgData name="Marco Barbone" userId="e4afca254f8b4a11" providerId="LiveId" clId="{4818E429-806A-4066-B5DE-B98B57F35E07}" dt="2021-04-13T12:25:55.507" v="336"/>
          <ac:spMkLst>
            <pc:docMk/>
            <pc:sldMk cId="4008695193" sldId="308"/>
            <ac:spMk id="8" creationId="{971136FE-E558-4705-B483-DF5BDDED3F79}"/>
          </ac:spMkLst>
        </pc:spChg>
        <pc:picChg chg="add mod">
          <ac:chgData name="Marco Barbone" userId="e4afca254f8b4a11" providerId="LiveId" clId="{4818E429-806A-4066-B5DE-B98B57F35E07}" dt="2021-04-13T12:26:05.495" v="342" actId="732"/>
          <ac:picMkLst>
            <pc:docMk/>
            <pc:sldMk cId="4008695193" sldId="308"/>
            <ac:picMk id="10" creationId="{E1666AE9-0F60-4CBE-B315-434AAE58F51D}"/>
          </ac:picMkLst>
        </pc:picChg>
      </pc:sldChg>
      <pc:sldChg chg="new del">
        <pc:chgData name="Marco Barbone" userId="e4afca254f8b4a11" providerId="LiveId" clId="{4818E429-806A-4066-B5DE-B98B57F35E07}" dt="2021-04-13T12:45:55.190" v="635" actId="2696"/>
        <pc:sldMkLst>
          <pc:docMk/>
          <pc:sldMk cId="2551936237" sldId="309"/>
        </pc:sldMkLst>
      </pc:sldChg>
      <pc:sldChg chg="addSp delSp modSp new mod ord modAnim">
        <pc:chgData name="Marco Barbone" userId="e4afca254f8b4a11" providerId="LiveId" clId="{4818E429-806A-4066-B5DE-B98B57F35E07}" dt="2021-04-13T12:52:06.946" v="747" actId="20577"/>
        <pc:sldMkLst>
          <pc:docMk/>
          <pc:sldMk cId="3496179591" sldId="309"/>
        </pc:sldMkLst>
        <pc:spChg chg="mod">
          <ac:chgData name="Marco Barbone" userId="e4afca254f8b4a11" providerId="LiveId" clId="{4818E429-806A-4066-B5DE-B98B57F35E07}" dt="2021-04-13T12:47:23.621" v="699" actId="20577"/>
          <ac:spMkLst>
            <pc:docMk/>
            <pc:sldMk cId="3496179591" sldId="309"/>
            <ac:spMk id="2" creationId="{6C1DF9B5-CF92-4710-80A7-B05BD4184B6A}"/>
          </ac:spMkLst>
        </pc:spChg>
        <pc:spChg chg="del">
          <ac:chgData name="Marco Barbone" userId="e4afca254f8b4a11" providerId="LiveId" clId="{4818E429-806A-4066-B5DE-B98B57F35E07}" dt="2021-04-13T12:46:04.755" v="637"/>
          <ac:spMkLst>
            <pc:docMk/>
            <pc:sldMk cId="3496179591" sldId="309"/>
            <ac:spMk id="3" creationId="{0A718B03-27C6-4DB4-8389-4F48CA235371}"/>
          </ac:spMkLst>
        </pc:spChg>
        <pc:spChg chg="mod">
          <ac:chgData name="Marco Barbone" userId="e4afca254f8b4a11" providerId="LiveId" clId="{4818E429-806A-4066-B5DE-B98B57F35E07}" dt="2021-04-13T12:52:06.946" v="747" actId="20577"/>
          <ac:spMkLst>
            <pc:docMk/>
            <pc:sldMk cId="3496179591" sldId="309"/>
            <ac:spMk id="7" creationId="{8BD9D417-C1F1-41B3-9DAB-3DC1DE2062DD}"/>
          </ac:spMkLst>
        </pc:spChg>
        <pc:spChg chg="add mod">
          <ac:chgData name="Marco Barbone" userId="e4afca254f8b4a11" providerId="LiveId" clId="{4818E429-806A-4066-B5DE-B98B57F35E07}" dt="2021-04-13T12:46:18.882" v="641" actId="478"/>
          <ac:spMkLst>
            <pc:docMk/>
            <pc:sldMk cId="3496179591" sldId="309"/>
            <ac:spMk id="8" creationId="{A7EE50E0-DDFC-4365-B386-B130250AA1A7}"/>
          </ac:spMkLst>
        </pc:spChg>
        <pc:spChg chg="add mod">
          <ac:chgData name="Marco Barbone" userId="e4afca254f8b4a11" providerId="LiveId" clId="{4818E429-806A-4066-B5DE-B98B57F35E07}" dt="2021-04-13T12:48:10.614" v="710" actId="1076"/>
          <ac:spMkLst>
            <pc:docMk/>
            <pc:sldMk cId="3496179591" sldId="309"/>
            <ac:spMk id="9" creationId="{4CED662F-ED13-4D92-A547-403246AECA13}"/>
          </ac:spMkLst>
        </pc:spChg>
        <pc:picChg chg="add del mod">
          <ac:chgData name="Marco Barbone" userId="e4afca254f8b4a11" providerId="LiveId" clId="{4818E429-806A-4066-B5DE-B98B57F35E07}" dt="2021-04-13T12:46:18.882" v="641" actId="478"/>
          <ac:picMkLst>
            <pc:docMk/>
            <pc:sldMk cId="3496179591" sldId="309"/>
            <ac:picMk id="2050" creationId="{32301413-340A-4F78-BBCA-8752780C3C2A}"/>
          </ac:picMkLst>
        </pc:picChg>
        <pc:picChg chg="add mod">
          <ac:chgData name="Marco Barbone" userId="e4afca254f8b4a11" providerId="LiveId" clId="{4818E429-806A-4066-B5DE-B98B57F35E07}" dt="2021-04-13T12:47:31.163" v="703" actId="14100"/>
          <ac:picMkLst>
            <pc:docMk/>
            <pc:sldMk cId="3496179591" sldId="309"/>
            <ac:picMk id="2052" creationId="{C3CFE76D-C239-4A4F-8FC8-14629AA1332C}"/>
          </ac:picMkLst>
        </pc:picChg>
      </pc:sldChg>
      <pc:sldChg chg="addSp delSp modSp add mod ord modTransition modAnim">
        <pc:chgData name="Marco Barbone" userId="e4afca254f8b4a11" providerId="LiveId" clId="{4818E429-806A-4066-B5DE-B98B57F35E07}" dt="2021-04-13T15:38:55.081" v="1569" actId="478"/>
        <pc:sldMkLst>
          <pc:docMk/>
          <pc:sldMk cId="733008119" sldId="660"/>
        </pc:sldMkLst>
        <pc:spChg chg="add 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2" creationId="{54A3D921-062E-4378-87A5-8711FA682111}"/>
          </ac:spMkLst>
        </pc:spChg>
        <pc:spChg chg="add del mod">
          <ac:chgData name="Marco Barbone" userId="e4afca254f8b4a11" providerId="LiveId" clId="{4818E429-806A-4066-B5DE-B98B57F35E07}" dt="2021-04-13T13:01:24.264" v="1142" actId="478"/>
          <ac:spMkLst>
            <pc:docMk/>
            <pc:sldMk cId="733008119" sldId="660"/>
            <ac:spMk id="3" creationId="{7DE31D7D-59D2-46D9-B13F-1B63C009DFD9}"/>
          </ac:spMkLst>
        </pc:spChg>
        <pc:spChg chg="add 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3" creationId="{83EAE582-9C6B-4DA2-A5C1-DFA79ADEC90E}"/>
          </ac:spMkLst>
        </pc:spChg>
        <pc:spChg chg="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4" creationId="{E9397400-3D7A-A742-B2DA-802CA73634C1}"/>
          </ac:spMkLst>
        </pc:spChg>
        <pc:spChg chg="add del mod">
          <ac:chgData name="Marco Barbone" userId="e4afca254f8b4a11" providerId="LiveId" clId="{4818E429-806A-4066-B5DE-B98B57F35E07}" dt="2021-04-13T15:38:55.081" v="1569" actId="478"/>
          <ac:spMkLst>
            <pc:docMk/>
            <pc:sldMk cId="733008119" sldId="660"/>
            <ac:spMk id="5" creationId="{51C5ED64-40D0-4987-B6B8-70D0AC3457DE}"/>
          </ac:spMkLst>
        </pc:spChg>
        <pc:spChg chg="add del mod">
          <ac:chgData name="Marco Barbone" userId="e4afca254f8b4a11" providerId="LiveId" clId="{4818E429-806A-4066-B5DE-B98B57F35E07}" dt="2021-04-13T15:14:35.852" v="1486" actId="767"/>
          <ac:spMkLst>
            <pc:docMk/>
            <pc:sldMk cId="733008119" sldId="660"/>
            <ac:spMk id="6" creationId="{05A3A14F-AB09-4906-9AA4-A9BF24E33E43}"/>
          </ac:spMkLst>
        </pc:spChg>
        <pc:spChg chg="add del mod">
          <ac:chgData name="Marco Barbone" userId="e4afca254f8b4a11" providerId="LiveId" clId="{4818E429-806A-4066-B5DE-B98B57F35E07}" dt="2021-04-13T15:38:24.180" v="1557" actId="478"/>
          <ac:spMkLst>
            <pc:docMk/>
            <pc:sldMk cId="733008119" sldId="660"/>
            <ac:spMk id="8" creationId="{62CBF50B-6918-483B-BDC5-4E178B8BCAB2}"/>
          </ac:spMkLst>
        </pc:spChg>
        <pc:spChg chg="add mod">
          <ac:chgData name="Marco Barbone" userId="e4afca254f8b4a11" providerId="LiveId" clId="{4818E429-806A-4066-B5DE-B98B57F35E07}" dt="2021-04-13T15:38:28.489" v="1566" actId="20577"/>
          <ac:spMkLst>
            <pc:docMk/>
            <pc:sldMk cId="733008119" sldId="660"/>
            <ac:spMk id="9" creationId="{298F06D0-C2D5-4A09-8162-618CF1E54F13}"/>
          </ac:spMkLst>
        </pc:spChg>
        <pc:spChg chg="add mod">
          <ac:chgData name="Marco Barbone" userId="e4afca254f8b4a11" providerId="LiveId" clId="{4818E429-806A-4066-B5DE-B98B57F35E07}" dt="2021-04-13T15:38:50.117" v="1568"/>
          <ac:spMkLst>
            <pc:docMk/>
            <pc:sldMk cId="733008119" sldId="660"/>
            <ac:spMk id="11" creationId="{247B9500-9724-45BB-84E5-97EFAF91F0C4}"/>
          </ac:spMkLst>
        </pc:spChg>
        <pc:spChg chg="del">
          <ac:chgData name="Marco Barbone" userId="e4afca254f8b4a11" providerId="LiveId" clId="{4818E429-806A-4066-B5DE-B98B57F35E07}" dt="2021-04-13T13:01:15.838" v="1139" actId="478"/>
          <ac:spMkLst>
            <pc:docMk/>
            <pc:sldMk cId="733008119" sldId="660"/>
            <ac:spMk id="4098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5:38:32.634" v="1567" actId="1076"/>
          <ac:spMkLst>
            <pc:docMk/>
            <pc:sldMk cId="733008119" sldId="660"/>
            <ac:spMk id="4099" creationId="{00000000-0000-0000-0000-000000000000}"/>
          </ac:spMkLst>
        </pc:spChg>
      </pc:sldChg>
      <pc:sldChg chg="addSp delSp modSp add del mod modTransition">
        <pc:chgData name="Marco Barbone" userId="e4afca254f8b4a11" providerId="LiveId" clId="{4818E429-806A-4066-B5DE-B98B57F35E07}" dt="2021-04-13T15:37:41.416" v="1553" actId="2696"/>
        <pc:sldMkLst>
          <pc:docMk/>
          <pc:sldMk cId="1635767261" sldId="666"/>
        </pc:sldMkLst>
        <pc:spChg chg="mod">
          <ac:chgData name="Marco Barbone" userId="e4afca254f8b4a11" providerId="LiveId" clId="{4818E429-806A-4066-B5DE-B98B57F35E07}" dt="2021-04-13T12:53:24.638" v="765" actId="20577"/>
          <ac:spMkLst>
            <pc:docMk/>
            <pc:sldMk cId="1635767261" sldId="666"/>
            <ac:spMk id="5" creationId="{00000000-0000-0000-0000-000000000000}"/>
          </ac:spMkLst>
        </pc:spChg>
        <pc:spChg chg="del mod">
          <ac:chgData name="Marco Barbone" userId="e4afca254f8b4a11" providerId="LiveId" clId="{4818E429-806A-4066-B5DE-B98B57F35E07}" dt="2021-04-13T12:53:14.115" v="760" actId="478"/>
          <ac:spMkLst>
            <pc:docMk/>
            <pc:sldMk cId="1635767261" sldId="666"/>
            <ac:spMk id="6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2:52:45.252" v="754" actId="207"/>
          <ac:spMkLst>
            <pc:docMk/>
            <pc:sldMk cId="1635767261" sldId="666"/>
            <ac:spMk id="8" creationId="{C37BE2D0-192F-2444-B136-BF44BF632CCE}"/>
          </ac:spMkLst>
        </pc:spChg>
        <pc:spChg chg="mod">
          <ac:chgData name="Marco Barbone" userId="e4afca254f8b4a11" providerId="LiveId" clId="{4818E429-806A-4066-B5DE-B98B57F35E07}" dt="2021-04-13T12:54:01.173" v="768" actId="1076"/>
          <ac:spMkLst>
            <pc:docMk/>
            <pc:sldMk cId="1635767261" sldId="666"/>
            <ac:spMk id="10" creationId="{0D17B147-68C4-8A4F-B153-730BCD65059D}"/>
          </ac:spMkLst>
        </pc:spChg>
        <pc:spChg chg="mod">
          <ac:chgData name="Marco Barbone" userId="e4afca254f8b4a11" providerId="LiveId" clId="{4818E429-806A-4066-B5DE-B98B57F35E07}" dt="2021-04-13T12:52:58.006" v="757" actId="207"/>
          <ac:spMkLst>
            <pc:docMk/>
            <pc:sldMk cId="1635767261" sldId="666"/>
            <ac:spMk id="11" creationId="{5839AF93-A111-D847-9269-9E21234DC912}"/>
          </ac:spMkLst>
        </pc:spChg>
        <pc:spChg chg="del">
          <ac:chgData name="Marco Barbone" userId="e4afca254f8b4a11" providerId="LiveId" clId="{4818E429-806A-4066-B5DE-B98B57F35E07}" dt="2021-04-13T12:52:19.927" v="749" actId="478"/>
          <ac:spMkLst>
            <pc:docMk/>
            <pc:sldMk cId="1635767261" sldId="666"/>
            <ac:spMk id="16" creationId="{0D471E80-077C-084C-AC97-FAADFE5E3541}"/>
          </ac:spMkLst>
        </pc:spChg>
        <pc:spChg chg="del">
          <ac:chgData name="Marco Barbone" userId="e4afca254f8b4a11" providerId="LiveId" clId="{4818E429-806A-4066-B5DE-B98B57F35E07}" dt="2021-04-13T12:52:21.685" v="750" actId="478"/>
          <ac:spMkLst>
            <pc:docMk/>
            <pc:sldMk cId="1635767261" sldId="666"/>
            <ac:spMk id="19" creationId="{350367E8-CB31-E44C-A04D-E698D7D278A6}"/>
          </ac:spMkLst>
        </pc:spChg>
        <pc:spChg chg="del">
          <ac:chgData name="Marco Barbone" userId="e4afca254f8b4a11" providerId="LiveId" clId="{4818E429-806A-4066-B5DE-B98B57F35E07}" dt="2021-04-13T12:52:25.711" v="752" actId="478"/>
          <ac:spMkLst>
            <pc:docMk/>
            <pc:sldMk cId="1635767261" sldId="666"/>
            <ac:spMk id="20" creationId="{55FB178D-AFDB-8545-8EBC-49E7181E7F51}"/>
          </ac:spMkLst>
        </pc:spChg>
        <pc:spChg chg="mod">
          <ac:chgData name="Marco Barbone" userId="e4afca254f8b4a11" providerId="LiveId" clId="{4818E429-806A-4066-B5DE-B98B57F35E07}" dt="2021-04-13T12:52:50.792" v="756" actId="207"/>
          <ac:spMkLst>
            <pc:docMk/>
            <pc:sldMk cId="1635767261" sldId="666"/>
            <ac:spMk id="21" creationId="{986AAEB4-E05C-E84E-A122-FBAFFB476E84}"/>
          </ac:spMkLst>
        </pc:spChg>
        <pc:spChg chg="del">
          <ac:chgData name="Marco Barbone" userId="e4afca254f8b4a11" providerId="LiveId" clId="{4818E429-806A-4066-B5DE-B98B57F35E07}" dt="2021-04-13T12:52:22.460" v="751" actId="478"/>
          <ac:spMkLst>
            <pc:docMk/>
            <pc:sldMk cId="1635767261" sldId="666"/>
            <ac:spMk id="22" creationId="{61EC8322-7B64-C44C-9C92-08CF60A2FFA7}"/>
          </ac:spMkLst>
        </pc:spChg>
        <pc:spChg chg="del">
          <ac:chgData name="Marco Barbone" userId="e4afca254f8b4a11" providerId="LiveId" clId="{4818E429-806A-4066-B5DE-B98B57F35E07}" dt="2021-04-13T12:52:14.486" v="748" actId="478"/>
          <ac:spMkLst>
            <pc:docMk/>
            <pc:sldMk cId="1635767261" sldId="666"/>
            <ac:spMk id="23" creationId="{BC11402F-19A8-EE48-99E1-AA2A5E973A46}"/>
          </ac:spMkLst>
        </pc:spChg>
        <pc:spChg chg="add del mod">
          <ac:chgData name="Marco Barbone" userId="e4afca254f8b4a11" providerId="LiveId" clId="{4818E429-806A-4066-B5DE-B98B57F35E07}" dt="2021-04-13T12:51:04.015" v="716"/>
          <ac:spMkLst>
            <pc:docMk/>
            <pc:sldMk cId="1635767261" sldId="666"/>
            <ac:spMk id="24" creationId="{C730FF63-476D-4565-91C7-174E0D6FFB23}"/>
          </ac:spMkLst>
        </pc:spChg>
        <pc:spChg chg="add mod">
          <ac:chgData name="Marco Barbone" userId="e4afca254f8b4a11" providerId="LiveId" clId="{4818E429-806A-4066-B5DE-B98B57F35E07}" dt="2021-04-13T12:52:01.477" v="744" actId="207"/>
          <ac:spMkLst>
            <pc:docMk/>
            <pc:sldMk cId="1635767261" sldId="666"/>
            <ac:spMk id="25" creationId="{E55D90FD-769E-498B-BA28-D3247E80D035}"/>
          </ac:spMkLst>
        </pc:spChg>
        <pc:picChg chg="mod modCrop">
          <ac:chgData name="Marco Barbone" userId="e4afca254f8b4a11" providerId="LiveId" clId="{4818E429-806A-4066-B5DE-B98B57F35E07}" dt="2021-04-13T12:54:13.321" v="769" actId="732"/>
          <ac:picMkLst>
            <pc:docMk/>
            <pc:sldMk cId="1635767261" sldId="666"/>
            <ac:picMk id="2" creationId="{25C0BCDB-C41F-5744-B02C-483D4DA9A6CA}"/>
          </ac:picMkLst>
        </pc:picChg>
      </pc:sldChg>
      <pc:sldChg chg="modSp new mod">
        <pc:chgData name="Marco Barbone" userId="e4afca254f8b4a11" providerId="LiveId" clId="{4818E429-806A-4066-B5DE-B98B57F35E07}" dt="2021-04-14T11:13:19.012" v="3311" actId="20577"/>
        <pc:sldMkLst>
          <pc:docMk/>
          <pc:sldMk cId="99776305" sldId="667"/>
        </pc:sldMkLst>
        <pc:spChg chg="mod">
          <ac:chgData name="Marco Barbone" userId="e4afca254f8b4a11" providerId="LiveId" clId="{4818E429-806A-4066-B5DE-B98B57F35E07}" dt="2021-04-13T15:02:51.419" v="1328" actId="20577"/>
          <ac:spMkLst>
            <pc:docMk/>
            <pc:sldMk cId="99776305" sldId="667"/>
            <ac:spMk id="2" creationId="{E5BCED51-1B69-40D7-BF8D-B02D0CC1B88E}"/>
          </ac:spMkLst>
        </pc:spChg>
        <pc:spChg chg="mod">
          <ac:chgData name="Marco Barbone" userId="e4afca254f8b4a11" providerId="LiveId" clId="{4818E429-806A-4066-B5DE-B98B57F35E07}" dt="2021-04-14T11:13:19.012" v="3311" actId="20577"/>
          <ac:spMkLst>
            <pc:docMk/>
            <pc:sldMk cId="99776305" sldId="667"/>
            <ac:spMk id="3" creationId="{80394FB5-12D8-4C4D-8787-C2D17F053D58}"/>
          </ac:spMkLst>
        </pc:spChg>
        <pc:spChg chg="mod">
          <ac:chgData name="Marco Barbone" userId="e4afca254f8b4a11" providerId="LiveId" clId="{4818E429-806A-4066-B5DE-B98B57F35E07}" dt="2021-04-13T15:08:56.733" v="1379"/>
          <ac:spMkLst>
            <pc:docMk/>
            <pc:sldMk cId="99776305" sldId="667"/>
            <ac:spMk id="7" creationId="{553263FF-8130-4822-AEEF-CF589AA51393}"/>
          </ac:spMkLst>
        </pc:spChg>
      </pc:sldChg>
      <pc:sldChg chg="new del">
        <pc:chgData name="Marco Barbone" userId="e4afca254f8b4a11" providerId="LiveId" clId="{4818E429-806A-4066-B5DE-B98B57F35E07}" dt="2021-04-13T12:55:14.629" v="771" actId="2696"/>
        <pc:sldMkLst>
          <pc:docMk/>
          <pc:sldMk cId="3670933437" sldId="667"/>
        </pc:sldMkLst>
      </pc:sldChg>
      <pc:sldChg chg="addSp delSp modSp new mod ord modAnim">
        <pc:chgData name="Marco Barbone" userId="e4afca254f8b4a11" providerId="LiveId" clId="{4818E429-806A-4066-B5DE-B98B57F35E07}" dt="2021-04-14T11:03:54.577" v="3254"/>
        <pc:sldMkLst>
          <pc:docMk/>
          <pc:sldMk cId="1642421170" sldId="668"/>
        </pc:sldMkLst>
        <pc:spChg chg="add mod">
          <ac:chgData name="Marco Barbone" userId="e4afca254f8b4a11" providerId="LiveId" clId="{4818E429-806A-4066-B5DE-B98B57F35E07}" dt="2021-04-13T15:56:22.458" v="1852" actId="1076"/>
          <ac:spMkLst>
            <pc:docMk/>
            <pc:sldMk cId="1642421170" sldId="668"/>
            <ac:spMk id="2" creationId="{653E1F28-A7B8-4BCF-8C6F-81512C15BFA7}"/>
          </ac:spMkLst>
        </pc:spChg>
        <pc:spChg chg="del">
          <ac:chgData name="Marco Barbone" userId="e4afca254f8b4a11" providerId="LiveId" clId="{4818E429-806A-4066-B5DE-B98B57F35E07}" dt="2021-04-13T13:06:49.416" v="1156" actId="478"/>
          <ac:spMkLst>
            <pc:docMk/>
            <pc:sldMk cId="1642421170" sldId="668"/>
            <ac:spMk id="2" creationId="{945CB880-A120-4FF8-81E5-379C79559EEB}"/>
          </ac:spMkLst>
        </pc:spChg>
        <pc:spChg chg="add mod">
          <ac:chgData name="Marco Barbone" userId="e4afca254f8b4a11" providerId="LiveId" clId="{4818E429-806A-4066-B5DE-B98B57F35E07}" dt="2021-04-13T15:56:37.524" v="1865" actId="207"/>
          <ac:spMkLst>
            <pc:docMk/>
            <pc:sldMk cId="1642421170" sldId="668"/>
            <ac:spMk id="3" creationId="{0189F93D-625B-456A-BC3A-A99EAE734664}"/>
          </ac:spMkLst>
        </pc:spChg>
        <pc:spChg chg="add del">
          <ac:chgData name="Marco Barbone" userId="e4afca254f8b4a11" providerId="LiveId" clId="{4818E429-806A-4066-B5DE-B98B57F35E07}" dt="2021-04-13T13:06:50.182" v="1157" actId="478"/>
          <ac:spMkLst>
            <pc:docMk/>
            <pc:sldMk cId="1642421170" sldId="668"/>
            <ac:spMk id="3" creationId="{2B5F5543-79DD-4DB0-B5B4-0F3A213711A5}"/>
          </ac:spMkLst>
        </pc:spChg>
        <pc:spChg chg="mod">
          <ac:chgData name="Marco Barbone" userId="e4afca254f8b4a11" providerId="LiveId" clId="{4818E429-806A-4066-B5DE-B98B57F35E07}" dt="2021-04-13T13:07:05.951" v="1162" actId="20577"/>
          <ac:spMkLst>
            <pc:docMk/>
            <pc:sldMk cId="1642421170" sldId="668"/>
            <ac:spMk id="7" creationId="{D0AD21C8-22D8-4188-8BD6-8053224377BE}"/>
          </ac:spMkLst>
        </pc:spChg>
        <pc:spChg chg="add del mod">
          <ac:chgData name="Marco Barbone" userId="e4afca254f8b4a11" providerId="LiveId" clId="{4818E429-806A-4066-B5DE-B98B57F35E07}" dt="2021-04-13T15:57:23.434" v="1876" actId="478"/>
          <ac:spMkLst>
            <pc:docMk/>
            <pc:sldMk cId="1642421170" sldId="668"/>
            <ac:spMk id="8" creationId="{986AAD58-ED4D-41CE-A9AF-F900649B2CFC}"/>
          </ac:spMkLst>
        </pc:spChg>
        <pc:spChg chg="add mod">
          <ac:chgData name="Marco Barbone" userId="e4afca254f8b4a11" providerId="LiveId" clId="{4818E429-806A-4066-B5DE-B98B57F35E07}" dt="2021-04-13T13:08:54.337" v="1244" actId="20577"/>
          <ac:spMkLst>
            <pc:docMk/>
            <pc:sldMk cId="1642421170" sldId="668"/>
            <ac:spMk id="12" creationId="{CB322C33-A310-46C6-AD7C-13F23DF17257}"/>
          </ac:spMkLst>
        </pc:spChg>
        <pc:picChg chg="add del mod ord">
          <ac:chgData name="Marco Barbone" userId="e4afca254f8b4a11" providerId="LiveId" clId="{4818E429-806A-4066-B5DE-B98B57F35E07}" dt="2021-04-13T13:06:46.850" v="1155" actId="22"/>
          <ac:picMkLst>
            <pc:docMk/>
            <pc:sldMk cId="1642421170" sldId="668"/>
            <ac:picMk id="9" creationId="{D9ADB108-63AB-452F-8D6E-913F5AF7D7B4}"/>
          </ac:picMkLst>
        </pc:picChg>
        <pc:picChg chg="add mod">
          <ac:chgData name="Marco Barbone" userId="e4afca254f8b4a11" providerId="LiveId" clId="{4818E429-806A-4066-B5DE-B98B57F35E07}" dt="2021-04-13T16:01:04.790" v="2165" actId="1076"/>
          <ac:picMkLst>
            <pc:docMk/>
            <pc:sldMk cId="1642421170" sldId="668"/>
            <ac:picMk id="11" creationId="{8738018C-6C6E-4655-A005-AD021072E279}"/>
          </ac:picMkLst>
        </pc:picChg>
      </pc:sldChg>
      <pc:sldChg chg="new del">
        <pc:chgData name="Marco Barbone" userId="e4afca254f8b4a11" providerId="LiveId" clId="{4818E429-806A-4066-B5DE-B98B57F35E07}" dt="2021-04-13T14:54:38.791" v="1252" actId="680"/>
        <pc:sldMkLst>
          <pc:docMk/>
          <pc:sldMk cId="69727919" sldId="669"/>
        </pc:sldMkLst>
      </pc:sldChg>
      <pc:sldChg chg="modSp new del mod ord">
        <pc:chgData name="Marco Barbone" userId="e4afca254f8b4a11" providerId="LiveId" clId="{4818E429-806A-4066-B5DE-B98B57F35E07}" dt="2021-04-13T15:55:51.831" v="1847" actId="47"/>
        <pc:sldMkLst>
          <pc:docMk/>
          <pc:sldMk cId="2412607819" sldId="669"/>
        </pc:sldMkLst>
        <pc:spChg chg="mod">
          <ac:chgData name="Marco Barbone" userId="e4afca254f8b4a11" providerId="LiveId" clId="{4818E429-806A-4066-B5DE-B98B57F35E07}" dt="2021-04-13T14:54:50.330" v="1274" actId="20577"/>
          <ac:spMkLst>
            <pc:docMk/>
            <pc:sldMk cId="2412607819" sldId="669"/>
            <ac:spMk id="2" creationId="{679ADFD0-7D1F-4FA0-BD25-6E79971AB382}"/>
          </ac:spMkLst>
        </pc:spChg>
      </pc:sldChg>
      <pc:sldChg chg="addSp delSp modSp add mod">
        <pc:chgData name="Marco Barbone" userId="e4afca254f8b4a11" providerId="LiveId" clId="{4818E429-806A-4066-B5DE-B98B57F35E07}" dt="2021-04-13T15:55:42.170" v="1846" actId="1076"/>
        <pc:sldMkLst>
          <pc:docMk/>
          <pc:sldMk cId="1649277532" sldId="670"/>
        </pc:sldMkLst>
        <pc:spChg chg="mod">
          <ac:chgData name="Marco Barbone" userId="e4afca254f8b4a11" providerId="LiveId" clId="{4818E429-806A-4066-B5DE-B98B57F35E07}" dt="2021-04-13T15:54:50.342" v="1817" actId="20577"/>
          <ac:spMkLst>
            <pc:docMk/>
            <pc:sldMk cId="1649277532" sldId="670"/>
            <ac:spMk id="5" creationId="{00000000-0000-0000-0000-000000000000}"/>
          </ac:spMkLst>
        </pc:spChg>
        <pc:spChg chg="add del mod">
          <ac:chgData name="Marco Barbone" userId="e4afca254f8b4a11" providerId="LiveId" clId="{4818E429-806A-4066-B5DE-B98B57F35E07}" dt="2021-04-13T15:46:48.017" v="1593" actId="478"/>
          <ac:spMkLst>
            <pc:docMk/>
            <pc:sldMk cId="1649277532" sldId="670"/>
            <ac:spMk id="7" creationId="{92F38872-5412-4C26-BE70-4D94BBA81C26}"/>
          </ac:spMkLst>
        </pc:spChg>
        <pc:spChg chg="mod">
          <ac:chgData name="Marco Barbone" userId="e4afca254f8b4a11" providerId="LiveId" clId="{4818E429-806A-4066-B5DE-B98B57F35E07}" dt="2021-04-13T15:50:10.870" v="1642" actId="1076"/>
          <ac:spMkLst>
            <pc:docMk/>
            <pc:sldMk cId="1649277532" sldId="670"/>
            <ac:spMk id="8" creationId="{C37BE2D0-192F-2444-B136-BF44BF632CCE}"/>
          </ac:spMkLst>
        </pc:spChg>
        <pc:spChg chg="del mod">
          <ac:chgData name="Marco Barbone" userId="e4afca254f8b4a11" providerId="LiveId" clId="{4818E429-806A-4066-B5DE-B98B57F35E07}" dt="2021-04-13T15:52:07.609" v="1664" actId="478"/>
          <ac:spMkLst>
            <pc:docMk/>
            <pc:sldMk cId="1649277532" sldId="670"/>
            <ac:spMk id="9" creationId="{7527F934-91DF-2144-8C72-40C8A51CAF4B}"/>
          </ac:spMkLst>
        </pc:spChg>
        <pc:spChg chg="del">
          <ac:chgData name="Marco Barbone" userId="e4afca254f8b4a11" providerId="LiveId" clId="{4818E429-806A-4066-B5DE-B98B57F35E07}" dt="2021-04-13T15:49:33.188" v="1633" actId="478"/>
          <ac:spMkLst>
            <pc:docMk/>
            <pc:sldMk cId="1649277532" sldId="670"/>
            <ac:spMk id="10" creationId="{0D17B147-68C4-8A4F-B153-730BCD65059D}"/>
          </ac:spMkLst>
        </pc:spChg>
        <pc:spChg chg="mod">
          <ac:chgData name="Marco Barbone" userId="e4afca254f8b4a11" providerId="LiveId" clId="{4818E429-806A-4066-B5DE-B98B57F35E07}" dt="2021-04-13T15:49:47.988" v="1639" actId="1076"/>
          <ac:spMkLst>
            <pc:docMk/>
            <pc:sldMk cId="1649277532" sldId="670"/>
            <ac:spMk id="11" creationId="{5839AF93-A111-D847-9269-9E21234DC912}"/>
          </ac:spMkLst>
        </pc:spChg>
        <pc:spChg chg="mod">
          <ac:chgData name="Marco Barbone" userId="e4afca254f8b4a11" providerId="LiveId" clId="{4818E429-806A-4066-B5DE-B98B57F35E07}" dt="2021-04-13T15:49:47.988" v="1639" actId="1076"/>
          <ac:spMkLst>
            <pc:docMk/>
            <pc:sldMk cId="1649277532" sldId="670"/>
            <ac:spMk id="14" creationId="{B3868192-6F4C-B946-9F33-79D73F8F4AEB}"/>
          </ac:spMkLst>
        </pc:spChg>
        <pc:spChg chg="del">
          <ac:chgData name="Marco Barbone" userId="e4afca254f8b4a11" providerId="LiveId" clId="{4818E429-806A-4066-B5DE-B98B57F35E07}" dt="2021-04-13T15:48:14.756" v="1617" actId="478"/>
          <ac:spMkLst>
            <pc:docMk/>
            <pc:sldMk cId="1649277532" sldId="670"/>
            <ac:spMk id="15" creationId="{F09462A6-A626-654C-BCAC-FB0EA8897F8C}"/>
          </ac:spMkLst>
        </pc:spChg>
        <pc:spChg chg="del mod">
          <ac:chgData name="Marco Barbone" userId="e4afca254f8b4a11" providerId="LiveId" clId="{4818E429-806A-4066-B5DE-B98B57F35E07}" dt="2021-04-13T15:49:40.014" v="1636" actId="478"/>
          <ac:spMkLst>
            <pc:docMk/>
            <pc:sldMk cId="1649277532" sldId="670"/>
            <ac:spMk id="17" creationId="{4CCB6903-0E09-D54F-84B4-37F6C0781DCC}"/>
          </ac:spMkLst>
        </pc:spChg>
        <pc:spChg chg="del mod">
          <ac:chgData name="Marco Barbone" userId="e4afca254f8b4a11" providerId="LiveId" clId="{4818E429-806A-4066-B5DE-B98B57F35E07}" dt="2021-04-13T15:45:02.013" v="1586" actId="478"/>
          <ac:spMkLst>
            <pc:docMk/>
            <pc:sldMk cId="1649277532" sldId="670"/>
            <ac:spMk id="21" creationId="{986AAEB4-E05C-E84E-A122-FBAFFB476E84}"/>
          </ac:spMkLst>
        </pc:spChg>
        <pc:spChg chg="add del mod">
          <ac:chgData name="Marco Barbone" userId="e4afca254f8b4a11" providerId="LiveId" clId="{4818E429-806A-4066-B5DE-B98B57F35E07}" dt="2021-04-13T15:54:13.601" v="1765" actId="478"/>
          <ac:spMkLst>
            <pc:docMk/>
            <pc:sldMk cId="1649277532" sldId="670"/>
            <ac:spMk id="24" creationId="{05662B7A-435C-4270-B75A-19DC95788C15}"/>
          </ac:spMkLst>
        </pc:spChg>
        <pc:spChg chg="mod">
          <ac:chgData name="Marco Barbone" userId="e4afca254f8b4a11" providerId="LiveId" clId="{4818E429-806A-4066-B5DE-B98B57F35E07}" dt="2021-04-13T15:55:42.170" v="1846" actId="1076"/>
          <ac:spMkLst>
            <pc:docMk/>
            <pc:sldMk cId="1649277532" sldId="670"/>
            <ac:spMk id="25" creationId="{E55D90FD-769E-498B-BA28-D3247E80D035}"/>
          </ac:spMkLst>
        </pc:spChg>
        <pc:graphicFrameChg chg="add del mod ord modGraphic">
          <ac:chgData name="Marco Barbone" userId="e4afca254f8b4a11" providerId="LiveId" clId="{4818E429-806A-4066-B5DE-B98B57F35E07}" dt="2021-04-13T15:54:22.986" v="1767" actId="167"/>
          <ac:graphicFrameMkLst>
            <pc:docMk/>
            <pc:sldMk cId="1649277532" sldId="670"/>
            <ac:graphicFrameMk id="23" creationId="{A10183B6-7366-4E51-94A6-6D219336CD66}"/>
          </ac:graphicFrameMkLst>
        </pc:graphicFrameChg>
        <pc:picChg chg="mod">
          <ac:chgData name="Marco Barbone" userId="e4afca254f8b4a11" providerId="LiveId" clId="{4818E429-806A-4066-B5DE-B98B57F35E07}" dt="2021-04-13T15:49:47.988" v="1639" actId="1076"/>
          <ac:picMkLst>
            <pc:docMk/>
            <pc:sldMk cId="1649277532" sldId="670"/>
            <ac:picMk id="2" creationId="{25C0BCDB-C41F-5744-B02C-483D4DA9A6CA}"/>
          </ac:picMkLst>
        </pc:picChg>
        <pc:picChg chg="add del mod">
          <ac:chgData name="Marco Barbone" userId="e4afca254f8b4a11" providerId="LiveId" clId="{4818E429-806A-4066-B5DE-B98B57F35E07}" dt="2021-04-13T15:46:48.421" v="1594" actId="478"/>
          <ac:picMkLst>
            <pc:docMk/>
            <pc:sldMk cId="1649277532" sldId="670"/>
            <ac:picMk id="6" creationId="{DAB4BD97-E894-4366-A600-5C9A031DF527}"/>
          </ac:picMkLst>
        </pc:picChg>
        <pc:picChg chg="add mod">
          <ac:chgData name="Marco Barbone" userId="e4afca254f8b4a11" providerId="LiveId" clId="{4818E429-806A-4066-B5DE-B98B57F35E07}" dt="2021-04-13T15:49:47.988" v="1639" actId="1076"/>
          <ac:picMkLst>
            <pc:docMk/>
            <pc:sldMk cId="1649277532" sldId="670"/>
            <ac:picMk id="1026" creationId="{E0EF6D05-A71A-4B4B-817B-A9D687654109}"/>
          </ac:picMkLst>
        </pc:picChg>
        <pc:picChg chg="add del mod">
          <ac:chgData name="Marco Barbone" userId="e4afca254f8b4a11" providerId="LiveId" clId="{4818E429-806A-4066-B5DE-B98B57F35E07}" dt="2021-04-13T15:49:13.201" v="1626"/>
          <ac:picMkLst>
            <pc:docMk/>
            <pc:sldMk cId="1649277532" sldId="670"/>
            <ac:picMk id="1028" creationId="{0A7E65F7-DBD9-46EE-A83D-1F0DE71BB9B3}"/>
          </ac:picMkLst>
        </pc:picChg>
        <pc:picChg chg="add mod">
          <ac:chgData name="Marco Barbone" userId="e4afca254f8b4a11" providerId="LiveId" clId="{4818E429-806A-4066-B5DE-B98B57F35E07}" dt="2021-04-13T15:50:43.616" v="1649" actId="1076"/>
          <ac:picMkLst>
            <pc:docMk/>
            <pc:sldMk cId="1649277532" sldId="670"/>
            <ac:picMk id="1030" creationId="{BCA700C0-B240-49CE-9227-5F3BC71B81BE}"/>
          </ac:picMkLst>
        </pc:picChg>
        <pc:cxnChg chg="add mod">
          <ac:chgData name="Marco Barbone" userId="e4afca254f8b4a11" providerId="LiveId" clId="{4818E429-806A-4066-B5DE-B98B57F35E07}" dt="2021-04-13T15:50:18.229" v="1643"/>
          <ac:cxnSpMkLst>
            <pc:docMk/>
            <pc:sldMk cId="1649277532" sldId="670"/>
            <ac:cxnSpMk id="13" creationId="{6FBB01C8-AEF8-4779-88FB-C22C716B90E6}"/>
          </ac:cxnSpMkLst>
        </pc:cxnChg>
        <pc:cxnChg chg="add mod">
          <ac:chgData name="Marco Barbone" userId="e4afca254f8b4a11" providerId="LiveId" clId="{4818E429-806A-4066-B5DE-B98B57F35E07}" dt="2021-04-13T15:50:48.328" v="1650" actId="14100"/>
          <ac:cxnSpMkLst>
            <pc:docMk/>
            <pc:sldMk cId="1649277532" sldId="670"/>
            <ac:cxnSpMk id="22" creationId="{4C17D264-AB1F-4FF2-AC07-C284B55B4E25}"/>
          </ac:cxnSpMkLst>
        </pc:cxnChg>
      </pc:sldChg>
      <pc:sldChg chg="modSp new mod ord">
        <pc:chgData name="Marco Barbone" userId="e4afca254f8b4a11" providerId="LiveId" clId="{4818E429-806A-4066-B5DE-B98B57F35E07}" dt="2021-04-14T11:03:45.065" v="3252"/>
        <pc:sldMkLst>
          <pc:docMk/>
          <pc:sldMk cId="252402583" sldId="671"/>
        </pc:sldMkLst>
        <pc:spChg chg="mod">
          <ac:chgData name="Marco Barbone" userId="e4afca254f8b4a11" providerId="LiveId" clId="{4818E429-806A-4066-B5DE-B98B57F35E07}" dt="2021-04-13T16:02:53.823" v="2244" actId="20577"/>
          <ac:spMkLst>
            <pc:docMk/>
            <pc:sldMk cId="252402583" sldId="671"/>
            <ac:spMk id="3" creationId="{A22557F7-A5F5-4B81-AC7B-40A9C9611A3B}"/>
          </ac:spMkLst>
        </pc:spChg>
      </pc:sldChg>
      <pc:sldChg chg="addSp new mod ord">
        <pc:chgData name="Marco Barbone" userId="e4afca254f8b4a11" providerId="LiveId" clId="{4818E429-806A-4066-B5DE-B98B57F35E07}" dt="2021-04-13T16:04:58.491" v="2248"/>
        <pc:sldMkLst>
          <pc:docMk/>
          <pc:sldMk cId="277436704" sldId="672"/>
        </pc:sldMkLst>
        <pc:picChg chg="add">
          <ac:chgData name="Marco Barbone" userId="e4afca254f8b4a11" providerId="LiveId" clId="{4818E429-806A-4066-B5DE-B98B57F35E07}" dt="2021-04-13T16:04:54.581" v="2246" actId="22"/>
          <ac:picMkLst>
            <pc:docMk/>
            <pc:sldMk cId="277436704" sldId="672"/>
            <ac:picMk id="9" creationId="{BBD9B973-6098-47CF-8FBE-477253FA0948}"/>
          </ac:picMkLst>
        </pc:picChg>
      </pc:sldChg>
      <pc:sldChg chg="new del">
        <pc:chgData name="Marco Barbone" userId="e4afca254f8b4a11" providerId="LiveId" clId="{4818E429-806A-4066-B5DE-B98B57F35E07}" dt="2021-04-13T16:17:17.836" v="2435" actId="47"/>
        <pc:sldMkLst>
          <pc:docMk/>
          <pc:sldMk cId="2908121646" sldId="673"/>
        </pc:sldMkLst>
      </pc:sldChg>
      <pc:sldChg chg="addSp delSp modSp add del mod modTransition modClrScheme chgLayout">
        <pc:chgData name="Marco Barbone" userId="e4afca254f8b4a11" providerId="LiveId" clId="{4818E429-806A-4066-B5DE-B98B57F35E07}" dt="2021-04-14T11:11:42.481" v="3279" actId="2696"/>
        <pc:sldMkLst>
          <pc:docMk/>
          <pc:sldMk cId="3269544902" sldId="674"/>
        </pc:sldMkLst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75" creationId="{E61247F3-5DC6-4AE8-B14B-917163059BF9}"/>
          </ac:spMkLst>
        </pc:spChg>
        <pc:spChg chg="add del mod">
          <ac:chgData name="Marco Barbone" userId="e4afca254f8b4a11" providerId="LiveId" clId="{4818E429-806A-4066-B5DE-B98B57F35E07}" dt="2021-04-13T16:14:19.998" v="2412" actId="26606"/>
          <ac:spMkLst>
            <pc:docMk/>
            <pc:sldMk cId="3269544902" sldId="674"/>
            <ac:spMk id="139" creationId="{4D3A4AEF-09E4-4F3A-BCEF-A104E09208E5}"/>
          </ac:spMkLst>
        </pc:spChg>
        <pc:spChg chg="add del mod">
          <ac:chgData name="Marco Barbone" userId="e4afca254f8b4a11" providerId="LiveId" clId="{4818E429-806A-4066-B5DE-B98B57F35E07}" dt="2021-04-13T16:14:19.998" v="2412" actId="26606"/>
          <ac:spMkLst>
            <pc:docMk/>
            <pc:sldMk cId="3269544902" sldId="674"/>
            <ac:spMk id="141" creationId="{8ADD5BE0-992F-48B7-9A54-19DFB24A8265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43" creationId="{F23DD7D1-4C63-4C29-B86A-75CE7FE565C6}"/>
          </ac:spMkLst>
        </pc:spChg>
        <pc:spChg chg="mod or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87" creationId="{E314AADD-7FFE-4FC5-BE73-108E0EC1E942}"/>
          </ac:spMkLst>
        </pc:spChg>
        <pc:spChg chg="mod ord">
          <ac:chgData name="Marco Barbone" userId="e4afca254f8b4a11" providerId="LiveId" clId="{4818E429-806A-4066-B5DE-B98B57F35E07}" dt="2021-04-13T16:16:03.335" v="2434" actId="113"/>
          <ac:spMkLst>
            <pc:docMk/>
            <pc:sldMk cId="3269544902" sldId="674"/>
            <ac:spMk id="16388" creationId="{A2F4AAA3-51F2-40B2-B475-F273B308FAEA}"/>
          </ac:spMkLst>
        </pc:spChg>
        <pc:spChg chg="mod or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89" creationId="{C078190C-69A9-463D-A63C-FEBEB0582836}"/>
          </ac:spMkLst>
        </pc:spChg>
        <pc:spChg chg="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90" creationId="{D502DFA1-618B-425B-BCA1-AD3AEBA52A61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6392" creationId="{D31C121A-201E-47A0-B6A0-8AEBD191B69B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6393" creationId="{B7A0666A-6604-404B-A47A-8F08CE1C04D3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5" creationId="{715A5456-9515-46E4-B21C-2AAAC6EDC0DA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6" creationId="{BB433788-E0D0-4CB9-BFBE-43CA38D5D1E3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7" creationId="{44F7B710-A930-4049-9BE4-C82C1F829030}"/>
          </ac:spMkLst>
        </pc:spChg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99" creationId="{4D3A4AEF-09E4-4F3A-BCEF-A104E09208E5}"/>
          </ac:spMkLst>
        </pc:spChg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400" creationId="{8ADD5BE0-992F-48B7-9A54-19DFB24A8265}"/>
          </ac:spMkLst>
        </pc:spChg>
        <pc:picChg chg="del mod ord">
          <ac:chgData name="Marco Barbone" userId="e4afca254f8b4a11" providerId="LiveId" clId="{4818E429-806A-4066-B5DE-B98B57F35E07}" dt="2021-04-13T16:14:11.108" v="2408" actId="478"/>
          <ac:picMkLst>
            <pc:docMk/>
            <pc:sldMk cId="3269544902" sldId="674"/>
            <ac:picMk id="16386" creationId="{37795C99-19C0-4F8E-9EC9-AA81D8644E5A}"/>
          </ac:picMkLst>
        </pc:picChg>
      </pc:sldChg>
      <pc:sldChg chg="add">
        <pc:chgData name="Marco Barbone" userId="e4afca254f8b4a11" providerId="LiveId" clId="{4818E429-806A-4066-B5DE-B98B57F35E07}" dt="2021-04-14T11:11:49.568" v="3280"/>
        <pc:sldMkLst>
          <pc:docMk/>
          <pc:sldMk cId="1042765811" sldId="675"/>
        </pc:sldMkLst>
      </pc:sldChg>
      <pc:sldChg chg="addSp delSp modSp new del mod">
        <pc:chgData name="Marco Barbone" userId="e4afca254f8b4a11" providerId="LiveId" clId="{4818E429-806A-4066-B5DE-B98B57F35E07}" dt="2021-04-14T11:11:42.481" v="3279" actId="2696"/>
        <pc:sldMkLst>
          <pc:docMk/>
          <pc:sldMk cId="1420494134" sldId="675"/>
        </pc:sldMkLst>
        <pc:spChg chg="mod">
          <ac:chgData name="Marco Barbone" userId="e4afca254f8b4a11" providerId="LiveId" clId="{4818E429-806A-4066-B5DE-B98B57F35E07}" dt="2021-04-13T16:18:38.629" v="2471" actId="113"/>
          <ac:spMkLst>
            <pc:docMk/>
            <pc:sldMk cId="1420494134" sldId="675"/>
            <ac:spMk id="2" creationId="{D812D029-56BB-473B-8CA3-7ADF54AE25DB}"/>
          </ac:spMkLst>
        </pc:spChg>
        <pc:spChg chg="mod">
          <ac:chgData name="Marco Barbone" userId="e4afca254f8b4a11" providerId="LiveId" clId="{4818E429-806A-4066-B5DE-B98B57F35E07}" dt="2021-04-13T16:18:13.397" v="2466" actId="20577"/>
          <ac:spMkLst>
            <pc:docMk/>
            <pc:sldMk cId="1420494134" sldId="675"/>
            <ac:spMk id="3" creationId="{3E9DFC9D-90B6-4138-9470-E9C0E5207FAC}"/>
          </ac:spMkLst>
        </pc:spChg>
        <pc:spChg chg="del">
          <ac:chgData name="Marco Barbone" userId="e4afca254f8b4a11" providerId="LiveId" clId="{4818E429-806A-4066-B5DE-B98B57F35E07}" dt="2021-04-13T16:17:27.414" v="2437" actId="478"/>
          <ac:spMkLst>
            <pc:docMk/>
            <pc:sldMk cId="1420494134" sldId="675"/>
            <ac:spMk id="4" creationId="{8DAD2ADF-DC6A-4017-877B-CE9725C2490A}"/>
          </ac:spMkLst>
        </pc:spChg>
        <pc:spChg chg="add mod">
          <ac:chgData name="Marco Barbone" userId="e4afca254f8b4a11" providerId="LiveId" clId="{4818E429-806A-4066-B5DE-B98B57F35E07}" dt="2021-04-13T16:18:57.795" v="2474" actId="20577"/>
          <ac:spMkLst>
            <pc:docMk/>
            <pc:sldMk cId="1420494134" sldId="675"/>
            <ac:spMk id="8" creationId="{3E09507D-A3F5-40F2-8716-6DB22E338C88}"/>
          </ac:spMkLst>
        </pc:spChg>
        <pc:spChg chg="add del mod">
          <ac:chgData name="Marco Barbone" userId="e4afca254f8b4a11" providerId="LiveId" clId="{4818E429-806A-4066-B5DE-B98B57F35E07}" dt="2021-04-13T16:54:45.659" v="2734"/>
          <ac:spMkLst>
            <pc:docMk/>
            <pc:sldMk cId="1420494134" sldId="675"/>
            <ac:spMk id="9" creationId="{AF930C03-F231-4FDF-B529-0E83667F20D4}"/>
          </ac:spMkLst>
        </pc:spChg>
      </pc:sldChg>
      <pc:sldChg chg="addSp delSp modSp new del mod">
        <pc:chgData name="Marco Barbone" userId="e4afca254f8b4a11" providerId="LiveId" clId="{4818E429-806A-4066-B5DE-B98B57F35E07}" dt="2021-04-14T11:11:42.481" v="3279" actId="2696"/>
        <pc:sldMkLst>
          <pc:docMk/>
          <pc:sldMk cId="368245652" sldId="676"/>
        </pc:sldMkLst>
        <pc:spChg chg="del mo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2" creationId="{49F4A695-F568-4A72-80C2-2AFF26AA5438}"/>
          </ac:spMkLst>
        </pc:spChg>
        <pc:spChg chg="mo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3" creationId="{D024A9DA-4D93-444C-A284-50CE0FAF1E8B}"/>
          </ac:spMkLst>
        </pc:spChg>
        <pc:spChg chg="del">
          <ac:chgData name="Marco Barbone" userId="e4afca254f8b4a11" providerId="LiveId" clId="{4818E429-806A-4066-B5DE-B98B57F35E07}" dt="2021-04-13T16:19:19.426" v="2476" actId="478"/>
          <ac:spMkLst>
            <pc:docMk/>
            <pc:sldMk cId="368245652" sldId="676"/>
            <ac:spMk id="4" creationId="{997A0375-FB83-487D-A652-91E31C10C63A}"/>
          </ac:spMkLst>
        </pc:spChg>
        <pc:spChg chg="del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5" creationId="{F7FD11A9-C7D6-4F8F-8E03-6BCF7CDC510F}"/>
          </ac:spMkLst>
        </pc:spChg>
        <pc:spChg chg="del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6" creationId="{04DA75CC-06C8-4CB5-A5F0-BC869EF2843C}"/>
          </ac:spMkLst>
        </pc:spChg>
        <pc:spChg chg="mod or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7" creationId="{EA461740-EA90-4B60-A3ED-1437EB0187EC}"/>
          </ac:spMkLst>
        </pc:spChg>
        <pc:spChg chg="add mod">
          <ac:chgData name="Marco Barbone" userId="e4afca254f8b4a11" providerId="LiveId" clId="{4818E429-806A-4066-B5DE-B98B57F35E07}" dt="2021-04-13T16:29:10.875" v="2603" actId="1076"/>
          <ac:spMkLst>
            <pc:docMk/>
            <pc:sldMk cId="368245652" sldId="676"/>
            <ac:spMk id="14" creationId="{4688ED25-6700-4C0A-A723-AB07A7B46DA4}"/>
          </ac:spMkLst>
        </pc:spChg>
        <pc:spChg chg="ad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16" creationId="{1BD7869E-B67C-4D0D-8568-17E3154868A1}"/>
          </ac:spMkLst>
        </pc:spChg>
        <pc:spChg chg="add mod">
          <ac:chgData name="Marco Barbone" userId="e4afca254f8b4a11" providerId="LiveId" clId="{4818E429-806A-4066-B5DE-B98B57F35E07}" dt="2021-04-13T16:29:05.145" v="2602" actId="1076"/>
          <ac:spMkLst>
            <pc:docMk/>
            <pc:sldMk cId="368245652" sldId="676"/>
            <ac:spMk id="17" creationId="{93475577-3117-45A1-9FB2-54639F3C9497}"/>
          </ac:spMkLst>
        </pc:spChg>
        <pc:spChg chg="ad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18" creationId="{2CA06D45-74DE-4AC3-A890-B75301B8F980}"/>
          </ac:spMkLst>
        </pc:spChg>
        <pc:picChg chg="add del mod">
          <ac:chgData name="Marco Barbone" userId="e4afca254f8b4a11" providerId="LiveId" clId="{4818E429-806A-4066-B5DE-B98B57F35E07}" dt="2021-04-13T16:27:57.796" v="2578" actId="478"/>
          <ac:picMkLst>
            <pc:docMk/>
            <pc:sldMk cId="368245652" sldId="676"/>
            <ac:picMk id="9" creationId="{26B78572-B6BB-4732-882B-C2312C17F361}"/>
          </ac:picMkLst>
        </pc:picChg>
        <pc:picChg chg="add del mod">
          <ac:chgData name="Marco Barbone" userId="e4afca254f8b4a11" providerId="LiveId" clId="{4818E429-806A-4066-B5DE-B98B57F35E07}" dt="2021-04-13T16:29:15.249" v="2604" actId="1076"/>
          <ac:picMkLst>
            <pc:docMk/>
            <pc:sldMk cId="368245652" sldId="676"/>
            <ac:picMk id="11" creationId="{48ABF7E2-1B9B-4634-8A99-44C0CBDCC119}"/>
          </ac:picMkLst>
        </pc:picChg>
      </pc:sldChg>
      <pc:sldChg chg="add">
        <pc:chgData name="Marco Barbone" userId="e4afca254f8b4a11" providerId="LiveId" clId="{4818E429-806A-4066-B5DE-B98B57F35E07}" dt="2021-04-14T11:11:49.568" v="3280"/>
        <pc:sldMkLst>
          <pc:docMk/>
          <pc:sldMk cId="741925622" sldId="676"/>
        </pc:sldMkLst>
      </pc:sldChg>
      <pc:sldChg chg="new del">
        <pc:chgData name="Marco Barbone" userId="e4afca254f8b4a11" providerId="LiveId" clId="{4818E429-806A-4066-B5DE-B98B57F35E07}" dt="2021-04-13T16:29:31.594" v="2606" actId="47"/>
        <pc:sldMkLst>
          <pc:docMk/>
          <pc:sldMk cId="821073570" sldId="677"/>
        </pc:sldMkLst>
      </pc:sldChg>
      <pc:sldChg chg="addSp delSp modSp new mod">
        <pc:chgData name="Marco Barbone" userId="e4afca254f8b4a11" providerId="LiveId" clId="{4818E429-806A-4066-B5DE-B98B57F35E07}" dt="2021-04-13T16:30:55.503" v="2639"/>
        <pc:sldMkLst>
          <pc:docMk/>
          <pc:sldMk cId="1194079204" sldId="677"/>
        </pc:sldMkLst>
        <pc:spChg chg="mod">
          <ac:chgData name="Marco Barbone" userId="e4afca254f8b4a11" providerId="LiveId" clId="{4818E429-806A-4066-B5DE-B98B57F35E07}" dt="2021-04-13T16:30:27.165" v="2633" actId="20577"/>
          <ac:spMkLst>
            <pc:docMk/>
            <pc:sldMk cId="1194079204" sldId="677"/>
            <ac:spMk id="2" creationId="{06503E90-1AEC-4777-96F4-D30C1500DB88}"/>
          </ac:spMkLst>
        </pc:spChg>
        <pc:spChg chg="del">
          <ac:chgData name="Marco Barbone" userId="e4afca254f8b4a11" providerId="LiveId" clId="{4818E429-806A-4066-B5DE-B98B57F35E07}" dt="2021-04-13T16:30:42.716" v="2634" actId="22"/>
          <ac:spMkLst>
            <pc:docMk/>
            <pc:sldMk cId="1194079204" sldId="677"/>
            <ac:spMk id="3" creationId="{9B495D45-3824-4CFC-99BF-9F78D73C8F5F}"/>
          </ac:spMkLst>
        </pc:spChg>
        <pc:spChg chg="mod">
          <ac:chgData name="Marco Barbone" userId="e4afca254f8b4a11" providerId="LiveId" clId="{4818E429-806A-4066-B5DE-B98B57F35E07}" dt="2021-04-13T16:30:55.503" v="2639"/>
          <ac:spMkLst>
            <pc:docMk/>
            <pc:sldMk cId="1194079204" sldId="677"/>
            <ac:spMk id="7" creationId="{F40AA9B4-E59C-44AB-9907-64364999B891}"/>
          </ac:spMkLst>
        </pc:spChg>
        <pc:picChg chg="add mod ord">
          <ac:chgData name="Marco Barbone" userId="e4afca254f8b4a11" providerId="LiveId" clId="{4818E429-806A-4066-B5DE-B98B57F35E07}" dt="2021-04-13T16:30:51.444" v="2638" actId="14100"/>
          <ac:picMkLst>
            <pc:docMk/>
            <pc:sldMk cId="1194079204" sldId="677"/>
            <ac:picMk id="9" creationId="{5373C778-D7B8-4EDB-A80D-750814BC4081}"/>
          </ac:picMkLst>
        </pc:picChg>
      </pc:sldChg>
      <pc:sldChg chg="new del">
        <pc:chgData name="Marco Barbone" userId="e4afca254f8b4a11" providerId="LiveId" clId="{4818E429-806A-4066-B5DE-B98B57F35E07}" dt="2021-04-13T16:30:15.768" v="2617" actId="47"/>
        <pc:sldMkLst>
          <pc:docMk/>
          <pc:sldMk cId="2066998137" sldId="677"/>
        </pc:sldMkLst>
      </pc:sldChg>
      <pc:sldChg chg="addSp delSp modSp add mod">
        <pc:chgData name="Marco Barbone" userId="e4afca254f8b4a11" providerId="LiveId" clId="{4818E429-806A-4066-B5DE-B98B57F35E07}" dt="2021-04-13T16:34:42.635" v="2726" actId="207"/>
        <pc:sldMkLst>
          <pc:docMk/>
          <pc:sldMk cId="971539911" sldId="678"/>
        </pc:sldMkLst>
        <pc:spChg chg="mod">
          <ac:chgData name="Marco Barbone" userId="e4afca254f8b4a11" providerId="LiveId" clId="{4818E429-806A-4066-B5DE-B98B57F35E07}" dt="2021-04-13T16:33:12.379" v="2705" actId="20577"/>
          <ac:spMkLst>
            <pc:docMk/>
            <pc:sldMk cId="971539911" sldId="678"/>
            <ac:spMk id="2" creationId="{DD55E61C-3FA6-4D26-801E-B57D38FEF5D3}"/>
          </ac:spMkLst>
        </pc:spChg>
        <pc:spChg chg="mod">
          <ac:chgData name="Marco Barbone" userId="e4afca254f8b4a11" providerId="LiveId" clId="{4818E429-806A-4066-B5DE-B98B57F35E07}" dt="2021-04-13T16:33:05.098" v="2694" actId="20577"/>
          <ac:spMkLst>
            <pc:docMk/>
            <pc:sldMk cId="971539911" sldId="678"/>
            <ac:spMk id="3" creationId="{6DF00E95-7EB1-44B8-A35F-AB31224649CA}"/>
          </ac:spMkLst>
        </pc:spChg>
        <pc:spChg chg="add mod">
          <ac:chgData name="Marco Barbone" userId="e4afca254f8b4a11" providerId="LiveId" clId="{4818E429-806A-4066-B5DE-B98B57F35E07}" dt="2021-04-13T16:31:54.651" v="2654" actId="1076"/>
          <ac:spMkLst>
            <pc:docMk/>
            <pc:sldMk cId="971539911" sldId="678"/>
            <ac:spMk id="8" creationId="{53A43E49-BC6F-4E6D-B783-F96CBDCE811D}"/>
          </ac:spMkLst>
        </pc:spChg>
        <pc:spChg chg="add del mod">
          <ac:chgData name="Marco Barbone" userId="e4afca254f8b4a11" providerId="LiveId" clId="{4818E429-806A-4066-B5DE-B98B57F35E07}" dt="2021-04-13T16:32:40.473" v="2685" actId="478"/>
          <ac:spMkLst>
            <pc:docMk/>
            <pc:sldMk cId="971539911" sldId="678"/>
            <ac:spMk id="10" creationId="{9BBDFB66-1F14-4FC6-AA69-8517E3B7CB30}"/>
          </ac:spMkLst>
        </pc:spChg>
        <pc:spChg chg="add del">
          <ac:chgData name="Marco Barbone" userId="e4afca254f8b4a11" providerId="LiveId" clId="{4818E429-806A-4066-B5DE-B98B57F35E07}" dt="2021-04-13T16:32:37.714" v="2684" actId="478"/>
          <ac:spMkLst>
            <pc:docMk/>
            <pc:sldMk cId="971539911" sldId="678"/>
            <ac:spMk id="11" creationId="{D6F14646-4554-40B2-94C7-B4D25BD2023F}"/>
          </ac:spMkLst>
        </pc:spChg>
        <pc:spChg chg="add del">
          <ac:chgData name="Marco Barbone" userId="e4afca254f8b4a11" providerId="LiveId" clId="{4818E429-806A-4066-B5DE-B98B57F35E07}" dt="2021-04-13T16:32:43.877" v="2687" actId="478"/>
          <ac:spMkLst>
            <pc:docMk/>
            <pc:sldMk cId="971539911" sldId="678"/>
            <ac:spMk id="12" creationId="{484F42C0-A0E9-4486-AD00-E4C4960A7E44}"/>
          </ac:spMkLst>
        </pc:spChg>
        <pc:spChg chg="add del mod">
          <ac:chgData name="Marco Barbone" userId="e4afca254f8b4a11" providerId="LiveId" clId="{4818E429-806A-4066-B5DE-B98B57F35E07}" dt="2021-04-13T16:32:35.793" v="2680" actId="478"/>
          <ac:spMkLst>
            <pc:docMk/>
            <pc:sldMk cId="971539911" sldId="678"/>
            <ac:spMk id="13" creationId="{307B67C0-411A-4C8C-9BFC-C35C7809913B}"/>
          </ac:spMkLst>
        </pc:spChg>
        <pc:spChg chg="add del mod">
          <ac:chgData name="Marco Barbone" userId="e4afca254f8b4a11" providerId="LiveId" clId="{4818E429-806A-4066-B5DE-B98B57F35E07}" dt="2021-04-13T16:34:35.334" v="2724" actId="207"/>
          <ac:spMkLst>
            <pc:docMk/>
            <pc:sldMk cId="971539911" sldId="678"/>
            <ac:spMk id="14" creationId="{C0ED3871-51E9-455B-AEC4-33EFED9AC4C9}"/>
          </ac:spMkLst>
        </pc:spChg>
        <pc:spChg chg="add del">
          <ac:chgData name="Marco Barbone" userId="e4afca254f8b4a11" providerId="LiveId" clId="{4818E429-806A-4066-B5DE-B98B57F35E07}" dt="2021-04-13T16:32:49.498" v="2689" actId="478"/>
          <ac:spMkLst>
            <pc:docMk/>
            <pc:sldMk cId="971539911" sldId="678"/>
            <ac:spMk id="29" creationId="{F2CC185B-9DCF-44A3-A0EC-9051A196DAB9}"/>
          </ac:spMkLst>
        </pc:spChg>
        <pc:spChg chg="add del mod">
          <ac:chgData name="Marco Barbone" userId="e4afca254f8b4a11" providerId="LiveId" clId="{4818E429-806A-4066-B5DE-B98B57F35E07}" dt="2021-04-13T16:33:07.096" v="2696" actId="20577"/>
          <ac:spMkLst>
            <pc:docMk/>
            <pc:sldMk cId="971539911" sldId="678"/>
            <ac:spMk id="30" creationId="{538489FC-C4A6-4B73-99DB-F0C04C3A5DD0}"/>
          </ac:spMkLst>
        </pc:spChg>
        <pc:spChg chg="add del">
          <ac:chgData name="Marco Barbone" userId="e4afca254f8b4a11" providerId="LiveId" clId="{4818E429-806A-4066-B5DE-B98B57F35E07}" dt="2021-04-13T16:32:34.801" v="2675" actId="478"/>
          <ac:spMkLst>
            <pc:docMk/>
            <pc:sldMk cId="971539911" sldId="678"/>
            <ac:spMk id="31" creationId="{254B49B3-F5B3-4677-A27A-3AE567F09274}"/>
          </ac:spMkLst>
        </pc:spChg>
        <pc:spChg chg="add del">
          <ac:chgData name="Marco Barbone" userId="e4afca254f8b4a11" providerId="LiveId" clId="{4818E429-806A-4066-B5DE-B98B57F35E07}" dt="2021-04-13T16:32:35.218" v="2677" actId="478"/>
          <ac:spMkLst>
            <pc:docMk/>
            <pc:sldMk cId="971539911" sldId="678"/>
            <ac:spMk id="32" creationId="{6A8FCE43-E2F6-448D-8292-98AAF06BD076}"/>
          </ac:spMkLst>
        </pc:spChg>
        <pc:spChg chg="add del">
          <ac:chgData name="Marco Barbone" userId="e4afca254f8b4a11" providerId="LiveId" clId="{4818E429-806A-4066-B5DE-B98B57F35E07}" dt="2021-04-13T16:32:35.025" v="2676" actId="478"/>
          <ac:spMkLst>
            <pc:docMk/>
            <pc:sldMk cId="971539911" sldId="678"/>
            <ac:spMk id="33" creationId="{59042978-B9EC-4C3B-BA35-0B4952F03933}"/>
          </ac:spMkLst>
        </pc:spChg>
        <pc:spChg chg="mod">
          <ac:chgData name="Marco Barbone" userId="e4afca254f8b4a11" providerId="LiveId" clId="{4818E429-806A-4066-B5DE-B98B57F35E07}" dt="2021-04-13T16:34:39.258" v="2725" actId="207"/>
          <ac:spMkLst>
            <pc:docMk/>
            <pc:sldMk cId="971539911" sldId="678"/>
            <ac:spMk id="34" creationId="{E9EF227B-133A-423B-A521-825E920D72E0}"/>
          </ac:spMkLst>
        </pc:spChg>
        <pc:spChg chg="mod">
          <ac:chgData name="Marco Barbone" userId="e4afca254f8b4a11" providerId="LiveId" clId="{4818E429-806A-4066-B5DE-B98B57F35E07}" dt="2021-04-13T16:33:09.204" v="2698" actId="20577"/>
          <ac:spMkLst>
            <pc:docMk/>
            <pc:sldMk cId="971539911" sldId="678"/>
            <ac:spMk id="35" creationId="{0B686664-4167-4117-B375-F4EBB2FD3720}"/>
          </ac:spMkLst>
        </pc:spChg>
        <pc:spChg chg="del">
          <ac:chgData name="Marco Barbone" userId="e4afca254f8b4a11" providerId="LiveId" clId="{4818E429-806A-4066-B5DE-B98B57F35E07}" dt="2021-04-13T16:32:58.247" v="2691" actId="478"/>
          <ac:spMkLst>
            <pc:docMk/>
            <pc:sldMk cId="971539911" sldId="678"/>
            <ac:spMk id="36" creationId="{F0E62DB0-A418-467F-94DD-C2F25CB9B904}"/>
          </ac:spMkLst>
        </pc:spChg>
        <pc:spChg chg="add del">
          <ac:chgData name="Marco Barbone" userId="e4afca254f8b4a11" providerId="LiveId" clId="{4818E429-806A-4066-B5DE-B98B57F35E07}" dt="2021-04-13T16:32:33.940" v="2671" actId="478"/>
          <ac:spMkLst>
            <pc:docMk/>
            <pc:sldMk cId="971539911" sldId="678"/>
            <ac:spMk id="37" creationId="{181BCA10-B488-4CC1-AE28-AFA2E850EB0E}"/>
          </ac:spMkLst>
        </pc:spChg>
        <pc:spChg chg="mod">
          <ac:chgData name="Marco Barbone" userId="e4afca254f8b4a11" providerId="LiveId" clId="{4818E429-806A-4066-B5DE-B98B57F35E07}" dt="2021-04-13T16:34:42.635" v="2726" actId="207"/>
          <ac:spMkLst>
            <pc:docMk/>
            <pc:sldMk cId="971539911" sldId="678"/>
            <ac:spMk id="40" creationId="{62C30C78-3E0D-4DFF-AC79-E6129FEB872D}"/>
          </ac:spMkLst>
        </pc:spChg>
      </pc:sldChg>
      <pc:sldChg chg="new del ord">
        <pc:chgData name="Marco Barbone" userId="e4afca254f8b4a11" providerId="LiveId" clId="{4818E429-806A-4066-B5DE-B98B57F35E07}" dt="2021-04-13T17:00:17.462" v="2941" actId="47"/>
        <pc:sldMkLst>
          <pc:docMk/>
          <pc:sldMk cId="227434619" sldId="679"/>
        </pc:sldMkLst>
      </pc:sldChg>
      <pc:sldChg chg="modSp new del mod">
        <pc:chgData name="Marco Barbone" userId="e4afca254f8b4a11" providerId="LiveId" clId="{4818E429-806A-4066-B5DE-B98B57F35E07}" dt="2021-04-13T16:31:30.561" v="2644" actId="47"/>
        <pc:sldMkLst>
          <pc:docMk/>
          <pc:sldMk cId="1776348181" sldId="679"/>
        </pc:sldMkLst>
        <pc:spChg chg="mod">
          <ac:chgData name="Marco Barbone" userId="e4afca254f8b4a11" providerId="LiveId" clId="{4818E429-806A-4066-B5DE-B98B57F35E07}" dt="2021-04-13T16:31:28.100" v="2643" actId="20577"/>
          <ac:spMkLst>
            <pc:docMk/>
            <pc:sldMk cId="1776348181" sldId="679"/>
            <ac:spMk id="2" creationId="{7B9C39D3-B2B1-4982-98F2-F7F59826EE8C}"/>
          </ac:spMkLst>
        </pc:spChg>
      </pc:sldChg>
      <pc:sldChg chg="addSp delSp modSp add mod modTransition modAnim">
        <pc:chgData name="Marco Barbone" userId="e4afca254f8b4a11" providerId="LiveId" clId="{4818E429-806A-4066-B5DE-B98B57F35E07}" dt="2021-04-13T17:09:00.441" v="3028"/>
        <pc:sldMkLst>
          <pc:docMk/>
          <pc:sldMk cId="3220033151" sldId="680"/>
        </pc:sldMkLst>
        <pc:spChg chg="del mod">
          <ac:chgData name="Marco Barbone" userId="e4afca254f8b4a11" providerId="LiveId" clId="{4818E429-806A-4066-B5DE-B98B57F35E07}" dt="2021-04-13T16:54:32.175" v="2730" actId="478"/>
          <ac:spMkLst>
            <pc:docMk/>
            <pc:sldMk cId="3220033151" sldId="680"/>
            <ac:spMk id="2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7:01:13.073" v="2983" actId="1076"/>
          <ac:spMkLst>
            <pc:docMk/>
            <pc:sldMk cId="3220033151" sldId="680"/>
            <ac:spMk id="13" creationId="{968CF156-3E05-4977-9F35-C78A1E21364D}"/>
          </ac:spMkLst>
        </pc:spChg>
        <pc:spChg chg="mod">
          <ac:chgData name="Marco Barbone" userId="e4afca254f8b4a11" providerId="LiveId" clId="{4818E429-806A-4066-B5DE-B98B57F35E07}" dt="2021-04-13T17:03:00.640" v="3008" actId="1076"/>
          <ac:spMkLst>
            <pc:docMk/>
            <pc:sldMk cId="3220033151" sldId="680"/>
            <ac:spMk id="14" creationId="{23717C18-827D-4F60-9E09-06B003C27181}"/>
          </ac:spMkLst>
        </pc:spChg>
        <pc:spChg chg="mod">
          <ac:chgData name="Marco Barbone" userId="e4afca254f8b4a11" providerId="LiveId" clId="{4818E429-806A-4066-B5DE-B98B57F35E07}" dt="2021-04-13T16:55:06.116" v="2739" actId="1076"/>
          <ac:spMkLst>
            <pc:docMk/>
            <pc:sldMk cId="3220033151" sldId="680"/>
            <ac:spMk id="17" creationId="{BF40E2C8-DC0A-4EB4-9C4B-272F19CE0187}"/>
          </ac:spMkLst>
        </pc:spChg>
        <pc:spChg chg="mod">
          <ac:chgData name="Marco Barbone" userId="e4afca254f8b4a11" providerId="LiveId" clId="{4818E429-806A-4066-B5DE-B98B57F35E07}" dt="2021-04-13T17:02:54.860" v="3007" actId="14100"/>
          <ac:spMkLst>
            <pc:docMk/>
            <pc:sldMk cId="3220033151" sldId="680"/>
            <ac:spMk id="18" creationId="{B8C65EAC-A9D4-4160-8763-ED7056E56F2A}"/>
          </ac:spMkLst>
        </pc:spChg>
        <pc:spChg chg="add del mod">
          <ac:chgData name="Marco Barbone" userId="e4afca254f8b4a11" providerId="LiveId" clId="{4818E429-806A-4066-B5DE-B98B57F35E07}" dt="2021-04-13T16:54:42.289" v="2732"/>
          <ac:spMkLst>
            <pc:docMk/>
            <pc:sldMk cId="3220033151" sldId="680"/>
            <ac:spMk id="19" creationId="{DE51A867-17B1-433E-AFDE-A7EF2B878E05}"/>
          </ac:spMkLst>
        </pc:spChg>
        <pc:spChg chg="add mod">
          <ac:chgData name="Marco Barbone" userId="e4afca254f8b4a11" providerId="LiveId" clId="{4818E429-806A-4066-B5DE-B98B57F35E07}" dt="2021-04-13T16:55:00.130" v="2737" actId="207"/>
          <ac:spMkLst>
            <pc:docMk/>
            <pc:sldMk cId="3220033151" sldId="680"/>
            <ac:spMk id="20" creationId="{E0C96779-E9B5-44A9-986F-FCD59E8AADF7}"/>
          </ac:spMkLst>
        </pc:spChg>
        <pc:spChg chg="add mod">
          <ac:chgData name="Marco Barbone" userId="e4afca254f8b4a11" providerId="LiveId" clId="{4818E429-806A-4066-B5DE-B98B57F35E07}" dt="2021-04-13T17:07:41.979" v="3020" actId="1076"/>
          <ac:spMkLst>
            <pc:docMk/>
            <pc:sldMk cId="3220033151" sldId="680"/>
            <ac:spMk id="21" creationId="{18FBED77-462C-42C0-BE4F-F35D4656E440}"/>
          </ac:spMkLst>
        </pc:spChg>
        <pc:grpChg chg="add del mod">
          <ac:chgData name="Marco Barbone" userId="e4afca254f8b4a11" providerId="LiveId" clId="{4818E429-806A-4066-B5DE-B98B57F35E07}" dt="2021-04-13T17:03:50.952" v="3019" actId="14100"/>
          <ac:grpSpMkLst>
            <pc:docMk/>
            <pc:sldMk cId="3220033151" sldId="680"/>
            <ac:grpSpMk id="4" creationId="{00000000-0000-0000-0000-000000000000}"/>
          </ac:grpSpMkLst>
        </pc:grpChg>
        <pc:picChg chg="mod">
          <ac:chgData name="Marco Barbone" userId="e4afca254f8b4a11" providerId="LiveId" clId="{4818E429-806A-4066-B5DE-B98B57F35E07}" dt="2021-04-13T17:01:11.113" v="2982" actId="1076"/>
          <ac:picMkLst>
            <pc:docMk/>
            <pc:sldMk cId="3220033151" sldId="680"/>
            <ac:picMk id="11" creationId="{AE2717DA-9F37-4A54-973F-5E9539EC79F7}"/>
          </ac:picMkLst>
        </pc:picChg>
        <pc:cxnChg chg="mod">
          <ac:chgData name="Marco Barbone" userId="e4afca254f8b4a11" providerId="LiveId" clId="{4818E429-806A-4066-B5DE-B98B57F35E07}" dt="2021-04-13T16:55:06.116" v="2739" actId="1076"/>
          <ac:cxnSpMkLst>
            <pc:docMk/>
            <pc:sldMk cId="3220033151" sldId="680"/>
            <ac:cxnSpMk id="15" creationId="{665A1D95-BFD0-42D6-A152-A5CF9F3F8B11}"/>
          </ac:cxnSpMkLst>
        </pc:cxnChg>
        <pc:cxnChg chg="mod">
          <ac:chgData name="Marco Barbone" userId="e4afca254f8b4a11" providerId="LiveId" clId="{4818E429-806A-4066-B5DE-B98B57F35E07}" dt="2021-04-13T17:02:54.860" v="3007" actId="14100"/>
          <ac:cxnSpMkLst>
            <pc:docMk/>
            <pc:sldMk cId="3220033151" sldId="680"/>
            <ac:cxnSpMk id="16" creationId="{B4D9DCE9-5FF1-4968-ABA2-B0A649639D40}"/>
          </ac:cxnSpMkLst>
        </pc:cxnChg>
      </pc:sldChg>
      <pc:sldChg chg="addSp delSp modSp add del mod delAnim">
        <pc:chgData name="Marco Barbone" userId="e4afca254f8b4a11" providerId="LiveId" clId="{4818E429-806A-4066-B5DE-B98B57F35E07}" dt="2021-04-13T17:00:16.703" v="2940" actId="47"/>
        <pc:sldMkLst>
          <pc:docMk/>
          <pc:sldMk cId="2509164732" sldId="681"/>
        </pc:sldMkLst>
        <pc:spChg chg="del">
          <ac:chgData name="Marco Barbone" userId="e4afca254f8b4a11" providerId="LiveId" clId="{4818E429-806A-4066-B5DE-B98B57F35E07}" dt="2021-04-13T16:55:42.364" v="2749" actId="478"/>
          <ac:spMkLst>
            <pc:docMk/>
            <pc:sldMk cId="2509164732" sldId="681"/>
            <ac:spMk id="2" creationId="{653E1F28-A7B8-4BCF-8C6F-81512C15BFA7}"/>
          </ac:spMkLst>
        </pc:spChg>
        <pc:spChg chg="del">
          <ac:chgData name="Marco Barbone" userId="e4afca254f8b4a11" providerId="LiveId" clId="{4818E429-806A-4066-B5DE-B98B57F35E07}" dt="2021-04-13T16:55:38.281" v="2746" actId="478"/>
          <ac:spMkLst>
            <pc:docMk/>
            <pc:sldMk cId="2509164732" sldId="681"/>
            <ac:spMk id="3" creationId="{0189F93D-625B-456A-BC3A-A99EAE734664}"/>
          </ac:spMkLst>
        </pc:spChg>
        <pc:spChg chg="mod">
          <ac:chgData name="Marco Barbone" userId="e4afca254f8b4a11" providerId="LiveId" clId="{4818E429-806A-4066-B5DE-B98B57F35E07}" dt="2021-04-13T16:58:42.699" v="2836" actId="21"/>
          <ac:spMkLst>
            <pc:docMk/>
            <pc:sldMk cId="2509164732" sldId="681"/>
            <ac:spMk id="7" creationId="{D0AD21C8-22D8-4188-8BD6-8053224377BE}"/>
          </ac:spMkLst>
        </pc:spChg>
        <pc:spChg chg="add mod">
          <ac:chgData name="Marco Barbone" userId="e4afca254f8b4a11" providerId="LiveId" clId="{4818E429-806A-4066-B5DE-B98B57F35E07}" dt="2021-04-13T16:57:47.255" v="2833" actId="1076"/>
          <ac:spMkLst>
            <pc:docMk/>
            <pc:sldMk cId="2509164732" sldId="681"/>
            <ac:spMk id="8" creationId="{48C27BE8-CD70-42BB-A682-29D4D2AE65D8}"/>
          </ac:spMkLst>
        </pc:spChg>
        <pc:spChg chg="mod">
          <ac:chgData name="Marco Barbone" userId="e4afca254f8b4a11" providerId="LiveId" clId="{4818E429-806A-4066-B5DE-B98B57F35E07}" dt="2021-04-13T16:59:12.665" v="2839" actId="21"/>
          <ac:spMkLst>
            <pc:docMk/>
            <pc:sldMk cId="2509164732" sldId="681"/>
            <ac:spMk id="12" creationId="{CB322C33-A310-46C6-AD7C-13F23DF17257}"/>
          </ac:spMkLst>
        </pc:spChg>
        <pc:picChg chg="add del mod modCrop">
          <ac:chgData name="Marco Barbone" userId="e4afca254f8b4a11" providerId="LiveId" clId="{4818E429-806A-4066-B5DE-B98B57F35E07}" dt="2021-04-13T16:56:41.714" v="2768" actId="1076"/>
          <ac:picMkLst>
            <pc:docMk/>
            <pc:sldMk cId="2509164732" sldId="681"/>
            <ac:picMk id="11" creationId="{8738018C-6C6E-4655-A005-AD021072E279}"/>
          </ac:picMkLst>
        </pc:picChg>
      </pc:sldChg>
      <pc:sldChg chg="addSp delSp modSp new mod modClrScheme chgLayout">
        <pc:chgData name="Marco Barbone" userId="e4afca254f8b4a11" providerId="LiveId" clId="{4818E429-806A-4066-B5DE-B98B57F35E07}" dt="2021-04-13T17:11:58" v="3040" actId="255"/>
        <pc:sldMkLst>
          <pc:docMk/>
          <pc:sldMk cId="2603044560" sldId="682"/>
        </pc:sldMkLst>
        <pc:spChg chg="mod">
          <ac:chgData name="Marco Barbone" userId="e4afca254f8b4a11" providerId="LiveId" clId="{4818E429-806A-4066-B5DE-B98B57F35E07}" dt="2021-04-13T17:00:48.501" v="2976" actId="207"/>
          <ac:spMkLst>
            <pc:docMk/>
            <pc:sldMk cId="2603044560" sldId="682"/>
            <ac:spMk id="2" creationId="{C7E29B7B-014E-4CD9-A5DB-6441F534C504}"/>
          </ac:spMkLst>
        </pc:spChg>
        <pc:spChg chg="mo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3" creationId="{B968495A-5192-4ABA-A1A1-22B59AEC2715}"/>
          </ac:spMkLst>
        </pc:spChg>
        <pc:spChg chg="del">
          <ac:chgData name="Marco Barbone" userId="e4afca254f8b4a11" providerId="LiveId" clId="{4818E429-806A-4066-B5DE-B98B57F35E07}" dt="2021-04-13T16:59:50.066" v="2937"/>
          <ac:spMkLst>
            <pc:docMk/>
            <pc:sldMk cId="2603044560" sldId="682"/>
            <ac:spMk id="4" creationId="{653E4802-B52C-499B-8585-EA04198C74CA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5" creationId="{A5709B4C-15A6-433C-AD3A-DFCC4D7D1927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6" creationId="{E992DBBC-A363-4D75-B222-DB4C83929194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7" creationId="{697AE68C-ECE5-4867-8B9D-CB60C8D49399}"/>
          </ac:spMkLst>
        </pc:spChg>
        <pc:spChg chg="mod or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8" creationId="{DA0C45DB-A906-4E38-B368-7F7F66AB5DAC}"/>
          </ac:spMkLst>
        </pc:spChg>
        <pc:spChg chg="add mod">
          <ac:chgData name="Marco Barbone" userId="e4afca254f8b4a11" providerId="LiveId" clId="{4818E429-806A-4066-B5DE-B98B57F35E07}" dt="2021-04-13T17:11:28.641" v="3032" actId="21"/>
          <ac:spMkLst>
            <pc:docMk/>
            <pc:sldMk cId="2603044560" sldId="682"/>
            <ac:spMk id="9" creationId="{A7712F84-3263-4A50-8448-B9857E201474}"/>
          </ac:spMkLst>
        </pc:spChg>
        <pc:spChg chg="add mod">
          <ac:chgData name="Marco Barbone" userId="e4afca254f8b4a11" providerId="LiveId" clId="{4818E429-806A-4066-B5DE-B98B57F35E07}" dt="2021-04-13T17:11:58" v="3040" actId="255"/>
          <ac:spMkLst>
            <pc:docMk/>
            <pc:sldMk cId="2603044560" sldId="682"/>
            <ac:spMk id="13" creationId="{3C8F6F14-4379-499F-A181-6ED42A489406}"/>
          </ac:spMkLst>
        </pc:spChg>
        <pc:spChg chg="add mo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16" creationId="{B5889E96-D368-4A6B-B84C-6DEE6340622F}"/>
          </ac:spMkLst>
        </pc:spChg>
        <pc:picChg chg="add mod">
          <ac:chgData name="Marco Barbone" userId="e4afca254f8b4a11" providerId="LiveId" clId="{4818E429-806A-4066-B5DE-B98B57F35E07}" dt="2021-04-13T16:59:52.540" v="2939" actId="26606"/>
          <ac:picMkLst>
            <pc:docMk/>
            <pc:sldMk cId="2603044560" sldId="682"/>
            <ac:picMk id="11" creationId="{C42C1849-F9A3-43CE-9E16-AF0035DA9D13}"/>
          </ac:picMkLst>
        </pc:picChg>
      </pc:sldChg>
      <pc:sldChg chg="modSp add del mod modTransition">
        <pc:chgData name="Marco Barbone" userId="e4afca254f8b4a11" providerId="LiveId" clId="{4818E429-806A-4066-B5DE-B98B57F35E07}" dt="2021-04-14T11:10:34.965" v="3274" actId="207"/>
        <pc:sldMkLst>
          <pc:docMk/>
          <pc:sldMk cId="1214795370" sldId="683"/>
        </pc:sldMkLst>
        <pc:spChg chg="mod">
          <ac:chgData name="Marco Barbone" userId="e4afca254f8b4a11" providerId="LiveId" clId="{4818E429-806A-4066-B5DE-B98B57F35E07}" dt="2021-04-14T11:10:34.965" v="3274" actId="207"/>
          <ac:spMkLst>
            <pc:docMk/>
            <pc:sldMk cId="1214795370" sldId="683"/>
            <ac:spMk id="2" creationId="{00000000-0000-0000-0000-000000000000}"/>
          </ac:spMkLst>
        </pc:spChg>
      </pc:sldChg>
      <pc:sldChg chg="modSp add del mod modTransition">
        <pc:chgData name="Marco Barbone" userId="e4afca254f8b4a11" providerId="LiveId" clId="{4818E429-806A-4066-B5DE-B98B57F35E07}" dt="2021-04-14T11:10:37.536" v="3275" actId="207"/>
        <pc:sldMkLst>
          <pc:docMk/>
          <pc:sldMk cId="3387090849" sldId="684"/>
        </pc:sldMkLst>
        <pc:spChg chg="mod">
          <ac:chgData name="Marco Barbone" userId="e4afca254f8b4a11" providerId="LiveId" clId="{4818E429-806A-4066-B5DE-B98B57F35E07}" dt="2021-04-14T11:10:37.536" v="3275" actId="207"/>
          <ac:spMkLst>
            <pc:docMk/>
            <pc:sldMk cId="3387090849" sldId="684"/>
            <ac:spMk id="2" creationId="{00000000-0000-0000-0000-000000000000}"/>
          </ac:spMkLst>
        </pc:spChg>
      </pc:sldChg>
      <pc:sldChg chg="modSp add del mod modTransition">
        <pc:chgData name="Marco Barbone" userId="e4afca254f8b4a11" providerId="LiveId" clId="{4818E429-806A-4066-B5DE-B98B57F35E07}" dt="2021-04-14T11:10:40.327" v="3276" actId="207"/>
        <pc:sldMkLst>
          <pc:docMk/>
          <pc:sldMk cId="1422574128" sldId="685"/>
        </pc:sldMkLst>
        <pc:spChg chg="mod">
          <ac:chgData name="Marco Barbone" userId="e4afca254f8b4a11" providerId="LiveId" clId="{4818E429-806A-4066-B5DE-B98B57F35E07}" dt="2021-04-14T11:10:40.327" v="3276" actId="207"/>
          <ac:spMkLst>
            <pc:docMk/>
            <pc:sldMk cId="1422574128" sldId="685"/>
            <ac:spMk id="2" creationId="{00000000-0000-0000-0000-000000000000}"/>
          </ac:spMkLst>
        </pc:spChg>
      </pc:sldChg>
      <pc:sldChg chg="modSp add mod modTransition">
        <pc:chgData name="Marco Barbone" userId="e4afca254f8b4a11" providerId="LiveId" clId="{4818E429-806A-4066-B5DE-B98B57F35E07}" dt="2021-04-14T11:15:58.837" v="3393" actId="1076"/>
        <pc:sldMkLst>
          <pc:docMk/>
          <pc:sldMk cId="279745927" sldId="686"/>
        </pc:sldMkLst>
        <pc:spChg chg="mod">
          <ac:chgData name="Marco Barbone" userId="e4afca254f8b4a11" providerId="LiveId" clId="{4818E429-806A-4066-B5DE-B98B57F35E07}" dt="2021-04-14T11:15:58.837" v="3393" actId="1076"/>
          <ac:spMkLst>
            <pc:docMk/>
            <pc:sldMk cId="279745927" sldId="686"/>
            <ac:spMk id="2" creationId="{00000000-0000-0000-0000-000000000000}"/>
          </ac:spMkLst>
        </pc:spChg>
        <pc:spChg chg="mod">
          <ac:chgData name="Marco Barbone" userId="e4afca254f8b4a11" providerId="LiveId" clId="{4818E429-806A-4066-B5DE-B98B57F35E07}" dt="2021-04-14T11:15:41.529" v="3390" actId="1076"/>
          <ac:spMkLst>
            <pc:docMk/>
            <pc:sldMk cId="279745927" sldId="686"/>
            <ac:spMk id="23" creationId="{CCFCE06B-752B-45E8-B33A-CB867877268A}"/>
          </ac:spMkLst>
        </pc:spChg>
        <pc:picChg chg="mod">
          <ac:chgData name="Marco Barbone" userId="e4afca254f8b4a11" providerId="LiveId" clId="{4818E429-806A-4066-B5DE-B98B57F35E07}" dt="2021-04-14T11:15:43.531" v="3391" actId="1076"/>
          <ac:picMkLst>
            <pc:docMk/>
            <pc:sldMk cId="279745927" sldId="686"/>
            <ac:picMk id="22" creationId="{F61DB433-A5C4-4032-A9E3-1DA4DA0C4988}"/>
          </ac:picMkLst>
        </pc:picChg>
      </pc:sldChg>
      <pc:sldChg chg="add del modTransition">
        <pc:chgData name="Marco Barbone" userId="e4afca254f8b4a11" providerId="LiveId" clId="{4818E429-806A-4066-B5DE-B98B57F35E07}" dt="2021-04-14T11:15:14.806" v="3384" actId="2696"/>
        <pc:sldMkLst>
          <pc:docMk/>
          <pc:sldMk cId="2257819075" sldId="686"/>
        </pc:sldMkLst>
      </pc:sldChg>
      <pc:sldChg chg="addSp delSp modSp new mod">
        <pc:chgData name="Marco Barbone" userId="e4afca254f8b4a11" providerId="LiveId" clId="{4818E429-806A-4066-B5DE-B98B57F35E07}" dt="2021-04-14T11:00:46.354" v="3205" actId="1076"/>
        <pc:sldMkLst>
          <pc:docMk/>
          <pc:sldMk cId="1451231027" sldId="687"/>
        </pc:sldMkLst>
        <pc:spChg chg="mod">
          <ac:chgData name="Marco Barbone" userId="e4afca254f8b4a11" providerId="LiveId" clId="{4818E429-806A-4066-B5DE-B98B57F35E07}" dt="2021-04-14T10:58:57.590" v="3193" actId="20577"/>
          <ac:spMkLst>
            <pc:docMk/>
            <pc:sldMk cId="1451231027" sldId="687"/>
            <ac:spMk id="2" creationId="{2EE77A73-EAFF-40CE-9916-F96C970BA27A}"/>
          </ac:spMkLst>
        </pc:spChg>
        <pc:spChg chg="del">
          <ac:chgData name="Marco Barbone" userId="e4afca254f8b4a11" providerId="LiveId" clId="{4818E429-806A-4066-B5DE-B98B57F35E07}" dt="2021-04-14T10:59:32.607" v="3194" actId="478"/>
          <ac:spMkLst>
            <pc:docMk/>
            <pc:sldMk cId="1451231027" sldId="687"/>
            <ac:spMk id="3" creationId="{35D6D576-1A39-45E2-BA63-CF7C200AD508}"/>
          </ac:spMkLst>
        </pc:spChg>
        <pc:picChg chg="add mod modCrop">
          <ac:chgData name="Marco Barbone" userId="e4afca254f8b4a11" providerId="LiveId" clId="{4818E429-806A-4066-B5DE-B98B57F35E07}" dt="2021-04-14T11:00:46.354" v="3205" actId="1076"/>
          <ac:picMkLst>
            <pc:docMk/>
            <pc:sldMk cId="1451231027" sldId="687"/>
            <ac:picMk id="9" creationId="{E7B14A97-179B-46F7-A297-8A28E740849E}"/>
          </ac:picMkLst>
        </pc:picChg>
      </pc:sldChg>
      <pc:sldChg chg="addSp delSp modSp new mod modAnim">
        <pc:chgData name="Marco Barbone" userId="e4afca254f8b4a11" providerId="LiveId" clId="{4818E429-806A-4066-B5DE-B98B57F35E07}" dt="2021-04-14T11:03:15.434" v="3250"/>
        <pc:sldMkLst>
          <pc:docMk/>
          <pc:sldMk cId="2427560164" sldId="688"/>
        </pc:sldMkLst>
        <pc:spChg chg="mod">
          <ac:chgData name="Marco Barbone" userId="e4afca254f8b4a11" providerId="LiveId" clId="{4818E429-806A-4066-B5DE-B98B57F35E07}" dt="2021-04-14T11:02:01.349" v="3230"/>
          <ac:spMkLst>
            <pc:docMk/>
            <pc:sldMk cId="2427560164" sldId="688"/>
            <ac:spMk id="2" creationId="{0094FDA0-FCD0-4B8C-9C81-235206A54093}"/>
          </ac:spMkLst>
        </pc:spChg>
        <pc:spChg chg="del">
          <ac:chgData name="Marco Barbone" userId="e4afca254f8b4a11" providerId="LiveId" clId="{4818E429-806A-4066-B5DE-B98B57F35E07}" dt="2021-04-14T11:01:07.955" v="3207" actId="22"/>
          <ac:spMkLst>
            <pc:docMk/>
            <pc:sldMk cId="2427560164" sldId="688"/>
            <ac:spMk id="3" creationId="{A15CD4F1-C262-4446-ADB1-02DBE331C5B8}"/>
          </ac:spMkLst>
        </pc:spChg>
        <pc:graphicFrameChg chg="add mod modGraphic">
          <ac:chgData name="Marco Barbone" userId="e4afca254f8b4a11" providerId="LiveId" clId="{4818E429-806A-4066-B5DE-B98B57F35E07}" dt="2021-04-14T11:03:09.336" v="3249" actId="1076"/>
          <ac:graphicFrameMkLst>
            <pc:docMk/>
            <pc:sldMk cId="2427560164" sldId="688"/>
            <ac:graphicFrameMk id="10" creationId="{1BA71A35-CDDC-4D22-A608-3672E1C39681}"/>
          </ac:graphicFrameMkLst>
        </pc:graphicFrameChg>
        <pc:picChg chg="add mod ord">
          <ac:chgData name="Marco Barbone" userId="e4afca254f8b4a11" providerId="LiveId" clId="{4818E429-806A-4066-B5DE-B98B57F35E07}" dt="2021-04-14T11:01:10.082" v="3208" actId="1076"/>
          <ac:picMkLst>
            <pc:docMk/>
            <pc:sldMk cId="2427560164" sldId="688"/>
            <ac:picMk id="9" creationId="{A9892324-2807-4BD2-918B-0591BE6F8DB2}"/>
          </ac:picMkLst>
        </pc:picChg>
      </pc:sldChg>
      <pc:sldChg chg="addSp delSp modSp new mod">
        <pc:chgData name="Marco Barbone" userId="e4afca254f8b4a11" providerId="LiveId" clId="{4818E429-806A-4066-B5DE-B98B57F35E07}" dt="2021-04-14T11:06:30.460" v="3260" actId="1076"/>
        <pc:sldMkLst>
          <pc:docMk/>
          <pc:sldMk cId="3428741493" sldId="689"/>
        </pc:sldMkLst>
        <pc:spChg chg="del">
          <ac:chgData name="Marco Barbone" userId="e4afca254f8b4a11" providerId="LiveId" clId="{4818E429-806A-4066-B5DE-B98B57F35E07}" dt="2021-04-14T11:06:27.009" v="3259" actId="478"/>
          <ac:spMkLst>
            <pc:docMk/>
            <pc:sldMk cId="3428741493" sldId="689"/>
            <ac:spMk id="2" creationId="{E9122EA2-14C1-441B-9B3D-56535A232610}"/>
          </ac:spMkLst>
        </pc:spChg>
        <pc:spChg chg="del">
          <ac:chgData name="Marco Barbone" userId="e4afca254f8b4a11" providerId="LiveId" clId="{4818E429-806A-4066-B5DE-B98B57F35E07}" dt="2021-04-14T11:06:14.027" v="3256" actId="22"/>
          <ac:spMkLst>
            <pc:docMk/>
            <pc:sldMk cId="3428741493" sldId="689"/>
            <ac:spMk id="3" creationId="{3056E66F-FE90-4756-BD48-D7C40927712F}"/>
          </ac:spMkLst>
        </pc:spChg>
        <pc:spChg chg="add mod">
          <ac:chgData name="Marco Barbone" userId="e4afca254f8b4a11" providerId="LiveId" clId="{4818E429-806A-4066-B5DE-B98B57F35E07}" dt="2021-04-14T11:06:30.460" v="3260" actId="1076"/>
          <ac:spMkLst>
            <pc:docMk/>
            <pc:sldMk cId="3428741493" sldId="689"/>
            <ac:spMk id="10" creationId="{E6124042-F7F4-493E-8AF9-D67779A76C83}"/>
          </ac:spMkLst>
        </pc:spChg>
        <pc:picChg chg="add mod ord">
          <ac:chgData name="Marco Barbone" userId="e4afca254f8b4a11" providerId="LiveId" clId="{4818E429-806A-4066-B5DE-B98B57F35E07}" dt="2021-04-14T11:06:16.259" v="3257" actId="1076"/>
          <ac:picMkLst>
            <pc:docMk/>
            <pc:sldMk cId="3428741493" sldId="689"/>
            <ac:picMk id="9" creationId="{0917C95A-6EFB-462A-9229-15EEF3C8326C}"/>
          </ac:picMkLst>
        </pc:picChg>
      </pc:sldChg>
      <pc:sldChg chg="add">
        <pc:chgData name="Marco Barbone" userId="e4afca254f8b4a11" providerId="LiveId" clId="{4818E429-806A-4066-B5DE-B98B57F35E07}" dt="2021-04-14T11:08:34.159" v="3261"/>
        <pc:sldMkLst>
          <pc:docMk/>
          <pc:sldMk cId="3653761977" sldId="690"/>
        </pc:sldMkLst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2443749406" sldId="691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2443749406" sldId="691"/>
            <ac:spMk id="6" creationId="{CF555DC6-A727-4C02-B991-5B3B671302FA}"/>
          </ac:spMkLst>
        </pc:spChg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3561045099" sldId="692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3561045099" sldId="692"/>
            <ac:spMk id="6" creationId="{CB05270A-17B1-48CC-90C0-9B0349854DA4}"/>
          </ac:spMkLst>
        </pc:spChg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1930458279" sldId="693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1930458279" sldId="693"/>
            <ac:spMk id="6" creationId="{CB05270A-17B1-48CC-90C0-9B0349854DA4}"/>
          </ac:spMkLst>
        </pc:spChg>
      </pc:sldChg>
      <pc:sldChg chg="modSp new mod">
        <pc:chgData name="Marco Barbone" userId="e4afca254f8b4a11" providerId="LiveId" clId="{4818E429-806A-4066-B5DE-B98B57F35E07}" dt="2021-04-14T11:15:08.316" v="3383" actId="20577"/>
        <pc:sldMkLst>
          <pc:docMk/>
          <pc:sldMk cId="323666405" sldId="694"/>
        </pc:sldMkLst>
        <pc:spChg chg="mod">
          <ac:chgData name="Marco Barbone" userId="e4afca254f8b4a11" providerId="LiveId" clId="{4818E429-806A-4066-B5DE-B98B57F35E07}" dt="2021-04-14T11:15:08.316" v="3383" actId="20577"/>
          <ac:spMkLst>
            <pc:docMk/>
            <pc:sldMk cId="323666405" sldId="694"/>
            <ac:spMk id="3" creationId="{E2B62A66-161B-41A5-AC2C-AE54EB961FC9}"/>
          </ac:spMkLst>
        </pc:spChg>
      </pc:sldChg>
      <pc:sldChg chg="new del">
        <pc:chgData name="Marco Barbone" userId="e4afca254f8b4a11" providerId="LiveId" clId="{4818E429-806A-4066-B5DE-B98B57F35E07}" dt="2021-04-14T11:14:52.181" v="3352" actId="47"/>
        <pc:sldMkLst>
          <pc:docMk/>
          <pc:sldMk cId="1849863798" sldId="694"/>
        </pc:sldMkLst>
      </pc:sldChg>
      <pc:sldChg chg="modSp new mod">
        <pc:chgData name="Marco Barbone" userId="e4afca254f8b4a11" providerId="LiveId" clId="{4818E429-806A-4066-B5DE-B98B57F35E07}" dt="2021-04-14T12:57:46.090" v="3810" actId="6549"/>
        <pc:sldMkLst>
          <pc:docMk/>
          <pc:sldMk cId="2379904336" sldId="695"/>
        </pc:sldMkLst>
        <pc:spChg chg="mod">
          <ac:chgData name="Marco Barbone" userId="e4afca254f8b4a11" providerId="LiveId" clId="{4818E429-806A-4066-B5DE-B98B57F35E07}" dt="2021-04-14T11:16:36.902" v="3401" actId="20577"/>
          <ac:spMkLst>
            <pc:docMk/>
            <pc:sldMk cId="2379904336" sldId="695"/>
            <ac:spMk id="2" creationId="{C39CE01A-010A-494D-8524-1E66E13DF001}"/>
          </ac:spMkLst>
        </pc:spChg>
        <pc:spChg chg="mod">
          <ac:chgData name="Marco Barbone" userId="e4afca254f8b4a11" providerId="LiveId" clId="{4818E429-806A-4066-B5DE-B98B57F35E07}" dt="2021-04-14T12:57:46.090" v="3810" actId="6549"/>
          <ac:spMkLst>
            <pc:docMk/>
            <pc:sldMk cId="2379904336" sldId="695"/>
            <ac:spMk id="3" creationId="{6C454B8E-C4A5-4B80-8F0C-F5B1E675D29E}"/>
          </ac:spMkLst>
        </pc:spChg>
      </pc:sldChg>
    </pc:docChg>
  </pc:docChgLst>
  <pc:docChgLst>
    <pc:chgData name="Marco Barbone" userId="e4afca254f8b4a11" providerId="LiveId" clId="{40E6F45F-F7E5-4A82-BEE5-5B3E711F85A8}"/>
    <pc:docChg chg="undo custSel addSld delSld modSld sldOrd delMainMaster">
      <pc:chgData name="Marco Barbone" userId="e4afca254f8b4a11" providerId="LiveId" clId="{40E6F45F-F7E5-4A82-BEE5-5B3E711F85A8}" dt="2021-11-01T13:23:19.160" v="1756" actId="1076"/>
      <pc:docMkLst>
        <pc:docMk/>
      </pc:docMkLst>
      <pc:sldChg chg="modSp mod">
        <pc:chgData name="Marco Barbone" userId="e4afca254f8b4a11" providerId="LiveId" clId="{40E6F45F-F7E5-4A82-BEE5-5B3E711F85A8}" dt="2021-11-01T13:20:14.085" v="1723" actId="20577"/>
        <pc:sldMkLst>
          <pc:docMk/>
          <pc:sldMk cId="4058368317" sldId="256"/>
        </pc:sldMkLst>
        <pc:spChg chg="mod">
          <ac:chgData name="Marco Barbone" userId="e4afca254f8b4a11" providerId="LiveId" clId="{40E6F45F-F7E5-4A82-BEE5-5B3E711F85A8}" dt="2021-11-01T13:19:55.804" v="1713" actId="20577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40E6F45F-F7E5-4A82-BEE5-5B3E711F85A8}" dt="2021-11-01T13:20:14.085" v="1723" actId="20577"/>
          <ac:spMkLst>
            <pc:docMk/>
            <pc:sldMk cId="4058368317" sldId="256"/>
            <ac:spMk id="3" creationId="{00000000-0000-0000-0000-000000000000}"/>
          </ac:spMkLst>
        </pc:spChg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688696197" sldId="25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801078703" sldId="258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52989539" sldId="271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0" sldId="273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0" sldId="27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316578925" sldId="27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77985466" sldId="27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786495795" sldId="27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876732893" sldId="278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907242091" sldId="27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978752790" sldId="28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9117943" sldId="281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968796936" sldId="282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525778208" sldId="283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88522385" sldId="28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966359822" sldId="28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815255042" sldId="28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280667789" sldId="28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135398371" sldId="28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056688627" sldId="29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098996898" sldId="291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590714306" sldId="292"/>
        </pc:sldMkLst>
      </pc:sldChg>
      <pc:sldChg chg="del ord">
        <pc:chgData name="Marco Barbone" userId="e4afca254f8b4a11" providerId="LiveId" clId="{40E6F45F-F7E5-4A82-BEE5-5B3E711F85A8}" dt="2021-10-29T13:30:26.655" v="284" actId="47"/>
        <pc:sldMkLst>
          <pc:docMk/>
          <pc:sldMk cId="2041793478" sldId="293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37134047" sldId="29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777557318" sldId="29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993745923" sldId="29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99240343" sldId="298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123766126" sldId="29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237788241" sldId="30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028969388" sldId="301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044140364" sldId="303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667655012" sldId="30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65143748" sldId="30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903184783" sldId="30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96179591" sldId="30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733008119" sldId="66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635767261" sldId="66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99776305" sldId="667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642421170" sldId="668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649277532" sldId="670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52402583" sldId="671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77436704" sldId="672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269544902" sldId="67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042765811" sldId="67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741925622" sldId="676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194079204" sldId="677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971539911" sldId="678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220033151" sldId="680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603044560" sldId="682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214795370" sldId="683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387090849" sldId="684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422574128" sldId="685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79745927" sldId="686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451231027" sldId="687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427560164" sldId="688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428741493" sldId="689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653761977" sldId="690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443749406" sldId="691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561045099" sldId="692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930458279" sldId="693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23666405" sldId="694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379904336" sldId="695"/>
        </pc:sldMkLst>
      </pc:sldChg>
      <pc:sldChg chg="addSp delSp modSp mod">
        <pc:chgData name="Marco Barbone" userId="e4afca254f8b4a11" providerId="LiveId" clId="{40E6F45F-F7E5-4A82-BEE5-5B3E711F85A8}" dt="2021-10-29T13:42:21.754" v="333" actId="14100"/>
        <pc:sldMkLst>
          <pc:docMk/>
          <pc:sldMk cId="263030710" sldId="696"/>
        </pc:sldMkLst>
        <pc:spChg chg="add del">
          <ac:chgData name="Marco Barbone" userId="e4afca254f8b4a11" providerId="LiveId" clId="{40E6F45F-F7E5-4A82-BEE5-5B3E711F85A8}" dt="2021-10-29T13:41:47.393" v="326" actId="478"/>
          <ac:spMkLst>
            <pc:docMk/>
            <pc:sldMk cId="263030710" sldId="696"/>
            <ac:spMk id="8" creationId="{77DA7A7F-75A9-4E5F-9BBA-F120257A727D}"/>
          </ac:spMkLst>
        </pc:spChg>
        <pc:spChg chg="add del mod">
          <ac:chgData name="Marco Barbone" userId="e4afca254f8b4a11" providerId="LiveId" clId="{40E6F45F-F7E5-4A82-BEE5-5B3E711F85A8}" dt="2021-10-29T13:41:03.887" v="316"/>
          <ac:spMkLst>
            <pc:docMk/>
            <pc:sldMk cId="263030710" sldId="696"/>
            <ac:spMk id="12" creationId="{0433FE49-FB29-44E5-B87A-7E646C042399}"/>
          </ac:spMkLst>
        </pc:spChg>
        <pc:spChg chg="add mod">
          <ac:chgData name="Marco Barbone" userId="e4afca254f8b4a11" providerId="LiveId" clId="{40E6F45F-F7E5-4A82-BEE5-5B3E711F85A8}" dt="2021-10-29T13:42:14.203" v="331" actId="1076"/>
          <ac:spMkLst>
            <pc:docMk/>
            <pc:sldMk cId="263030710" sldId="696"/>
            <ac:spMk id="14" creationId="{C90BE2CB-947A-4F38-B1F7-26A8E8198A76}"/>
          </ac:spMkLst>
        </pc:spChg>
        <pc:spChg chg="add mod">
          <ac:chgData name="Marco Barbone" userId="e4afca254f8b4a11" providerId="LiveId" clId="{40E6F45F-F7E5-4A82-BEE5-5B3E711F85A8}" dt="2021-10-29T13:42:14.203" v="331" actId="1076"/>
          <ac:spMkLst>
            <pc:docMk/>
            <pc:sldMk cId="263030710" sldId="696"/>
            <ac:spMk id="16" creationId="{6A1670D3-5666-49CA-AFEE-5BE0222ED5AF}"/>
          </ac:spMkLst>
        </pc:spChg>
        <pc:spChg chg="mod">
          <ac:chgData name="Marco Barbone" userId="e4afca254f8b4a11" providerId="LiveId" clId="{40E6F45F-F7E5-4A82-BEE5-5B3E711F85A8}" dt="2021-10-29T13:42:21.754" v="333" actId="14100"/>
          <ac:spMkLst>
            <pc:docMk/>
            <pc:sldMk cId="263030710" sldId="696"/>
            <ac:spMk id="15363" creationId="{2ACF9D25-D92B-4679-AC7C-D05D9877D7C3}"/>
          </ac:spMkLst>
        </pc:spChg>
        <pc:picChg chg="add del">
          <ac:chgData name="Marco Barbone" userId="e4afca254f8b4a11" providerId="LiveId" clId="{40E6F45F-F7E5-4A82-BEE5-5B3E711F85A8}" dt="2021-10-29T13:41:46.287" v="325" actId="478"/>
          <ac:picMkLst>
            <pc:docMk/>
            <pc:sldMk cId="263030710" sldId="696"/>
            <ac:picMk id="6" creationId="{F9C6F3EC-2C62-4042-9C70-2CFD0CA7A730}"/>
          </ac:picMkLst>
        </pc:picChg>
        <pc:picChg chg="add del mod">
          <ac:chgData name="Marco Barbone" userId="e4afca254f8b4a11" providerId="LiveId" clId="{40E6F45F-F7E5-4A82-BEE5-5B3E711F85A8}" dt="2021-10-29T13:41:03.887" v="316"/>
          <ac:picMkLst>
            <pc:docMk/>
            <pc:sldMk cId="263030710" sldId="696"/>
            <ac:picMk id="10" creationId="{6797DD01-DF2B-4A27-AB65-47ED2E7F4A8E}"/>
          </ac:picMkLst>
        </pc:picChg>
        <pc:picChg chg="add mod">
          <ac:chgData name="Marco Barbone" userId="e4afca254f8b4a11" providerId="LiveId" clId="{40E6F45F-F7E5-4A82-BEE5-5B3E711F85A8}" dt="2021-10-29T13:42:14.203" v="331" actId="1076"/>
          <ac:picMkLst>
            <pc:docMk/>
            <pc:sldMk cId="263030710" sldId="696"/>
            <ac:picMk id="13" creationId="{3A7F2201-9545-4169-9D34-D6076FC50055}"/>
          </ac:picMkLst>
        </pc:picChg>
        <pc:cxnChg chg="add del mod">
          <ac:chgData name="Marco Barbone" userId="e4afca254f8b4a11" providerId="LiveId" clId="{40E6F45F-F7E5-4A82-BEE5-5B3E711F85A8}" dt="2021-10-29T13:41:03.887" v="316"/>
          <ac:cxnSpMkLst>
            <pc:docMk/>
            <pc:sldMk cId="263030710" sldId="696"/>
            <ac:cxnSpMk id="11" creationId="{E60E8BE2-8867-4976-846A-9B505B307827}"/>
          </ac:cxnSpMkLst>
        </pc:cxnChg>
        <pc:cxnChg chg="add mod">
          <ac:chgData name="Marco Barbone" userId="e4afca254f8b4a11" providerId="LiveId" clId="{40E6F45F-F7E5-4A82-BEE5-5B3E711F85A8}" dt="2021-10-29T13:42:14.203" v="331" actId="1076"/>
          <ac:cxnSpMkLst>
            <pc:docMk/>
            <pc:sldMk cId="263030710" sldId="696"/>
            <ac:cxnSpMk id="15" creationId="{9B64EF1F-B2CF-410E-AAF9-5AEBE3D342F2}"/>
          </ac:cxnSpMkLst>
        </pc:cxnChg>
      </pc:sldChg>
      <pc:sldChg chg="addSp delSp modSp mod ord">
        <pc:chgData name="Marco Barbone" userId="e4afca254f8b4a11" providerId="LiveId" clId="{40E6F45F-F7E5-4A82-BEE5-5B3E711F85A8}" dt="2021-10-29T13:44:41.903" v="449" actId="20577"/>
        <pc:sldMkLst>
          <pc:docMk/>
          <pc:sldMk cId="1699653157" sldId="698"/>
        </pc:sldMkLst>
        <pc:spChg chg="del">
          <ac:chgData name="Marco Barbone" userId="e4afca254f8b4a11" providerId="LiveId" clId="{40E6F45F-F7E5-4A82-BEE5-5B3E711F85A8}" dt="2021-10-29T13:42:45.898" v="338" actId="478"/>
          <ac:spMkLst>
            <pc:docMk/>
            <pc:sldMk cId="1699653157" sldId="698"/>
            <ac:spMk id="2" creationId="{CC26403C-E790-4A87-91F1-94F191FC000A}"/>
          </ac:spMkLst>
        </pc:spChg>
        <pc:spChg chg="mod">
          <ac:chgData name="Marco Barbone" userId="e4afca254f8b4a11" providerId="LiveId" clId="{40E6F45F-F7E5-4A82-BEE5-5B3E711F85A8}" dt="2021-10-29T13:43:12.426" v="415" actId="20577"/>
          <ac:spMkLst>
            <pc:docMk/>
            <pc:sldMk cId="1699653157" sldId="698"/>
            <ac:spMk id="3" creationId="{AD7FAD39-CCB6-4721-959B-81EAA4F2281D}"/>
          </ac:spMkLst>
        </pc:spChg>
        <pc:spChg chg="add mod">
          <ac:chgData name="Marco Barbone" userId="e4afca254f8b4a11" providerId="LiveId" clId="{40E6F45F-F7E5-4A82-BEE5-5B3E711F85A8}" dt="2021-10-29T13:44:19.418" v="439" actId="20577"/>
          <ac:spMkLst>
            <pc:docMk/>
            <pc:sldMk cId="1699653157" sldId="698"/>
            <ac:spMk id="8" creationId="{FEC3981A-485B-4A38-ACAB-22146DB4E3CC}"/>
          </ac:spMkLst>
        </pc:spChg>
        <pc:spChg chg="mod">
          <ac:chgData name="Marco Barbone" userId="e4afca254f8b4a11" providerId="LiveId" clId="{40E6F45F-F7E5-4A82-BEE5-5B3E711F85A8}" dt="2021-10-29T13:43:45.925" v="421" actId="1076"/>
          <ac:spMkLst>
            <pc:docMk/>
            <pc:sldMk cId="1699653157" sldId="698"/>
            <ac:spMk id="9" creationId="{89157D2F-A81B-4387-80FE-91E90A1A136E}"/>
          </ac:spMkLst>
        </pc:spChg>
        <pc:spChg chg="add mod">
          <ac:chgData name="Marco Barbone" userId="e4afca254f8b4a11" providerId="LiveId" clId="{40E6F45F-F7E5-4A82-BEE5-5B3E711F85A8}" dt="2021-10-29T13:44:33.859" v="445" actId="1076"/>
          <ac:spMkLst>
            <pc:docMk/>
            <pc:sldMk cId="1699653157" sldId="698"/>
            <ac:spMk id="10" creationId="{61A60C9B-6FC6-4E38-ADE5-97ED828D5223}"/>
          </ac:spMkLst>
        </pc:spChg>
        <pc:spChg chg="add del mod">
          <ac:chgData name="Marco Barbone" userId="e4afca254f8b4a11" providerId="LiveId" clId="{40E6F45F-F7E5-4A82-BEE5-5B3E711F85A8}" dt="2021-10-29T13:42:54.704" v="341"/>
          <ac:spMkLst>
            <pc:docMk/>
            <pc:sldMk cId="1699653157" sldId="698"/>
            <ac:spMk id="11" creationId="{66283A62-D09A-4507-B23B-FF952CC5992A}"/>
          </ac:spMkLst>
        </pc:spChg>
        <pc:spChg chg="add mod">
          <ac:chgData name="Marco Barbone" userId="e4afca254f8b4a11" providerId="LiveId" clId="{40E6F45F-F7E5-4A82-BEE5-5B3E711F85A8}" dt="2021-10-29T13:43:33.244" v="419" actId="1076"/>
          <ac:spMkLst>
            <pc:docMk/>
            <pc:sldMk cId="1699653157" sldId="698"/>
            <ac:spMk id="13" creationId="{DC55FFA9-1764-44B7-8D27-39A1A540A4A1}"/>
          </ac:spMkLst>
        </pc:spChg>
        <pc:spChg chg="add mod">
          <ac:chgData name="Marco Barbone" userId="e4afca254f8b4a11" providerId="LiveId" clId="{40E6F45F-F7E5-4A82-BEE5-5B3E711F85A8}" dt="2021-10-29T13:44:41.903" v="449" actId="20577"/>
          <ac:spMkLst>
            <pc:docMk/>
            <pc:sldMk cId="1699653157" sldId="698"/>
            <ac:spMk id="18" creationId="{B61BE8B9-109D-49C2-8AAB-D959C04E0284}"/>
          </ac:spMkLst>
        </pc:spChg>
        <pc:picChg chg="mod">
          <ac:chgData name="Marco Barbone" userId="e4afca254f8b4a11" providerId="LiveId" clId="{40E6F45F-F7E5-4A82-BEE5-5B3E711F85A8}" dt="2021-10-29T13:43:45.925" v="421" actId="1076"/>
          <ac:picMkLst>
            <pc:docMk/>
            <pc:sldMk cId="1699653157" sldId="698"/>
            <ac:picMk id="6" creationId="{F9C6F3EC-2C62-4042-9C70-2CFD0CA7A730}"/>
          </ac:picMkLst>
        </pc:picChg>
        <pc:picChg chg="add mod">
          <ac:chgData name="Marco Barbone" userId="e4afca254f8b4a11" providerId="LiveId" clId="{40E6F45F-F7E5-4A82-BEE5-5B3E711F85A8}" dt="2021-10-29T13:43:33.244" v="419" actId="1076"/>
          <ac:picMkLst>
            <pc:docMk/>
            <pc:sldMk cId="1699653157" sldId="698"/>
            <ac:picMk id="12" creationId="{D9F68210-4646-4679-B762-897214E3A06F}"/>
          </ac:picMkLst>
        </pc:picChg>
        <pc:cxnChg chg="del mod">
          <ac:chgData name="Marco Barbone" userId="e4afca254f8b4a11" providerId="LiveId" clId="{40E6F45F-F7E5-4A82-BEE5-5B3E711F85A8}" dt="2021-10-29T13:42:47.074" v="339" actId="478"/>
          <ac:cxnSpMkLst>
            <pc:docMk/>
            <pc:sldMk cId="1699653157" sldId="698"/>
            <ac:cxnSpMk id="5" creationId="{22FD6DFD-B5B4-48C4-A63B-4C8B2DB6F413}"/>
          </ac:cxnSpMkLst>
        </pc:cxnChg>
        <pc:cxnChg chg="add">
          <ac:chgData name="Marco Barbone" userId="e4afca254f8b4a11" providerId="LiveId" clId="{40E6F45F-F7E5-4A82-BEE5-5B3E711F85A8}" dt="2021-10-29T13:43:59.090" v="422" actId="11529"/>
          <ac:cxnSpMkLst>
            <pc:docMk/>
            <pc:sldMk cId="1699653157" sldId="698"/>
            <ac:cxnSpMk id="7" creationId="{ACB2615B-AB72-4D38-8813-32B7080D2FFB}"/>
          </ac:cxnSpMkLst>
        </pc:cxnChg>
      </pc:sldChg>
      <pc:sldChg chg="addSp modSp mod">
        <pc:chgData name="Marco Barbone" userId="e4afca254f8b4a11" providerId="LiveId" clId="{40E6F45F-F7E5-4A82-BEE5-5B3E711F85A8}" dt="2021-11-01T13:23:19.160" v="1756" actId="1076"/>
        <pc:sldMkLst>
          <pc:docMk/>
          <pc:sldMk cId="1639089831" sldId="699"/>
        </pc:sldMkLst>
        <pc:spChg chg="mod">
          <ac:chgData name="Marco Barbone" userId="e4afca254f8b4a11" providerId="LiveId" clId="{40E6F45F-F7E5-4A82-BEE5-5B3E711F85A8}" dt="2021-11-01T13:23:02.436" v="1734" actId="1076"/>
          <ac:spMkLst>
            <pc:docMk/>
            <pc:sldMk cId="1639089831" sldId="699"/>
            <ac:spMk id="11" creationId="{AD4A520A-519C-49FB-84C5-D8922650D02D}"/>
          </ac:spMkLst>
        </pc:spChg>
        <pc:spChg chg="add mod">
          <ac:chgData name="Marco Barbone" userId="e4afca254f8b4a11" providerId="LiveId" clId="{40E6F45F-F7E5-4A82-BEE5-5B3E711F85A8}" dt="2021-11-01T13:23:19.160" v="1756" actId="1076"/>
          <ac:spMkLst>
            <pc:docMk/>
            <pc:sldMk cId="1639089831" sldId="699"/>
            <ac:spMk id="13" creationId="{A7C3B2ED-66AC-414C-A5F4-1B68FA874513}"/>
          </ac:spMkLst>
        </pc:spChg>
        <pc:spChg chg="mod">
          <ac:chgData name="Marco Barbone" userId="e4afca254f8b4a11" providerId="LiveId" clId="{40E6F45F-F7E5-4A82-BEE5-5B3E711F85A8}" dt="2021-11-01T13:23:04.664" v="1735" actId="1076"/>
          <ac:spMkLst>
            <pc:docMk/>
            <pc:sldMk cId="1639089831" sldId="699"/>
            <ac:spMk id="17" creationId="{61DAF521-0BC1-4C69-B05A-922996D98FFC}"/>
          </ac:spMkLst>
        </pc:spChg>
        <pc:picChg chg="add mod">
          <ac:chgData name="Marco Barbone" userId="e4afca254f8b4a11" providerId="LiveId" clId="{40E6F45F-F7E5-4A82-BEE5-5B3E711F85A8}" dt="2021-11-01T13:22:49.453" v="1731" actId="14100"/>
          <ac:picMkLst>
            <pc:docMk/>
            <pc:sldMk cId="1639089831" sldId="699"/>
            <ac:picMk id="4" creationId="{3FBD7F65-D9A1-4EFA-BEC2-98842381DD13}"/>
          </ac:picMkLst>
        </pc:picChg>
        <pc:picChg chg="mod">
          <ac:chgData name="Marco Barbone" userId="e4afca254f8b4a11" providerId="LiveId" clId="{40E6F45F-F7E5-4A82-BEE5-5B3E711F85A8}" dt="2021-11-01T13:22:58.478" v="1733" actId="14100"/>
          <ac:picMkLst>
            <pc:docMk/>
            <pc:sldMk cId="1639089831" sldId="699"/>
            <ac:picMk id="7" creationId="{4E947C30-FC57-4F44-BF00-DA67E1350710}"/>
          </ac:picMkLst>
        </pc:picChg>
        <pc:picChg chg="mod">
          <ac:chgData name="Marco Barbone" userId="e4afca254f8b4a11" providerId="LiveId" clId="{40E6F45F-F7E5-4A82-BEE5-5B3E711F85A8}" dt="2021-11-01T13:22:52.993" v="1732" actId="14100"/>
          <ac:picMkLst>
            <pc:docMk/>
            <pc:sldMk cId="1639089831" sldId="699"/>
            <ac:picMk id="10" creationId="{D159BE0C-C433-459E-8088-92E9D9297213}"/>
          </ac:picMkLst>
        </pc:picChg>
      </pc:sldChg>
      <pc:sldChg chg="modSp mod ord">
        <pc:chgData name="Marco Barbone" userId="e4afca254f8b4a11" providerId="LiveId" clId="{40E6F45F-F7E5-4A82-BEE5-5B3E711F85A8}" dt="2021-10-29T13:11:35.258" v="248" actId="20577"/>
        <pc:sldMkLst>
          <pc:docMk/>
          <pc:sldMk cId="2671344961" sldId="705"/>
        </pc:sldMkLst>
        <pc:spChg chg="mod">
          <ac:chgData name="Marco Barbone" userId="e4afca254f8b4a11" providerId="LiveId" clId="{40E6F45F-F7E5-4A82-BEE5-5B3E711F85A8}" dt="2021-10-29T13:11:35.258" v="248" actId="20577"/>
          <ac:spMkLst>
            <pc:docMk/>
            <pc:sldMk cId="2671344961" sldId="705"/>
            <ac:spMk id="11" creationId="{247B9500-9724-45BB-84E5-97EFAF91F0C4}"/>
          </ac:spMkLst>
        </pc:spChg>
      </pc:sldChg>
      <pc:sldChg chg="ord">
        <pc:chgData name="Marco Barbone" userId="e4afca254f8b4a11" providerId="LiveId" clId="{40E6F45F-F7E5-4A82-BEE5-5B3E711F85A8}" dt="2021-10-29T13:16:34.778" v="275"/>
        <pc:sldMkLst>
          <pc:docMk/>
          <pc:sldMk cId="2153006303" sldId="70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936827905" sldId="707"/>
        </pc:sldMkLst>
      </pc:sldChg>
      <pc:sldChg chg="del ord">
        <pc:chgData name="Marco Barbone" userId="e4afca254f8b4a11" providerId="LiveId" clId="{40E6F45F-F7E5-4A82-BEE5-5B3E711F85A8}" dt="2021-10-29T13:30:26.655" v="284" actId="47"/>
        <pc:sldMkLst>
          <pc:docMk/>
          <pc:sldMk cId="3398866033" sldId="708"/>
        </pc:sldMkLst>
      </pc:sldChg>
      <pc:sldChg chg="addSp delSp modSp mod ord">
        <pc:chgData name="Marco Barbone" userId="e4afca254f8b4a11" providerId="LiveId" clId="{40E6F45F-F7E5-4A82-BEE5-5B3E711F85A8}" dt="2021-10-29T13:30:56.041" v="290" actId="20577"/>
        <pc:sldMkLst>
          <pc:docMk/>
          <pc:sldMk cId="760352728" sldId="709"/>
        </pc:sldMkLst>
        <pc:spChg chg="mod">
          <ac:chgData name="Marco Barbone" userId="e4afca254f8b4a11" providerId="LiveId" clId="{40E6F45F-F7E5-4A82-BEE5-5B3E711F85A8}" dt="2021-10-29T13:30:48.440" v="288" actId="20577"/>
          <ac:spMkLst>
            <pc:docMk/>
            <pc:sldMk cId="760352728" sldId="709"/>
            <ac:spMk id="5" creationId="{00000000-0000-0000-0000-000000000000}"/>
          </ac:spMkLst>
        </pc:spChg>
        <pc:spChg chg="mod">
          <ac:chgData name="Marco Barbone" userId="e4afca254f8b4a11" providerId="LiveId" clId="{40E6F45F-F7E5-4A82-BEE5-5B3E711F85A8}" dt="2021-10-29T13:15:16.903" v="259" actId="1076"/>
          <ac:spMkLst>
            <pc:docMk/>
            <pc:sldMk cId="760352728" sldId="709"/>
            <ac:spMk id="8" creationId="{C37BE2D0-192F-2444-B136-BF44BF632CCE}"/>
          </ac:spMkLst>
        </pc:spChg>
        <pc:spChg chg="mod">
          <ac:chgData name="Marco Barbone" userId="e4afca254f8b4a11" providerId="LiveId" clId="{40E6F45F-F7E5-4A82-BEE5-5B3E711F85A8}" dt="2021-10-29T13:30:56.041" v="290" actId="20577"/>
          <ac:spMkLst>
            <pc:docMk/>
            <pc:sldMk cId="760352728" sldId="709"/>
            <ac:spMk id="11" creationId="{5839AF93-A111-D847-9269-9E21234DC912}"/>
          </ac:spMkLst>
        </pc:spChg>
        <pc:spChg chg="mod">
          <ac:chgData name="Marco Barbone" userId="e4afca254f8b4a11" providerId="LiveId" clId="{40E6F45F-F7E5-4A82-BEE5-5B3E711F85A8}" dt="2021-10-29T13:15:16.903" v="259" actId="1076"/>
          <ac:spMkLst>
            <pc:docMk/>
            <pc:sldMk cId="760352728" sldId="709"/>
            <ac:spMk id="14" creationId="{B3868192-6F4C-B946-9F33-79D73F8F4AEB}"/>
          </ac:spMkLst>
        </pc:spChg>
        <pc:spChg chg="add mod">
          <ac:chgData name="Marco Barbone" userId="e4afca254f8b4a11" providerId="LiveId" clId="{40E6F45F-F7E5-4A82-BEE5-5B3E711F85A8}" dt="2021-10-29T13:15:49.295" v="266" actId="1076"/>
          <ac:spMkLst>
            <pc:docMk/>
            <pc:sldMk cId="760352728" sldId="709"/>
            <ac:spMk id="15" creationId="{EA0CD3C6-0734-4BA9-AAA3-89D4852284D7}"/>
          </ac:spMkLst>
        </pc:spChg>
        <pc:graphicFrameChg chg="mod">
          <ac:chgData name="Marco Barbone" userId="e4afca254f8b4a11" providerId="LiveId" clId="{40E6F45F-F7E5-4A82-BEE5-5B3E711F85A8}" dt="2021-10-29T13:15:16.903" v="259" actId="1076"/>
          <ac:graphicFrameMkLst>
            <pc:docMk/>
            <pc:sldMk cId="760352728" sldId="709"/>
            <ac:graphicFrameMk id="23" creationId="{A10183B6-7366-4E51-94A6-6D219336CD66}"/>
          </ac:graphicFrameMkLst>
        </pc:graphicFrameChg>
        <pc:picChg chg="mod">
          <ac:chgData name="Marco Barbone" userId="e4afca254f8b4a11" providerId="LiveId" clId="{40E6F45F-F7E5-4A82-BEE5-5B3E711F85A8}" dt="2021-10-29T13:15:16.903" v="259" actId="1076"/>
          <ac:picMkLst>
            <pc:docMk/>
            <pc:sldMk cId="760352728" sldId="709"/>
            <ac:picMk id="2" creationId="{25C0BCDB-C41F-5744-B02C-483D4DA9A6CA}"/>
          </ac:picMkLst>
        </pc:picChg>
        <pc:picChg chg="mod">
          <ac:chgData name="Marco Barbone" userId="e4afca254f8b4a11" providerId="LiveId" clId="{40E6F45F-F7E5-4A82-BEE5-5B3E711F85A8}" dt="2021-10-29T13:15:16.903" v="259" actId="1076"/>
          <ac:picMkLst>
            <pc:docMk/>
            <pc:sldMk cId="760352728" sldId="709"/>
            <ac:picMk id="1026" creationId="{E0EF6D05-A71A-4B4B-817B-A9D687654109}"/>
          </ac:picMkLst>
        </pc:picChg>
        <pc:picChg chg="mod">
          <ac:chgData name="Marco Barbone" userId="e4afca254f8b4a11" providerId="LiveId" clId="{40E6F45F-F7E5-4A82-BEE5-5B3E711F85A8}" dt="2021-10-29T13:15:16.903" v="259" actId="1076"/>
          <ac:picMkLst>
            <pc:docMk/>
            <pc:sldMk cId="760352728" sldId="709"/>
            <ac:picMk id="1030" creationId="{BCA700C0-B240-49CE-9227-5F3BC71B81BE}"/>
          </ac:picMkLst>
        </pc:picChg>
        <pc:cxnChg chg="add del">
          <ac:chgData name="Marco Barbone" userId="e4afca254f8b4a11" providerId="LiveId" clId="{40E6F45F-F7E5-4A82-BEE5-5B3E711F85A8}" dt="2021-10-29T13:16:02.949" v="270" actId="11529"/>
          <ac:cxnSpMkLst>
            <pc:docMk/>
            <pc:sldMk cId="760352728" sldId="709"/>
            <ac:cxnSpMk id="6" creationId="{427C64B9-4A49-4DE9-B538-6963E7863999}"/>
          </ac:cxnSpMkLst>
        </pc:cxnChg>
        <pc:cxnChg chg="add del">
          <ac:chgData name="Marco Barbone" userId="e4afca254f8b4a11" providerId="LiveId" clId="{40E6F45F-F7E5-4A82-BEE5-5B3E711F85A8}" dt="2021-10-29T13:16:02.378" v="269" actId="11529"/>
          <ac:cxnSpMkLst>
            <pc:docMk/>
            <pc:sldMk cId="760352728" sldId="709"/>
            <ac:cxnSpMk id="9" creationId="{BE977F9E-7373-41D3-A77A-E8C6558A0418}"/>
          </ac:cxnSpMkLst>
        </pc:cxnChg>
        <pc:cxnChg chg="add">
          <ac:chgData name="Marco Barbone" userId="e4afca254f8b4a11" providerId="LiveId" clId="{40E6F45F-F7E5-4A82-BEE5-5B3E711F85A8}" dt="2021-10-29T13:16:08.922" v="271" actId="11529"/>
          <ac:cxnSpMkLst>
            <pc:docMk/>
            <pc:sldMk cId="760352728" sldId="709"/>
            <ac:cxnSpMk id="12" creationId="{9E848744-DFA5-4AA9-B82D-379AF4D08589}"/>
          </ac:cxnSpMkLst>
        </pc:cxnChg>
        <pc:cxnChg chg="mod">
          <ac:chgData name="Marco Barbone" userId="e4afca254f8b4a11" providerId="LiveId" clId="{40E6F45F-F7E5-4A82-BEE5-5B3E711F85A8}" dt="2021-10-29T13:15:16.903" v="259" actId="1076"/>
          <ac:cxnSpMkLst>
            <pc:docMk/>
            <pc:sldMk cId="760352728" sldId="709"/>
            <ac:cxnSpMk id="13" creationId="{6FBB01C8-AEF8-4779-88FB-C22C716B90E6}"/>
          </ac:cxnSpMkLst>
        </pc:cxnChg>
        <pc:cxnChg chg="add mod">
          <ac:chgData name="Marco Barbone" userId="e4afca254f8b4a11" providerId="LiveId" clId="{40E6F45F-F7E5-4A82-BEE5-5B3E711F85A8}" dt="2021-10-29T13:16:18.848" v="273" actId="14100"/>
          <ac:cxnSpMkLst>
            <pc:docMk/>
            <pc:sldMk cId="760352728" sldId="709"/>
            <ac:cxnSpMk id="17" creationId="{9445820B-6CAE-44BF-97A1-BE0ED2837EE3}"/>
          </ac:cxnSpMkLst>
        </pc:cxnChg>
        <pc:cxnChg chg="mod">
          <ac:chgData name="Marco Barbone" userId="e4afca254f8b4a11" providerId="LiveId" clId="{40E6F45F-F7E5-4A82-BEE5-5B3E711F85A8}" dt="2021-10-29T13:15:16.903" v="259" actId="1076"/>
          <ac:cxnSpMkLst>
            <pc:docMk/>
            <pc:sldMk cId="760352728" sldId="709"/>
            <ac:cxnSpMk id="22" creationId="{4C17D264-AB1F-4FF2-AC07-C284B55B4E25}"/>
          </ac:cxnSpMkLst>
        </pc:cxnChg>
      </pc:sldChg>
      <pc:sldChg chg="del ord">
        <pc:chgData name="Marco Barbone" userId="e4afca254f8b4a11" providerId="LiveId" clId="{40E6F45F-F7E5-4A82-BEE5-5B3E711F85A8}" dt="2021-10-29T13:29:15.323" v="280" actId="47"/>
        <pc:sldMkLst>
          <pc:docMk/>
          <pc:sldMk cId="284305293" sldId="710"/>
        </pc:sldMkLst>
      </pc:sldChg>
      <pc:sldChg chg="addSp delSp modSp mod ord addAnim delAnim modAnim">
        <pc:chgData name="Marco Barbone" userId="e4afca254f8b4a11" providerId="LiveId" clId="{40E6F45F-F7E5-4A82-BEE5-5B3E711F85A8}" dt="2021-10-29T15:50:57.160" v="1615" actId="20577"/>
        <pc:sldMkLst>
          <pc:docMk/>
          <pc:sldMk cId="1844754605" sldId="711"/>
        </pc:sldMkLst>
        <pc:spChg chg="add del mod">
          <ac:chgData name="Marco Barbone" userId="e4afca254f8b4a11" providerId="LiveId" clId="{40E6F45F-F7E5-4A82-BEE5-5B3E711F85A8}" dt="2021-10-29T13:37:08.683" v="305" actId="478"/>
          <ac:spMkLst>
            <pc:docMk/>
            <pc:sldMk cId="1844754605" sldId="711"/>
            <ac:spMk id="2" creationId="{EC8614E2-2A13-4A4B-BD62-8700FC2755C2}"/>
          </ac:spMkLst>
        </pc:spChg>
        <pc:spChg chg="add del mod">
          <ac:chgData name="Marco Barbone" userId="e4afca254f8b4a11" providerId="LiveId" clId="{40E6F45F-F7E5-4A82-BEE5-5B3E711F85A8}" dt="2021-10-29T13:41:13.377" v="321" actId="478"/>
          <ac:spMkLst>
            <pc:docMk/>
            <pc:sldMk cId="1844754605" sldId="711"/>
            <ac:spMk id="6" creationId="{6A1E42FF-B286-42E9-ACE2-D828A7BB7965}"/>
          </ac:spMkLst>
        </pc:spChg>
        <pc:spChg chg="mod">
          <ac:chgData name="Marco Barbone" userId="e4afca254f8b4a11" providerId="LiveId" clId="{40E6F45F-F7E5-4A82-BEE5-5B3E711F85A8}" dt="2021-10-29T15:50:57.160" v="1615" actId="20577"/>
          <ac:spMkLst>
            <pc:docMk/>
            <pc:sldMk cId="1844754605" sldId="711"/>
            <ac:spMk id="15363" creationId="{2ACF9D25-D92B-4679-AC7C-D05D9877D7C3}"/>
          </ac:spMkLst>
        </pc:spChg>
        <pc:cxnChg chg="add del mod">
          <ac:chgData name="Marco Barbone" userId="e4afca254f8b4a11" providerId="LiveId" clId="{40E6F45F-F7E5-4A82-BEE5-5B3E711F85A8}" dt="2021-10-29T13:06:58.955" v="150" actId="11529"/>
          <ac:cxnSpMkLst>
            <pc:docMk/>
            <pc:sldMk cId="1844754605" sldId="711"/>
            <ac:cxnSpMk id="5" creationId="{295E9B3F-D61E-460F-9C3C-83A9ABE27327}"/>
          </ac:cxnSpMkLst>
        </pc:cxnChg>
        <pc:cxnChg chg="add del mod">
          <ac:chgData name="Marco Barbone" userId="e4afca254f8b4a11" providerId="LiveId" clId="{40E6F45F-F7E5-4A82-BEE5-5B3E711F85A8}" dt="2021-10-29T13:37:09.352" v="306" actId="478"/>
          <ac:cxnSpMkLst>
            <pc:docMk/>
            <pc:sldMk cId="1844754605" sldId="711"/>
            <ac:cxnSpMk id="8" creationId="{46A28AB0-1603-49AC-91FF-8F3BDB107C27}"/>
          </ac:cxnSpMkLst>
        </pc:cxnChg>
      </pc:sldChg>
      <pc:sldChg chg="modSp add mod">
        <pc:chgData name="Marco Barbone" userId="e4afca254f8b4a11" providerId="LiveId" clId="{40E6F45F-F7E5-4A82-BEE5-5B3E711F85A8}" dt="2021-10-29T13:37:00.690" v="303" actId="20577"/>
        <pc:sldMkLst>
          <pc:docMk/>
          <pc:sldMk cId="3131455051" sldId="712"/>
        </pc:sldMkLst>
        <pc:spChg chg="mod">
          <ac:chgData name="Marco Barbone" userId="e4afca254f8b4a11" providerId="LiveId" clId="{40E6F45F-F7E5-4A82-BEE5-5B3E711F85A8}" dt="2021-10-29T13:37:00.690" v="303" actId="20577"/>
          <ac:spMkLst>
            <pc:docMk/>
            <pc:sldMk cId="3131455051" sldId="712"/>
            <ac:spMk id="3" creationId="{AD7FAD39-CCB6-4721-959B-81EAA4F2281D}"/>
          </ac:spMkLst>
        </pc:spChg>
      </pc:sldChg>
      <pc:sldChg chg="add">
        <pc:chgData name="Marco Barbone" userId="e4afca254f8b4a11" providerId="LiveId" clId="{40E6F45F-F7E5-4A82-BEE5-5B3E711F85A8}" dt="2021-10-29T13:37:03.513" v="304"/>
        <pc:sldMkLst>
          <pc:docMk/>
          <pc:sldMk cId="280860062" sldId="713"/>
        </pc:sldMkLst>
      </pc:sldChg>
      <pc:sldChg chg="addSp delSp modSp add mod">
        <pc:chgData name="Marco Barbone" userId="e4afca254f8b4a11" providerId="LiveId" clId="{40E6F45F-F7E5-4A82-BEE5-5B3E711F85A8}" dt="2021-10-29T15:18:57.274" v="802" actId="20577"/>
        <pc:sldMkLst>
          <pc:docMk/>
          <pc:sldMk cId="3265870688" sldId="714"/>
        </pc:sldMkLst>
        <pc:spChg chg="mod">
          <ac:chgData name="Marco Barbone" userId="e4afca254f8b4a11" providerId="LiveId" clId="{40E6F45F-F7E5-4A82-BEE5-5B3E711F85A8}" dt="2021-10-29T13:45:50.580" v="471" actId="20577"/>
          <ac:spMkLst>
            <pc:docMk/>
            <pc:sldMk cId="3265870688" sldId="714"/>
            <ac:spMk id="3" creationId="{AD7FAD39-CCB6-4721-959B-81EAA4F2281D}"/>
          </ac:spMkLst>
        </pc:spChg>
        <pc:spChg chg="add mod">
          <ac:chgData name="Marco Barbone" userId="e4afca254f8b4a11" providerId="LiveId" clId="{40E6F45F-F7E5-4A82-BEE5-5B3E711F85A8}" dt="2021-10-29T15:15:44.022" v="620" actId="1076"/>
          <ac:spMkLst>
            <pc:docMk/>
            <pc:sldMk cId="3265870688" sldId="714"/>
            <ac:spMk id="4" creationId="{7FAD1483-01A3-47CF-9C35-C7C444ABB996}"/>
          </ac:spMkLst>
        </pc:spChg>
        <pc:spChg chg="add mod">
          <ac:chgData name="Marco Barbone" userId="e4afca254f8b4a11" providerId="LiveId" clId="{40E6F45F-F7E5-4A82-BEE5-5B3E711F85A8}" dt="2021-10-29T15:16:28.193" v="628" actId="1076"/>
          <ac:spMkLst>
            <pc:docMk/>
            <pc:sldMk cId="3265870688" sldId="714"/>
            <ac:spMk id="5" creationId="{F2DEA373-5505-44A7-850B-FBD46CF3E749}"/>
          </ac:spMkLst>
        </pc:spChg>
        <pc:spChg chg="add mod">
          <ac:chgData name="Marco Barbone" userId="e4afca254f8b4a11" providerId="LiveId" clId="{40E6F45F-F7E5-4A82-BEE5-5B3E711F85A8}" dt="2021-10-29T15:15:54.847" v="622" actId="207"/>
          <ac:spMkLst>
            <pc:docMk/>
            <pc:sldMk cId="3265870688" sldId="714"/>
            <ac:spMk id="7" creationId="{96091FB3-65A4-44F4-ADA3-2C634ADF9BE0}"/>
          </ac:spMkLst>
        </pc:spChg>
        <pc:spChg chg="del">
          <ac:chgData name="Marco Barbone" userId="e4afca254f8b4a11" providerId="LiveId" clId="{40E6F45F-F7E5-4A82-BEE5-5B3E711F85A8}" dt="2021-10-29T13:45:40.752" v="453" actId="478"/>
          <ac:spMkLst>
            <pc:docMk/>
            <pc:sldMk cId="3265870688" sldId="714"/>
            <ac:spMk id="8" creationId="{77DA7A7F-75A9-4E5F-9BBA-F120257A727D}"/>
          </ac:spMkLst>
        </pc:spChg>
        <pc:spChg chg="add mod">
          <ac:chgData name="Marco Barbone" userId="e4afca254f8b4a11" providerId="LiveId" clId="{40E6F45F-F7E5-4A82-BEE5-5B3E711F85A8}" dt="2021-10-29T15:15:44.022" v="620" actId="1076"/>
          <ac:spMkLst>
            <pc:docMk/>
            <pc:sldMk cId="3265870688" sldId="714"/>
            <ac:spMk id="12" creationId="{74704C4E-A252-439F-9456-0B07597A162B}"/>
          </ac:spMkLst>
        </pc:spChg>
        <pc:spChg chg="add del mod">
          <ac:chgData name="Marco Barbone" userId="e4afca254f8b4a11" providerId="LiveId" clId="{40E6F45F-F7E5-4A82-BEE5-5B3E711F85A8}" dt="2021-10-29T15:16:28.958" v="629"/>
          <ac:spMkLst>
            <pc:docMk/>
            <pc:sldMk cId="3265870688" sldId="714"/>
            <ac:spMk id="17" creationId="{0A595E9F-0EB2-4BD1-BB3A-D8E9316EA60B}"/>
          </ac:spMkLst>
        </pc:spChg>
        <pc:spChg chg="add mod">
          <ac:chgData name="Marco Barbone" userId="e4afca254f8b4a11" providerId="LiveId" clId="{40E6F45F-F7E5-4A82-BEE5-5B3E711F85A8}" dt="2021-10-29T15:17:07.938" v="667" actId="20577"/>
          <ac:spMkLst>
            <pc:docMk/>
            <pc:sldMk cId="3265870688" sldId="714"/>
            <ac:spMk id="19" creationId="{A1D3C622-EB40-488D-82F4-4DA6181722EF}"/>
          </ac:spMkLst>
        </pc:spChg>
        <pc:spChg chg="add mod">
          <ac:chgData name="Marco Barbone" userId="e4afca254f8b4a11" providerId="LiveId" clId="{40E6F45F-F7E5-4A82-BEE5-5B3E711F85A8}" dt="2021-10-29T15:18:29.318" v="782" actId="1076"/>
          <ac:spMkLst>
            <pc:docMk/>
            <pc:sldMk cId="3265870688" sldId="714"/>
            <ac:spMk id="20" creationId="{D57C39A7-D474-4D53-B654-87CB324E0062}"/>
          </ac:spMkLst>
        </pc:spChg>
        <pc:spChg chg="add mod">
          <ac:chgData name="Marco Barbone" userId="e4afca254f8b4a11" providerId="LiveId" clId="{40E6F45F-F7E5-4A82-BEE5-5B3E711F85A8}" dt="2021-10-29T15:18:48.993" v="798" actId="1076"/>
          <ac:spMkLst>
            <pc:docMk/>
            <pc:sldMk cId="3265870688" sldId="714"/>
            <ac:spMk id="27" creationId="{9F7C41EE-52C3-4CBA-A116-6439676D2228}"/>
          </ac:spMkLst>
        </pc:spChg>
        <pc:spChg chg="del">
          <ac:chgData name="Marco Barbone" userId="e4afca254f8b4a11" providerId="LiveId" clId="{40E6F45F-F7E5-4A82-BEE5-5B3E711F85A8}" dt="2021-10-29T13:45:31.472" v="450" actId="478"/>
          <ac:spMkLst>
            <pc:docMk/>
            <pc:sldMk cId="3265870688" sldId="714"/>
            <ac:spMk id="15363" creationId="{2ACF9D25-D92B-4679-AC7C-D05D9877D7C3}"/>
          </ac:spMkLst>
        </pc:spChg>
        <pc:spChg chg="mod">
          <ac:chgData name="Marco Barbone" userId="e4afca254f8b4a11" providerId="LiveId" clId="{40E6F45F-F7E5-4A82-BEE5-5B3E711F85A8}" dt="2021-10-29T15:18:57.274" v="802" actId="20577"/>
          <ac:spMkLst>
            <pc:docMk/>
            <pc:sldMk cId="3265870688" sldId="714"/>
            <ac:spMk id="15365" creationId="{89FA6CA4-F3EE-4312-A1A1-A3202E4C7EA1}"/>
          </ac:spMkLst>
        </pc:spChg>
        <pc:picChg chg="del">
          <ac:chgData name="Marco Barbone" userId="e4afca254f8b4a11" providerId="LiveId" clId="{40E6F45F-F7E5-4A82-BEE5-5B3E711F85A8}" dt="2021-10-29T13:45:39.836" v="452" actId="478"/>
          <ac:picMkLst>
            <pc:docMk/>
            <pc:sldMk cId="3265870688" sldId="714"/>
            <ac:picMk id="6" creationId="{F9C6F3EC-2C62-4042-9C70-2CFD0CA7A730}"/>
          </ac:picMkLst>
        </pc:picChg>
        <pc:cxnChg chg="add mod">
          <ac:chgData name="Marco Barbone" userId="e4afca254f8b4a11" providerId="LiveId" clId="{40E6F45F-F7E5-4A82-BEE5-5B3E711F85A8}" dt="2021-10-29T15:16:28.193" v="628" actId="1076"/>
          <ac:cxnSpMkLst>
            <pc:docMk/>
            <pc:sldMk cId="3265870688" sldId="714"/>
            <ac:cxnSpMk id="10" creationId="{520703FD-CD65-4CE9-8AF0-CBA9D747A459}"/>
          </ac:cxnSpMkLst>
        </pc:cxnChg>
        <pc:cxnChg chg="add mod">
          <ac:chgData name="Marco Barbone" userId="e4afca254f8b4a11" providerId="LiveId" clId="{40E6F45F-F7E5-4A82-BEE5-5B3E711F85A8}" dt="2021-10-29T15:18:29.318" v="782" actId="1076"/>
          <ac:cxnSpMkLst>
            <pc:docMk/>
            <pc:sldMk cId="3265870688" sldId="714"/>
            <ac:cxnSpMk id="14" creationId="{19510836-49C9-4C4A-A2B9-A12187478512}"/>
          </ac:cxnSpMkLst>
        </pc:cxnChg>
        <pc:cxnChg chg="add mod">
          <ac:chgData name="Marco Barbone" userId="e4afca254f8b4a11" providerId="LiveId" clId="{40E6F45F-F7E5-4A82-BEE5-5B3E711F85A8}" dt="2021-10-29T15:18:29.318" v="782" actId="1076"/>
          <ac:cxnSpMkLst>
            <pc:docMk/>
            <pc:sldMk cId="3265870688" sldId="714"/>
            <ac:cxnSpMk id="16" creationId="{E60460B2-BFCA-4647-B1E9-CB83509495F2}"/>
          </ac:cxnSpMkLst>
        </pc:cxnChg>
        <pc:cxnChg chg="add mod">
          <ac:chgData name="Marco Barbone" userId="e4afca254f8b4a11" providerId="LiveId" clId="{40E6F45F-F7E5-4A82-BEE5-5B3E711F85A8}" dt="2021-10-29T15:18:48.993" v="798" actId="1076"/>
          <ac:cxnSpMkLst>
            <pc:docMk/>
            <pc:sldMk cId="3265870688" sldId="714"/>
            <ac:cxnSpMk id="23" creationId="{C7C73D4A-2765-44A7-BABC-CA6320485268}"/>
          </ac:cxnSpMkLst>
        </pc:cxnChg>
      </pc:sldChg>
      <pc:sldChg chg="addSp delSp modSp add mod">
        <pc:chgData name="Marco Barbone" userId="e4afca254f8b4a11" providerId="LiveId" clId="{40E6F45F-F7E5-4A82-BEE5-5B3E711F85A8}" dt="2021-10-29T15:35:09.507" v="1144"/>
        <pc:sldMkLst>
          <pc:docMk/>
          <pc:sldMk cId="1154180153" sldId="715"/>
        </pc:sldMkLst>
        <pc:spChg chg="add del">
          <ac:chgData name="Marco Barbone" userId="e4afca254f8b4a11" providerId="LiveId" clId="{40E6F45F-F7E5-4A82-BEE5-5B3E711F85A8}" dt="2021-10-29T15:20:34.421" v="907" actId="478"/>
          <ac:spMkLst>
            <pc:docMk/>
            <pc:sldMk cId="1154180153" sldId="715"/>
            <ac:spMk id="2" creationId="{6D7383FD-0548-46DE-B227-937B9D3AFF8D}"/>
          </ac:spMkLst>
        </pc:spChg>
        <pc:spChg chg="mod">
          <ac:chgData name="Marco Barbone" userId="e4afca254f8b4a11" providerId="LiveId" clId="{40E6F45F-F7E5-4A82-BEE5-5B3E711F85A8}" dt="2021-10-29T15:31:47.774" v="1062" actId="1076"/>
          <ac:spMkLst>
            <pc:docMk/>
            <pc:sldMk cId="1154180153" sldId="715"/>
            <ac:spMk id="3" creationId="{AD7FAD39-CCB6-4721-959B-81EAA4F2281D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4" creationId="{02FC18C6-A3D2-4D31-8A01-981549E7F46C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5" creationId="{1B2E8E95-E361-4A44-BD74-E12A99DBC089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6" creationId="{391DF580-9AE7-4C9A-9AA5-E05558B86A32}"/>
          </ac:spMkLst>
        </pc:spChg>
        <pc:spChg chg="add mod">
          <ac:chgData name="Marco Barbone" userId="e4afca254f8b4a11" providerId="LiveId" clId="{40E6F45F-F7E5-4A82-BEE5-5B3E711F85A8}" dt="2021-10-29T15:31:33.292" v="1055" actId="1076"/>
          <ac:spMkLst>
            <pc:docMk/>
            <pc:sldMk cId="1154180153" sldId="715"/>
            <ac:spMk id="7" creationId="{028841DF-8ECC-4A00-B653-12F9801F7326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12" creationId="{68921ED8-9F69-4DE3-B160-8A98991B6B0C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17" creationId="{7EBFAA29-6198-4308-B317-192B30DB0F3E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18" creationId="{F1008565-B97D-45AD-B3DB-13B899E07469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19" creationId="{8B894F1B-7379-4473-BAE4-7F2BED5A5BD8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20" creationId="{9CEF8AD9-1589-407E-80FE-6AA9CCBBC2DF}"/>
          </ac:spMkLst>
        </pc:spChg>
        <pc:spChg chg="add mod">
          <ac:chgData name="Marco Barbone" userId="e4afca254f8b4a11" providerId="LiveId" clId="{40E6F45F-F7E5-4A82-BEE5-5B3E711F85A8}" dt="2021-10-29T15:32:12.677" v="1071" actId="1076"/>
          <ac:spMkLst>
            <pc:docMk/>
            <pc:sldMk cId="1154180153" sldId="715"/>
            <ac:spMk id="28" creationId="{84516603-73BA-4EE0-AE13-D55E00B081BE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29" creationId="{217D71D4-CAD0-43E4-949F-BC1234B5C8BC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30" creationId="{118CAF90-B58F-4FB5-97B7-0D5599A0448F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31" creationId="{E9DA5AE5-B39F-4606-AF22-C1DD58D5BC0C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32" creationId="{1C50D8D0-6757-4179-9D6A-0D203B4EC662}"/>
          </ac:spMkLst>
        </pc:spChg>
        <pc:spChg chg="add mod">
          <ac:chgData name="Marco Barbone" userId="e4afca254f8b4a11" providerId="LiveId" clId="{40E6F45F-F7E5-4A82-BEE5-5B3E711F85A8}" dt="2021-10-29T15:32:05.429" v="1070" actId="1076"/>
          <ac:spMkLst>
            <pc:docMk/>
            <pc:sldMk cId="1154180153" sldId="715"/>
            <ac:spMk id="37" creationId="{F4AC0B51-ACED-40F4-9DFC-EF28FCE4CDF5}"/>
          </ac:spMkLst>
        </pc:spChg>
        <pc:spChg chg="add mod">
          <ac:chgData name="Marco Barbone" userId="e4afca254f8b4a11" providerId="LiveId" clId="{40E6F45F-F7E5-4A82-BEE5-5B3E711F85A8}" dt="2021-10-29T15:32:39.229" v="1075" actId="1076"/>
          <ac:spMkLst>
            <pc:docMk/>
            <pc:sldMk cId="1154180153" sldId="715"/>
            <ac:spMk id="39" creationId="{B76B91DF-AA9C-487B-A71D-993237627F9F}"/>
          </ac:spMkLst>
        </pc:spChg>
        <pc:spChg chg="add mod">
          <ac:chgData name="Marco Barbone" userId="e4afca254f8b4a11" providerId="LiveId" clId="{40E6F45F-F7E5-4A82-BEE5-5B3E711F85A8}" dt="2021-10-29T15:33:10.603" v="1116" actId="1076"/>
          <ac:spMkLst>
            <pc:docMk/>
            <pc:sldMk cId="1154180153" sldId="715"/>
            <ac:spMk id="40" creationId="{12682B6F-FC67-4FD8-8927-1D3C5BDA9F89}"/>
          </ac:spMkLst>
        </pc:spChg>
        <pc:spChg chg="add mod">
          <ac:chgData name="Marco Barbone" userId="e4afca254f8b4a11" providerId="LiveId" clId="{40E6F45F-F7E5-4A82-BEE5-5B3E711F85A8}" dt="2021-10-29T15:33:42.046" v="1122" actId="1076"/>
          <ac:spMkLst>
            <pc:docMk/>
            <pc:sldMk cId="1154180153" sldId="715"/>
            <ac:spMk id="42" creationId="{A8DE412A-503F-4D94-BA9F-B0D4C1D174C7}"/>
          </ac:spMkLst>
        </pc:spChg>
        <pc:spChg chg="add mod ord">
          <ac:chgData name="Marco Barbone" userId="e4afca254f8b4a11" providerId="LiveId" clId="{40E6F45F-F7E5-4A82-BEE5-5B3E711F85A8}" dt="2021-10-29T15:34:51.288" v="1142" actId="167"/>
          <ac:spMkLst>
            <pc:docMk/>
            <pc:sldMk cId="1154180153" sldId="715"/>
            <ac:spMk id="43" creationId="{5BB49222-742F-4BF0-AF5E-E55E8CF576BD}"/>
          </ac:spMkLst>
        </pc:spChg>
        <pc:spChg chg="add mod">
          <ac:chgData name="Marco Barbone" userId="e4afca254f8b4a11" providerId="LiveId" clId="{40E6F45F-F7E5-4A82-BEE5-5B3E711F85A8}" dt="2021-10-29T15:33:44.702" v="1124" actId="1076"/>
          <ac:spMkLst>
            <pc:docMk/>
            <pc:sldMk cId="1154180153" sldId="715"/>
            <ac:spMk id="48" creationId="{9FFE3DCC-2681-490F-A79C-214B3B90241D}"/>
          </ac:spMkLst>
        </pc:spChg>
        <pc:spChg chg="add mod">
          <ac:chgData name="Marco Barbone" userId="e4afca254f8b4a11" providerId="LiveId" clId="{40E6F45F-F7E5-4A82-BEE5-5B3E711F85A8}" dt="2021-10-29T15:33:48.482" v="1126" actId="1076"/>
          <ac:spMkLst>
            <pc:docMk/>
            <pc:sldMk cId="1154180153" sldId="715"/>
            <ac:spMk id="49" creationId="{9981AB59-6B7C-478B-8553-18F22D426481}"/>
          </ac:spMkLst>
        </pc:spChg>
        <pc:spChg chg="add mod ord">
          <ac:chgData name="Marco Barbone" userId="e4afca254f8b4a11" providerId="LiveId" clId="{40E6F45F-F7E5-4A82-BEE5-5B3E711F85A8}" dt="2021-10-29T15:34:55.110" v="1143" actId="167"/>
          <ac:spMkLst>
            <pc:docMk/>
            <pc:sldMk cId="1154180153" sldId="715"/>
            <ac:spMk id="51" creationId="{FF432090-C31D-4019-B955-AA26C9D3AE84}"/>
          </ac:spMkLst>
        </pc:spChg>
        <pc:spChg chg="add mod">
          <ac:chgData name="Marco Barbone" userId="e4afca254f8b4a11" providerId="LiveId" clId="{40E6F45F-F7E5-4A82-BEE5-5B3E711F85A8}" dt="2021-10-29T15:35:09.507" v="1144"/>
          <ac:spMkLst>
            <pc:docMk/>
            <pc:sldMk cId="1154180153" sldId="715"/>
            <ac:spMk id="52" creationId="{3840C968-0216-427F-86A7-56C444D38BD6}"/>
          </ac:spMkLst>
        </pc:spChg>
        <pc:spChg chg="del mod">
          <ac:chgData name="Marco Barbone" userId="e4afca254f8b4a11" providerId="LiveId" clId="{40E6F45F-F7E5-4A82-BEE5-5B3E711F85A8}" dt="2021-10-29T15:20:24.660" v="905" actId="478"/>
          <ac:spMkLst>
            <pc:docMk/>
            <pc:sldMk cId="1154180153" sldId="715"/>
            <ac:spMk id="15363" creationId="{2ACF9D25-D92B-4679-AC7C-D05D9877D7C3}"/>
          </ac:spMkLst>
        </pc:spChg>
        <pc:cxnChg chg="add mod">
          <ac:chgData name="Marco Barbone" userId="e4afca254f8b4a11" providerId="LiveId" clId="{40E6F45F-F7E5-4A82-BEE5-5B3E711F85A8}" dt="2021-10-29T15:30:38.069" v="1043" actId="14100"/>
          <ac:cxnSpMkLst>
            <pc:docMk/>
            <pc:sldMk cId="1154180153" sldId="715"/>
            <ac:cxnSpMk id="9" creationId="{2D13FE01-8C3C-4977-B317-558772FA3360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13" creationId="{6876B41E-8198-441A-A3CD-89E35EA857D8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15" creationId="{8E7C77AB-D089-4850-9542-25D5D1941CB7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21" creationId="{66040018-BE9B-4323-BCF4-3A3DFBE1F3FD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23" creationId="{D548C9B5-1B73-4603-B9F3-819CB388E35E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25" creationId="{E5A60492-D60F-4551-8202-BF29F9EE231A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33" creationId="{D6DC828E-E297-47E8-A05F-0BA4FA859B8E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34" creationId="{2F5FA777-DF03-4C0F-B2A3-AEA472AD0597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35" creationId="{8D9EC00F-84BB-4544-A60E-B3E91C7BEF02}"/>
          </ac:cxnSpMkLst>
        </pc:cxnChg>
      </pc:sldChg>
      <pc:sldChg chg="add del">
        <pc:chgData name="Marco Barbone" userId="e4afca254f8b4a11" providerId="LiveId" clId="{40E6F45F-F7E5-4A82-BEE5-5B3E711F85A8}" dt="2021-10-29T15:19:20.675" v="804"/>
        <pc:sldMkLst>
          <pc:docMk/>
          <pc:sldMk cId="4271691692" sldId="715"/>
        </pc:sldMkLst>
      </pc:sldChg>
      <pc:sldChg chg="add del">
        <pc:chgData name="Marco Barbone" userId="e4afca254f8b4a11" providerId="LiveId" clId="{40E6F45F-F7E5-4A82-BEE5-5B3E711F85A8}" dt="2021-10-29T15:35:15.663" v="1146"/>
        <pc:sldMkLst>
          <pc:docMk/>
          <pc:sldMk cId="1256588079" sldId="716"/>
        </pc:sldMkLst>
      </pc:sldChg>
      <pc:sldChg chg="modSp add mod">
        <pc:chgData name="Marco Barbone" userId="e4afca254f8b4a11" providerId="LiveId" clId="{40E6F45F-F7E5-4A82-BEE5-5B3E711F85A8}" dt="2021-10-29T15:40:46.858" v="1614" actId="20577"/>
        <pc:sldMkLst>
          <pc:docMk/>
          <pc:sldMk cId="2830680880" sldId="716"/>
        </pc:sldMkLst>
        <pc:spChg chg="mod">
          <ac:chgData name="Marco Barbone" userId="e4afca254f8b4a11" providerId="LiveId" clId="{40E6F45F-F7E5-4A82-BEE5-5B3E711F85A8}" dt="2021-10-29T15:35:26.138" v="1164" actId="20577"/>
          <ac:spMkLst>
            <pc:docMk/>
            <pc:sldMk cId="2830680880" sldId="716"/>
            <ac:spMk id="2" creationId="{E5BCED51-1B69-40D7-BF8D-B02D0CC1B88E}"/>
          </ac:spMkLst>
        </pc:spChg>
        <pc:spChg chg="mod">
          <ac:chgData name="Marco Barbone" userId="e4afca254f8b4a11" providerId="LiveId" clId="{40E6F45F-F7E5-4A82-BEE5-5B3E711F85A8}" dt="2021-10-29T15:40:46.858" v="1614" actId="20577"/>
          <ac:spMkLst>
            <pc:docMk/>
            <pc:sldMk cId="2830680880" sldId="716"/>
            <ac:spMk id="3" creationId="{80394FB5-12D8-4C4D-8787-C2D17F053D58}"/>
          </ac:spMkLst>
        </pc:spChg>
        <pc:spChg chg="mod">
          <ac:chgData name="Marco Barbone" userId="e4afca254f8b4a11" providerId="LiveId" clId="{40E6F45F-F7E5-4A82-BEE5-5B3E711F85A8}" dt="2021-10-29T15:35:20.155" v="1148" actId="20577"/>
          <ac:spMkLst>
            <pc:docMk/>
            <pc:sldMk cId="2830680880" sldId="716"/>
            <ac:spMk id="7" creationId="{553263FF-8130-4822-AEEF-CF589AA51393}"/>
          </ac:spMkLst>
        </pc:spChg>
      </pc:sldChg>
      <pc:sldMasterChg chg="del delSldLayout">
        <pc:chgData name="Marco Barbone" userId="e4afca254f8b4a11" providerId="LiveId" clId="{40E6F45F-F7E5-4A82-BEE5-5B3E711F85A8}" dt="2021-10-29T13:30:03.335" v="281" actId="47"/>
        <pc:sldMasterMkLst>
          <pc:docMk/>
          <pc:sldMasterMk cId="1142794076" sldId="2147483662"/>
        </pc:sldMasterMkLst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517364837" sldId="2147483663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3372081271" sldId="2147483664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1284070627" sldId="2147483665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2634206995" sldId="2147483666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911680831" sldId="2147483667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1925214607" sldId="2147483668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2283987869" sldId="2147483669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2150206643" sldId="2147483670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3703148391" sldId="2147483671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3520430936" sldId="2147483672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53990269" sldId="2147483673"/>
          </pc:sldLayoutMkLst>
        </pc:sldLayoutChg>
      </pc:sldMasterChg>
    </pc:docChg>
  </pc:docChgLst>
  <pc:docChgLst>
    <pc:chgData name="Marco Barbone" userId="e4afca254f8b4a11" providerId="LiveId" clId="{F6FC6199-DC40-42B6-9574-07D15A5E7731}"/>
    <pc:docChg chg="undo custSel addSld modSld sldOrd">
      <pc:chgData name="Marco Barbone" userId="e4afca254f8b4a11" providerId="LiveId" clId="{F6FC6199-DC40-42B6-9574-07D15A5E7731}" dt="2021-11-29T17:11:40.079" v="307" actId="20577"/>
      <pc:docMkLst>
        <pc:docMk/>
      </pc:docMkLst>
      <pc:sldChg chg="addSp delSp modSp mod">
        <pc:chgData name="Marco Barbone" userId="e4afca254f8b4a11" providerId="LiveId" clId="{F6FC6199-DC40-42B6-9574-07D15A5E7731}" dt="2021-11-22T12:27:08.511" v="7" actId="478"/>
        <pc:sldMkLst>
          <pc:docMk/>
          <pc:sldMk cId="4058368317" sldId="256"/>
        </pc:sldMkLst>
        <pc:spChg chg="del">
          <ac:chgData name="Marco Barbone" userId="e4afca254f8b4a11" providerId="LiveId" clId="{F6FC6199-DC40-42B6-9574-07D15A5E7731}" dt="2021-11-22T12:26:51.245" v="5" actId="478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F6FC6199-DC40-42B6-9574-07D15A5E7731}" dt="2021-11-22T12:27:03.109" v="6" actId="1076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F6FC6199-DC40-42B6-9574-07D15A5E7731}" dt="2021-11-22T12:26:18.798" v="0" actId="6549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F6FC6199-DC40-42B6-9574-07D15A5E7731}" dt="2021-11-22T12:26:19.729" v="1" actId="6549"/>
          <ac:spMkLst>
            <pc:docMk/>
            <pc:sldMk cId="4058368317" sldId="256"/>
            <ac:spMk id="6" creationId="{00000000-0000-0000-0000-000000000000}"/>
          </ac:spMkLst>
        </pc:spChg>
        <pc:spChg chg="add del mod">
          <ac:chgData name="Marco Barbone" userId="e4afca254f8b4a11" providerId="LiveId" clId="{F6FC6199-DC40-42B6-9574-07D15A5E7731}" dt="2021-11-22T12:27:08.511" v="7" actId="478"/>
          <ac:spMkLst>
            <pc:docMk/>
            <pc:sldMk cId="4058368317" sldId="256"/>
            <ac:spMk id="8" creationId="{D0EBD8B6-738B-4CB9-A382-7AF3CBCED524}"/>
          </ac:spMkLst>
        </pc:spChg>
      </pc:sldChg>
      <pc:sldChg chg="mod modShow">
        <pc:chgData name="Marco Barbone" userId="e4afca254f8b4a11" providerId="LiveId" clId="{F6FC6199-DC40-42B6-9574-07D15A5E7731}" dt="2021-11-29T15:29:00.067" v="283" actId="729"/>
        <pc:sldMkLst>
          <pc:docMk/>
          <pc:sldMk cId="3988165" sldId="308"/>
        </pc:sldMkLst>
      </pc:sldChg>
      <pc:sldChg chg="add">
        <pc:chgData name="Marco Barbone" userId="e4afca254f8b4a11" providerId="LiveId" clId="{F6FC6199-DC40-42B6-9574-07D15A5E7731}" dt="2021-11-29T15:51:49.360" v="301"/>
        <pc:sldMkLst>
          <pc:docMk/>
          <pc:sldMk cId="3653761977" sldId="690"/>
        </pc:sldMkLst>
      </pc:sldChg>
      <pc:sldChg chg="ord">
        <pc:chgData name="Marco Barbone" userId="e4afca254f8b4a11" providerId="LiveId" clId="{F6FC6199-DC40-42B6-9574-07D15A5E7731}" dt="2021-11-22T12:46:52.911" v="19"/>
        <pc:sldMkLst>
          <pc:docMk/>
          <pc:sldMk cId="1639089831" sldId="699"/>
        </pc:sldMkLst>
      </pc:sldChg>
      <pc:sldChg chg="ord">
        <pc:chgData name="Marco Barbone" userId="e4afca254f8b4a11" providerId="LiveId" clId="{F6FC6199-DC40-42B6-9574-07D15A5E7731}" dt="2021-11-22T12:31:38.428" v="9"/>
        <pc:sldMkLst>
          <pc:docMk/>
          <pc:sldMk cId="4002486967" sldId="701"/>
        </pc:sldMkLst>
      </pc:sldChg>
      <pc:sldChg chg="modSp mod">
        <pc:chgData name="Marco Barbone" userId="e4afca254f8b4a11" providerId="LiveId" clId="{F6FC6199-DC40-42B6-9574-07D15A5E7731}" dt="2021-11-23T11:50:22.819" v="281" actId="207"/>
        <pc:sldMkLst>
          <pc:docMk/>
          <pc:sldMk cId="247483771" sldId="702"/>
        </pc:sldMkLst>
        <pc:spChg chg="mod">
          <ac:chgData name="Marco Barbone" userId="e4afca254f8b4a11" providerId="LiveId" clId="{F6FC6199-DC40-42B6-9574-07D15A5E7731}" dt="2021-11-23T11:50:22.819" v="281" actId="207"/>
          <ac:spMkLst>
            <pc:docMk/>
            <pc:sldMk cId="247483771" sldId="702"/>
            <ac:spMk id="15363" creationId="{2ACF9D25-D92B-4679-AC7C-D05D9877D7C3}"/>
          </ac:spMkLst>
        </pc:spChg>
      </pc:sldChg>
      <pc:sldChg chg="mod modShow">
        <pc:chgData name="Marco Barbone" userId="e4afca254f8b4a11" providerId="LiveId" clId="{F6FC6199-DC40-42B6-9574-07D15A5E7731}" dt="2021-11-23T11:16:33.242" v="196" actId="729"/>
        <pc:sldMkLst>
          <pc:docMk/>
          <pc:sldMk cId="156723520" sldId="703"/>
        </pc:sldMkLst>
      </pc:sldChg>
      <pc:sldChg chg="ord">
        <pc:chgData name="Marco Barbone" userId="e4afca254f8b4a11" providerId="LiveId" clId="{F6FC6199-DC40-42B6-9574-07D15A5E7731}" dt="2021-11-22T12:31:45.014" v="11"/>
        <pc:sldMkLst>
          <pc:docMk/>
          <pc:sldMk cId="2281999036" sldId="704"/>
        </pc:sldMkLst>
      </pc:sldChg>
      <pc:sldChg chg="ord">
        <pc:chgData name="Marco Barbone" userId="e4afca254f8b4a11" providerId="LiveId" clId="{F6FC6199-DC40-42B6-9574-07D15A5E7731}" dt="2021-11-22T12:46:33.648" v="15"/>
        <pc:sldMkLst>
          <pc:docMk/>
          <pc:sldMk cId="2671344961" sldId="705"/>
        </pc:sldMkLst>
      </pc:sldChg>
      <pc:sldChg chg="ord">
        <pc:chgData name="Marco Barbone" userId="e4afca254f8b4a11" providerId="LiveId" clId="{F6FC6199-DC40-42B6-9574-07D15A5E7731}" dt="2021-11-22T12:46:49.105" v="17"/>
        <pc:sldMkLst>
          <pc:docMk/>
          <pc:sldMk cId="2153006303" sldId="706"/>
        </pc:sldMkLst>
      </pc:sldChg>
      <pc:sldChg chg="ord">
        <pc:chgData name="Marco Barbone" userId="e4afca254f8b4a11" providerId="LiveId" clId="{F6FC6199-DC40-42B6-9574-07D15A5E7731}" dt="2021-11-22T12:46:49.105" v="17"/>
        <pc:sldMkLst>
          <pc:docMk/>
          <pc:sldMk cId="760352728" sldId="709"/>
        </pc:sldMkLst>
      </pc:sldChg>
      <pc:sldChg chg="modSp mod ord">
        <pc:chgData name="Marco Barbone" userId="e4afca254f8b4a11" providerId="LiveId" clId="{F6FC6199-DC40-42B6-9574-07D15A5E7731}" dt="2021-11-29T17:11:40.079" v="307" actId="20577"/>
        <pc:sldMkLst>
          <pc:docMk/>
          <pc:sldMk cId="280860062" sldId="713"/>
        </pc:sldMkLst>
        <pc:spChg chg="mod">
          <ac:chgData name="Marco Barbone" userId="e4afca254f8b4a11" providerId="LiveId" clId="{F6FC6199-DC40-42B6-9574-07D15A5E7731}" dt="2021-11-22T17:38:28.445" v="32" actId="1076"/>
          <ac:spMkLst>
            <pc:docMk/>
            <pc:sldMk cId="280860062" sldId="713"/>
            <ac:spMk id="2" creationId="{EC8614E2-2A13-4A4B-BD62-8700FC2755C2}"/>
          </ac:spMkLst>
        </pc:spChg>
        <pc:spChg chg="mod">
          <ac:chgData name="Marco Barbone" userId="e4afca254f8b4a11" providerId="LiveId" clId="{F6FC6199-DC40-42B6-9574-07D15A5E7731}" dt="2021-11-22T17:38:28.445" v="32" actId="1076"/>
          <ac:spMkLst>
            <pc:docMk/>
            <pc:sldMk cId="280860062" sldId="713"/>
            <ac:spMk id="6" creationId="{6A1E42FF-B286-42E9-ACE2-D828A7BB7965}"/>
          </ac:spMkLst>
        </pc:spChg>
        <pc:spChg chg="mod">
          <ac:chgData name="Marco Barbone" userId="e4afca254f8b4a11" providerId="LiveId" clId="{F6FC6199-DC40-42B6-9574-07D15A5E7731}" dt="2021-11-29T17:11:40.079" v="307" actId="20577"/>
          <ac:spMkLst>
            <pc:docMk/>
            <pc:sldMk cId="280860062" sldId="713"/>
            <ac:spMk id="15363" creationId="{2ACF9D25-D92B-4679-AC7C-D05D9877D7C3}"/>
          </ac:spMkLst>
        </pc:spChg>
        <pc:cxnChg chg="mod">
          <ac:chgData name="Marco Barbone" userId="e4afca254f8b4a11" providerId="LiveId" clId="{F6FC6199-DC40-42B6-9574-07D15A5E7731}" dt="2021-11-22T17:38:28.445" v="32" actId="1076"/>
          <ac:cxnSpMkLst>
            <pc:docMk/>
            <pc:sldMk cId="280860062" sldId="713"/>
            <ac:cxnSpMk id="8" creationId="{46A28AB0-1603-49AC-91FF-8F3BDB107C27}"/>
          </ac:cxnSpMkLst>
        </pc:cxnChg>
      </pc:sldChg>
      <pc:sldChg chg="mod ord modShow">
        <pc:chgData name="Marco Barbone" userId="e4afca254f8b4a11" providerId="LiveId" clId="{F6FC6199-DC40-42B6-9574-07D15A5E7731}" dt="2021-11-22T19:10:29.714" v="85" actId="729"/>
        <pc:sldMkLst>
          <pc:docMk/>
          <pc:sldMk cId="3265870688" sldId="714"/>
        </pc:sldMkLst>
      </pc:sldChg>
      <pc:sldChg chg="ord">
        <pc:chgData name="Marco Barbone" userId="e4afca254f8b4a11" providerId="LiveId" clId="{F6FC6199-DC40-42B6-9574-07D15A5E7731}" dt="2021-11-22T12:47:13.216" v="23"/>
        <pc:sldMkLst>
          <pc:docMk/>
          <pc:sldMk cId="1154180153" sldId="715"/>
        </pc:sldMkLst>
      </pc:sldChg>
      <pc:sldChg chg="modSp mod ord">
        <pc:chgData name="Marco Barbone" userId="e4afca254f8b4a11" providerId="LiveId" clId="{F6FC6199-DC40-42B6-9574-07D15A5E7731}" dt="2021-11-23T11:24:40.130" v="278" actId="20577"/>
        <pc:sldMkLst>
          <pc:docMk/>
          <pc:sldMk cId="2830680880" sldId="716"/>
        </pc:sldMkLst>
        <pc:spChg chg="mod">
          <ac:chgData name="Marco Barbone" userId="e4afca254f8b4a11" providerId="LiveId" clId="{F6FC6199-DC40-42B6-9574-07D15A5E7731}" dt="2021-11-23T11:24:40.130" v="278" actId="20577"/>
          <ac:spMkLst>
            <pc:docMk/>
            <pc:sldMk cId="2830680880" sldId="716"/>
            <ac:spMk id="3" creationId="{80394FB5-12D8-4C4D-8787-C2D17F053D58}"/>
          </ac:spMkLst>
        </pc:spChg>
      </pc:sldChg>
      <pc:sldChg chg="addSp modSp mod modAnim">
        <pc:chgData name="Marco Barbone" userId="e4afca254f8b4a11" providerId="LiveId" clId="{F6FC6199-DC40-42B6-9574-07D15A5E7731}" dt="2021-11-29T15:45:54.433" v="300" actId="1076"/>
        <pc:sldMkLst>
          <pc:docMk/>
          <pc:sldMk cId="1162293060" sldId="717"/>
        </pc:sldMkLst>
        <pc:spChg chg="mod">
          <ac:chgData name="Marco Barbone" userId="e4afca254f8b4a11" providerId="LiveId" clId="{F6FC6199-DC40-42B6-9574-07D15A5E7731}" dt="2021-11-29T15:45:43.122" v="296" actId="20577"/>
          <ac:spMkLst>
            <pc:docMk/>
            <pc:sldMk cId="1162293060" sldId="717"/>
            <ac:spMk id="3" creationId="{80394FB5-12D8-4C4D-8787-C2D17F053D58}"/>
          </ac:spMkLst>
        </pc:spChg>
        <pc:spChg chg="add mod">
          <ac:chgData name="Marco Barbone" userId="e4afca254f8b4a11" providerId="LiveId" clId="{F6FC6199-DC40-42B6-9574-07D15A5E7731}" dt="2021-11-29T15:45:47.414" v="298" actId="14100"/>
          <ac:spMkLst>
            <pc:docMk/>
            <pc:sldMk cId="1162293060" sldId="717"/>
            <ac:spMk id="8" creationId="{8B71F965-47DC-4D13-AB78-41A48BFE12C3}"/>
          </ac:spMkLst>
        </pc:spChg>
        <pc:spChg chg="add mod">
          <ac:chgData name="Marco Barbone" userId="e4afca254f8b4a11" providerId="LiveId" clId="{F6FC6199-DC40-42B6-9574-07D15A5E7731}" dt="2021-11-29T15:45:54.433" v="300" actId="1076"/>
          <ac:spMkLst>
            <pc:docMk/>
            <pc:sldMk cId="1162293060" sldId="717"/>
            <ac:spMk id="9" creationId="{F5806FC3-D71E-436C-B973-4899AD25572A}"/>
          </ac:spMkLst>
        </pc:spChg>
      </pc:sldChg>
      <pc:sldChg chg="modSp mod">
        <pc:chgData name="Marco Barbone" userId="e4afca254f8b4a11" providerId="LiveId" clId="{F6FC6199-DC40-42B6-9574-07D15A5E7731}" dt="2021-11-23T11:15:27.716" v="194" actId="20577"/>
        <pc:sldMkLst>
          <pc:docMk/>
          <pc:sldMk cId="3801124787" sldId="719"/>
        </pc:sldMkLst>
        <pc:spChg chg="mod">
          <ac:chgData name="Marco Barbone" userId="e4afca254f8b4a11" providerId="LiveId" clId="{F6FC6199-DC40-42B6-9574-07D15A5E7731}" dt="2021-11-23T11:15:27.716" v="194" actId="20577"/>
          <ac:spMkLst>
            <pc:docMk/>
            <pc:sldMk cId="3801124787" sldId="719"/>
            <ac:spMk id="3" creationId="{4FF41FBD-DA98-40F0-BA03-5688C1D2F3AB}"/>
          </ac:spMkLst>
        </pc:spChg>
      </pc:sldChg>
      <pc:sldChg chg="modSp mod">
        <pc:chgData name="Marco Barbone" userId="e4afca254f8b4a11" providerId="LiveId" clId="{F6FC6199-DC40-42B6-9574-07D15A5E7731}" dt="2021-11-23T11:15:59.066" v="195" actId="313"/>
        <pc:sldMkLst>
          <pc:docMk/>
          <pc:sldMk cId="3594951083" sldId="720"/>
        </pc:sldMkLst>
        <pc:spChg chg="mod">
          <ac:chgData name="Marco Barbone" userId="e4afca254f8b4a11" providerId="LiveId" clId="{F6FC6199-DC40-42B6-9574-07D15A5E7731}" dt="2021-11-23T11:15:59.066" v="195" actId="313"/>
          <ac:spMkLst>
            <pc:docMk/>
            <pc:sldMk cId="3594951083" sldId="720"/>
            <ac:spMk id="3" creationId="{80394FB5-12D8-4C4D-8787-C2D17F053D5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0E403-58FA-4AD5-9114-DD4B86692871}" type="datetime3">
              <a:rPr lang="en-GB" smtClean="0">
                <a:solidFill>
                  <a:srgbClr val="003E74"/>
                </a:solidFill>
              </a:rPr>
              <a:t>3 May, 2022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D62636B2-09A3-43A4-8C49-B04E4901034B}" type="datetime3">
              <a:rPr lang="en-GB" smtClean="0"/>
              <a:t>3 May, 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57124"/>
            <a:ext cx="6400800" cy="45338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572517"/>
            <a:ext cx="8229600" cy="857250"/>
          </a:xfrm>
        </p:spPr>
        <p:txBody>
          <a:bodyPr/>
          <a:lstStyle>
            <a:lvl1pPr algn="l"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3955186"/>
            <a:ext cx="6400800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17ADA1-7089-4623-86E9-2FB18E873F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82581"/>
            <a:ext cx="3711608" cy="718386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159487"/>
            <a:ext cx="3711608" cy="1615001"/>
          </a:xfrm>
        </p:spPr>
        <p:txBody>
          <a:bodyPr/>
          <a:lstStyle>
            <a:lvl1pPr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118513"/>
            <a:ext cx="3601176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159669"/>
            <a:ext cx="3930650" cy="3213702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813B29-D0D4-4CBE-8EC2-3920D959775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9936"/>
            <a:ext cx="8229600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200"/>
            </a:lvl3pPr>
            <a:lvl4pPr>
              <a:buClr>
                <a:srgbClr val="0085CA"/>
              </a:buClr>
              <a:defRPr sz="1200"/>
            </a:lvl4pPr>
            <a:lvl5pPr>
              <a:buClr>
                <a:srgbClr val="0085CA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EBA00-DD15-41B5-8F41-928B33E0A18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5045F004-E9BB-4BA7-A523-292BDD5851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843239"/>
            <a:ext cx="7732835" cy="214719"/>
          </a:xfrm>
        </p:spPr>
        <p:txBody>
          <a:bodyPr/>
          <a:lstStyle>
            <a:lvl1pPr marL="0" indent="0">
              <a:buNone/>
              <a:defRPr sz="8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1759936"/>
            <a:ext cx="3950878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7768BA-8484-4005-B552-70CCA061C8A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1759936"/>
            <a:ext cx="3950878" cy="1948997"/>
          </a:xfr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890251"/>
            <a:ext cx="3951287" cy="48312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85CA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E096C-8B85-4A4F-BAC5-305AF16A26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4" y="1759937"/>
            <a:ext cx="3951287" cy="1976608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942710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8E7D-8F32-40F6-B111-D71790970A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8229601" cy="263902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236C70-275C-403E-BD72-72BDB433A58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3951287" cy="261141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4" y="1115932"/>
            <a:ext cx="3951287" cy="1479401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4" y="2816214"/>
            <a:ext cx="3951287" cy="1557158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CE7E9-1D78-4A56-ADDB-A74BC93F42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A7CA32-44C9-4560-BAA2-7234DB084C2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lege_Powerpoint_Background_16-9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9936"/>
            <a:ext cx="8229600" cy="26134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6F0A-E72D-4ED3-A2EF-048FBE3AE5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2" r:id="rId4"/>
    <p:sldLayoutId id="2147483660" r:id="rId5"/>
    <p:sldLayoutId id="2147483657" r:id="rId6"/>
    <p:sldLayoutId id="2147483658" r:id="rId7"/>
    <p:sldLayoutId id="2147483659" r:id="rId8"/>
    <p:sldLayoutId id="2147483655" r:id="rId9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0085CA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99874"/>
            <a:ext cx="8229600" cy="857250"/>
          </a:xfrm>
        </p:spPr>
        <p:txBody>
          <a:bodyPr/>
          <a:lstStyle/>
          <a:p>
            <a:r>
              <a:rPr lang="en-US" dirty="0"/>
              <a:t>Accelerating MC simulations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Marco Barbone </a:t>
            </a:r>
          </a:p>
          <a:p>
            <a:r>
              <a:rPr lang="en-US" dirty="0"/>
              <a:t>m.barbone19@imperial.ac.uk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CA6880-9342-4D62-9D4E-1F53B749F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85" y="4815206"/>
            <a:ext cx="899830" cy="31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F4BF14A-3C24-4421-9075-2F481F36C6C1}"/>
              </a:ext>
            </a:extLst>
          </p:cNvPr>
          <p:cNvSpPr txBox="1">
            <a:spLocks/>
          </p:cNvSpPr>
          <p:nvPr/>
        </p:nvSpPr>
        <p:spPr>
          <a:xfrm>
            <a:off x="457200" y="3007449"/>
            <a:ext cx="6400800" cy="2548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None/>
              <a:defRPr sz="1200" kern="1200" baseline="0">
                <a:solidFill>
                  <a:srgbClr val="9D9D9D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None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68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13E20-9056-4151-906F-86D99205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time break-down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6FCEF-D343-4032-8567-CEC06E0F89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62EB8B-2E22-4B5D-8797-96777C8E88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5652A-08EC-47E8-878C-B15FD7084D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28E500-4CB0-425A-98AA-AD983027C8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71D8F6-66EE-443E-B384-81E435B700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2" y="1482727"/>
            <a:ext cx="3594928" cy="27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2682AC1-52CB-40C3-867D-9BAAEFB9A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67922"/>
            <a:ext cx="4387635" cy="27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898505A-67C4-41A5-A6C9-EB21AFAC2062}"/>
              </a:ext>
            </a:extLst>
          </p:cNvPr>
          <p:cNvSpPr/>
          <p:nvPr/>
        </p:nvSpPr>
        <p:spPr>
          <a:xfrm>
            <a:off x="5876927" y="1315712"/>
            <a:ext cx="1947862" cy="1579811"/>
          </a:xfrm>
          <a:prstGeom prst="rect">
            <a:avLst/>
          </a:prstGeom>
          <a:noFill/>
          <a:ln w="76200">
            <a:solidFill>
              <a:srgbClr val="34A85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839A40-065A-4128-B154-9C8E17E18FC3}"/>
              </a:ext>
            </a:extLst>
          </p:cNvPr>
          <p:cNvSpPr/>
          <p:nvPr/>
        </p:nvSpPr>
        <p:spPr>
          <a:xfrm>
            <a:off x="6646158" y="2987842"/>
            <a:ext cx="1178630" cy="1456957"/>
          </a:xfrm>
          <a:prstGeom prst="rect">
            <a:avLst/>
          </a:prstGeom>
          <a:noFill/>
          <a:ln w="76200">
            <a:solidFill>
              <a:srgbClr val="EA43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F16521-D826-49D9-8CDD-8FB36138C7DA}"/>
              </a:ext>
            </a:extLst>
          </p:cNvPr>
          <p:cNvSpPr/>
          <p:nvPr/>
        </p:nvSpPr>
        <p:spPr>
          <a:xfrm>
            <a:off x="5857875" y="3297611"/>
            <a:ext cx="696050" cy="698581"/>
          </a:xfrm>
          <a:prstGeom prst="rect">
            <a:avLst/>
          </a:prstGeom>
          <a:noFill/>
          <a:ln w="76200">
            <a:solidFill>
              <a:srgbClr val="FBBC0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1200C1-ADDE-483F-8DF0-0D68C3E4A225}"/>
              </a:ext>
            </a:extLst>
          </p:cNvPr>
          <p:cNvSpPr/>
          <p:nvPr/>
        </p:nvSpPr>
        <p:spPr>
          <a:xfrm>
            <a:off x="5086350" y="1514103"/>
            <a:ext cx="709614" cy="1119560"/>
          </a:xfrm>
          <a:prstGeom prst="rect">
            <a:avLst/>
          </a:prstGeom>
          <a:noFill/>
          <a:ln w="76200">
            <a:solidFill>
              <a:srgbClr val="4285F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65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13E20-9056-4151-906F-86D99205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Partitioning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6FCEF-D343-4032-8567-CEC06E0F89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62EB8B-2E22-4B5D-8797-96777C8E88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5652A-08EC-47E8-878C-B15FD7084D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11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28E500-4CB0-425A-98AA-AD983027C8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E14C89B8-6F9D-4B70-A127-B38EDA8DBF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774990"/>
              </p:ext>
            </p:extLst>
          </p:nvPr>
        </p:nvGraphicFramePr>
        <p:xfrm>
          <a:off x="457200" y="1760538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962975596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435428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Partition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Transfer Time (s) (PCIe3x16)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824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on 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0.30s to 6.05s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5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and Photon simulation on 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11.51s to 115.10s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55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Accelerating Electron tracking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20.39s to 203.92s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33475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CB5D21D-BB82-43CC-B284-D69117F749B2}"/>
              </a:ext>
            </a:extLst>
          </p:cNvPr>
          <p:cNvSpPr txBox="1"/>
          <p:nvPr/>
        </p:nvSpPr>
        <p:spPr>
          <a:xfrm>
            <a:off x="457200" y="3451582"/>
            <a:ext cx="659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Splitting the simulation will not allow to meet time requirements</a:t>
            </a:r>
          </a:p>
        </p:txBody>
      </p:sp>
    </p:spTree>
    <p:extLst>
      <p:ext uri="{BB962C8B-B14F-4D97-AF65-F5344CB8AC3E}">
        <p14:creationId xmlns:p14="http://schemas.microsoft.com/office/powerpoint/2010/main" val="3018743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F8859E17-6E9F-403E-8F78-21CA5BC8F999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199" y="931144"/>
            <a:ext cx="4602326" cy="3578199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2C5AFF-19AD-400B-8281-97EF4BC55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C4ABDE-319A-4358-89D6-FDB68FD01B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922B59-10BF-42A5-8FAC-9BB34C66CE2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12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80730C-5FBF-466A-BC88-8138E990D4C3}"/>
              </a:ext>
            </a:extLst>
          </p:cNvPr>
          <p:cNvSpPr/>
          <p:nvPr/>
        </p:nvSpPr>
        <p:spPr>
          <a:xfrm>
            <a:off x="1359004" y="2825917"/>
            <a:ext cx="2454884" cy="113492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A72869-3A96-401C-AC15-7D58EE1AFCC7}"/>
              </a:ext>
            </a:extLst>
          </p:cNvPr>
          <p:cNvSpPr txBox="1"/>
          <p:nvPr/>
        </p:nvSpPr>
        <p:spPr>
          <a:xfrm>
            <a:off x="5678424" y="2184670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(Voss 2019)</a:t>
            </a:r>
          </a:p>
          <a:p>
            <a:r>
              <a:rPr lang="en-GB" dirty="0">
                <a:solidFill>
                  <a:schemeClr val="accent2"/>
                </a:solidFill>
              </a:rPr>
              <a:t>implemented features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FC9E2F-43D9-496B-B7A4-2D6901C42CE2}"/>
              </a:ext>
            </a:extLst>
          </p:cNvPr>
          <p:cNvCxnSpPr>
            <a:cxnSpLocks/>
            <a:stCxn id="11" idx="1"/>
            <a:endCxn id="10" idx="3"/>
          </p:cNvCxnSpPr>
          <p:nvPr/>
        </p:nvCxnSpPr>
        <p:spPr>
          <a:xfrm flipH="1">
            <a:off x="3813888" y="2507836"/>
            <a:ext cx="1864536" cy="885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36B3A8F-B94D-4FA5-A7E4-BB584473117B}"/>
              </a:ext>
            </a:extLst>
          </p:cNvPr>
          <p:cNvSpPr txBox="1">
            <a:spLocks/>
          </p:cNvSpPr>
          <p:nvPr/>
        </p:nvSpPr>
        <p:spPr>
          <a:xfrm>
            <a:off x="457200" y="4843239"/>
            <a:ext cx="7732835" cy="214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https://pure.tudelft.nl/ws/portalfiles/portal/82584147/Voss2020_Article_TowardsRealTimeRadiotherapySim.pdf</a:t>
            </a:r>
          </a:p>
        </p:txBody>
      </p:sp>
    </p:spTree>
    <p:extLst>
      <p:ext uri="{BB962C8B-B14F-4D97-AF65-F5344CB8AC3E}">
        <p14:creationId xmlns:p14="http://schemas.microsoft.com/office/powerpoint/2010/main" val="37798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performance assumptions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9">
                <a:extLst>
                  <a:ext uri="{FF2B5EF4-FFF2-40B4-BE49-F238E27FC236}">
                    <a16:creationId xmlns:a16="http://schemas.microsoft.com/office/drawing/2014/main" id="{1FC6BF84-7F45-4692-9E56-0B4549EC3F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472" y="1759936"/>
                <a:ext cx="8229600" cy="2613435"/>
              </a:xfrm>
            </p:spPr>
            <p:txBody>
              <a:bodyPr/>
              <a:lstStyle/>
              <a:p>
                <a:r>
                  <a:rPr lang="en-US" dirty="0"/>
                  <a:t>simulation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b="0" dirty="0"/>
              </a:p>
              <a:p>
                <a:r>
                  <a:rPr lang="en-US" dirty="0"/>
                  <a:t>clock frequency 250 MHz (pessimistic)</a:t>
                </a:r>
              </a:p>
              <a:p>
                <a:r>
                  <a:rPr lang="en-US" dirty="0"/>
                  <a:t>not accelerated portions complete instantaneously (optimistic)</a:t>
                </a:r>
              </a:p>
              <a:p>
                <a:r>
                  <a:rPr lang="en-US" dirty="0"/>
                  <a:t>data transfer time = 0</a:t>
                </a:r>
              </a:p>
              <a:p>
                <a:r>
                  <a:rPr lang="en-US" dirty="0"/>
                  <a:t>One iteration per clock cycle (deeply pipelined)</a:t>
                </a:r>
              </a:p>
            </p:txBody>
          </p:sp>
        </mc:Choice>
        <mc:Fallback xmlns="">
          <p:sp>
            <p:nvSpPr>
              <p:cNvPr id="20" name="Content Placeholder 9">
                <a:extLst>
                  <a:ext uri="{FF2B5EF4-FFF2-40B4-BE49-F238E27FC236}">
                    <a16:creationId xmlns:a16="http://schemas.microsoft.com/office/drawing/2014/main" id="{1FC6BF84-7F45-4692-9E56-0B4549EC3F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472" y="1759936"/>
                <a:ext cx="8229600" cy="2613435"/>
              </a:xfrm>
              <a:blipFill>
                <a:blip r:embed="rId2"/>
                <a:stretch>
                  <a:fillRect l="-1556" t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807A5567-72E5-4BB2-A79A-17007F689DE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</p:spPr>
        <p:txBody>
          <a:bodyPr/>
          <a:lstStyle/>
          <a:p>
            <a:fld id="{C9BEB4AE-FFC0-4AB9-B62F-194B275D3770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173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performance predictions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https://pure.tudelft.nl/ws/portalfiles/portal/82584147/Voss2020_Article_TowardsRealTimeRadiotherapySim.pdf</a:t>
            </a:r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807A5567-72E5-4BB2-A79A-17007F689DE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</p:spPr>
        <p:txBody>
          <a:bodyPr/>
          <a:lstStyle/>
          <a:p>
            <a:fld id="{C9BEB4AE-FFC0-4AB9-B62F-194B275D3770}" type="slidenum">
              <a:rPr lang="en-GB" smtClean="0"/>
              <a:t>14</a:t>
            </a:fld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49BEE11-F469-4954-A6CC-20C9A6FDDC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892417"/>
              </p:ext>
            </p:extLst>
          </p:nvPr>
        </p:nvGraphicFramePr>
        <p:xfrm>
          <a:off x="457200" y="1760538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826771058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25139862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42353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Parallelism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Simulation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790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Voss2019 (imprecise)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2,989 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104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on 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522,15 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05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and Photon simulation on 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261,08 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573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Accelerating Electron tracking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130,54 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513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595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performance assumptions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9">
                <a:extLst>
                  <a:ext uri="{FF2B5EF4-FFF2-40B4-BE49-F238E27FC236}">
                    <a16:creationId xmlns:a16="http://schemas.microsoft.com/office/drawing/2014/main" id="{1FC6BF84-7F45-4692-9E56-0B4549EC3F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472" y="1759936"/>
                <a:ext cx="8229600" cy="2613435"/>
              </a:xfrm>
            </p:spPr>
            <p:txBody>
              <a:bodyPr/>
              <a:lstStyle/>
              <a:p>
                <a:r>
                  <a:rPr lang="en-US" dirty="0"/>
                  <a:t>simulation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b="0" dirty="0"/>
              </a:p>
              <a:p>
                <a:r>
                  <a:rPr lang="en-US" b="0" dirty="0"/>
                  <a:t>NVIDIA 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GeForce RTX 3080 </a:t>
                </a:r>
                <a:r>
                  <a:rPr lang="en-US" b="0" i="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</a:t>
                </a:r>
                <a:endParaRPr lang="en-US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r>
                  <a:rPr lang="en-US" sz="1800" i="0" dirty="0">
                    <a:effectLst/>
                    <a:latin typeface="Arial" panose="020B0604020202020204" pitchFamily="34" charset="0"/>
                  </a:rPr>
                  <a:t>10240 </a:t>
                </a:r>
                <a:r>
                  <a:rPr lang="en-US" dirty="0"/>
                  <a:t>CUDA</a:t>
                </a:r>
                <a:r>
                  <a:rPr lang="en-US" sz="1800" i="0" dirty="0">
                    <a:effectLst/>
                    <a:latin typeface="Arial" panose="020B0604020202020204" pitchFamily="34" charset="0"/>
                  </a:rPr>
                  <a:t> cores</a:t>
                </a:r>
              </a:p>
              <a:p>
                <a:r>
                  <a:rPr lang="en-US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Stock clock frequency</a:t>
                </a:r>
              </a:p>
              <a:p>
                <a:endParaRPr lang="en-US" b="0" dirty="0"/>
              </a:p>
            </p:txBody>
          </p:sp>
        </mc:Choice>
        <mc:Fallback xmlns="">
          <p:sp>
            <p:nvSpPr>
              <p:cNvPr id="20" name="Content Placeholder 9">
                <a:extLst>
                  <a:ext uri="{FF2B5EF4-FFF2-40B4-BE49-F238E27FC236}">
                    <a16:creationId xmlns:a16="http://schemas.microsoft.com/office/drawing/2014/main" id="{1FC6BF84-7F45-4692-9E56-0B4549EC3F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472" y="1759936"/>
                <a:ext cx="8229600" cy="2613435"/>
              </a:xfrm>
              <a:blipFill>
                <a:blip r:embed="rId2"/>
                <a:stretch>
                  <a:fillRect l="-1556" t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807A5567-72E5-4BB2-A79A-17007F689DE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</p:spPr>
        <p:txBody>
          <a:bodyPr/>
          <a:lstStyle/>
          <a:p>
            <a:fld id="{C9BEB4AE-FFC0-4AB9-B62F-194B275D3770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886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performance predictions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807A5567-72E5-4BB2-A79A-17007F689DE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</p:spPr>
        <p:txBody>
          <a:bodyPr/>
          <a:lstStyle/>
          <a:p>
            <a:fld id="{C9BEB4AE-FFC0-4AB9-B62F-194B275D3770}" type="slidenum">
              <a:rPr lang="en-GB" smtClean="0"/>
              <a:t>16</a:t>
            </a:fld>
            <a:endParaRPr lang="en-GB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947C3589-883A-4343-ADCD-13F69260E3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428578"/>
              </p:ext>
            </p:extLst>
          </p:nvPr>
        </p:nvGraphicFramePr>
        <p:xfrm>
          <a:off x="457200" y="1686558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101448571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70883705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2093779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instructions (SPMD)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Compute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64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0,59s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26129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0,5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1,17s</a:t>
                      </a:r>
                      <a:endParaRPr lang="en-US" dirty="0"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67361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0,1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5,87s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220105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1000000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5,87s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708675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1000000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0,5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11,73s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50064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1000000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0,1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58,65s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898644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500000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0,25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11,73s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866746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8027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0379A-2EB3-4654-B961-036B1530B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2606E-9916-49EF-AC4D-24F40C6EC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BC3CCB-74BF-4DCB-B354-8FA2384A2F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013868-CFBD-42AB-8736-8AF07E1F8D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61059-2CD1-4B4B-A6F7-72FC7CD240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17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8734CE-F7CB-415D-AD4F-BAF98564BD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731C98-5A62-4DAC-8E55-770DCA3DDD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4" t="26613" r="3958"/>
          <a:stretch/>
        </p:blipFill>
        <p:spPr>
          <a:xfrm>
            <a:off x="3943375" y="1194481"/>
            <a:ext cx="4743425" cy="20296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57DFB19-B974-485F-852D-1C0D6EA3CE6C}"/>
              </a:ext>
            </a:extLst>
          </p:cNvPr>
          <p:cNvSpPr/>
          <p:nvPr/>
        </p:nvSpPr>
        <p:spPr>
          <a:xfrm>
            <a:off x="8062912" y="2556332"/>
            <a:ext cx="623888" cy="24764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278E65-F1E4-4687-AEA8-FEFDCACC2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955" y="3109478"/>
            <a:ext cx="5510213" cy="133986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8D9821A-E08C-4379-9DCF-FC77FA195DB7}"/>
              </a:ext>
            </a:extLst>
          </p:cNvPr>
          <p:cNvSpPr/>
          <p:nvPr/>
        </p:nvSpPr>
        <p:spPr>
          <a:xfrm>
            <a:off x="1724024" y="3613607"/>
            <a:ext cx="623888" cy="24764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C5CD84-F662-43BA-B481-282AD0C5AD53}"/>
              </a:ext>
            </a:extLst>
          </p:cNvPr>
          <p:cNvSpPr txBox="1"/>
          <p:nvPr/>
        </p:nvSpPr>
        <p:spPr>
          <a:xfrm>
            <a:off x="3943375" y="3978331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FPGAs cost 5.80 times more than GPUs</a:t>
            </a:r>
          </a:p>
        </p:txBody>
      </p:sp>
    </p:spTree>
    <p:extLst>
      <p:ext uri="{BB962C8B-B14F-4D97-AF65-F5344CB8AC3E}">
        <p14:creationId xmlns:p14="http://schemas.microsoft.com/office/powerpoint/2010/main" val="306478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1FC6BF84-7F45-4692-9E56-0B4549EC3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72" y="1759936"/>
            <a:ext cx="8229600" cy="2613435"/>
          </a:xfrm>
        </p:spPr>
        <p:txBody>
          <a:bodyPr/>
          <a:lstStyle/>
          <a:p>
            <a:r>
              <a:rPr lang="en-US" sz="2000" dirty="0"/>
              <a:t>GPU acceleration allows further improvements to the simulation</a:t>
            </a:r>
          </a:p>
          <a:p>
            <a:r>
              <a:rPr lang="en-US" sz="2000" dirty="0"/>
              <a:t>FPGAs do not allow to meet the time requirements</a:t>
            </a:r>
          </a:p>
          <a:p>
            <a:r>
              <a:rPr lang="en-US" sz="2000" dirty="0"/>
              <a:t>GPUs potentially meet time requirements, or they will likely meet it in the near future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807A5567-72E5-4BB2-A79A-17007F689DE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</p:spPr>
        <p:txBody>
          <a:bodyPr/>
          <a:lstStyle/>
          <a:p>
            <a:fld id="{C9BEB4AE-FFC0-4AB9-B62F-194B275D3770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45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E90AFFD-8DF0-4C57-A5C3-812E332C2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Develop a reliable MC simulator that:</a:t>
            </a:r>
          </a:p>
          <a:p>
            <a:r>
              <a:rPr lang="en-US" dirty="0"/>
              <a:t>Supports electrons, photons and positrons</a:t>
            </a:r>
          </a:p>
          <a:p>
            <a:r>
              <a:rPr lang="en-US" dirty="0"/>
              <a:t>Supports different materials</a:t>
            </a:r>
          </a:p>
          <a:p>
            <a:r>
              <a:rPr lang="en-US" dirty="0"/>
              <a:t>It is readable and extendable</a:t>
            </a:r>
          </a:p>
          <a:p>
            <a:r>
              <a:rPr lang="en-US" dirty="0"/>
              <a:t>Accelerator agnostic optimizations only</a:t>
            </a:r>
          </a:p>
          <a:p>
            <a:r>
              <a:rPr lang="en-US" dirty="0"/>
              <a:t>It is validated against experimental data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B8A9AB-C08C-4A15-978E-294331640D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508485F-FD2D-445B-A5ED-FF24B0B1C6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FE4146-D190-42E0-8FEB-6E3CE5C84B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2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8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CF9510-3074-4545-BFA6-9DA72ECB784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Rejection sampling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FA4480-272A-4DE1-8F97-B22D8B7F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Optimization: Not uniform distributions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7A6C9C-755B-46BB-9638-DF5CFCF0CEB4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/>
              <a:t>Inversion method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34038A-F7F7-42D7-826C-854272B528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05270A-17B1-48CC-90C0-9B0349854D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CA154-4BCD-45F4-9AF5-E77EC6E1F15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2B2CC3-0F85-48B6-9F8D-A158F7CAEAB8}"/>
              </a:ext>
            </a:extLst>
          </p:cNvPr>
          <p:cNvSpPr txBox="1"/>
          <p:nvPr/>
        </p:nvSpPr>
        <p:spPr>
          <a:xfrm>
            <a:off x="883627" y="2762983"/>
            <a:ext cx="29080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</a:rPr>
              <a:t>F(u) </a:t>
            </a:r>
            <a:r>
              <a:rPr lang="en-US" sz="1350" dirty="0"/>
              <a:t>{ </a:t>
            </a:r>
          </a:p>
          <a:p>
            <a:pPr lvl="1"/>
            <a:r>
              <a:rPr lang="en-US" sz="1350" dirty="0">
                <a:solidFill>
                  <a:schemeClr val="accent1"/>
                </a:solidFill>
              </a:rPr>
              <a:t>do</a:t>
            </a:r>
            <a:r>
              <a:rPr lang="en-US" sz="1350" dirty="0"/>
              <a:t> { </a:t>
            </a:r>
            <a:r>
              <a:rPr lang="en-US" sz="1350" dirty="0">
                <a:solidFill>
                  <a:schemeClr val="tx2"/>
                </a:solidFill>
              </a:rPr>
              <a:t>generate</a:t>
            </a:r>
            <a:r>
              <a:rPr lang="en-US" sz="1350" dirty="0"/>
              <a:t> (U) }</a:t>
            </a:r>
          </a:p>
          <a:p>
            <a:pPr lvl="1"/>
            <a:r>
              <a:rPr lang="en-US" sz="1350" dirty="0"/>
              <a:t>	</a:t>
            </a:r>
            <a:r>
              <a:rPr lang="en-US" sz="1350" dirty="0">
                <a:solidFill>
                  <a:schemeClr val="accent1"/>
                </a:solidFill>
              </a:rPr>
              <a:t>while</a:t>
            </a:r>
            <a:r>
              <a:rPr lang="en-US" sz="1350" dirty="0"/>
              <a:t> ( U &gt; threshold);</a:t>
            </a:r>
          </a:p>
          <a:p>
            <a:pPr lvl="1"/>
            <a:r>
              <a:rPr lang="en-US" sz="1350" dirty="0">
                <a:solidFill>
                  <a:schemeClr val="accent1"/>
                </a:solidFill>
              </a:rPr>
              <a:t>Return</a:t>
            </a:r>
            <a:r>
              <a:rPr lang="en-US" sz="1350" dirty="0"/>
              <a:t> U;</a:t>
            </a:r>
          </a:p>
          <a:p>
            <a:r>
              <a:rPr lang="en-US" sz="1350" dirty="0"/>
              <a:t>}</a:t>
            </a:r>
            <a:endParaRPr lang="en-GB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69DD21-FA62-4598-B64A-24132217D78B}"/>
                  </a:ext>
                </a:extLst>
              </p:cNvPr>
              <p:cNvSpPr txBox="1"/>
              <p:nvPr/>
            </p:nvSpPr>
            <p:spPr>
              <a:xfrm>
                <a:off x="4735924" y="2509805"/>
                <a:ext cx="2908055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/>
                  <a:t>At compile time invert F</a:t>
                </a:r>
              </a:p>
              <a:p>
                <a:endParaRPr lang="en-US" sz="1350" dirty="0"/>
              </a:p>
              <a:p>
                <a:r>
                  <a:rPr lang="en-US" sz="1350" dirty="0"/>
                  <a:t>F(u) {</a:t>
                </a:r>
              </a:p>
              <a:p>
                <a:pPr lvl="1"/>
                <a:r>
                  <a:rPr lang="en-US" sz="1350" dirty="0"/>
                  <a:t>u = </a:t>
                </a:r>
                <a:r>
                  <a:rPr lang="en-US" sz="1350" dirty="0">
                    <a:solidFill>
                      <a:schemeClr val="tx2"/>
                    </a:solidFill>
                  </a:rPr>
                  <a:t>generate</a:t>
                </a:r>
                <a:r>
                  <a:rPr lang="en-US" sz="1350" dirty="0"/>
                  <a:t> (U);</a:t>
                </a:r>
              </a:p>
              <a:p>
                <a:pPr lvl="1"/>
                <a:r>
                  <a:rPr lang="en-US" sz="1350" dirty="0">
                    <a:solidFill>
                      <a:schemeClr val="accent1"/>
                    </a:solidFill>
                  </a:rPr>
                  <a:t>Return</a:t>
                </a:r>
                <a:r>
                  <a:rPr lang="en-US" sz="135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35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135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35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35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</m:d>
                    <m:r>
                      <a:rPr lang="en-US" sz="135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en-US" sz="1350" dirty="0"/>
              </a:p>
              <a:p>
                <a:r>
                  <a:rPr lang="en-GB" sz="1350" dirty="0"/>
                  <a:t>}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69DD21-FA62-4598-B64A-24132217D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924" y="2509805"/>
                <a:ext cx="2908055" cy="1338828"/>
              </a:xfrm>
              <a:prstGeom prst="rect">
                <a:avLst/>
              </a:prstGeom>
              <a:blipFill>
                <a:blip r:embed="rId2"/>
                <a:stretch>
                  <a:fillRect l="-629" t="-913" b="-4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7914B22-5202-419C-A88C-81DB00D5B33B}"/>
              </a:ext>
            </a:extLst>
          </p:cNvPr>
          <p:cNvSpPr txBox="1"/>
          <p:nvPr/>
        </p:nvSpPr>
        <p:spPr>
          <a:xfrm>
            <a:off x="7239942" y="3687050"/>
            <a:ext cx="12715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No while loop!</a:t>
            </a:r>
            <a:endParaRPr lang="en-GB" sz="135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5ACB098-3E9C-4328-BDCC-53DA5ED9CC2C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6457950" y="3402624"/>
            <a:ext cx="781992" cy="434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97DEF6E-B756-413F-970E-53E992574C29}"/>
              </a:ext>
            </a:extLst>
          </p:cNvPr>
          <p:cNvSpPr txBox="1"/>
          <p:nvPr/>
        </p:nvSpPr>
        <p:spPr>
          <a:xfrm>
            <a:off x="457201" y="4149972"/>
            <a:ext cx="77028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Inversion method is the most efficient on FPGA (Thomas2006)</a:t>
            </a:r>
          </a:p>
          <a:p>
            <a:r>
              <a:rPr lang="en-GB" sz="1350" dirty="0"/>
              <a:t>Since removing a while loop is equivalent to removing a branch, it is more efficient on GPU as well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F397999-81EC-4A68-8234-7E65043D1C6C}"/>
              </a:ext>
            </a:extLst>
          </p:cNvPr>
          <p:cNvSpPr/>
          <p:nvPr/>
        </p:nvSpPr>
        <p:spPr>
          <a:xfrm>
            <a:off x="398720" y="4888679"/>
            <a:ext cx="304762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Source: https://www.doc.ic.ac.uk/~wl/papers/iee07dt.pdf</a:t>
            </a:r>
          </a:p>
        </p:txBody>
      </p:sp>
    </p:spTree>
    <p:extLst>
      <p:ext uri="{BB962C8B-B14F-4D97-AF65-F5344CB8AC3E}">
        <p14:creationId xmlns:p14="http://schemas.microsoft.com/office/powerpoint/2010/main" val="356104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13E20-9056-4151-906F-86D99205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Optimization: Ray-plane intersection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30CEA-ED74-4872-85D0-7B3B5605D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three main ways to compute the point where the particle (ray) enters the phantom:</a:t>
            </a:r>
          </a:p>
          <a:p>
            <a:pPr lvl="1"/>
            <a:r>
              <a:rPr lang="en-US" dirty="0"/>
              <a:t>Creating an air phantom (slowest)</a:t>
            </a:r>
          </a:p>
          <a:p>
            <a:pPr lvl="1"/>
            <a:r>
              <a:rPr lang="en-US" dirty="0"/>
              <a:t>Using trigonometry to compute the distance (slow)</a:t>
            </a:r>
          </a:p>
          <a:p>
            <a:pPr lvl="1"/>
            <a:r>
              <a:rPr lang="en-US" dirty="0"/>
              <a:t>Using the dot-product (fastest)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Faster methods are less accurate but compered to the measurement accuracy dot-product is accuracy is sufficient.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6FCEF-D343-4032-8567-CEC06E0F89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62EB8B-2E22-4B5D-8797-96777C8E88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5652A-08EC-47E8-878C-B15FD7084D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28E500-4CB0-425A-98AA-AD983027C8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48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against Dose Planning Method (DPM)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B8A9AB-C08C-4A15-978E-294331640D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508485F-FD2D-445B-A5ED-FF24B0B1C6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FE4146-D190-42E0-8FEB-6E3CE5C84B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5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https://pubmed.ncbi.nlm.nih.gov/10958194/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3BB8017-6D86-4ADE-A76F-FCF2D028CC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27" y="1681385"/>
            <a:ext cx="3391372" cy="261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EA94AD2-2FD3-4BB0-B0FF-0E6DCBCD6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2" y="1572574"/>
            <a:ext cx="3509075" cy="272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B3EAA7-F3C3-46DE-B35D-5AC46D7BC6C9}"/>
              </a:ext>
            </a:extLst>
          </p:cNvPr>
          <p:cNvSpPr txBox="1"/>
          <p:nvPr/>
        </p:nvSpPr>
        <p:spPr>
          <a:xfrm>
            <a:off x="1199830" y="4236966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</a:t>
            </a:r>
            <a:r>
              <a:rPr lang="en-US" dirty="0" err="1"/>
              <a:t>Mev</a:t>
            </a:r>
            <a:r>
              <a:rPr lang="en-US" dirty="0"/>
              <a:t> Electrons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B0C480-1785-4DA8-81C2-43E438F8C670}"/>
              </a:ext>
            </a:extLst>
          </p:cNvPr>
          <p:cNvSpPr txBox="1"/>
          <p:nvPr/>
        </p:nvSpPr>
        <p:spPr>
          <a:xfrm>
            <a:off x="5596175" y="4249893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</a:t>
            </a:r>
            <a:r>
              <a:rPr lang="en-US" dirty="0" err="1"/>
              <a:t>Mev</a:t>
            </a:r>
            <a:r>
              <a:rPr lang="en-US" dirty="0"/>
              <a:t> Photons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F244512-D4D8-46A2-819E-45BA44E76039}"/>
              </a:ext>
            </a:extLst>
          </p:cNvPr>
          <p:cNvSpPr/>
          <p:nvPr/>
        </p:nvSpPr>
        <p:spPr>
          <a:xfrm>
            <a:off x="7333446" y="1962150"/>
            <a:ext cx="408039" cy="10569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96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D72EAFAC-A0DF-449C-96F4-63D78DAFE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469" y="1427918"/>
            <a:ext cx="4113941" cy="308545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F279CE9-62B8-49A1-84BF-EB20F10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against experimental data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B8A9AB-C08C-4A15-978E-294331640D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508485F-FD2D-445B-A5ED-FF24B0B1C6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FE4146-D190-42E0-8FEB-6E3CE5C84B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6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B081B1-D98A-4330-B3EE-78D89EEA26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Google Shape;101;p19">
            <a:extLst>
              <a:ext uri="{FF2B5EF4-FFF2-40B4-BE49-F238E27FC236}">
                <a16:creationId xmlns:a16="http://schemas.microsoft.com/office/drawing/2014/main" id="{8276A1B1-5A86-4928-A6FE-11D7CF07278C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722438"/>
            <a:ext cx="3496937" cy="261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E1F15-2100-49C8-B3BE-21103D5B8C17}"/>
              </a:ext>
            </a:extLst>
          </p:cNvPr>
          <p:cNvSpPr txBox="1"/>
          <p:nvPr/>
        </p:nvSpPr>
        <p:spPr>
          <a:xfrm>
            <a:off x="1199830" y="4236966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</a:t>
            </a:r>
            <a:r>
              <a:rPr lang="en-US" dirty="0" err="1"/>
              <a:t>Mev</a:t>
            </a:r>
            <a:r>
              <a:rPr lang="en-US" dirty="0"/>
              <a:t> Electrons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2ADC0E-50E3-47B1-8B46-4466AA041339}"/>
              </a:ext>
            </a:extLst>
          </p:cNvPr>
          <p:cNvSpPr txBox="1"/>
          <p:nvPr/>
        </p:nvSpPr>
        <p:spPr>
          <a:xfrm>
            <a:off x="5596175" y="4249893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</a:t>
            </a:r>
            <a:r>
              <a:rPr lang="en-US" dirty="0" err="1"/>
              <a:t>Mev</a:t>
            </a:r>
            <a:r>
              <a:rPr lang="en-US" dirty="0"/>
              <a:t> Photons</a:t>
            </a:r>
          </a:p>
        </p:txBody>
      </p:sp>
    </p:spTree>
    <p:extLst>
      <p:ext uri="{BB962C8B-B14F-4D97-AF65-F5344CB8AC3E}">
        <p14:creationId xmlns:p14="http://schemas.microsoft.com/office/powerpoint/2010/main" val="1101888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5A7A54-B23A-4730-B818-72485ED191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8A2DFCC-2013-4DDD-8743-EB7C4908CA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0B91D-5CCB-49A9-8A52-A6660AC971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7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EB58B-FEAF-4439-B8AB-E6AE6AE6A1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0062" y="2220797"/>
            <a:ext cx="8229600" cy="857250"/>
          </a:xfrm>
        </p:spPr>
        <p:txBody>
          <a:bodyPr/>
          <a:lstStyle/>
          <a:p>
            <a:r>
              <a:rPr lang="en-US" dirty="0"/>
              <a:t>Future step: GPU vs FPGA</a:t>
            </a:r>
          </a:p>
        </p:txBody>
      </p:sp>
    </p:spTree>
    <p:extLst>
      <p:ext uri="{BB962C8B-B14F-4D97-AF65-F5344CB8AC3E}">
        <p14:creationId xmlns:p14="http://schemas.microsoft.com/office/powerpoint/2010/main" val="3403860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5A7A54-B23A-4730-B818-72485ED191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8A2DFCC-2013-4DDD-8743-EB7C4908CA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0B91D-5CCB-49A9-8A52-A6660AC971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8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EB58B-FEAF-4439-B8AB-E6AE6AE6A1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1020647"/>
            <a:ext cx="7886700" cy="622416"/>
          </a:xfrm>
        </p:spPr>
        <p:txBody>
          <a:bodyPr/>
          <a:lstStyle/>
          <a:p>
            <a:r>
              <a:rPr lang="en-US" dirty="0"/>
              <a:t>GPU CUDA cores vs FPGA CLBs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30D9A72-F730-4962-A8E8-B41D3F1A6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2311"/>
            <a:ext cx="4807597" cy="296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17DA33-493D-45A2-B852-5702E8EF7FEE}"/>
              </a:ext>
            </a:extLst>
          </p:cNvPr>
          <p:cNvSpPr txBox="1"/>
          <p:nvPr/>
        </p:nvSpPr>
        <p:spPr>
          <a:xfrm>
            <a:off x="5343832" y="1932348"/>
            <a:ext cx="36084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CLB and CUDA cores have similar impact on the throughput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GPU clock frequency tripled over the same period while FPGA frequency stayed constant</a:t>
            </a:r>
          </a:p>
        </p:txBody>
      </p:sp>
    </p:spTree>
    <p:extLst>
      <p:ext uri="{BB962C8B-B14F-4D97-AF65-F5344CB8AC3E}">
        <p14:creationId xmlns:p14="http://schemas.microsoft.com/office/powerpoint/2010/main" val="1860178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A9F8A4-0862-4256-9050-7A9C675CF1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BB49A4-ECB3-48FF-BA38-A1ED54745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08AF3-BBFD-43BE-8043-0A789DD64F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9</a:t>
            </a:fld>
            <a:endParaRPr lang="en-GB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3D074BFB-5034-4063-B5E8-44A426A58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48538"/>
              </p:ext>
            </p:extLst>
          </p:nvPr>
        </p:nvGraphicFramePr>
        <p:xfrm>
          <a:off x="547687" y="1904454"/>
          <a:ext cx="7713784" cy="2097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446">
                  <a:extLst>
                    <a:ext uri="{9D8B030D-6E8A-4147-A177-3AD203B41FA5}">
                      <a16:colId xmlns:a16="http://schemas.microsoft.com/office/drawing/2014/main" val="1744595199"/>
                    </a:ext>
                  </a:extLst>
                </a:gridCol>
                <a:gridCol w="1928446">
                  <a:extLst>
                    <a:ext uri="{9D8B030D-6E8A-4147-A177-3AD203B41FA5}">
                      <a16:colId xmlns:a16="http://schemas.microsoft.com/office/drawing/2014/main" val="2291859730"/>
                    </a:ext>
                  </a:extLst>
                </a:gridCol>
                <a:gridCol w="1928446">
                  <a:extLst>
                    <a:ext uri="{9D8B030D-6E8A-4147-A177-3AD203B41FA5}">
                      <a16:colId xmlns:a16="http://schemas.microsoft.com/office/drawing/2014/main" val="2433845133"/>
                    </a:ext>
                  </a:extLst>
                </a:gridCol>
                <a:gridCol w="1928446">
                  <a:extLst>
                    <a:ext uri="{9D8B030D-6E8A-4147-A177-3AD203B41FA5}">
                      <a16:colId xmlns:a16="http://schemas.microsoft.com/office/drawing/2014/main" val="1433470103"/>
                    </a:ext>
                  </a:extLst>
                </a:gridCol>
              </a:tblGrid>
              <a:tr h="414341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CPU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GPU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FPGA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235478"/>
                  </a:ext>
                </a:extLst>
              </a:tr>
              <a:tr h="42490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Engineering time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short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very long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604086"/>
                  </a:ext>
                </a:extLst>
              </a:tr>
              <a:tr h="40851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Compilation time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short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short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very long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860823"/>
                  </a:ext>
                </a:extLst>
              </a:tr>
              <a:tr h="42490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Debugging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easy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hard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356126"/>
                  </a:ext>
                </a:extLst>
              </a:tr>
              <a:tr h="424907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Maintainability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easy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hard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096176"/>
                  </a:ext>
                </a:extLst>
              </a:tr>
            </a:tbl>
          </a:graphicData>
        </a:graphic>
      </p:graphicFrame>
      <p:sp>
        <p:nvSpPr>
          <p:cNvPr id="6" name="Title 8">
            <a:extLst>
              <a:ext uri="{FF2B5EF4-FFF2-40B4-BE49-F238E27FC236}">
                <a16:creationId xmlns:a16="http://schemas.microsoft.com/office/drawing/2014/main" id="{98A5A54C-61AB-41E3-A5B1-5601294E130F}"/>
              </a:ext>
            </a:extLst>
          </p:cNvPr>
          <p:cNvSpPr txBox="1">
            <a:spLocks/>
          </p:cNvSpPr>
          <p:nvPr/>
        </p:nvSpPr>
        <p:spPr>
          <a:xfrm>
            <a:off x="457200" y="1115931"/>
            <a:ext cx="8229600" cy="3806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85CA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Development effort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9E76D4-BEEA-4341-B3CC-AAF41B125C29}"/>
              </a:ext>
            </a:extLst>
          </p:cNvPr>
          <p:cNvSpPr/>
          <p:nvPr/>
        </p:nvSpPr>
        <p:spPr>
          <a:xfrm>
            <a:off x="4195763" y="1570008"/>
            <a:ext cx="2358162" cy="2814637"/>
          </a:xfrm>
          <a:prstGeom prst="rect">
            <a:avLst/>
          </a:prstGeom>
          <a:noFill/>
          <a:ln w="76200">
            <a:solidFill>
              <a:srgbClr val="9D9D9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91193C-EC27-477F-AFFC-E47F7133392E}"/>
              </a:ext>
            </a:extLst>
          </p:cNvPr>
          <p:cNvSpPr txBox="1"/>
          <p:nvPr/>
        </p:nvSpPr>
        <p:spPr>
          <a:xfrm>
            <a:off x="3343275" y="963605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Changes to the simulation do not require</a:t>
            </a:r>
          </a:p>
          <a:p>
            <a:pPr algn="ctr"/>
            <a:r>
              <a:rPr lang="en-US" dirty="0"/>
              <a:t>to re-develop the entire architecture</a:t>
            </a:r>
          </a:p>
        </p:txBody>
      </p:sp>
    </p:spTree>
    <p:extLst>
      <p:ext uri="{BB962C8B-B14F-4D97-AF65-F5344CB8AC3E}">
        <p14:creationId xmlns:p14="http://schemas.microsoft.com/office/powerpoint/2010/main" val="75321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2607</TotalTime>
  <Words>610</Words>
  <Application>Microsoft Office PowerPoint</Application>
  <PresentationFormat>On-screen Show (16:9)</PresentationFormat>
  <Paragraphs>158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Cambria Math</vt:lpstr>
      <vt:lpstr>Imperial College London Theme</vt:lpstr>
      <vt:lpstr>Accelerating MC simulations</vt:lpstr>
      <vt:lpstr>Project status</vt:lpstr>
      <vt:lpstr>Optimization: Not uniform distributions</vt:lpstr>
      <vt:lpstr>Optimization: Ray-plane intersection</vt:lpstr>
      <vt:lpstr>Validation against Dose Planning Method (DPM)</vt:lpstr>
      <vt:lpstr>Validation against experimental data</vt:lpstr>
      <vt:lpstr>Future step: GPU vs FPGA</vt:lpstr>
      <vt:lpstr>GPU CUDA cores vs FPGA CLBs</vt:lpstr>
      <vt:lpstr>PowerPoint Presentation</vt:lpstr>
      <vt:lpstr>Execution time break-down</vt:lpstr>
      <vt:lpstr>Possible Partitioning</vt:lpstr>
      <vt:lpstr>PowerPoint Presentation</vt:lpstr>
      <vt:lpstr>FPGA performance assumptions</vt:lpstr>
      <vt:lpstr>FPGA performance predictions</vt:lpstr>
      <vt:lpstr>GPU performance assumptions</vt:lpstr>
      <vt:lpstr>GPU performance predictions</vt:lpstr>
      <vt:lpstr>Price</vt:lpstr>
      <vt:lpstr>Conclusions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Marco Barbone</cp:lastModifiedBy>
  <cp:revision>258</cp:revision>
  <dcterms:created xsi:type="dcterms:W3CDTF">2017-02-16T14:49:58Z</dcterms:created>
  <dcterms:modified xsi:type="dcterms:W3CDTF">2022-05-03T10:05:43Z</dcterms:modified>
</cp:coreProperties>
</file>