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7D86-3A63-40D7-9D69-5B385B57C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1C31AA-B33D-488B-A89D-312547CAC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2115-6AF4-44E0-B53F-52A54AF4473E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01C48-B27C-40B8-9322-9D28AF138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6171AC-C097-4612-88B5-71AD9D41D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0FD13-9AA0-4BD8-8DD1-75D03B087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997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1204CC-D8F6-487C-876C-64655525D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14A8F-AA42-4BBE-9637-691D9004F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8E4E2-DCF5-454B-883E-31E153D47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32115-6AF4-44E0-B53F-52A54AF4473E}" type="datetimeFigureOut">
              <a:rPr lang="en-GB" smtClean="0"/>
              <a:t>22/02/2022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4C4C6-AA30-462E-B0D2-2E0D64FDA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63384-70C0-4047-9409-1053ADDAB9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0FD13-9AA0-4BD8-8DD1-75D03B087C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002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1925E95-37E2-4918-A87A-548CB1D6C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0AE833-33B5-4086-B545-01B12920904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92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C02E175-263C-4941-92E3-9F2D1373B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A95B86-8102-49D7-9188-AA95F1EA44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535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6134046-1E1A-49D4-A7D1-FBB650A23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E1E500-3E1F-4905-BD90-5417D9FE4A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887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D9A4DC7-1315-4023-B766-A626C4221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3277D7-E4CC-424B-8BED-363EE42E319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80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65D3F0DE-93C7-490C-BB4F-C44D5DF54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026DC1-EB13-4EAB-B56A-750E0597E71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39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FC72DF95-DAA4-49D4-9E58-1389E7FCA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4FECA6-6CC4-440A-B3E2-E3DCFAF5C19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24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F4F0F27-0E6F-4F7F-BE8C-D3E67990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894E79-C32C-4221-8BAC-A9D36B2D3C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517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2B4B4FE-9D6D-4AC4-833C-99593FCFD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27ADC9-B24D-424E-9E20-D20A31897FF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905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A343FD00-4C32-44B5-B97E-659F55593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D43584-E431-4C65-B2D2-C48CB145C63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183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2DA99F4-C3D3-4A83-937F-CA07688D5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C302D2-8348-43E3-8683-4E1491B5DA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262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A484986-52AB-4413-AC47-ECA03B7F4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822550-DCAB-42DF-AD4C-D7ECE9AA53B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42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76ED9BCC-C2E5-48DF-B971-6644AC9C3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3668F2-A12E-4AF6-AE22-28EBE88A33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08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9605225A-AE41-40DC-9DD3-35BCA6C2A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63CA02-3E56-4BD5-8FA2-FFA855F089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613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0FF59B2B-6B42-45EB-BF97-951BC050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00371A-698D-468F-8A96-BE7A6B9B20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62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1D5CC30F-B88C-4C26-A15D-52082A366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EF4700-A25A-4732-AF76-E0E8A770142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71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1084193-DC17-4A46-A9B8-72357B964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CA283D-D472-4E83-849A-A2E0757AB44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015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5C3C8483-A03C-4A3A-A1CC-41ECEFEAE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B8A1F5-9B9B-4E83-AD96-D5667F03857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685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8FF5E6D7-7729-4DFA-A841-9F214692B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3DFC9B-71CA-4522-816B-E26B5D72F3E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33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 g</dc:creator>
  <cp:lastModifiedBy>e g</cp:lastModifiedBy>
  <cp:revision>1</cp:revision>
  <dcterms:created xsi:type="dcterms:W3CDTF">2022-02-22T09:29:48Z</dcterms:created>
  <dcterms:modified xsi:type="dcterms:W3CDTF">2022-02-22T09:29:48Z</dcterms:modified>
</cp:coreProperties>
</file>