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308" r:id="rId3"/>
    <p:sldId id="294" r:id="rId4"/>
    <p:sldId id="696" r:id="rId5"/>
    <p:sldId id="701" r:id="rId6"/>
    <p:sldId id="704" r:id="rId7"/>
    <p:sldId id="713" r:id="rId8"/>
    <p:sldId id="705" r:id="rId9"/>
    <p:sldId id="718" r:id="rId10"/>
    <p:sldId id="719" r:id="rId11"/>
    <p:sldId id="714" r:id="rId12"/>
    <p:sldId id="717" r:id="rId13"/>
    <p:sldId id="715" r:id="rId14"/>
    <p:sldId id="720" r:id="rId15"/>
    <p:sldId id="700" r:id="rId16"/>
    <p:sldId id="697" r:id="rId17"/>
    <p:sldId id="699" r:id="rId18"/>
    <p:sldId id="702" r:id="rId19"/>
    <p:sldId id="703" r:id="rId20"/>
    <p:sldId id="716" r:id="rId21"/>
    <p:sldId id="711" r:id="rId22"/>
    <p:sldId id="712" r:id="rId23"/>
    <p:sldId id="698" r:id="rId2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o Barbone" initials="MB" lastIdx="2" clrIdx="0">
    <p:extLst>
      <p:ext uri="{19B8F6BF-5375-455C-9EA6-DF929625EA0E}">
        <p15:presenceInfo xmlns:p15="http://schemas.microsoft.com/office/powerpoint/2012/main" userId="e4afca254f8b4a1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9D9D"/>
    <a:srgbClr val="0085CA"/>
    <a:srgbClr val="1E1E1E"/>
    <a:srgbClr val="000000"/>
    <a:srgbClr val="003E74"/>
    <a:srgbClr val="0025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479833-E5E7-4335-83B2-A1D3A979695D}" v="1248" dt="2021-11-22T17:14:54.991"/>
    <p1510:client id="{F6FC6199-DC40-42B6-9574-07D15A5E7731}" v="2" dt="2021-11-23T11:21:19.7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44" autoAdjust="0"/>
    <p:restoredTop sz="94660"/>
  </p:normalViewPr>
  <p:slideViewPr>
    <p:cSldViewPr snapToGrid="0" snapToObjects="1">
      <p:cViewPr varScale="1">
        <p:scale>
          <a:sx n="199" d="100"/>
          <a:sy n="199" d="100"/>
        </p:scale>
        <p:origin x="912" y="15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-253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Barbone" userId="e4afca254f8b4a11" providerId="LiveId" clId="{3BB4BBBA-9F1A-4C5C-8448-5C757F22A3CF}"/>
    <pc:docChg chg="modSld">
      <pc:chgData name="Marco Barbone" userId="e4afca254f8b4a11" providerId="LiveId" clId="{3BB4BBBA-9F1A-4C5C-8448-5C757F22A3CF}" dt="2021-11-03T10:41:12.514" v="0" actId="729"/>
      <pc:docMkLst>
        <pc:docMk/>
      </pc:docMkLst>
      <pc:sldChg chg="mod modShow">
        <pc:chgData name="Marco Barbone" userId="e4afca254f8b4a11" providerId="LiveId" clId="{3BB4BBBA-9F1A-4C5C-8448-5C757F22A3CF}" dt="2021-11-03T10:41:12.514" v="0" actId="729"/>
        <pc:sldMkLst>
          <pc:docMk/>
          <pc:sldMk cId="3988165" sldId="308"/>
        </pc:sldMkLst>
      </pc:sldChg>
    </pc:docChg>
  </pc:docChgLst>
  <pc:docChgLst>
    <pc:chgData name="Marco Barbone" userId="e4afca254f8b4a11" providerId="LiveId" clId="{40E6F45F-F7E5-4A82-BEE5-5B3E711F85A8}"/>
    <pc:docChg chg="undo custSel addSld delSld modSld sldOrd delMainMaster">
      <pc:chgData name="Marco Barbone" userId="e4afca254f8b4a11" providerId="LiveId" clId="{40E6F45F-F7E5-4A82-BEE5-5B3E711F85A8}" dt="2021-11-01T13:23:19.160" v="1756" actId="1076"/>
      <pc:docMkLst>
        <pc:docMk/>
      </pc:docMkLst>
      <pc:sldChg chg="modSp mod">
        <pc:chgData name="Marco Barbone" userId="e4afca254f8b4a11" providerId="LiveId" clId="{40E6F45F-F7E5-4A82-BEE5-5B3E711F85A8}" dt="2021-11-01T13:20:14.085" v="1723" actId="20577"/>
        <pc:sldMkLst>
          <pc:docMk/>
          <pc:sldMk cId="4058368317" sldId="256"/>
        </pc:sldMkLst>
        <pc:spChg chg="mod">
          <ac:chgData name="Marco Barbone" userId="e4afca254f8b4a11" providerId="LiveId" clId="{40E6F45F-F7E5-4A82-BEE5-5B3E711F85A8}" dt="2021-11-01T13:19:55.804" v="1713" actId="20577"/>
          <ac:spMkLst>
            <pc:docMk/>
            <pc:sldMk cId="4058368317" sldId="256"/>
            <ac:spMk id="2" creationId="{00000000-0000-0000-0000-000000000000}"/>
          </ac:spMkLst>
        </pc:spChg>
        <pc:spChg chg="mod">
          <ac:chgData name="Marco Barbone" userId="e4afca254f8b4a11" providerId="LiveId" clId="{40E6F45F-F7E5-4A82-BEE5-5B3E711F85A8}" dt="2021-11-01T13:20:14.085" v="1723" actId="20577"/>
          <ac:spMkLst>
            <pc:docMk/>
            <pc:sldMk cId="4058368317" sldId="256"/>
            <ac:spMk id="3" creationId="{00000000-0000-0000-0000-000000000000}"/>
          </ac:spMkLst>
        </pc:spChg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688696197" sldId="257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801078703" sldId="258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252989539" sldId="271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0" sldId="273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0" sldId="274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316578925" sldId="275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0" sldId="276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786495795" sldId="277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2876732893" sldId="278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2907242091" sldId="279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978752790" sldId="280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29117943" sldId="281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968796936" sldId="282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525778208" sldId="283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488522385" sldId="284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966359822" sldId="285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815255042" sldId="286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280667789" sldId="287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4135398371" sldId="289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4056688627" sldId="290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4098996898" sldId="291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590714306" sldId="292"/>
        </pc:sldMkLst>
      </pc:sldChg>
      <pc:sldChg chg="del ord">
        <pc:chgData name="Marco Barbone" userId="e4afca254f8b4a11" providerId="LiveId" clId="{40E6F45F-F7E5-4A82-BEE5-5B3E711F85A8}" dt="2021-10-29T13:30:26.655" v="284" actId="47"/>
        <pc:sldMkLst>
          <pc:docMk/>
          <pc:sldMk cId="2041793478" sldId="293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437134047" sldId="295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777557318" sldId="296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993745923" sldId="297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499240343" sldId="298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2123766126" sldId="299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4237788241" sldId="300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2028969388" sldId="301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044140364" sldId="303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667655012" sldId="304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65143748" sldId="305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903184783" sldId="306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496179591" sldId="309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733008119" sldId="660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635767261" sldId="666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99776305" sldId="667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1642421170" sldId="668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649277532" sldId="670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252402583" sldId="671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277436704" sldId="672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3269544902" sldId="674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042765811" sldId="675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741925622" sldId="676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1194079204" sldId="677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971539911" sldId="678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3220033151" sldId="680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2603044560" sldId="682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1214795370" sldId="683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3387090849" sldId="684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1422574128" sldId="685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279745927" sldId="686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1451231027" sldId="687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2427560164" sldId="688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3428741493" sldId="689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3653761977" sldId="690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2443749406" sldId="691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3561045099" sldId="692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1930458279" sldId="693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323666405" sldId="694"/>
        </pc:sldMkLst>
      </pc:sldChg>
      <pc:sldChg chg="del">
        <pc:chgData name="Marco Barbone" userId="e4afca254f8b4a11" providerId="LiveId" clId="{40E6F45F-F7E5-4A82-BEE5-5B3E711F85A8}" dt="2021-10-29T13:30:03.335" v="281" actId="47"/>
        <pc:sldMkLst>
          <pc:docMk/>
          <pc:sldMk cId="2379904336" sldId="695"/>
        </pc:sldMkLst>
      </pc:sldChg>
      <pc:sldChg chg="addSp delSp modSp mod">
        <pc:chgData name="Marco Barbone" userId="e4afca254f8b4a11" providerId="LiveId" clId="{40E6F45F-F7E5-4A82-BEE5-5B3E711F85A8}" dt="2021-10-29T13:42:21.754" v="333" actId="14100"/>
        <pc:sldMkLst>
          <pc:docMk/>
          <pc:sldMk cId="263030710" sldId="696"/>
        </pc:sldMkLst>
        <pc:spChg chg="add del">
          <ac:chgData name="Marco Barbone" userId="e4afca254f8b4a11" providerId="LiveId" clId="{40E6F45F-F7E5-4A82-BEE5-5B3E711F85A8}" dt="2021-10-29T13:41:47.393" v="326" actId="478"/>
          <ac:spMkLst>
            <pc:docMk/>
            <pc:sldMk cId="263030710" sldId="696"/>
            <ac:spMk id="8" creationId="{77DA7A7F-75A9-4E5F-9BBA-F120257A727D}"/>
          </ac:spMkLst>
        </pc:spChg>
        <pc:spChg chg="add del mod">
          <ac:chgData name="Marco Barbone" userId="e4afca254f8b4a11" providerId="LiveId" clId="{40E6F45F-F7E5-4A82-BEE5-5B3E711F85A8}" dt="2021-10-29T13:41:03.887" v="316"/>
          <ac:spMkLst>
            <pc:docMk/>
            <pc:sldMk cId="263030710" sldId="696"/>
            <ac:spMk id="12" creationId="{0433FE49-FB29-44E5-B87A-7E646C042399}"/>
          </ac:spMkLst>
        </pc:spChg>
        <pc:spChg chg="add mod">
          <ac:chgData name="Marco Barbone" userId="e4afca254f8b4a11" providerId="LiveId" clId="{40E6F45F-F7E5-4A82-BEE5-5B3E711F85A8}" dt="2021-10-29T13:42:14.203" v="331" actId="1076"/>
          <ac:spMkLst>
            <pc:docMk/>
            <pc:sldMk cId="263030710" sldId="696"/>
            <ac:spMk id="14" creationId="{C90BE2CB-947A-4F38-B1F7-26A8E8198A76}"/>
          </ac:spMkLst>
        </pc:spChg>
        <pc:spChg chg="add mod">
          <ac:chgData name="Marco Barbone" userId="e4afca254f8b4a11" providerId="LiveId" clId="{40E6F45F-F7E5-4A82-BEE5-5B3E711F85A8}" dt="2021-10-29T13:42:14.203" v="331" actId="1076"/>
          <ac:spMkLst>
            <pc:docMk/>
            <pc:sldMk cId="263030710" sldId="696"/>
            <ac:spMk id="16" creationId="{6A1670D3-5666-49CA-AFEE-5BE0222ED5AF}"/>
          </ac:spMkLst>
        </pc:spChg>
        <pc:spChg chg="mod">
          <ac:chgData name="Marco Barbone" userId="e4afca254f8b4a11" providerId="LiveId" clId="{40E6F45F-F7E5-4A82-BEE5-5B3E711F85A8}" dt="2021-10-29T13:42:21.754" v="333" actId="14100"/>
          <ac:spMkLst>
            <pc:docMk/>
            <pc:sldMk cId="263030710" sldId="696"/>
            <ac:spMk id="15363" creationId="{2ACF9D25-D92B-4679-AC7C-D05D9877D7C3}"/>
          </ac:spMkLst>
        </pc:spChg>
        <pc:picChg chg="add del">
          <ac:chgData name="Marco Barbone" userId="e4afca254f8b4a11" providerId="LiveId" clId="{40E6F45F-F7E5-4A82-BEE5-5B3E711F85A8}" dt="2021-10-29T13:41:46.287" v="325" actId="478"/>
          <ac:picMkLst>
            <pc:docMk/>
            <pc:sldMk cId="263030710" sldId="696"/>
            <ac:picMk id="6" creationId="{F9C6F3EC-2C62-4042-9C70-2CFD0CA7A730}"/>
          </ac:picMkLst>
        </pc:picChg>
        <pc:picChg chg="add del mod">
          <ac:chgData name="Marco Barbone" userId="e4afca254f8b4a11" providerId="LiveId" clId="{40E6F45F-F7E5-4A82-BEE5-5B3E711F85A8}" dt="2021-10-29T13:41:03.887" v="316"/>
          <ac:picMkLst>
            <pc:docMk/>
            <pc:sldMk cId="263030710" sldId="696"/>
            <ac:picMk id="10" creationId="{6797DD01-DF2B-4A27-AB65-47ED2E7F4A8E}"/>
          </ac:picMkLst>
        </pc:picChg>
        <pc:picChg chg="add mod">
          <ac:chgData name="Marco Barbone" userId="e4afca254f8b4a11" providerId="LiveId" clId="{40E6F45F-F7E5-4A82-BEE5-5B3E711F85A8}" dt="2021-10-29T13:42:14.203" v="331" actId="1076"/>
          <ac:picMkLst>
            <pc:docMk/>
            <pc:sldMk cId="263030710" sldId="696"/>
            <ac:picMk id="13" creationId="{3A7F2201-9545-4169-9D34-D6076FC50055}"/>
          </ac:picMkLst>
        </pc:picChg>
        <pc:cxnChg chg="add del mod">
          <ac:chgData name="Marco Barbone" userId="e4afca254f8b4a11" providerId="LiveId" clId="{40E6F45F-F7E5-4A82-BEE5-5B3E711F85A8}" dt="2021-10-29T13:41:03.887" v="316"/>
          <ac:cxnSpMkLst>
            <pc:docMk/>
            <pc:sldMk cId="263030710" sldId="696"/>
            <ac:cxnSpMk id="11" creationId="{E60E8BE2-8867-4976-846A-9B505B307827}"/>
          </ac:cxnSpMkLst>
        </pc:cxnChg>
        <pc:cxnChg chg="add mod">
          <ac:chgData name="Marco Barbone" userId="e4afca254f8b4a11" providerId="LiveId" clId="{40E6F45F-F7E5-4A82-BEE5-5B3E711F85A8}" dt="2021-10-29T13:42:14.203" v="331" actId="1076"/>
          <ac:cxnSpMkLst>
            <pc:docMk/>
            <pc:sldMk cId="263030710" sldId="696"/>
            <ac:cxnSpMk id="15" creationId="{9B64EF1F-B2CF-410E-AAF9-5AEBE3D342F2}"/>
          </ac:cxnSpMkLst>
        </pc:cxnChg>
      </pc:sldChg>
      <pc:sldChg chg="addSp delSp modSp mod ord">
        <pc:chgData name="Marco Barbone" userId="e4afca254f8b4a11" providerId="LiveId" clId="{40E6F45F-F7E5-4A82-BEE5-5B3E711F85A8}" dt="2021-10-29T13:44:41.903" v="449" actId="20577"/>
        <pc:sldMkLst>
          <pc:docMk/>
          <pc:sldMk cId="1699653157" sldId="698"/>
        </pc:sldMkLst>
        <pc:spChg chg="del">
          <ac:chgData name="Marco Barbone" userId="e4afca254f8b4a11" providerId="LiveId" clId="{40E6F45F-F7E5-4A82-BEE5-5B3E711F85A8}" dt="2021-10-29T13:42:45.898" v="338" actId="478"/>
          <ac:spMkLst>
            <pc:docMk/>
            <pc:sldMk cId="1699653157" sldId="698"/>
            <ac:spMk id="2" creationId="{CC26403C-E790-4A87-91F1-94F191FC000A}"/>
          </ac:spMkLst>
        </pc:spChg>
        <pc:spChg chg="mod">
          <ac:chgData name="Marco Barbone" userId="e4afca254f8b4a11" providerId="LiveId" clId="{40E6F45F-F7E5-4A82-BEE5-5B3E711F85A8}" dt="2021-10-29T13:43:12.426" v="415" actId="20577"/>
          <ac:spMkLst>
            <pc:docMk/>
            <pc:sldMk cId="1699653157" sldId="698"/>
            <ac:spMk id="3" creationId="{AD7FAD39-CCB6-4721-959B-81EAA4F2281D}"/>
          </ac:spMkLst>
        </pc:spChg>
        <pc:spChg chg="add mod">
          <ac:chgData name="Marco Barbone" userId="e4afca254f8b4a11" providerId="LiveId" clId="{40E6F45F-F7E5-4A82-BEE5-5B3E711F85A8}" dt="2021-10-29T13:44:19.418" v="439" actId="20577"/>
          <ac:spMkLst>
            <pc:docMk/>
            <pc:sldMk cId="1699653157" sldId="698"/>
            <ac:spMk id="8" creationId="{FEC3981A-485B-4A38-ACAB-22146DB4E3CC}"/>
          </ac:spMkLst>
        </pc:spChg>
        <pc:spChg chg="mod">
          <ac:chgData name="Marco Barbone" userId="e4afca254f8b4a11" providerId="LiveId" clId="{40E6F45F-F7E5-4A82-BEE5-5B3E711F85A8}" dt="2021-10-29T13:43:45.925" v="421" actId="1076"/>
          <ac:spMkLst>
            <pc:docMk/>
            <pc:sldMk cId="1699653157" sldId="698"/>
            <ac:spMk id="9" creationId="{89157D2F-A81B-4387-80FE-91E90A1A136E}"/>
          </ac:spMkLst>
        </pc:spChg>
        <pc:spChg chg="add mod">
          <ac:chgData name="Marco Barbone" userId="e4afca254f8b4a11" providerId="LiveId" clId="{40E6F45F-F7E5-4A82-BEE5-5B3E711F85A8}" dt="2021-10-29T13:44:33.859" v="445" actId="1076"/>
          <ac:spMkLst>
            <pc:docMk/>
            <pc:sldMk cId="1699653157" sldId="698"/>
            <ac:spMk id="10" creationId="{61A60C9B-6FC6-4E38-ADE5-97ED828D5223}"/>
          </ac:spMkLst>
        </pc:spChg>
        <pc:spChg chg="add del mod">
          <ac:chgData name="Marco Barbone" userId="e4afca254f8b4a11" providerId="LiveId" clId="{40E6F45F-F7E5-4A82-BEE5-5B3E711F85A8}" dt="2021-10-29T13:42:54.704" v="341"/>
          <ac:spMkLst>
            <pc:docMk/>
            <pc:sldMk cId="1699653157" sldId="698"/>
            <ac:spMk id="11" creationId="{66283A62-D09A-4507-B23B-FF952CC5992A}"/>
          </ac:spMkLst>
        </pc:spChg>
        <pc:spChg chg="add mod">
          <ac:chgData name="Marco Barbone" userId="e4afca254f8b4a11" providerId="LiveId" clId="{40E6F45F-F7E5-4A82-BEE5-5B3E711F85A8}" dt="2021-10-29T13:43:33.244" v="419" actId="1076"/>
          <ac:spMkLst>
            <pc:docMk/>
            <pc:sldMk cId="1699653157" sldId="698"/>
            <ac:spMk id="13" creationId="{DC55FFA9-1764-44B7-8D27-39A1A540A4A1}"/>
          </ac:spMkLst>
        </pc:spChg>
        <pc:spChg chg="add mod">
          <ac:chgData name="Marco Barbone" userId="e4afca254f8b4a11" providerId="LiveId" clId="{40E6F45F-F7E5-4A82-BEE5-5B3E711F85A8}" dt="2021-10-29T13:44:41.903" v="449" actId="20577"/>
          <ac:spMkLst>
            <pc:docMk/>
            <pc:sldMk cId="1699653157" sldId="698"/>
            <ac:spMk id="18" creationId="{B61BE8B9-109D-49C2-8AAB-D959C04E0284}"/>
          </ac:spMkLst>
        </pc:spChg>
        <pc:picChg chg="mod">
          <ac:chgData name="Marco Barbone" userId="e4afca254f8b4a11" providerId="LiveId" clId="{40E6F45F-F7E5-4A82-BEE5-5B3E711F85A8}" dt="2021-10-29T13:43:45.925" v="421" actId="1076"/>
          <ac:picMkLst>
            <pc:docMk/>
            <pc:sldMk cId="1699653157" sldId="698"/>
            <ac:picMk id="6" creationId="{F9C6F3EC-2C62-4042-9C70-2CFD0CA7A730}"/>
          </ac:picMkLst>
        </pc:picChg>
        <pc:picChg chg="add mod">
          <ac:chgData name="Marco Barbone" userId="e4afca254f8b4a11" providerId="LiveId" clId="{40E6F45F-F7E5-4A82-BEE5-5B3E711F85A8}" dt="2021-10-29T13:43:33.244" v="419" actId="1076"/>
          <ac:picMkLst>
            <pc:docMk/>
            <pc:sldMk cId="1699653157" sldId="698"/>
            <ac:picMk id="12" creationId="{D9F68210-4646-4679-B762-897214E3A06F}"/>
          </ac:picMkLst>
        </pc:picChg>
        <pc:cxnChg chg="del mod">
          <ac:chgData name="Marco Barbone" userId="e4afca254f8b4a11" providerId="LiveId" clId="{40E6F45F-F7E5-4A82-BEE5-5B3E711F85A8}" dt="2021-10-29T13:42:47.074" v="339" actId="478"/>
          <ac:cxnSpMkLst>
            <pc:docMk/>
            <pc:sldMk cId="1699653157" sldId="698"/>
            <ac:cxnSpMk id="5" creationId="{22FD6DFD-B5B4-48C4-A63B-4C8B2DB6F413}"/>
          </ac:cxnSpMkLst>
        </pc:cxnChg>
        <pc:cxnChg chg="add">
          <ac:chgData name="Marco Barbone" userId="e4afca254f8b4a11" providerId="LiveId" clId="{40E6F45F-F7E5-4A82-BEE5-5B3E711F85A8}" dt="2021-10-29T13:43:59.090" v="422" actId="11529"/>
          <ac:cxnSpMkLst>
            <pc:docMk/>
            <pc:sldMk cId="1699653157" sldId="698"/>
            <ac:cxnSpMk id="7" creationId="{ACB2615B-AB72-4D38-8813-32B7080D2FFB}"/>
          </ac:cxnSpMkLst>
        </pc:cxnChg>
      </pc:sldChg>
      <pc:sldChg chg="addSp modSp mod">
        <pc:chgData name="Marco Barbone" userId="e4afca254f8b4a11" providerId="LiveId" clId="{40E6F45F-F7E5-4A82-BEE5-5B3E711F85A8}" dt="2021-11-01T13:23:19.160" v="1756" actId="1076"/>
        <pc:sldMkLst>
          <pc:docMk/>
          <pc:sldMk cId="1639089831" sldId="699"/>
        </pc:sldMkLst>
        <pc:spChg chg="mod">
          <ac:chgData name="Marco Barbone" userId="e4afca254f8b4a11" providerId="LiveId" clId="{40E6F45F-F7E5-4A82-BEE5-5B3E711F85A8}" dt="2021-11-01T13:23:02.436" v="1734" actId="1076"/>
          <ac:spMkLst>
            <pc:docMk/>
            <pc:sldMk cId="1639089831" sldId="699"/>
            <ac:spMk id="11" creationId="{AD4A520A-519C-49FB-84C5-D8922650D02D}"/>
          </ac:spMkLst>
        </pc:spChg>
        <pc:spChg chg="add mod">
          <ac:chgData name="Marco Barbone" userId="e4afca254f8b4a11" providerId="LiveId" clId="{40E6F45F-F7E5-4A82-BEE5-5B3E711F85A8}" dt="2021-11-01T13:23:19.160" v="1756" actId="1076"/>
          <ac:spMkLst>
            <pc:docMk/>
            <pc:sldMk cId="1639089831" sldId="699"/>
            <ac:spMk id="13" creationId="{A7C3B2ED-66AC-414C-A5F4-1B68FA874513}"/>
          </ac:spMkLst>
        </pc:spChg>
        <pc:spChg chg="mod">
          <ac:chgData name="Marco Barbone" userId="e4afca254f8b4a11" providerId="LiveId" clId="{40E6F45F-F7E5-4A82-BEE5-5B3E711F85A8}" dt="2021-11-01T13:23:04.664" v="1735" actId="1076"/>
          <ac:spMkLst>
            <pc:docMk/>
            <pc:sldMk cId="1639089831" sldId="699"/>
            <ac:spMk id="17" creationId="{61DAF521-0BC1-4C69-B05A-922996D98FFC}"/>
          </ac:spMkLst>
        </pc:spChg>
        <pc:picChg chg="add mod">
          <ac:chgData name="Marco Barbone" userId="e4afca254f8b4a11" providerId="LiveId" clId="{40E6F45F-F7E5-4A82-BEE5-5B3E711F85A8}" dt="2021-11-01T13:22:49.453" v="1731" actId="14100"/>
          <ac:picMkLst>
            <pc:docMk/>
            <pc:sldMk cId="1639089831" sldId="699"/>
            <ac:picMk id="4" creationId="{3FBD7F65-D9A1-4EFA-BEC2-98842381DD13}"/>
          </ac:picMkLst>
        </pc:picChg>
        <pc:picChg chg="mod">
          <ac:chgData name="Marco Barbone" userId="e4afca254f8b4a11" providerId="LiveId" clId="{40E6F45F-F7E5-4A82-BEE5-5B3E711F85A8}" dt="2021-11-01T13:22:58.478" v="1733" actId="14100"/>
          <ac:picMkLst>
            <pc:docMk/>
            <pc:sldMk cId="1639089831" sldId="699"/>
            <ac:picMk id="7" creationId="{4E947C30-FC57-4F44-BF00-DA67E1350710}"/>
          </ac:picMkLst>
        </pc:picChg>
        <pc:picChg chg="mod">
          <ac:chgData name="Marco Barbone" userId="e4afca254f8b4a11" providerId="LiveId" clId="{40E6F45F-F7E5-4A82-BEE5-5B3E711F85A8}" dt="2021-11-01T13:22:52.993" v="1732" actId="14100"/>
          <ac:picMkLst>
            <pc:docMk/>
            <pc:sldMk cId="1639089831" sldId="699"/>
            <ac:picMk id="10" creationId="{D159BE0C-C433-459E-8088-92E9D9297213}"/>
          </ac:picMkLst>
        </pc:picChg>
      </pc:sldChg>
      <pc:sldChg chg="modSp mod ord">
        <pc:chgData name="Marco Barbone" userId="e4afca254f8b4a11" providerId="LiveId" clId="{40E6F45F-F7E5-4A82-BEE5-5B3E711F85A8}" dt="2021-10-29T13:11:35.258" v="248" actId="20577"/>
        <pc:sldMkLst>
          <pc:docMk/>
          <pc:sldMk cId="2671344961" sldId="705"/>
        </pc:sldMkLst>
        <pc:spChg chg="mod">
          <ac:chgData name="Marco Barbone" userId="e4afca254f8b4a11" providerId="LiveId" clId="{40E6F45F-F7E5-4A82-BEE5-5B3E711F85A8}" dt="2021-10-29T13:11:35.258" v="248" actId="20577"/>
          <ac:spMkLst>
            <pc:docMk/>
            <pc:sldMk cId="2671344961" sldId="705"/>
            <ac:spMk id="11" creationId="{247B9500-9724-45BB-84E5-97EFAF91F0C4}"/>
          </ac:spMkLst>
        </pc:spChg>
      </pc:sldChg>
      <pc:sldChg chg="ord">
        <pc:chgData name="Marco Barbone" userId="e4afca254f8b4a11" providerId="LiveId" clId="{40E6F45F-F7E5-4A82-BEE5-5B3E711F85A8}" dt="2021-10-29T13:16:34.778" v="275"/>
        <pc:sldMkLst>
          <pc:docMk/>
          <pc:sldMk cId="2153006303" sldId="706"/>
        </pc:sldMkLst>
      </pc:sldChg>
      <pc:sldChg chg="del">
        <pc:chgData name="Marco Barbone" userId="e4afca254f8b4a11" providerId="LiveId" clId="{40E6F45F-F7E5-4A82-BEE5-5B3E711F85A8}" dt="2021-10-29T13:30:26.655" v="284" actId="47"/>
        <pc:sldMkLst>
          <pc:docMk/>
          <pc:sldMk cId="1936827905" sldId="707"/>
        </pc:sldMkLst>
      </pc:sldChg>
      <pc:sldChg chg="del ord">
        <pc:chgData name="Marco Barbone" userId="e4afca254f8b4a11" providerId="LiveId" clId="{40E6F45F-F7E5-4A82-BEE5-5B3E711F85A8}" dt="2021-10-29T13:30:26.655" v="284" actId="47"/>
        <pc:sldMkLst>
          <pc:docMk/>
          <pc:sldMk cId="3398866033" sldId="708"/>
        </pc:sldMkLst>
      </pc:sldChg>
      <pc:sldChg chg="addSp delSp modSp mod ord">
        <pc:chgData name="Marco Barbone" userId="e4afca254f8b4a11" providerId="LiveId" clId="{40E6F45F-F7E5-4A82-BEE5-5B3E711F85A8}" dt="2021-10-29T13:30:56.041" v="290" actId="20577"/>
        <pc:sldMkLst>
          <pc:docMk/>
          <pc:sldMk cId="760352728" sldId="709"/>
        </pc:sldMkLst>
        <pc:spChg chg="mod">
          <ac:chgData name="Marco Barbone" userId="e4afca254f8b4a11" providerId="LiveId" clId="{40E6F45F-F7E5-4A82-BEE5-5B3E711F85A8}" dt="2021-10-29T13:30:48.440" v="288" actId="20577"/>
          <ac:spMkLst>
            <pc:docMk/>
            <pc:sldMk cId="760352728" sldId="709"/>
            <ac:spMk id="5" creationId="{00000000-0000-0000-0000-000000000000}"/>
          </ac:spMkLst>
        </pc:spChg>
        <pc:spChg chg="mod">
          <ac:chgData name="Marco Barbone" userId="e4afca254f8b4a11" providerId="LiveId" clId="{40E6F45F-F7E5-4A82-BEE5-5B3E711F85A8}" dt="2021-10-29T13:15:16.903" v="259" actId="1076"/>
          <ac:spMkLst>
            <pc:docMk/>
            <pc:sldMk cId="760352728" sldId="709"/>
            <ac:spMk id="8" creationId="{C37BE2D0-192F-2444-B136-BF44BF632CCE}"/>
          </ac:spMkLst>
        </pc:spChg>
        <pc:spChg chg="mod">
          <ac:chgData name="Marco Barbone" userId="e4afca254f8b4a11" providerId="LiveId" clId="{40E6F45F-F7E5-4A82-BEE5-5B3E711F85A8}" dt="2021-10-29T13:30:56.041" v="290" actId="20577"/>
          <ac:spMkLst>
            <pc:docMk/>
            <pc:sldMk cId="760352728" sldId="709"/>
            <ac:spMk id="11" creationId="{5839AF93-A111-D847-9269-9E21234DC912}"/>
          </ac:spMkLst>
        </pc:spChg>
        <pc:spChg chg="mod">
          <ac:chgData name="Marco Barbone" userId="e4afca254f8b4a11" providerId="LiveId" clId="{40E6F45F-F7E5-4A82-BEE5-5B3E711F85A8}" dt="2021-10-29T13:15:16.903" v="259" actId="1076"/>
          <ac:spMkLst>
            <pc:docMk/>
            <pc:sldMk cId="760352728" sldId="709"/>
            <ac:spMk id="14" creationId="{B3868192-6F4C-B946-9F33-79D73F8F4AEB}"/>
          </ac:spMkLst>
        </pc:spChg>
        <pc:spChg chg="add mod">
          <ac:chgData name="Marco Barbone" userId="e4afca254f8b4a11" providerId="LiveId" clId="{40E6F45F-F7E5-4A82-BEE5-5B3E711F85A8}" dt="2021-10-29T13:15:49.295" v="266" actId="1076"/>
          <ac:spMkLst>
            <pc:docMk/>
            <pc:sldMk cId="760352728" sldId="709"/>
            <ac:spMk id="15" creationId="{EA0CD3C6-0734-4BA9-AAA3-89D4852284D7}"/>
          </ac:spMkLst>
        </pc:spChg>
        <pc:graphicFrameChg chg="mod">
          <ac:chgData name="Marco Barbone" userId="e4afca254f8b4a11" providerId="LiveId" clId="{40E6F45F-F7E5-4A82-BEE5-5B3E711F85A8}" dt="2021-10-29T13:15:16.903" v="259" actId="1076"/>
          <ac:graphicFrameMkLst>
            <pc:docMk/>
            <pc:sldMk cId="760352728" sldId="709"/>
            <ac:graphicFrameMk id="23" creationId="{A10183B6-7366-4E51-94A6-6D219336CD66}"/>
          </ac:graphicFrameMkLst>
        </pc:graphicFrameChg>
        <pc:picChg chg="mod">
          <ac:chgData name="Marco Barbone" userId="e4afca254f8b4a11" providerId="LiveId" clId="{40E6F45F-F7E5-4A82-BEE5-5B3E711F85A8}" dt="2021-10-29T13:15:16.903" v="259" actId="1076"/>
          <ac:picMkLst>
            <pc:docMk/>
            <pc:sldMk cId="760352728" sldId="709"/>
            <ac:picMk id="2" creationId="{25C0BCDB-C41F-5744-B02C-483D4DA9A6CA}"/>
          </ac:picMkLst>
        </pc:picChg>
        <pc:picChg chg="mod">
          <ac:chgData name="Marco Barbone" userId="e4afca254f8b4a11" providerId="LiveId" clId="{40E6F45F-F7E5-4A82-BEE5-5B3E711F85A8}" dt="2021-10-29T13:15:16.903" v="259" actId="1076"/>
          <ac:picMkLst>
            <pc:docMk/>
            <pc:sldMk cId="760352728" sldId="709"/>
            <ac:picMk id="1026" creationId="{E0EF6D05-A71A-4B4B-817B-A9D687654109}"/>
          </ac:picMkLst>
        </pc:picChg>
        <pc:picChg chg="mod">
          <ac:chgData name="Marco Barbone" userId="e4afca254f8b4a11" providerId="LiveId" clId="{40E6F45F-F7E5-4A82-BEE5-5B3E711F85A8}" dt="2021-10-29T13:15:16.903" v="259" actId="1076"/>
          <ac:picMkLst>
            <pc:docMk/>
            <pc:sldMk cId="760352728" sldId="709"/>
            <ac:picMk id="1030" creationId="{BCA700C0-B240-49CE-9227-5F3BC71B81BE}"/>
          </ac:picMkLst>
        </pc:picChg>
        <pc:cxnChg chg="add del">
          <ac:chgData name="Marco Barbone" userId="e4afca254f8b4a11" providerId="LiveId" clId="{40E6F45F-F7E5-4A82-BEE5-5B3E711F85A8}" dt="2021-10-29T13:16:02.949" v="270" actId="11529"/>
          <ac:cxnSpMkLst>
            <pc:docMk/>
            <pc:sldMk cId="760352728" sldId="709"/>
            <ac:cxnSpMk id="6" creationId="{427C64B9-4A49-4DE9-B538-6963E7863999}"/>
          </ac:cxnSpMkLst>
        </pc:cxnChg>
        <pc:cxnChg chg="add del">
          <ac:chgData name="Marco Barbone" userId="e4afca254f8b4a11" providerId="LiveId" clId="{40E6F45F-F7E5-4A82-BEE5-5B3E711F85A8}" dt="2021-10-29T13:16:02.378" v="269" actId="11529"/>
          <ac:cxnSpMkLst>
            <pc:docMk/>
            <pc:sldMk cId="760352728" sldId="709"/>
            <ac:cxnSpMk id="9" creationId="{BE977F9E-7373-41D3-A77A-E8C6558A0418}"/>
          </ac:cxnSpMkLst>
        </pc:cxnChg>
        <pc:cxnChg chg="add">
          <ac:chgData name="Marco Barbone" userId="e4afca254f8b4a11" providerId="LiveId" clId="{40E6F45F-F7E5-4A82-BEE5-5B3E711F85A8}" dt="2021-10-29T13:16:08.922" v="271" actId="11529"/>
          <ac:cxnSpMkLst>
            <pc:docMk/>
            <pc:sldMk cId="760352728" sldId="709"/>
            <ac:cxnSpMk id="12" creationId="{9E848744-DFA5-4AA9-B82D-379AF4D08589}"/>
          </ac:cxnSpMkLst>
        </pc:cxnChg>
        <pc:cxnChg chg="mod">
          <ac:chgData name="Marco Barbone" userId="e4afca254f8b4a11" providerId="LiveId" clId="{40E6F45F-F7E5-4A82-BEE5-5B3E711F85A8}" dt="2021-10-29T13:15:16.903" v="259" actId="1076"/>
          <ac:cxnSpMkLst>
            <pc:docMk/>
            <pc:sldMk cId="760352728" sldId="709"/>
            <ac:cxnSpMk id="13" creationId="{6FBB01C8-AEF8-4779-88FB-C22C716B90E6}"/>
          </ac:cxnSpMkLst>
        </pc:cxnChg>
        <pc:cxnChg chg="add mod">
          <ac:chgData name="Marco Barbone" userId="e4afca254f8b4a11" providerId="LiveId" clId="{40E6F45F-F7E5-4A82-BEE5-5B3E711F85A8}" dt="2021-10-29T13:16:18.848" v="273" actId="14100"/>
          <ac:cxnSpMkLst>
            <pc:docMk/>
            <pc:sldMk cId="760352728" sldId="709"/>
            <ac:cxnSpMk id="17" creationId="{9445820B-6CAE-44BF-97A1-BE0ED2837EE3}"/>
          </ac:cxnSpMkLst>
        </pc:cxnChg>
        <pc:cxnChg chg="mod">
          <ac:chgData name="Marco Barbone" userId="e4afca254f8b4a11" providerId="LiveId" clId="{40E6F45F-F7E5-4A82-BEE5-5B3E711F85A8}" dt="2021-10-29T13:15:16.903" v="259" actId="1076"/>
          <ac:cxnSpMkLst>
            <pc:docMk/>
            <pc:sldMk cId="760352728" sldId="709"/>
            <ac:cxnSpMk id="22" creationId="{4C17D264-AB1F-4FF2-AC07-C284B55B4E25}"/>
          </ac:cxnSpMkLst>
        </pc:cxnChg>
      </pc:sldChg>
      <pc:sldChg chg="del ord">
        <pc:chgData name="Marco Barbone" userId="e4afca254f8b4a11" providerId="LiveId" clId="{40E6F45F-F7E5-4A82-BEE5-5B3E711F85A8}" dt="2021-10-29T13:29:15.323" v="280" actId="47"/>
        <pc:sldMkLst>
          <pc:docMk/>
          <pc:sldMk cId="284305293" sldId="710"/>
        </pc:sldMkLst>
      </pc:sldChg>
      <pc:sldChg chg="addSp delSp modSp mod ord addAnim delAnim modAnim">
        <pc:chgData name="Marco Barbone" userId="e4afca254f8b4a11" providerId="LiveId" clId="{40E6F45F-F7E5-4A82-BEE5-5B3E711F85A8}" dt="2021-10-29T15:50:57.160" v="1615" actId="20577"/>
        <pc:sldMkLst>
          <pc:docMk/>
          <pc:sldMk cId="1844754605" sldId="711"/>
        </pc:sldMkLst>
        <pc:spChg chg="add del mod">
          <ac:chgData name="Marco Barbone" userId="e4afca254f8b4a11" providerId="LiveId" clId="{40E6F45F-F7E5-4A82-BEE5-5B3E711F85A8}" dt="2021-10-29T13:37:08.683" v="305" actId="478"/>
          <ac:spMkLst>
            <pc:docMk/>
            <pc:sldMk cId="1844754605" sldId="711"/>
            <ac:spMk id="2" creationId="{EC8614E2-2A13-4A4B-BD62-8700FC2755C2}"/>
          </ac:spMkLst>
        </pc:spChg>
        <pc:spChg chg="add del mod">
          <ac:chgData name="Marco Barbone" userId="e4afca254f8b4a11" providerId="LiveId" clId="{40E6F45F-F7E5-4A82-BEE5-5B3E711F85A8}" dt="2021-10-29T13:41:13.377" v="321" actId="478"/>
          <ac:spMkLst>
            <pc:docMk/>
            <pc:sldMk cId="1844754605" sldId="711"/>
            <ac:spMk id="6" creationId="{6A1E42FF-B286-42E9-ACE2-D828A7BB7965}"/>
          </ac:spMkLst>
        </pc:spChg>
        <pc:spChg chg="mod">
          <ac:chgData name="Marco Barbone" userId="e4afca254f8b4a11" providerId="LiveId" clId="{40E6F45F-F7E5-4A82-BEE5-5B3E711F85A8}" dt="2021-10-29T15:50:57.160" v="1615" actId="20577"/>
          <ac:spMkLst>
            <pc:docMk/>
            <pc:sldMk cId="1844754605" sldId="711"/>
            <ac:spMk id="15363" creationId="{2ACF9D25-D92B-4679-AC7C-D05D9877D7C3}"/>
          </ac:spMkLst>
        </pc:spChg>
        <pc:cxnChg chg="add del mod">
          <ac:chgData name="Marco Barbone" userId="e4afca254f8b4a11" providerId="LiveId" clId="{40E6F45F-F7E5-4A82-BEE5-5B3E711F85A8}" dt="2021-10-29T13:06:58.955" v="150" actId="11529"/>
          <ac:cxnSpMkLst>
            <pc:docMk/>
            <pc:sldMk cId="1844754605" sldId="711"/>
            <ac:cxnSpMk id="5" creationId="{295E9B3F-D61E-460F-9C3C-83A9ABE27327}"/>
          </ac:cxnSpMkLst>
        </pc:cxnChg>
        <pc:cxnChg chg="add del mod">
          <ac:chgData name="Marco Barbone" userId="e4afca254f8b4a11" providerId="LiveId" clId="{40E6F45F-F7E5-4A82-BEE5-5B3E711F85A8}" dt="2021-10-29T13:37:09.352" v="306" actId="478"/>
          <ac:cxnSpMkLst>
            <pc:docMk/>
            <pc:sldMk cId="1844754605" sldId="711"/>
            <ac:cxnSpMk id="8" creationId="{46A28AB0-1603-49AC-91FF-8F3BDB107C27}"/>
          </ac:cxnSpMkLst>
        </pc:cxnChg>
      </pc:sldChg>
      <pc:sldChg chg="modSp add mod">
        <pc:chgData name="Marco Barbone" userId="e4afca254f8b4a11" providerId="LiveId" clId="{40E6F45F-F7E5-4A82-BEE5-5B3E711F85A8}" dt="2021-10-29T13:37:00.690" v="303" actId="20577"/>
        <pc:sldMkLst>
          <pc:docMk/>
          <pc:sldMk cId="3131455051" sldId="712"/>
        </pc:sldMkLst>
        <pc:spChg chg="mod">
          <ac:chgData name="Marco Barbone" userId="e4afca254f8b4a11" providerId="LiveId" clId="{40E6F45F-F7E5-4A82-BEE5-5B3E711F85A8}" dt="2021-10-29T13:37:00.690" v="303" actId="20577"/>
          <ac:spMkLst>
            <pc:docMk/>
            <pc:sldMk cId="3131455051" sldId="712"/>
            <ac:spMk id="3" creationId="{AD7FAD39-CCB6-4721-959B-81EAA4F2281D}"/>
          </ac:spMkLst>
        </pc:spChg>
      </pc:sldChg>
      <pc:sldChg chg="add">
        <pc:chgData name="Marco Barbone" userId="e4afca254f8b4a11" providerId="LiveId" clId="{40E6F45F-F7E5-4A82-BEE5-5B3E711F85A8}" dt="2021-10-29T13:37:03.513" v="304"/>
        <pc:sldMkLst>
          <pc:docMk/>
          <pc:sldMk cId="280860062" sldId="713"/>
        </pc:sldMkLst>
      </pc:sldChg>
      <pc:sldChg chg="addSp delSp modSp add mod">
        <pc:chgData name="Marco Barbone" userId="e4afca254f8b4a11" providerId="LiveId" clId="{40E6F45F-F7E5-4A82-BEE5-5B3E711F85A8}" dt="2021-10-29T15:18:57.274" v="802" actId="20577"/>
        <pc:sldMkLst>
          <pc:docMk/>
          <pc:sldMk cId="3265870688" sldId="714"/>
        </pc:sldMkLst>
        <pc:spChg chg="mod">
          <ac:chgData name="Marco Barbone" userId="e4afca254f8b4a11" providerId="LiveId" clId="{40E6F45F-F7E5-4A82-BEE5-5B3E711F85A8}" dt="2021-10-29T13:45:50.580" v="471" actId="20577"/>
          <ac:spMkLst>
            <pc:docMk/>
            <pc:sldMk cId="3265870688" sldId="714"/>
            <ac:spMk id="3" creationId="{AD7FAD39-CCB6-4721-959B-81EAA4F2281D}"/>
          </ac:spMkLst>
        </pc:spChg>
        <pc:spChg chg="add mod">
          <ac:chgData name="Marco Barbone" userId="e4afca254f8b4a11" providerId="LiveId" clId="{40E6F45F-F7E5-4A82-BEE5-5B3E711F85A8}" dt="2021-10-29T15:15:44.022" v="620" actId="1076"/>
          <ac:spMkLst>
            <pc:docMk/>
            <pc:sldMk cId="3265870688" sldId="714"/>
            <ac:spMk id="4" creationId="{7FAD1483-01A3-47CF-9C35-C7C444ABB996}"/>
          </ac:spMkLst>
        </pc:spChg>
        <pc:spChg chg="add mod">
          <ac:chgData name="Marco Barbone" userId="e4afca254f8b4a11" providerId="LiveId" clId="{40E6F45F-F7E5-4A82-BEE5-5B3E711F85A8}" dt="2021-10-29T15:16:28.193" v="628" actId="1076"/>
          <ac:spMkLst>
            <pc:docMk/>
            <pc:sldMk cId="3265870688" sldId="714"/>
            <ac:spMk id="5" creationId="{F2DEA373-5505-44A7-850B-FBD46CF3E749}"/>
          </ac:spMkLst>
        </pc:spChg>
        <pc:spChg chg="add mod">
          <ac:chgData name="Marco Barbone" userId="e4afca254f8b4a11" providerId="LiveId" clId="{40E6F45F-F7E5-4A82-BEE5-5B3E711F85A8}" dt="2021-10-29T15:15:54.847" v="622" actId="207"/>
          <ac:spMkLst>
            <pc:docMk/>
            <pc:sldMk cId="3265870688" sldId="714"/>
            <ac:spMk id="7" creationId="{96091FB3-65A4-44F4-ADA3-2C634ADF9BE0}"/>
          </ac:spMkLst>
        </pc:spChg>
        <pc:spChg chg="del">
          <ac:chgData name="Marco Barbone" userId="e4afca254f8b4a11" providerId="LiveId" clId="{40E6F45F-F7E5-4A82-BEE5-5B3E711F85A8}" dt="2021-10-29T13:45:40.752" v="453" actId="478"/>
          <ac:spMkLst>
            <pc:docMk/>
            <pc:sldMk cId="3265870688" sldId="714"/>
            <ac:spMk id="8" creationId="{77DA7A7F-75A9-4E5F-9BBA-F120257A727D}"/>
          </ac:spMkLst>
        </pc:spChg>
        <pc:spChg chg="add mod">
          <ac:chgData name="Marco Barbone" userId="e4afca254f8b4a11" providerId="LiveId" clId="{40E6F45F-F7E5-4A82-BEE5-5B3E711F85A8}" dt="2021-10-29T15:15:44.022" v="620" actId="1076"/>
          <ac:spMkLst>
            <pc:docMk/>
            <pc:sldMk cId="3265870688" sldId="714"/>
            <ac:spMk id="12" creationId="{74704C4E-A252-439F-9456-0B07597A162B}"/>
          </ac:spMkLst>
        </pc:spChg>
        <pc:spChg chg="add del mod">
          <ac:chgData name="Marco Barbone" userId="e4afca254f8b4a11" providerId="LiveId" clId="{40E6F45F-F7E5-4A82-BEE5-5B3E711F85A8}" dt="2021-10-29T15:16:28.958" v="629"/>
          <ac:spMkLst>
            <pc:docMk/>
            <pc:sldMk cId="3265870688" sldId="714"/>
            <ac:spMk id="17" creationId="{0A595E9F-0EB2-4BD1-BB3A-D8E9316EA60B}"/>
          </ac:spMkLst>
        </pc:spChg>
        <pc:spChg chg="add mod">
          <ac:chgData name="Marco Barbone" userId="e4afca254f8b4a11" providerId="LiveId" clId="{40E6F45F-F7E5-4A82-BEE5-5B3E711F85A8}" dt="2021-10-29T15:17:07.938" v="667" actId="20577"/>
          <ac:spMkLst>
            <pc:docMk/>
            <pc:sldMk cId="3265870688" sldId="714"/>
            <ac:spMk id="19" creationId="{A1D3C622-EB40-488D-82F4-4DA6181722EF}"/>
          </ac:spMkLst>
        </pc:spChg>
        <pc:spChg chg="add mod">
          <ac:chgData name="Marco Barbone" userId="e4afca254f8b4a11" providerId="LiveId" clId="{40E6F45F-F7E5-4A82-BEE5-5B3E711F85A8}" dt="2021-10-29T15:18:29.318" v="782" actId="1076"/>
          <ac:spMkLst>
            <pc:docMk/>
            <pc:sldMk cId="3265870688" sldId="714"/>
            <ac:spMk id="20" creationId="{D57C39A7-D474-4D53-B654-87CB324E0062}"/>
          </ac:spMkLst>
        </pc:spChg>
        <pc:spChg chg="add mod">
          <ac:chgData name="Marco Barbone" userId="e4afca254f8b4a11" providerId="LiveId" clId="{40E6F45F-F7E5-4A82-BEE5-5B3E711F85A8}" dt="2021-10-29T15:18:48.993" v="798" actId="1076"/>
          <ac:spMkLst>
            <pc:docMk/>
            <pc:sldMk cId="3265870688" sldId="714"/>
            <ac:spMk id="27" creationId="{9F7C41EE-52C3-4CBA-A116-6439676D2228}"/>
          </ac:spMkLst>
        </pc:spChg>
        <pc:spChg chg="del">
          <ac:chgData name="Marco Barbone" userId="e4afca254f8b4a11" providerId="LiveId" clId="{40E6F45F-F7E5-4A82-BEE5-5B3E711F85A8}" dt="2021-10-29T13:45:31.472" v="450" actId="478"/>
          <ac:spMkLst>
            <pc:docMk/>
            <pc:sldMk cId="3265870688" sldId="714"/>
            <ac:spMk id="15363" creationId="{2ACF9D25-D92B-4679-AC7C-D05D9877D7C3}"/>
          </ac:spMkLst>
        </pc:spChg>
        <pc:spChg chg="mod">
          <ac:chgData name="Marco Barbone" userId="e4afca254f8b4a11" providerId="LiveId" clId="{40E6F45F-F7E5-4A82-BEE5-5B3E711F85A8}" dt="2021-10-29T15:18:57.274" v="802" actId="20577"/>
          <ac:spMkLst>
            <pc:docMk/>
            <pc:sldMk cId="3265870688" sldId="714"/>
            <ac:spMk id="15365" creationId="{89FA6CA4-F3EE-4312-A1A1-A3202E4C7EA1}"/>
          </ac:spMkLst>
        </pc:spChg>
        <pc:picChg chg="del">
          <ac:chgData name="Marco Barbone" userId="e4afca254f8b4a11" providerId="LiveId" clId="{40E6F45F-F7E5-4A82-BEE5-5B3E711F85A8}" dt="2021-10-29T13:45:39.836" v="452" actId="478"/>
          <ac:picMkLst>
            <pc:docMk/>
            <pc:sldMk cId="3265870688" sldId="714"/>
            <ac:picMk id="6" creationId="{F9C6F3EC-2C62-4042-9C70-2CFD0CA7A730}"/>
          </ac:picMkLst>
        </pc:picChg>
        <pc:cxnChg chg="add mod">
          <ac:chgData name="Marco Barbone" userId="e4afca254f8b4a11" providerId="LiveId" clId="{40E6F45F-F7E5-4A82-BEE5-5B3E711F85A8}" dt="2021-10-29T15:16:28.193" v="628" actId="1076"/>
          <ac:cxnSpMkLst>
            <pc:docMk/>
            <pc:sldMk cId="3265870688" sldId="714"/>
            <ac:cxnSpMk id="10" creationId="{520703FD-CD65-4CE9-8AF0-CBA9D747A459}"/>
          </ac:cxnSpMkLst>
        </pc:cxnChg>
        <pc:cxnChg chg="add mod">
          <ac:chgData name="Marco Barbone" userId="e4afca254f8b4a11" providerId="LiveId" clId="{40E6F45F-F7E5-4A82-BEE5-5B3E711F85A8}" dt="2021-10-29T15:18:29.318" v="782" actId="1076"/>
          <ac:cxnSpMkLst>
            <pc:docMk/>
            <pc:sldMk cId="3265870688" sldId="714"/>
            <ac:cxnSpMk id="14" creationId="{19510836-49C9-4C4A-A2B9-A12187478512}"/>
          </ac:cxnSpMkLst>
        </pc:cxnChg>
        <pc:cxnChg chg="add mod">
          <ac:chgData name="Marco Barbone" userId="e4afca254f8b4a11" providerId="LiveId" clId="{40E6F45F-F7E5-4A82-BEE5-5B3E711F85A8}" dt="2021-10-29T15:18:29.318" v="782" actId="1076"/>
          <ac:cxnSpMkLst>
            <pc:docMk/>
            <pc:sldMk cId="3265870688" sldId="714"/>
            <ac:cxnSpMk id="16" creationId="{E60460B2-BFCA-4647-B1E9-CB83509495F2}"/>
          </ac:cxnSpMkLst>
        </pc:cxnChg>
        <pc:cxnChg chg="add mod">
          <ac:chgData name="Marco Barbone" userId="e4afca254f8b4a11" providerId="LiveId" clId="{40E6F45F-F7E5-4A82-BEE5-5B3E711F85A8}" dt="2021-10-29T15:18:48.993" v="798" actId="1076"/>
          <ac:cxnSpMkLst>
            <pc:docMk/>
            <pc:sldMk cId="3265870688" sldId="714"/>
            <ac:cxnSpMk id="23" creationId="{C7C73D4A-2765-44A7-BABC-CA6320485268}"/>
          </ac:cxnSpMkLst>
        </pc:cxnChg>
      </pc:sldChg>
      <pc:sldChg chg="addSp delSp modSp add mod">
        <pc:chgData name="Marco Barbone" userId="e4afca254f8b4a11" providerId="LiveId" clId="{40E6F45F-F7E5-4A82-BEE5-5B3E711F85A8}" dt="2021-10-29T15:35:09.507" v="1144"/>
        <pc:sldMkLst>
          <pc:docMk/>
          <pc:sldMk cId="1154180153" sldId="715"/>
        </pc:sldMkLst>
        <pc:spChg chg="add del">
          <ac:chgData name="Marco Barbone" userId="e4afca254f8b4a11" providerId="LiveId" clId="{40E6F45F-F7E5-4A82-BEE5-5B3E711F85A8}" dt="2021-10-29T15:20:34.421" v="907" actId="478"/>
          <ac:spMkLst>
            <pc:docMk/>
            <pc:sldMk cId="1154180153" sldId="715"/>
            <ac:spMk id="2" creationId="{6D7383FD-0548-46DE-B227-937B9D3AFF8D}"/>
          </ac:spMkLst>
        </pc:spChg>
        <pc:spChg chg="mod">
          <ac:chgData name="Marco Barbone" userId="e4afca254f8b4a11" providerId="LiveId" clId="{40E6F45F-F7E5-4A82-BEE5-5B3E711F85A8}" dt="2021-10-29T15:31:47.774" v="1062" actId="1076"/>
          <ac:spMkLst>
            <pc:docMk/>
            <pc:sldMk cId="1154180153" sldId="715"/>
            <ac:spMk id="3" creationId="{AD7FAD39-CCB6-4721-959B-81EAA4F2281D}"/>
          </ac:spMkLst>
        </pc:spChg>
        <pc:spChg chg="add mod">
          <ac:chgData name="Marco Barbone" userId="e4afca254f8b4a11" providerId="LiveId" clId="{40E6F45F-F7E5-4A82-BEE5-5B3E711F85A8}" dt="2021-10-29T15:32:18.894" v="1072" actId="1076"/>
          <ac:spMkLst>
            <pc:docMk/>
            <pc:sldMk cId="1154180153" sldId="715"/>
            <ac:spMk id="4" creationId="{02FC18C6-A3D2-4D31-8A01-981549E7F46C}"/>
          </ac:spMkLst>
        </pc:spChg>
        <pc:spChg chg="add mod">
          <ac:chgData name="Marco Barbone" userId="e4afca254f8b4a11" providerId="LiveId" clId="{40E6F45F-F7E5-4A82-BEE5-5B3E711F85A8}" dt="2021-10-29T15:32:18.894" v="1072" actId="1076"/>
          <ac:spMkLst>
            <pc:docMk/>
            <pc:sldMk cId="1154180153" sldId="715"/>
            <ac:spMk id="5" creationId="{1B2E8E95-E361-4A44-BD74-E12A99DBC089}"/>
          </ac:spMkLst>
        </pc:spChg>
        <pc:spChg chg="add mod">
          <ac:chgData name="Marco Barbone" userId="e4afca254f8b4a11" providerId="LiveId" clId="{40E6F45F-F7E5-4A82-BEE5-5B3E711F85A8}" dt="2021-10-29T15:32:18.894" v="1072" actId="1076"/>
          <ac:spMkLst>
            <pc:docMk/>
            <pc:sldMk cId="1154180153" sldId="715"/>
            <ac:spMk id="6" creationId="{391DF580-9AE7-4C9A-9AA5-E05558B86A32}"/>
          </ac:spMkLst>
        </pc:spChg>
        <pc:spChg chg="add mod">
          <ac:chgData name="Marco Barbone" userId="e4afca254f8b4a11" providerId="LiveId" clId="{40E6F45F-F7E5-4A82-BEE5-5B3E711F85A8}" dt="2021-10-29T15:31:33.292" v="1055" actId="1076"/>
          <ac:spMkLst>
            <pc:docMk/>
            <pc:sldMk cId="1154180153" sldId="715"/>
            <ac:spMk id="7" creationId="{028841DF-8ECC-4A00-B653-12F9801F7326}"/>
          </ac:spMkLst>
        </pc:spChg>
        <pc:spChg chg="add mod">
          <ac:chgData name="Marco Barbone" userId="e4afca254f8b4a11" providerId="LiveId" clId="{40E6F45F-F7E5-4A82-BEE5-5B3E711F85A8}" dt="2021-10-29T15:32:18.894" v="1072" actId="1076"/>
          <ac:spMkLst>
            <pc:docMk/>
            <pc:sldMk cId="1154180153" sldId="715"/>
            <ac:spMk id="12" creationId="{68921ED8-9F69-4DE3-B160-8A98991B6B0C}"/>
          </ac:spMkLst>
        </pc:spChg>
        <pc:spChg chg="add del mod">
          <ac:chgData name="Marco Barbone" userId="e4afca254f8b4a11" providerId="LiveId" clId="{40E6F45F-F7E5-4A82-BEE5-5B3E711F85A8}" dt="2021-10-29T15:30:43.899" v="1046"/>
          <ac:spMkLst>
            <pc:docMk/>
            <pc:sldMk cId="1154180153" sldId="715"/>
            <ac:spMk id="17" creationId="{7EBFAA29-6198-4308-B317-192B30DB0F3E}"/>
          </ac:spMkLst>
        </pc:spChg>
        <pc:spChg chg="add del mod">
          <ac:chgData name="Marco Barbone" userId="e4afca254f8b4a11" providerId="LiveId" clId="{40E6F45F-F7E5-4A82-BEE5-5B3E711F85A8}" dt="2021-10-29T15:30:43.899" v="1046"/>
          <ac:spMkLst>
            <pc:docMk/>
            <pc:sldMk cId="1154180153" sldId="715"/>
            <ac:spMk id="18" creationId="{F1008565-B97D-45AD-B3DB-13B899E07469}"/>
          </ac:spMkLst>
        </pc:spChg>
        <pc:spChg chg="add del mod">
          <ac:chgData name="Marco Barbone" userId="e4afca254f8b4a11" providerId="LiveId" clId="{40E6F45F-F7E5-4A82-BEE5-5B3E711F85A8}" dt="2021-10-29T15:30:43.899" v="1046"/>
          <ac:spMkLst>
            <pc:docMk/>
            <pc:sldMk cId="1154180153" sldId="715"/>
            <ac:spMk id="19" creationId="{8B894F1B-7379-4473-BAE4-7F2BED5A5BD8}"/>
          </ac:spMkLst>
        </pc:spChg>
        <pc:spChg chg="add del mod">
          <ac:chgData name="Marco Barbone" userId="e4afca254f8b4a11" providerId="LiveId" clId="{40E6F45F-F7E5-4A82-BEE5-5B3E711F85A8}" dt="2021-10-29T15:30:43.899" v="1046"/>
          <ac:spMkLst>
            <pc:docMk/>
            <pc:sldMk cId="1154180153" sldId="715"/>
            <ac:spMk id="20" creationId="{9CEF8AD9-1589-407E-80FE-6AA9CCBBC2DF}"/>
          </ac:spMkLst>
        </pc:spChg>
        <pc:spChg chg="add mod">
          <ac:chgData name="Marco Barbone" userId="e4afca254f8b4a11" providerId="LiveId" clId="{40E6F45F-F7E5-4A82-BEE5-5B3E711F85A8}" dt="2021-10-29T15:32:12.677" v="1071" actId="1076"/>
          <ac:spMkLst>
            <pc:docMk/>
            <pc:sldMk cId="1154180153" sldId="715"/>
            <ac:spMk id="28" creationId="{84516603-73BA-4EE0-AE13-D55E00B081BE}"/>
          </ac:spMkLst>
        </pc:spChg>
        <pc:spChg chg="add mod">
          <ac:chgData name="Marco Barbone" userId="e4afca254f8b4a11" providerId="LiveId" clId="{40E6F45F-F7E5-4A82-BEE5-5B3E711F85A8}" dt="2021-10-29T15:33:16.385" v="1117" actId="1076"/>
          <ac:spMkLst>
            <pc:docMk/>
            <pc:sldMk cId="1154180153" sldId="715"/>
            <ac:spMk id="29" creationId="{217D71D4-CAD0-43E4-949F-BC1234B5C8BC}"/>
          </ac:spMkLst>
        </pc:spChg>
        <pc:spChg chg="add mod">
          <ac:chgData name="Marco Barbone" userId="e4afca254f8b4a11" providerId="LiveId" clId="{40E6F45F-F7E5-4A82-BEE5-5B3E711F85A8}" dt="2021-10-29T15:33:16.385" v="1117" actId="1076"/>
          <ac:spMkLst>
            <pc:docMk/>
            <pc:sldMk cId="1154180153" sldId="715"/>
            <ac:spMk id="30" creationId="{118CAF90-B58F-4FB5-97B7-0D5599A0448F}"/>
          </ac:spMkLst>
        </pc:spChg>
        <pc:spChg chg="add mod">
          <ac:chgData name="Marco Barbone" userId="e4afca254f8b4a11" providerId="LiveId" clId="{40E6F45F-F7E5-4A82-BEE5-5B3E711F85A8}" dt="2021-10-29T15:33:16.385" v="1117" actId="1076"/>
          <ac:spMkLst>
            <pc:docMk/>
            <pc:sldMk cId="1154180153" sldId="715"/>
            <ac:spMk id="31" creationId="{E9DA5AE5-B39F-4606-AF22-C1DD58D5BC0C}"/>
          </ac:spMkLst>
        </pc:spChg>
        <pc:spChg chg="add mod">
          <ac:chgData name="Marco Barbone" userId="e4afca254f8b4a11" providerId="LiveId" clId="{40E6F45F-F7E5-4A82-BEE5-5B3E711F85A8}" dt="2021-10-29T15:33:16.385" v="1117" actId="1076"/>
          <ac:spMkLst>
            <pc:docMk/>
            <pc:sldMk cId="1154180153" sldId="715"/>
            <ac:spMk id="32" creationId="{1C50D8D0-6757-4179-9D6A-0D203B4EC662}"/>
          </ac:spMkLst>
        </pc:spChg>
        <pc:spChg chg="add mod">
          <ac:chgData name="Marco Barbone" userId="e4afca254f8b4a11" providerId="LiveId" clId="{40E6F45F-F7E5-4A82-BEE5-5B3E711F85A8}" dt="2021-10-29T15:32:05.429" v="1070" actId="1076"/>
          <ac:spMkLst>
            <pc:docMk/>
            <pc:sldMk cId="1154180153" sldId="715"/>
            <ac:spMk id="37" creationId="{F4AC0B51-ACED-40F4-9DFC-EF28FCE4CDF5}"/>
          </ac:spMkLst>
        </pc:spChg>
        <pc:spChg chg="add mod">
          <ac:chgData name="Marco Barbone" userId="e4afca254f8b4a11" providerId="LiveId" clId="{40E6F45F-F7E5-4A82-BEE5-5B3E711F85A8}" dt="2021-10-29T15:32:39.229" v="1075" actId="1076"/>
          <ac:spMkLst>
            <pc:docMk/>
            <pc:sldMk cId="1154180153" sldId="715"/>
            <ac:spMk id="39" creationId="{B76B91DF-AA9C-487B-A71D-993237627F9F}"/>
          </ac:spMkLst>
        </pc:spChg>
        <pc:spChg chg="add mod">
          <ac:chgData name="Marco Barbone" userId="e4afca254f8b4a11" providerId="LiveId" clId="{40E6F45F-F7E5-4A82-BEE5-5B3E711F85A8}" dt="2021-10-29T15:33:10.603" v="1116" actId="1076"/>
          <ac:spMkLst>
            <pc:docMk/>
            <pc:sldMk cId="1154180153" sldId="715"/>
            <ac:spMk id="40" creationId="{12682B6F-FC67-4FD8-8927-1D3C5BDA9F89}"/>
          </ac:spMkLst>
        </pc:spChg>
        <pc:spChg chg="add mod">
          <ac:chgData name="Marco Barbone" userId="e4afca254f8b4a11" providerId="LiveId" clId="{40E6F45F-F7E5-4A82-BEE5-5B3E711F85A8}" dt="2021-10-29T15:33:42.046" v="1122" actId="1076"/>
          <ac:spMkLst>
            <pc:docMk/>
            <pc:sldMk cId="1154180153" sldId="715"/>
            <ac:spMk id="42" creationId="{A8DE412A-503F-4D94-BA9F-B0D4C1D174C7}"/>
          </ac:spMkLst>
        </pc:spChg>
        <pc:spChg chg="add mod ord">
          <ac:chgData name="Marco Barbone" userId="e4afca254f8b4a11" providerId="LiveId" clId="{40E6F45F-F7E5-4A82-BEE5-5B3E711F85A8}" dt="2021-10-29T15:34:51.288" v="1142" actId="167"/>
          <ac:spMkLst>
            <pc:docMk/>
            <pc:sldMk cId="1154180153" sldId="715"/>
            <ac:spMk id="43" creationId="{5BB49222-742F-4BF0-AF5E-E55E8CF576BD}"/>
          </ac:spMkLst>
        </pc:spChg>
        <pc:spChg chg="add mod">
          <ac:chgData name="Marco Barbone" userId="e4afca254f8b4a11" providerId="LiveId" clId="{40E6F45F-F7E5-4A82-BEE5-5B3E711F85A8}" dt="2021-10-29T15:33:44.702" v="1124" actId="1076"/>
          <ac:spMkLst>
            <pc:docMk/>
            <pc:sldMk cId="1154180153" sldId="715"/>
            <ac:spMk id="48" creationId="{9FFE3DCC-2681-490F-A79C-214B3B90241D}"/>
          </ac:spMkLst>
        </pc:spChg>
        <pc:spChg chg="add mod">
          <ac:chgData name="Marco Barbone" userId="e4afca254f8b4a11" providerId="LiveId" clId="{40E6F45F-F7E5-4A82-BEE5-5B3E711F85A8}" dt="2021-10-29T15:33:48.482" v="1126" actId="1076"/>
          <ac:spMkLst>
            <pc:docMk/>
            <pc:sldMk cId="1154180153" sldId="715"/>
            <ac:spMk id="49" creationId="{9981AB59-6B7C-478B-8553-18F22D426481}"/>
          </ac:spMkLst>
        </pc:spChg>
        <pc:spChg chg="add mod ord">
          <ac:chgData name="Marco Barbone" userId="e4afca254f8b4a11" providerId="LiveId" clId="{40E6F45F-F7E5-4A82-BEE5-5B3E711F85A8}" dt="2021-10-29T15:34:55.110" v="1143" actId="167"/>
          <ac:spMkLst>
            <pc:docMk/>
            <pc:sldMk cId="1154180153" sldId="715"/>
            <ac:spMk id="51" creationId="{FF432090-C31D-4019-B955-AA26C9D3AE84}"/>
          </ac:spMkLst>
        </pc:spChg>
        <pc:spChg chg="add mod">
          <ac:chgData name="Marco Barbone" userId="e4afca254f8b4a11" providerId="LiveId" clId="{40E6F45F-F7E5-4A82-BEE5-5B3E711F85A8}" dt="2021-10-29T15:35:09.507" v="1144"/>
          <ac:spMkLst>
            <pc:docMk/>
            <pc:sldMk cId="1154180153" sldId="715"/>
            <ac:spMk id="52" creationId="{3840C968-0216-427F-86A7-56C444D38BD6}"/>
          </ac:spMkLst>
        </pc:spChg>
        <pc:spChg chg="del mod">
          <ac:chgData name="Marco Barbone" userId="e4afca254f8b4a11" providerId="LiveId" clId="{40E6F45F-F7E5-4A82-BEE5-5B3E711F85A8}" dt="2021-10-29T15:20:24.660" v="905" actId="478"/>
          <ac:spMkLst>
            <pc:docMk/>
            <pc:sldMk cId="1154180153" sldId="715"/>
            <ac:spMk id="15363" creationId="{2ACF9D25-D92B-4679-AC7C-D05D9877D7C3}"/>
          </ac:spMkLst>
        </pc:spChg>
        <pc:cxnChg chg="add mod">
          <ac:chgData name="Marco Barbone" userId="e4afca254f8b4a11" providerId="LiveId" clId="{40E6F45F-F7E5-4A82-BEE5-5B3E711F85A8}" dt="2021-10-29T15:30:38.069" v="1043" actId="14100"/>
          <ac:cxnSpMkLst>
            <pc:docMk/>
            <pc:sldMk cId="1154180153" sldId="715"/>
            <ac:cxnSpMk id="9" creationId="{2D13FE01-8C3C-4977-B317-558772FA3360}"/>
          </ac:cxnSpMkLst>
        </pc:cxnChg>
        <pc:cxnChg chg="add mod">
          <ac:chgData name="Marco Barbone" userId="e4afca254f8b4a11" providerId="LiveId" clId="{40E6F45F-F7E5-4A82-BEE5-5B3E711F85A8}" dt="2021-10-29T15:32:18.894" v="1072" actId="1076"/>
          <ac:cxnSpMkLst>
            <pc:docMk/>
            <pc:sldMk cId="1154180153" sldId="715"/>
            <ac:cxnSpMk id="13" creationId="{6876B41E-8198-441A-A3CD-89E35EA857D8}"/>
          </ac:cxnSpMkLst>
        </pc:cxnChg>
        <pc:cxnChg chg="add mod">
          <ac:chgData name="Marco Barbone" userId="e4afca254f8b4a11" providerId="LiveId" clId="{40E6F45F-F7E5-4A82-BEE5-5B3E711F85A8}" dt="2021-10-29T15:32:18.894" v="1072" actId="1076"/>
          <ac:cxnSpMkLst>
            <pc:docMk/>
            <pc:sldMk cId="1154180153" sldId="715"/>
            <ac:cxnSpMk id="15" creationId="{8E7C77AB-D089-4850-9542-25D5D1941CB7}"/>
          </ac:cxnSpMkLst>
        </pc:cxnChg>
        <pc:cxnChg chg="add mod">
          <ac:chgData name="Marco Barbone" userId="e4afca254f8b4a11" providerId="LiveId" clId="{40E6F45F-F7E5-4A82-BEE5-5B3E711F85A8}" dt="2021-10-29T15:32:18.894" v="1072" actId="1076"/>
          <ac:cxnSpMkLst>
            <pc:docMk/>
            <pc:sldMk cId="1154180153" sldId="715"/>
            <ac:cxnSpMk id="21" creationId="{66040018-BE9B-4323-BCF4-3A3DFBE1F3FD}"/>
          </ac:cxnSpMkLst>
        </pc:cxnChg>
        <pc:cxnChg chg="add mod">
          <ac:chgData name="Marco Barbone" userId="e4afca254f8b4a11" providerId="LiveId" clId="{40E6F45F-F7E5-4A82-BEE5-5B3E711F85A8}" dt="2021-10-29T15:32:18.894" v="1072" actId="1076"/>
          <ac:cxnSpMkLst>
            <pc:docMk/>
            <pc:sldMk cId="1154180153" sldId="715"/>
            <ac:cxnSpMk id="23" creationId="{D548C9B5-1B73-4603-B9F3-819CB388E35E}"/>
          </ac:cxnSpMkLst>
        </pc:cxnChg>
        <pc:cxnChg chg="add mod">
          <ac:chgData name="Marco Barbone" userId="e4afca254f8b4a11" providerId="LiveId" clId="{40E6F45F-F7E5-4A82-BEE5-5B3E711F85A8}" dt="2021-10-29T15:33:16.385" v="1117" actId="1076"/>
          <ac:cxnSpMkLst>
            <pc:docMk/>
            <pc:sldMk cId="1154180153" sldId="715"/>
            <ac:cxnSpMk id="25" creationId="{E5A60492-D60F-4551-8202-BF29F9EE231A}"/>
          </ac:cxnSpMkLst>
        </pc:cxnChg>
        <pc:cxnChg chg="add mod">
          <ac:chgData name="Marco Barbone" userId="e4afca254f8b4a11" providerId="LiveId" clId="{40E6F45F-F7E5-4A82-BEE5-5B3E711F85A8}" dt="2021-10-29T15:33:16.385" v="1117" actId="1076"/>
          <ac:cxnSpMkLst>
            <pc:docMk/>
            <pc:sldMk cId="1154180153" sldId="715"/>
            <ac:cxnSpMk id="33" creationId="{D6DC828E-E297-47E8-A05F-0BA4FA859B8E}"/>
          </ac:cxnSpMkLst>
        </pc:cxnChg>
        <pc:cxnChg chg="add mod">
          <ac:chgData name="Marco Barbone" userId="e4afca254f8b4a11" providerId="LiveId" clId="{40E6F45F-F7E5-4A82-BEE5-5B3E711F85A8}" dt="2021-10-29T15:33:16.385" v="1117" actId="1076"/>
          <ac:cxnSpMkLst>
            <pc:docMk/>
            <pc:sldMk cId="1154180153" sldId="715"/>
            <ac:cxnSpMk id="34" creationId="{2F5FA777-DF03-4C0F-B2A3-AEA472AD0597}"/>
          </ac:cxnSpMkLst>
        </pc:cxnChg>
        <pc:cxnChg chg="add mod">
          <ac:chgData name="Marco Barbone" userId="e4afca254f8b4a11" providerId="LiveId" clId="{40E6F45F-F7E5-4A82-BEE5-5B3E711F85A8}" dt="2021-10-29T15:33:16.385" v="1117" actId="1076"/>
          <ac:cxnSpMkLst>
            <pc:docMk/>
            <pc:sldMk cId="1154180153" sldId="715"/>
            <ac:cxnSpMk id="35" creationId="{8D9EC00F-84BB-4544-A60E-B3E91C7BEF02}"/>
          </ac:cxnSpMkLst>
        </pc:cxnChg>
      </pc:sldChg>
      <pc:sldChg chg="add del">
        <pc:chgData name="Marco Barbone" userId="e4afca254f8b4a11" providerId="LiveId" clId="{40E6F45F-F7E5-4A82-BEE5-5B3E711F85A8}" dt="2021-10-29T15:19:20.675" v="804"/>
        <pc:sldMkLst>
          <pc:docMk/>
          <pc:sldMk cId="4271691692" sldId="715"/>
        </pc:sldMkLst>
      </pc:sldChg>
      <pc:sldChg chg="add del">
        <pc:chgData name="Marco Barbone" userId="e4afca254f8b4a11" providerId="LiveId" clId="{40E6F45F-F7E5-4A82-BEE5-5B3E711F85A8}" dt="2021-10-29T15:35:15.663" v="1146"/>
        <pc:sldMkLst>
          <pc:docMk/>
          <pc:sldMk cId="1256588079" sldId="716"/>
        </pc:sldMkLst>
      </pc:sldChg>
      <pc:sldChg chg="modSp add mod">
        <pc:chgData name="Marco Barbone" userId="e4afca254f8b4a11" providerId="LiveId" clId="{40E6F45F-F7E5-4A82-BEE5-5B3E711F85A8}" dt="2021-10-29T15:40:46.858" v="1614" actId="20577"/>
        <pc:sldMkLst>
          <pc:docMk/>
          <pc:sldMk cId="2830680880" sldId="716"/>
        </pc:sldMkLst>
        <pc:spChg chg="mod">
          <ac:chgData name="Marco Barbone" userId="e4afca254f8b4a11" providerId="LiveId" clId="{40E6F45F-F7E5-4A82-BEE5-5B3E711F85A8}" dt="2021-10-29T15:35:26.138" v="1164" actId="20577"/>
          <ac:spMkLst>
            <pc:docMk/>
            <pc:sldMk cId="2830680880" sldId="716"/>
            <ac:spMk id="2" creationId="{E5BCED51-1B69-40D7-BF8D-B02D0CC1B88E}"/>
          </ac:spMkLst>
        </pc:spChg>
        <pc:spChg chg="mod">
          <ac:chgData name="Marco Barbone" userId="e4afca254f8b4a11" providerId="LiveId" clId="{40E6F45F-F7E5-4A82-BEE5-5B3E711F85A8}" dt="2021-10-29T15:40:46.858" v="1614" actId="20577"/>
          <ac:spMkLst>
            <pc:docMk/>
            <pc:sldMk cId="2830680880" sldId="716"/>
            <ac:spMk id="3" creationId="{80394FB5-12D8-4C4D-8787-C2D17F053D58}"/>
          </ac:spMkLst>
        </pc:spChg>
        <pc:spChg chg="mod">
          <ac:chgData name="Marco Barbone" userId="e4afca254f8b4a11" providerId="LiveId" clId="{40E6F45F-F7E5-4A82-BEE5-5B3E711F85A8}" dt="2021-10-29T15:35:20.155" v="1148" actId="20577"/>
          <ac:spMkLst>
            <pc:docMk/>
            <pc:sldMk cId="2830680880" sldId="716"/>
            <ac:spMk id="7" creationId="{553263FF-8130-4822-AEEF-CF589AA51393}"/>
          </ac:spMkLst>
        </pc:spChg>
      </pc:sldChg>
      <pc:sldMasterChg chg="del delSldLayout">
        <pc:chgData name="Marco Barbone" userId="e4afca254f8b4a11" providerId="LiveId" clId="{40E6F45F-F7E5-4A82-BEE5-5B3E711F85A8}" dt="2021-10-29T13:30:03.335" v="281" actId="47"/>
        <pc:sldMasterMkLst>
          <pc:docMk/>
          <pc:sldMasterMk cId="1142794076" sldId="2147483662"/>
        </pc:sldMasterMkLst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517364837" sldId="2147483663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3372081271" sldId="2147483664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1284070627" sldId="2147483665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2634206995" sldId="2147483666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911680831" sldId="2147483667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1925214607" sldId="2147483668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2283987869" sldId="2147483669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2150206643" sldId="2147483670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3703148391" sldId="2147483671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3520430936" sldId="2147483672"/>
          </pc:sldLayoutMkLst>
        </pc:sldLayoutChg>
        <pc:sldLayoutChg chg="del">
          <pc:chgData name="Marco Barbone" userId="e4afca254f8b4a11" providerId="LiveId" clId="{40E6F45F-F7E5-4A82-BEE5-5B3E711F85A8}" dt="2021-10-29T13:30:03.335" v="281" actId="47"/>
          <pc:sldLayoutMkLst>
            <pc:docMk/>
            <pc:sldMasterMk cId="1142794076" sldId="2147483662"/>
            <pc:sldLayoutMk cId="53990269" sldId="2147483673"/>
          </pc:sldLayoutMkLst>
        </pc:sldLayoutChg>
      </pc:sldMasterChg>
    </pc:docChg>
  </pc:docChgLst>
  <pc:docChgLst>
    <pc:chgData name="Marco Barbone" userId="e4afca254f8b4a11" providerId="LiveId" clId="{F6FC6199-DC40-42B6-9574-07D15A5E7731}"/>
    <pc:docChg chg="undo custSel modSld sldOrd">
      <pc:chgData name="Marco Barbone" userId="e4afca254f8b4a11" providerId="LiveId" clId="{F6FC6199-DC40-42B6-9574-07D15A5E7731}" dt="2021-11-23T11:50:22.819" v="281" actId="207"/>
      <pc:docMkLst>
        <pc:docMk/>
      </pc:docMkLst>
      <pc:sldChg chg="addSp delSp modSp mod">
        <pc:chgData name="Marco Barbone" userId="e4afca254f8b4a11" providerId="LiveId" clId="{F6FC6199-DC40-42B6-9574-07D15A5E7731}" dt="2021-11-22T12:27:08.511" v="7" actId="478"/>
        <pc:sldMkLst>
          <pc:docMk/>
          <pc:sldMk cId="4058368317" sldId="256"/>
        </pc:sldMkLst>
        <pc:spChg chg="del">
          <ac:chgData name="Marco Barbone" userId="e4afca254f8b4a11" providerId="LiveId" clId="{F6FC6199-DC40-42B6-9574-07D15A5E7731}" dt="2021-11-22T12:26:51.245" v="5" actId="478"/>
          <ac:spMkLst>
            <pc:docMk/>
            <pc:sldMk cId="4058368317" sldId="256"/>
            <ac:spMk id="2" creationId="{00000000-0000-0000-0000-000000000000}"/>
          </ac:spMkLst>
        </pc:spChg>
        <pc:spChg chg="mod">
          <ac:chgData name="Marco Barbone" userId="e4afca254f8b4a11" providerId="LiveId" clId="{F6FC6199-DC40-42B6-9574-07D15A5E7731}" dt="2021-11-22T12:27:03.109" v="6" actId="1076"/>
          <ac:spMkLst>
            <pc:docMk/>
            <pc:sldMk cId="4058368317" sldId="256"/>
            <ac:spMk id="3" creationId="{00000000-0000-0000-0000-000000000000}"/>
          </ac:spMkLst>
        </pc:spChg>
        <pc:spChg chg="mod">
          <ac:chgData name="Marco Barbone" userId="e4afca254f8b4a11" providerId="LiveId" clId="{F6FC6199-DC40-42B6-9574-07D15A5E7731}" dt="2021-11-22T12:26:18.798" v="0" actId="6549"/>
          <ac:spMkLst>
            <pc:docMk/>
            <pc:sldMk cId="4058368317" sldId="256"/>
            <ac:spMk id="5" creationId="{00000000-0000-0000-0000-000000000000}"/>
          </ac:spMkLst>
        </pc:spChg>
        <pc:spChg chg="mod">
          <ac:chgData name="Marco Barbone" userId="e4afca254f8b4a11" providerId="LiveId" clId="{F6FC6199-DC40-42B6-9574-07D15A5E7731}" dt="2021-11-22T12:26:19.729" v="1" actId="6549"/>
          <ac:spMkLst>
            <pc:docMk/>
            <pc:sldMk cId="4058368317" sldId="256"/>
            <ac:spMk id="6" creationId="{00000000-0000-0000-0000-000000000000}"/>
          </ac:spMkLst>
        </pc:spChg>
        <pc:spChg chg="add del mod">
          <ac:chgData name="Marco Barbone" userId="e4afca254f8b4a11" providerId="LiveId" clId="{F6FC6199-DC40-42B6-9574-07D15A5E7731}" dt="2021-11-22T12:27:08.511" v="7" actId="478"/>
          <ac:spMkLst>
            <pc:docMk/>
            <pc:sldMk cId="4058368317" sldId="256"/>
            <ac:spMk id="8" creationId="{D0EBD8B6-738B-4CB9-A382-7AF3CBCED524}"/>
          </ac:spMkLst>
        </pc:spChg>
      </pc:sldChg>
      <pc:sldChg chg="ord">
        <pc:chgData name="Marco Barbone" userId="e4afca254f8b4a11" providerId="LiveId" clId="{F6FC6199-DC40-42B6-9574-07D15A5E7731}" dt="2021-11-22T12:46:52.911" v="19"/>
        <pc:sldMkLst>
          <pc:docMk/>
          <pc:sldMk cId="1639089831" sldId="699"/>
        </pc:sldMkLst>
      </pc:sldChg>
      <pc:sldChg chg="ord">
        <pc:chgData name="Marco Barbone" userId="e4afca254f8b4a11" providerId="LiveId" clId="{F6FC6199-DC40-42B6-9574-07D15A5E7731}" dt="2021-11-22T12:31:38.428" v="9"/>
        <pc:sldMkLst>
          <pc:docMk/>
          <pc:sldMk cId="4002486967" sldId="701"/>
        </pc:sldMkLst>
      </pc:sldChg>
      <pc:sldChg chg="modSp mod">
        <pc:chgData name="Marco Barbone" userId="e4afca254f8b4a11" providerId="LiveId" clId="{F6FC6199-DC40-42B6-9574-07D15A5E7731}" dt="2021-11-23T11:50:22.819" v="281" actId="207"/>
        <pc:sldMkLst>
          <pc:docMk/>
          <pc:sldMk cId="247483771" sldId="702"/>
        </pc:sldMkLst>
        <pc:spChg chg="mod">
          <ac:chgData name="Marco Barbone" userId="e4afca254f8b4a11" providerId="LiveId" clId="{F6FC6199-DC40-42B6-9574-07D15A5E7731}" dt="2021-11-23T11:50:22.819" v="281" actId="207"/>
          <ac:spMkLst>
            <pc:docMk/>
            <pc:sldMk cId="247483771" sldId="702"/>
            <ac:spMk id="15363" creationId="{2ACF9D25-D92B-4679-AC7C-D05D9877D7C3}"/>
          </ac:spMkLst>
        </pc:spChg>
      </pc:sldChg>
      <pc:sldChg chg="mod modShow">
        <pc:chgData name="Marco Barbone" userId="e4afca254f8b4a11" providerId="LiveId" clId="{F6FC6199-DC40-42B6-9574-07D15A5E7731}" dt="2021-11-23T11:16:33.242" v="196" actId="729"/>
        <pc:sldMkLst>
          <pc:docMk/>
          <pc:sldMk cId="156723520" sldId="703"/>
        </pc:sldMkLst>
      </pc:sldChg>
      <pc:sldChg chg="ord">
        <pc:chgData name="Marco Barbone" userId="e4afca254f8b4a11" providerId="LiveId" clId="{F6FC6199-DC40-42B6-9574-07D15A5E7731}" dt="2021-11-22T12:31:45.014" v="11"/>
        <pc:sldMkLst>
          <pc:docMk/>
          <pc:sldMk cId="2281999036" sldId="704"/>
        </pc:sldMkLst>
      </pc:sldChg>
      <pc:sldChg chg="ord">
        <pc:chgData name="Marco Barbone" userId="e4afca254f8b4a11" providerId="LiveId" clId="{F6FC6199-DC40-42B6-9574-07D15A5E7731}" dt="2021-11-22T12:46:33.648" v="15"/>
        <pc:sldMkLst>
          <pc:docMk/>
          <pc:sldMk cId="2671344961" sldId="705"/>
        </pc:sldMkLst>
      </pc:sldChg>
      <pc:sldChg chg="ord">
        <pc:chgData name="Marco Barbone" userId="e4afca254f8b4a11" providerId="LiveId" clId="{F6FC6199-DC40-42B6-9574-07D15A5E7731}" dt="2021-11-22T12:46:49.105" v="17"/>
        <pc:sldMkLst>
          <pc:docMk/>
          <pc:sldMk cId="2153006303" sldId="706"/>
        </pc:sldMkLst>
      </pc:sldChg>
      <pc:sldChg chg="ord">
        <pc:chgData name="Marco Barbone" userId="e4afca254f8b4a11" providerId="LiveId" clId="{F6FC6199-DC40-42B6-9574-07D15A5E7731}" dt="2021-11-22T12:46:49.105" v="17"/>
        <pc:sldMkLst>
          <pc:docMk/>
          <pc:sldMk cId="760352728" sldId="709"/>
        </pc:sldMkLst>
      </pc:sldChg>
      <pc:sldChg chg="modSp mod ord">
        <pc:chgData name="Marco Barbone" userId="e4afca254f8b4a11" providerId="LiveId" clId="{F6FC6199-DC40-42B6-9574-07D15A5E7731}" dt="2021-11-22T17:38:28.445" v="32" actId="1076"/>
        <pc:sldMkLst>
          <pc:docMk/>
          <pc:sldMk cId="280860062" sldId="713"/>
        </pc:sldMkLst>
        <pc:spChg chg="mod">
          <ac:chgData name="Marco Barbone" userId="e4afca254f8b4a11" providerId="LiveId" clId="{F6FC6199-DC40-42B6-9574-07D15A5E7731}" dt="2021-11-22T17:38:28.445" v="32" actId="1076"/>
          <ac:spMkLst>
            <pc:docMk/>
            <pc:sldMk cId="280860062" sldId="713"/>
            <ac:spMk id="2" creationId="{EC8614E2-2A13-4A4B-BD62-8700FC2755C2}"/>
          </ac:spMkLst>
        </pc:spChg>
        <pc:spChg chg="mod">
          <ac:chgData name="Marco Barbone" userId="e4afca254f8b4a11" providerId="LiveId" clId="{F6FC6199-DC40-42B6-9574-07D15A5E7731}" dt="2021-11-22T17:38:28.445" v="32" actId="1076"/>
          <ac:spMkLst>
            <pc:docMk/>
            <pc:sldMk cId="280860062" sldId="713"/>
            <ac:spMk id="6" creationId="{6A1E42FF-B286-42E9-ACE2-D828A7BB7965}"/>
          </ac:spMkLst>
        </pc:spChg>
        <pc:spChg chg="mod">
          <ac:chgData name="Marco Barbone" userId="e4afca254f8b4a11" providerId="LiveId" clId="{F6FC6199-DC40-42B6-9574-07D15A5E7731}" dt="2021-11-22T17:38:10.334" v="31" actId="20577"/>
          <ac:spMkLst>
            <pc:docMk/>
            <pc:sldMk cId="280860062" sldId="713"/>
            <ac:spMk id="15363" creationId="{2ACF9D25-D92B-4679-AC7C-D05D9877D7C3}"/>
          </ac:spMkLst>
        </pc:spChg>
        <pc:cxnChg chg="mod">
          <ac:chgData name="Marco Barbone" userId="e4afca254f8b4a11" providerId="LiveId" clId="{F6FC6199-DC40-42B6-9574-07D15A5E7731}" dt="2021-11-22T17:38:28.445" v="32" actId="1076"/>
          <ac:cxnSpMkLst>
            <pc:docMk/>
            <pc:sldMk cId="280860062" sldId="713"/>
            <ac:cxnSpMk id="8" creationId="{46A28AB0-1603-49AC-91FF-8F3BDB107C27}"/>
          </ac:cxnSpMkLst>
        </pc:cxnChg>
      </pc:sldChg>
      <pc:sldChg chg="mod ord modShow">
        <pc:chgData name="Marco Barbone" userId="e4afca254f8b4a11" providerId="LiveId" clId="{F6FC6199-DC40-42B6-9574-07D15A5E7731}" dt="2021-11-22T19:10:29.714" v="85" actId="729"/>
        <pc:sldMkLst>
          <pc:docMk/>
          <pc:sldMk cId="3265870688" sldId="714"/>
        </pc:sldMkLst>
      </pc:sldChg>
      <pc:sldChg chg="ord">
        <pc:chgData name="Marco Barbone" userId="e4afca254f8b4a11" providerId="LiveId" clId="{F6FC6199-DC40-42B6-9574-07D15A5E7731}" dt="2021-11-22T12:47:13.216" v="23"/>
        <pc:sldMkLst>
          <pc:docMk/>
          <pc:sldMk cId="1154180153" sldId="715"/>
        </pc:sldMkLst>
      </pc:sldChg>
      <pc:sldChg chg="modSp mod ord">
        <pc:chgData name="Marco Barbone" userId="e4afca254f8b4a11" providerId="LiveId" clId="{F6FC6199-DC40-42B6-9574-07D15A5E7731}" dt="2021-11-23T11:24:40.130" v="278" actId="20577"/>
        <pc:sldMkLst>
          <pc:docMk/>
          <pc:sldMk cId="2830680880" sldId="716"/>
        </pc:sldMkLst>
        <pc:spChg chg="mod">
          <ac:chgData name="Marco Barbone" userId="e4afca254f8b4a11" providerId="LiveId" clId="{F6FC6199-DC40-42B6-9574-07D15A5E7731}" dt="2021-11-23T11:24:40.130" v="278" actId="20577"/>
          <ac:spMkLst>
            <pc:docMk/>
            <pc:sldMk cId="2830680880" sldId="716"/>
            <ac:spMk id="3" creationId="{80394FB5-12D8-4C4D-8787-C2D17F053D58}"/>
          </ac:spMkLst>
        </pc:spChg>
      </pc:sldChg>
      <pc:sldChg chg="addSp modSp mod modAnim">
        <pc:chgData name="Marco Barbone" userId="e4afca254f8b4a11" providerId="LiveId" clId="{F6FC6199-DC40-42B6-9574-07D15A5E7731}" dt="2021-11-23T11:21:19.784" v="276"/>
        <pc:sldMkLst>
          <pc:docMk/>
          <pc:sldMk cId="1162293060" sldId="717"/>
        </pc:sldMkLst>
        <pc:spChg chg="mod">
          <ac:chgData name="Marco Barbone" userId="e4afca254f8b4a11" providerId="LiveId" clId="{F6FC6199-DC40-42B6-9574-07D15A5E7731}" dt="2021-11-23T11:19:17.720" v="245" actId="20577"/>
          <ac:spMkLst>
            <pc:docMk/>
            <pc:sldMk cId="1162293060" sldId="717"/>
            <ac:spMk id="3" creationId="{80394FB5-12D8-4C4D-8787-C2D17F053D58}"/>
          </ac:spMkLst>
        </pc:spChg>
        <pc:spChg chg="add mod">
          <ac:chgData name="Marco Barbone" userId="e4afca254f8b4a11" providerId="LiveId" clId="{F6FC6199-DC40-42B6-9574-07D15A5E7731}" dt="2021-11-23T11:20:30.582" v="250" actId="14100"/>
          <ac:spMkLst>
            <pc:docMk/>
            <pc:sldMk cId="1162293060" sldId="717"/>
            <ac:spMk id="8" creationId="{8B71F965-47DC-4D13-AB78-41A48BFE12C3}"/>
          </ac:spMkLst>
        </pc:spChg>
        <pc:spChg chg="add mod">
          <ac:chgData name="Marco Barbone" userId="e4afca254f8b4a11" providerId="LiveId" clId="{F6FC6199-DC40-42B6-9574-07D15A5E7731}" dt="2021-11-23T11:20:59.740" v="275" actId="207"/>
          <ac:spMkLst>
            <pc:docMk/>
            <pc:sldMk cId="1162293060" sldId="717"/>
            <ac:spMk id="9" creationId="{F5806FC3-D71E-436C-B973-4899AD25572A}"/>
          </ac:spMkLst>
        </pc:spChg>
      </pc:sldChg>
      <pc:sldChg chg="modSp mod">
        <pc:chgData name="Marco Barbone" userId="e4afca254f8b4a11" providerId="LiveId" clId="{F6FC6199-DC40-42B6-9574-07D15A5E7731}" dt="2021-11-23T11:15:27.716" v="194" actId="20577"/>
        <pc:sldMkLst>
          <pc:docMk/>
          <pc:sldMk cId="3801124787" sldId="719"/>
        </pc:sldMkLst>
        <pc:spChg chg="mod">
          <ac:chgData name="Marco Barbone" userId="e4afca254f8b4a11" providerId="LiveId" clId="{F6FC6199-DC40-42B6-9574-07D15A5E7731}" dt="2021-11-23T11:15:27.716" v="194" actId="20577"/>
          <ac:spMkLst>
            <pc:docMk/>
            <pc:sldMk cId="3801124787" sldId="719"/>
            <ac:spMk id="3" creationId="{4FF41FBD-DA98-40F0-BA03-5688C1D2F3AB}"/>
          </ac:spMkLst>
        </pc:spChg>
      </pc:sldChg>
      <pc:sldChg chg="modSp mod">
        <pc:chgData name="Marco Barbone" userId="e4afca254f8b4a11" providerId="LiveId" clId="{F6FC6199-DC40-42B6-9574-07D15A5E7731}" dt="2021-11-23T11:15:59.066" v="195" actId="313"/>
        <pc:sldMkLst>
          <pc:docMk/>
          <pc:sldMk cId="3594951083" sldId="720"/>
        </pc:sldMkLst>
        <pc:spChg chg="mod">
          <ac:chgData name="Marco Barbone" userId="e4afca254f8b4a11" providerId="LiveId" clId="{F6FC6199-DC40-42B6-9574-07D15A5E7731}" dt="2021-11-23T11:15:59.066" v="195" actId="313"/>
          <ac:spMkLst>
            <pc:docMk/>
            <pc:sldMk cId="3594951083" sldId="720"/>
            <ac:spMk id="3" creationId="{80394FB5-12D8-4C4D-8787-C2D17F053D58}"/>
          </ac:spMkLst>
        </pc:spChg>
      </pc:sldChg>
    </pc:docChg>
  </pc:docChgLst>
  <pc:docChgLst>
    <pc:chgData name="Marco Barbone" userId="e4afca254f8b4a11" providerId="LiveId" clId="{CBF16A5F-090A-4966-81AE-9A5D38668CBC}"/>
    <pc:docChg chg="undo custSel addSld delSld modSld sldOrd modMainMaster">
      <pc:chgData name="Marco Barbone" userId="e4afca254f8b4a11" providerId="LiveId" clId="{CBF16A5F-090A-4966-81AE-9A5D38668CBC}" dt="2021-04-12T16:59:12.177" v="5561"/>
      <pc:docMkLst>
        <pc:docMk/>
      </pc:docMkLst>
      <pc:sldChg chg="modSp mod">
        <pc:chgData name="Marco Barbone" userId="e4afca254f8b4a11" providerId="LiveId" clId="{CBF16A5F-090A-4966-81AE-9A5D38668CBC}" dt="2021-04-08T11:29:43.282" v="137" actId="20577"/>
        <pc:sldMkLst>
          <pc:docMk/>
          <pc:sldMk cId="4058368317" sldId="256"/>
        </pc:sldMkLst>
        <pc:spChg chg="mod">
          <ac:chgData name="Marco Barbone" userId="e4afca254f8b4a11" providerId="LiveId" clId="{CBF16A5F-090A-4966-81AE-9A5D38668CBC}" dt="2021-04-08T11:28:12.228" v="77" actId="20577"/>
          <ac:spMkLst>
            <pc:docMk/>
            <pc:sldMk cId="4058368317" sldId="256"/>
            <ac:spMk id="2" creationId="{00000000-0000-0000-0000-000000000000}"/>
          </ac:spMkLst>
        </pc:spChg>
        <pc:spChg chg="mod">
          <ac:chgData name="Marco Barbone" userId="e4afca254f8b4a11" providerId="LiveId" clId="{CBF16A5F-090A-4966-81AE-9A5D38668CBC}" dt="2021-04-08T11:28:08.724" v="67" actId="20577"/>
          <ac:spMkLst>
            <pc:docMk/>
            <pc:sldMk cId="4058368317" sldId="256"/>
            <ac:spMk id="3" creationId="{00000000-0000-0000-0000-000000000000}"/>
          </ac:spMkLst>
        </pc:spChg>
        <pc:spChg chg="mod">
          <ac:chgData name="Marco Barbone" userId="e4afca254f8b4a11" providerId="LiveId" clId="{CBF16A5F-090A-4966-81AE-9A5D38668CBC}" dt="2021-04-08T11:29:21.412" v="126" actId="20577"/>
          <ac:spMkLst>
            <pc:docMk/>
            <pc:sldMk cId="4058368317" sldId="256"/>
            <ac:spMk id="4" creationId="{00000000-0000-0000-0000-000000000000}"/>
          </ac:spMkLst>
        </pc:spChg>
        <pc:spChg chg="mod">
          <ac:chgData name="Marco Barbone" userId="e4afca254f8b4a11" providerId="LiveId" clId="{CBF16A5F-090A-4966-81AE-9A5D38668CBC}" dt="2021-04-08T11:29:34.096" v="127"/>
          <ac:spMkLst>
            <pc:docMk/>
            <pc:sldMk cId="4058368317" sldId="256"/>
            <ac:spMk id="5" creationId="{00000000-0000-0000-0000-000000000000}"/>
          </ac:spMkLst>
        </pc:spChg>
        <pc:spChg chg="mod">
          <ac:chgData name="Marco Barbone" userId="e4afca254f8b4a11" providerId="LiveId" clId="{CBF16A5F-090A-4966-81AE-9A5D38668CBC}" dt="2021-04-08T11:29:43.282" v="137" actId="20577"/>
          <ac:spMkLst>
            <pc:docMk/>
            <pc:sldMk cId="4058368317" sldId="256"/>
            <ac:spMk id="6" creationId="{00000000-0000-0000-0000-000000000000}"/>
          </ac:spMkLst>
        </pc:spChg>
      </pc:sldChg>
      <pc:sldChg chg="addSp delSp modSp new mod">
        <pc:chgData name="Marco Barbone" userId="e4afca254f8b4a11" providerId="LiveId" clId="{CBF16A5F-090A-4966-81AE-9A5D38668CBC}" dt="2021-04-08T11:55:00.496" v="335" actId="20578"/>
        <pc:sldMkLst>
          <pc:docMk/>
          <pc:sldMk cId="688696197" sldId="257"/>
        </pc:sldMkLst>
        <pc:spChg chg="mod">
          <ac:chgData name="Marco Barbone" userId="e4afca254f8b4a11" providerId="LiveId" clId="{CBF16A5F-090A-4966-81AE-9A5D38668CBC}" dt="2021-04-08T11:47:23.638" v="267" actId="20577"/>
          <ac:spMkLst>
            <pc:docMk/>
            <pc:sldMk cId="688696197" sldId="257"/>
            <ac:spMk id="2" creationId="{5139B9FD-F035-4F22-BD8B-2710F040FBD9}"/>
          </ac:spMkLst>
        </pc:spChg>
        <pc:spChg chg="del">
          <ac:chgData name="Marco Barbone" userId="e4afca254f8b4a11" providerId="LiveId" clId="{CBF16A5F-090A-4966-81AE-9A5D38668CBC}" dt="2021-04-08T11:41:13.077" v="221"/>
          <ac:spMkLst>
            <pc:docMk/>
            <pc:sldMk cId="688696197" sldId="257"/>
            <ac:spMk id="3" creationId="{C02F6FA4-C5E0-4B9B-9ACD-4D570413A19E}"/>
          </ac:spMkLst>
        </pc:spChg>
        <pc:spChg chg="mod">
          <ac:chgData name="Marco Barbone" userId="e4afca254f8b4a11" providerId="LiveId" clId="{CBF16A5F-090A-4966-81AE-9A5D38668CBC}" dt="2021-04-08T11:51:56.010" v="333" actId="20577"/>
          <ac:spMkLst>
            <pc:docMk/>
            <pc:sldMk cId="688696197" sldId="257"/>
            <ac:spMk id="7" creationId="{F346E774-E2D5-472D-99B5-B919915A3791}"/>
          </ac:spMkLst>
        </pc:spChg>
        <pc:spChg chg="add del mod">
          <ac:chgData name="Marco Barbone" userId="e4afca254f8b4a11" providerId="LiveId" clId="{CBF16A5F-090A-4966-81AE-9A5D38668CBC}" dt="2021-04-08T11:47:52.656" v="271" actId="22"/>
          <ac:spMkLst>
            <pc:docMk/>
            <pc:sldMk cId="688696197" sldId="257"/>
            <ac:spMk id="13" creationId="{F4B60BC6-2D7E-4EB9-A3AF-A0FCA5CB0A55}"/>
          </ac:spMkLst>
        </pc:spChg>
        <pc:spChg chg="add mod">
          <ac:chgData name="Marco Barbone" userId="e4afca254f8b4a11" providerId="LiveId" clId="{CBF16A5F-090A-4966-81AE-9A5D38668CBC}" dt="2021-04-08T11:55:00.496" v="335" actId="20578"/>
          <ac:spMkLst>
            <pc:docMk/>
            <pc:sldMk cId="688696197" sldId="257"/>
            <ac:spMk id="15" creationId="{8E330D51-0BE5-4F8E-B64C-3BCF99FD1F46}"/>
          </ac:spMkLst>
        </pc:spChg>
        <pc:picChg chg="add mod">
          <ac:chgData name="Marco Barbone" userId="e4afca254f8b4a11" providerId="LiveId" clId="{CBF16A5F-090A-4966-81AE-9A5D38668CBC}" dt="2021-04-08T11:48:42.828" v="288" actId="14100"/>
          <ac:picMkLst>
            <pc:docMk/>
            <pc:sldMk cId="688696197" sldId="257"/>
            <ac:picMk id="1026" creationId="{1563C47C-8758-4C4A-A309-2D7684ADF838}"/>
          </ac:picMkLst>
        </pc:picChg>
        <pc:picChg chg="add del">
          <ac:chgData name="Marco Barbone" userId="e4afca254f8b4a11" providerId="LiveId" clId="{CBF16A5F-090A-4966-81AE-9A5D38668CBC}" dt="2021-04-08T11:41:16.887" v="224"/>
          <ac:picMkLst>
            <pc:docMk/>
            <pc:sldMk cId="688696197" sldId="257"/>
            <ac:picMk id="1028" creationId="{0285FF0E-3B71-4751-8D17-A185231A98D5}"/>
          </ac:picMkLst>
        </pc:picChg>
        <pc:picChg chg="add del mod">
          <ac:chgData name="Marco Barbone" userId="e4afca254f8b4a11" providerId="LiveId" clId="{CBF16A5F-090A-4966-81AE-9A5D38668CBC}" dt="2021-04-08T11:44:18.030" v="232"/>
          <ac:picMkLst>
            <pc:docMk/>
            <pc:sldMk cId="688696197" sldId="257"/>
            <ac:picMk id="1030" creationId="{17809CE3-1CEC-4ED6-AB33-4B8323830281}"/>
          </ac:picMkLst>
        </pc:picChg>
        <pc:picChg chg="add mod">
          <ac:chgData name="Marco Barbone" userId="e4afca254f8b4a11" providerId="LiveId" clId="{CBF16A5F-090A-4966-81AE-9A5D38668CBC}" dt="2021-04-08T11:48:10.924" v="277" actId="1076"/>
          <ac:picMkLst>
            <pc:docMk/>
            <pc:sldMk cId="688696197" sldId="257"/>
            <ac:picMk id="1032" creationId="{3A0DAAA6-CA4A-4F0C-853E-2F95C432083F}"/>
          </ac:picMkLst>
        </pc:picChg>
      </pc:sldChg>
      <pc:sldChg chg="del">
        <pc:chgData name="Marco Barbone" userId="e4afca254f8b4a11" providerId="LiveId" clId="{CBF16A5F-090A-4966-81AE-9A5D38668CBC}" dt="2021-04-08T11:29:52.937" v="138" actId="47"/>
        <pc:sldMkLst>
          <pc:docMk/>
          <pc:sldMk cId="2579516049" sldId="257"/>
        </pc:sldMkLst>
      </pc:sldChg>
      <pc:sldChg chg="new del">
        <pc:chgData name="Marco Barbone" userId="e4afca254f8b4a11" providerId="LiveId" clId="{CBF16A5F-090A-4966-81AE-9A5D38668CBC}" dt="2021-04-08T11:40:50.077" v="191" actId="47"/>
        <pc:sldMkLst>
          <pc:docMk/>
          <pc:sldMk cId="3933245931" sldId="257"/>
        </pc:sldMkLst>
      </pc:sldChg>
      <pc:sldChg chg="del">
        <pc:chgData name="Marco Barbone" userId="e4afca254f8b4a11" providerId="LiveId" clId="{CBF16A5F-090A-4966-81AE-9A5D38668CBC}" dt="2021-04-08T11:35:59.486" v="143" actId="47"/>
        <pc:sldMkLst>
          <pc:docMk/>
          <pc:sldMk cId="1288423565" sldId="258"/>
        </pc:sldMkLst>
      </pc:sldChg>
      <pc:sldChg chg="add del">
        <pc:chgData name="Marco Barbone" userId="e4afca254f8b4a11" providerId="LiveId" clId="{CBF16A5F-090A-4966-81AE-9A5D38668CBC}" dt="2021-04-08T11:40:50.241" v="192" actId="47"/>
        <pc:sldMkLst>
          <pc:docMk/>
          <pc:sldMk cId="1485461167" sldId="258"/>
        </pc:sldMkLst>
      </pc:sldChg>
      <pc:sldChg chg="addSp delSp modSp new mod ord addCm delCm">
        <pc:chgData name="Marco Barbone" userId="e4afca254f8b4a11" providerId="LiveId" clId="{CBF16A5F-090A-4966-81AE-9A5D38668CBC}" dt="2021-04-08T15:05:57.713" v="1001"/>
        <pc:sldMkLst>
          <pc:docMk/>
          <pc:sldMk cId="3801078703" sldId="258"/>
        </pc:sldMkLst>
        <pc:spChg chg="del">
          <ac:chgData name="Marco Barbone" userId="e4afca254f8b4a11" providerId="LiveId" clId="{CBF16A5F-090A-4966-81AE-9A5D38668CBC}" dt="2021-04-08T13:52:26.664" v="508" actId="478"/>
          <ac:spMkLst>
            <pc:docMk/>
            <pc:sldMk cId="3801078703" sldId="258"/>
            <ac:spMk id="2" creationId="{67E84083-24CD-47C7-A1F0-4BD14B8B0672}"/>
          </ac:spMkLst>
        </pc:spChg>
        <pc:spChg chg="del mod">
          <ac:chgData name="Marco Barbone" userId="e4afca254f8b4a11" providerId="LiveId" clId="{CBF16A5F-090A-4966-81AE-9A5D38668CBC}" dt="2021-04-08T13:49:50.478" v="459" actId="478"/>
          <ac:spMkLst>
            <pc:docMk/>
            <pc:sldMk cId="3801078703" sldId="258"/>
            <ac:spMk id="3" creationId="{A8B4B841-1E9E-4447-8BE7-E93B82A9E7EF}"/>
          </ac:spMkLst>
        </pc:spChg>
        <pc:spChg chg="add del mod">
          <ac:chgData name="Marco Barbone" userId="e4afca254f8b4a11" providerId="LiveId" clId="{CBF16A5F-090A-4966-81AE-9A5D38668CBC}" dt="2021-04-08T12:07:37.311" v="391" actId="478"/>
          <ac:spMkLst>
            <pc:docMk/>
            <pc:sldMk cId="3801078703" sldId="258"/>
            <ac:spMk id="8" creationId="{B5F7EF73-936C-0648-85F0-78E2D46A6070}"/>
          </ac:spMkLst>
        </pc:spChg>
        <pc:spChg chg="add del mod">
          <ac:chgData name="Marco Barbone" userId="e4afca254f8b4a11" providerId="LiveId" clId="{CBF16A5F-090A-4966-81AE-9A5D38668CBC}" dt="2021-04-08T12:07:37.311" v="391" actId="478"/>
          <ac:spMkLst>
            <pc:docMk/>
            <pc:sldMk cId="3801078703" sldId="258"/>
            <ac:spMk id="9" creationId="{D7C48B52-924C-B74E-8DCF-FC557C71D770}"/>
          </ac:spMkLst>
        </pc:spChg>
        <pc:spChg chg="add del mod">
          <ac:chgData name="Marco Barbone" userId="e4afca254f8b4a11" providerId="LiveId" clId="{CBF16A5F-090A-4966-81AE-9A5D38668CBC}" dt="2021-04-08T12:07:37.311" v="391" actId="478"/>
          <ac:spMkLst>
            <pc:docMk/>
            <pc:sldMk cId="3801078703" sldId="258"/>
            <ac:spMk id="10" creationId="{0190A4BD-CCF7-CA47-851F-FF8C369AE723}"/>
          </ac:spMkLst>
        </pc:spChg>
        <pc:spChg chg="add del mod">
          <ac:chgData name="Marco Barbone" userId="e4afca254f8b4a11" providerId="LiveId" clId="{CBF16A5F-090A-4966-81AE-9A5D38668CBC}" dt="2021-04-08T12:06:42.172" v="374" actId="478"/>
          <ac:spMkLst>
            <pc:docMk/>
            <pc:sldMk cId="3801078703" sldId="258"/>
            <ac:spMk id="11" creationId="{1C5A1791-9738-7849-ACF5-BC43CFFBCA34}"/>
          </ac:spMkLst>
        </pc:spChg>
        <pc:spChg chg="add del mod">
          <ac:chgData name="Marco Barbone" userId="e4afca254f8b4a11" providerId="LiveId" clId="{CBF16A5F-090A-4966-81AE-9A5D38668CBC}" dt="2021-04-08T12:06:42.959" v="375" actId="478"/>
          <ac:spMkLst>
            <pc:docMk/>
            <pc:sldMk cId="3801078703" sldId="258"/>
            <ac:spMk id="12" creationId="{EF42BDAE-B351-3940-A300-213724752286}"/>
          </ac:spMkLst>
        </pc:spChg>
        <pc:spChg chg="add mod">
          <ac:chgData name="Marco Barbone" userId="e4afca254f8b4a11" providerId="LiveId" clId="{CBF16A5F-090A-4966-81AE-9A5D38668CBC}" dt="2021-04-08T13:49:13.209" v="441" actId="1076"/>
          <ac:spMkLst>
            <pc:docMk/>
            <pc:sldMk cId="3801078703" sldId="258"/>
            <ac:spMk id="13" creationId="{A0A24B71-D86F-2446-BD68-48E39564E7A4}"/>
          </ac:spMkLst>
        </pc:spChg>
        <pc:spChg chg="add mod">
          <ac:chgData name="Marco Barbone" userId="e4afca254f8b4a11" providerId="LiveId" clId="{CBF16A5F-090A-4966-81AE-9A5D38668CBC}" dt="2021-04-08T13:49:13.209" v="441" actId="1076"/>
          <ac:spMkLst>
            <pc:docMk/>
            <pc:sldMk cId="3801078703" sldId="258"/>
            <ac:spMk id="14" creationId="{5C585F43-5FF6-1146-B728-70FC5A1751B2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15" creationId="{00C82FB1-A0F9-4F3B-83D6-C8AC11CE1480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16" creationId="{6A086674-EA24-4B42-877D-7F7AFFA66E8A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17" creationId="{4111FDBF-643A-482E-AFA8-C3CA282BBFC0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18" creationId="{E07C0564-A1B9-44BC-B625-5CA5B37EE996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19" creationId="{4F202F1A-CE80-4EEC-86B1-A2DE5C972988}"/>
          </ac:spMkLst>
        </pc:spChg>
        <pc:spChg chg="add mod">
          <ac:chgData name="Marco Barbone" userId="e4afca254f8b4a11" providerId="LiveId" clId="{CBF16A5F-090A-4966-81AE-9A5D38668CBC}" dt="2021-04-08T12:05:28.610" v="342" actId="571"/>
          <ac:spMkLst>
            <pc:docMk/>
            <pc:sldMk cId="3801078703" sldId="258"/>
            <ac:spMk id="20" creationId="{CFCE1B05-585A-4901-8E57-621F643C0C8E}"/>
          </ac:spMkLst>
        </pc:spChg>
        <pc:spChg chg="add del mod">
          <ac:chgData name="Marco Barbone" userId="e4afca254f8b4a11" providerId="LiveId" clId="{CBF16A5F-090A-4966-81AE-9A5D38668CBC}" dt="2021-04-08T12:07:37.311" v="391" actId="478"/>
          <ac:spMkLst>
            <pc:docMk/>
            <pc:sldMk cId="3801078703" sldId="258"/>
            <ac:spMk id="21" creationId="{15813CAF-F4AC-4C3B-8ACB-5019CC74D41D}"/>
          </ac:spMkLst>
        </pc:spChg>
        <pc:spChg chg="add mod">
          <ac:chgData name="Marco Barbone" userId="e4afca254f8b4a11" providerId="LiveId" clId="{CBF16A5F-090A-4966-81AE-9A5D38668CBC}" dt="2021-04-08T13:49:13.209" v="441" actId="1076"/>
          <ac:spMkLst>
            <pc:docMk/>
            <pc:sldMk cId="3801078703" sldId="258"/>
            <ac:spMk id="22" creationId="{410C85B2-63D7-45D2-A245-61165209B5DF}"/>
          </ac:spMkLst>
        </pc:spChg>
        <pc:spChg chg="add del mod">
          <ac:chgData name="Marco Barbone" userId="e4afca254f8b4a11" providerId="LiveId" clId="{CBF16A5F-090A-4966-81AE-9A5D38668CBC}" dt="2021-04-08T13:48:21.231" v="432" actId="478"/>
          <ac:spMkLst>
            <pc:docMk/>
            <pc:sldMk cId="3801078703" sldId="258"/>
            <ac:spMk id="23" creationId="{5B2C0FEC-EE47-4B2C-AE0F-81DC372F93BE}"/>
          </ac:spMkLst>
        </pc:spChg>
        <pc:spChg chg="add mod">
          <ac:chgData name="Marco Barbone" userId="e4afca254f8b4a11" providerId="LiveId" clId="{CBF16A5F-090A-4966-81AE-9A5D38668CBC}" dt="2021-04-08T13:49:34.007" v="447" actId="1076"/>
          <ac:spMkLst>
            <pc:docMk/>
            <pc:sldMk cId="3801078703" sldId="258"/>
            <ac:spMk id="24" creationId="{F258F1D0-4496-4196-AB5C-BA9980EC0E9D}"/>
          </ac:spMkLst>
        </pc:spChg>
        <pc:spChg chg="add mod">
          <ac:chgData name="Marco Barbone" userId="e4afca254f8b4a11" providerId="LiveId" clId="{CBF16A5F-090A-4966-81AE-9A5D38668CBC}" dt="2021-04-08T13:49:13.209" v="441" actId="1076"/>
          <ac:spMkLst>
            <pc:docMk/>
            <pc:sldMk cId="3801078703" sldId="258"/>
            <ac:spMk id="25" creationId="{25AF9574-0AA9-4A3C-A41B-147BF55E035D}"/>
          </ac:spMkLst>
        </pc:spChg>
        <pc:spChg chg="add mod">
          <ac:chgData name="Marco Barbone" userId="e4afca254f8b4a11" providerId="LiveId" clId="{CBF16A5F-090A-4966-81AE-9A5D38668CBC}" dt="2021-04-08T13:49:39.689" v="458" actId="20577"/>
          <ac:spMkLst>
            <pc:docMk/>
            <pc:sldMk cId="3801078703" sldId="258"/>
            <ac:spMk id="26" creationId="{AFAF0D70-97E9-491E-B907-E2FF56EB8363}"/>
          </ac:spMkLst>
        </pc:spChg>
        <pc:spChg chg="add mod">
          <ac:chgData name="Marco Barbone" userId="e4afca254f8b4a11" providerId="LiveId" clId="{CBF16A5F-090A-4966-81AE-9A5D38668CBC}" dt="2021-04-08T13:49:54.723" v="461" actId="1076"/>
          <ac:spMkLst>
            <pc:docMk/>
            <pc:sldMk cId="3801078703" sldId="258"/>
            <ac:spMk id="27" creationId="{E108A98E-BFDA-4A54-8B93-E538CA7EE866}"/>
          </ac:spMkLst>
        </pc:spChg>
        <pc:spChg chg="add mod">
          <ac:chgData name="Marco Barbone" userId="e4afca254f8b4a11" providerId="LiveId" clId="{CBF16A5F-090A-4966-81AE-9A5D38668CBC}" dt="2021-04-08T13:49:54.723" v="461" actId="1076"/>
          <ac:spMkLst>
            <pc:docMk/>
            <pc:sldMk cId="3801078703" sldId="258"/>
            <ac:spMk id="28" creationId="{F2545F68-9FC2-46D3-86F2-1FE105F035B9}"/>
          </ac:spMkLst>
        </pc:spChg>
        <pc:spChg chg="add mod">
          <ac:chgData name="Marco Barbone" userId="e4afca254f8b4a11" providerId="LiveId" clId="{CBF16A5F-090A-4966-81AE-9A5D38668CBC}" dt="2021-04-08T13:49:54.723" v="461" actId="1076"/>
          <ac:spMkLst>
            <pc:docMk/>
            <pc:sldMk cId="3801078703" sldId="258"/>
            <ac:spMk id="29" creationId="{3145103D-6CA8-4875-A4F1-33B24DF0E6AC}"/>
          </ac:spMkLst>
        </pc:spChg>
        <pc:spChg chg="add mod">
          <ac:chgData name="Marco Barbone" userId="e4afca254f8b4a11" providerId="LiveId" clId="{CBF16A5F-090A-4966-81AE-9A5D38668CBC}" dt="2021-04-08T13:50:13.127" v="465" actId="1076"/>
          <ac:spMkLst>
            <pc:docMk/>
            <pc:sldMk cId="3801078703" sldId="258"/>
            <ac:spMk id="30" creationId="{E28CE64B-770B-4E9F-992E-7174013F0E2D}"/>
          </ac:spMkLst>
        </pc:spChg>
        <pc:spChg chg="add mod">
          <ac:chgData name="Marco Barbone" userId="e4afca254f8b4a11" providerId="LiveId" clId="{CBF16A5F-090A-4966-81AE-9A5D38668CBC}" dt="2021-04-08T13:49:54.723" v="461" actId="1076"/>
          <ac:spMkLst>
            <pc:docMk/>
            <pc:sldMk cId="3801078703" sldId="258"/>
            <ac:spMk id="31" creationId="{6A37D1E7-9C6D-40CB-BE5E-897906128EB1}"/>
          </ac:spMkLst>
        </pc:spChg>
        <pc:spChg chg="add del mod">
          <ac:chgData name="Marco Barbone" userId="e4afca254f8b4a11" providerId="LiveId" clId="{CBF16A5F-090A-4966-81AE-9A5D38668CBC}" dt="2021-04-08T13:49:58.860" v="462" actId="478"/>
          <ac:spMkLst>
            <pc:docMk/>
            <pc:sldMk cId="3801078703" sldId="258"/>
            <ac:spMk id="32" creationId="{432CDF5B-08FA-4E70-8DB8-478FF7649A39}"/>
          </ac:spMkLst>
        </pc:spChg>
        <pc:spChg chg="add mod">
          <ac:chgData name="Marco Barbone" userId="e4afca254f8b4a11" providerId="LiveId" clId="{CBF16A5F-090A-4966-81AE-9A5D38668CBC}" dt="2021-04-08T13:52:03.537" v="481" actId="1076"/>
          <ac:spMkLst>
            <pc:docMk/>
            <pc:sldMk cId="3801078703" sldId="258"/>
            <ac:spMk id="33" creationId="{E4407E91-4F9D-45D8-99FC-B7FAE784D235}"/>
          </ac:spMkLst>
        </pc:spChg>
        <pc:spChg chg="add mod">
          <ac:chgData name="Marco Barbone" userId="e4afca254f8b4a11" providerId="LiveId" clId="{CBF16A5F-090A-4966-81AE-9A5D38668CBC}" dt="2021-04-08T13:52:03.537" v="481" actId="1076"/>
          <ac:spMkLst>
            <pc:docMk/>
            <pc:sldMk cId="3801078703" sldId="258"/>
            <ac:spMk id="34" creationId="{67EBBB5F-B63D-4D31-9C64-475C0BA408AE}"/>
          </ac:spMkLst>
        </pc:spChg>
        <pc:spChg chg="add del mod">
          <ac:chgData name="Marco Barbone" userId="e4afca254f8b4a11" providerId="LiveId" clId="{CBF16A5F-090A-4966-81AE-9A5D38668CBC}" dt="2021-04-08T13:50:26.738" v="469" actId="478"/>
          <ac:spMkLst>
            <pc:docMk/>
            <pc:sldMk cId="3801078703" sldId="258"/>
            <ac:spMk id="35" creationId="{0CF5B8C3-3ED8-493C-86D9-71D087C1AEC8}"/>
          </ac:spMkLst>
        </pc:spChg>
        <pc:spChg chg="add mod">
          <ac:chgData name="Marco Barbone" userId="e4afca254f8b4a11" providerId="LiveId" clId="{CBF16A5F-090A-4966-81AE-9A5D38668CBC}" dt="2021-04-08T13:52:03.537" v="481" actId="1076"/>
          <ac:spMkLst>
            <pc:docMk/>
            <pc:sldMk cId="3801078703" sldId="258"/>
            <ac:spMk id="36" creationId="{46C58064-D281-40ED-920D-656C9FA7BE74}"/>
          </ac:spMkLst>
        </pc:spChg>
        <pc:spChg chg="add del mod">
          <ac:chgData name="Marco Barbone" userId="e4afca254f8b4a11" providerId="LiveId" clId="{CBF16A5F-090A-4966-81AE-9A5D38668CBC}" dt="2021-04-08T13:50:25.411" v="468" actId="478"/>
          <ac:spMkLst>
            <pc:docMk/>
            <pc:sldMk cId="3801078703" sldId="258"/>
            <ac:spMk id="37" creationId="{1F9A9BB5-474B-413B-8848-C00CC990B127}"/>
          </ac:spMkLst>
        </pc:spChg>
        <pc:spChg chg="add mod">
          <ac:chgData name="Marco Barbone" userId="e4afca254f8b4a11" providerId="LiveId" clId="{CBF16A5F-090A-4966-81AE-9A5D38668CBC}" dt="2021-04-08T13:52:03.537" v="481" actId="1076"/>
          <ac:spMkLst>
            <pc:docMk/>
            <pc:sldMk cId="3801078703" sldId="258"/>
            <ac:spMk id="38" creationId="{5A1594C7-DEDE-4E6B-A6B1-286E1295876E}"/>
          </ac:spMkLst>
        </pc:spChg>
        <pc:spChg chg="add mod">
          <ac:chgData name="Marco Barbone" userId="e4afca254f8b4a11" providerId="LiveId" clId="{CBF16A5F-090A-4966-81AE-9A5D38668CBC}" dt="2021-04-08T13:54:34.791" v="653" actId="1076"/>
          <ac:spMkLst>
            <pc:docMk/>
            <pc:sldMk cId="3801078703" sldId="258"/>
            <ac:spMk id="39" creationId="{8856DC9F-36FD-41DD-8368-A8E8D6E6F7FE}"/>
          </ac:spMkLst>
        </pc:spChg>
        <pc:spChg chg="add mod">
          <ac:chgData name="Marco Barbone" userId="e4afca254f8b4a11" providerId="LiveId" clId="{CBF16A5F-090A-4966-81AE-9A5D38668CBC}" dt="2021-04-08T13:54:37.946" v="654" actId="1076"/>
          <ac:spMkLst>
            <pc:docMk/>
            <pc:sldMk cId="3801078703" sldId="258"/>
            <ac:spMk id="40" creationId="{1B794F42-83AF-4F74-A5D9-1593AA809716}"/>
          </ac:spMkLst>
        </pc:spChg>
        <pc:spChg chg="add mod">
          <ac:chgData name="Marco Barbone" userId="e4afca254f8b4a11" providerId="LiveId" clId="{CBF16A5F-090A-4966-81AE-9A5D38668CBC}" dt="2021-04-08T13:54:41.016" v="655" actId="1076"/>
          <ac:spMkLst>
            <pc:docMk/>
            <pc:sldMk cId="3801078703" sldId="258"/>
            <ac:spMk id="41" creationId="{865ED7DF-41EE-442E-B2E8-AC708B4EF0F7}"/>
          </ac:spMkLst>
        </pc:spChg>
        <pc:spChg chg="add mod">
          <ac:chgData name="Marco Barbone" userId="e4afca254f8b4a11" providerId="LiveId" clId="{CBF16A5F-090A-4966-81AE-9A5D38668CBC}" dt="2021-04-08T15:01:50.211" v="901" actId="1076"/>
          <ac:spMkLst>
            <pc:docMk/>
            <pc:sldMk cId="3801078703" sldId="258"/>
            <ac:spMk id="44" creationId="{3D102652-330D-4A40-97EA-2C4D63322816}"/>
          </ac:spMkLst>
        </pc:spChg>
        <pc:spChg chg="add mod">
          <ac:chgData name="Marco Barbone" userId="e4afca254f8b4a11" providerId="LiveId" clId="{CBF16A5F-090A-4966-81AE-9A5D38668CBC}" dt="2021-04-08T13:56:11.842" v="683" actId="1076"/>
          <ac:spMkLst>
            <pc:docMk/>
            <pc:sldMk cId="3801078703" sldId="258"/>
            <ac:spMk id="45" creationId="{6DC0CA6A-2F6B-4076-9DE8-8A4CAA2B5D05}"/>
          </ac:spMkLst>
        </pc:spChg>
        <pc:spChg chg="add mod">
          <ac:chgData name="Marco Barbone" userId="e4afca254f8b4a11" providerId="LiveId" clId="{CBF16A5F-090A-4966-81AE-9A5D38668CBC}" dt="2021-04-08T13:56:11.842" v="683" actId="1076"/>
          <ac:spMkLst>
            <pc:docMk/>
            <pc:sldMk cId="3801078703" sldId="258"/>
            <ac:spMk id="46" creationId="{10B289E4-6BC3-4290-815C-BC3CB304435E}"/>
          </ac:spMkLst>
        </pc:spChg>
        <pc:spChg chg="add mod">
          <ac:chgData name="Marco Barbone" userId="e4afca254f8b4a11" providerId="LiveId" clId="{CBF16A5F-090A-4966-81AE-9A5D38668CBC}" dt="2021-04-08T15:01:11.799" v="885" actId="1076"/>
          <ac:spMkLst>
            <pc:docMk/>
            <pc:sldMk cId="3801078703" sldId="258"/>
            <ac:spMk id="47" creationId="{694E4E39-4390-4455-A9BB-713A8061E97C}"/>
          </ac:spMkLst>
        </pc:spChg>
        <pc:cxnChg chg="add mod">
          <ac:chgData name="Marco Barbone" userId="e4afca254f8b4a11" providerId="LiveId" clId="{CBF16A5F-090A-4966-81AE-9A5D38668CBC}" dt="2021-04-08T13:53:46.888" v="600" actId="1076"/>
          <ac:cxnSpMkLst>
            <pc:docMk/>
            <pc:sldMk cId="3801078703" sldId="258"/>
            <ac:cxnSpMk id="43" creationId="{E25B09FC-E9AE-4DD2-BA99-68720022B05A}"/>
          </ac:cxnSpMkLst>
        </pc:cxnChg>
      </pc:sldChg>
      <pc:sldChg chg="add del">
        <pc:chgData name="Marco Barbone" userId="e4afca254f8b4a11" providerId="LiveId" clId="{CBF16A5F-090A-4966-81AE-9A5D38668CBC}" dt="2021-04-08T13:56:55.469" v="685"/>
        <pc:sldMkLst>
          <pc:docMk/>
          <pc:sldMk cId="924704530" sldId="259"/>
        </pc:sldMkLst>
      </pc:sldChg>
      <pc:sldChg chg="add del">
        <pc:chgData name="Marco Barbone" userId="e4afca254f8b4a11" providerId="LiveId" clId="{CBF16A5F-090A-4966-81AE-9A5D38668CBC}" dt="2021-04-08T11:40:50.741" v="193" actId="47"/>
        <pc:sldMkLst>
          <pc:docMk/>
          <pc:sldMk cId="1624914787" sldId="259"/>
        </pc:sldMkLst>
      </pc:sldChg>
      <pc:sldChg chg="del">
        <pc:chgData name="Marco Barbone" userId="e4afca254f8b4a11" providerId="LiveId" clId="{CBF16A5F-090A-4966-81AE-9A5D38668CBC}" dt="2021-04-08T11:31:28.963" v="139" actId="47"/>
        <pc:sldMkLst>
          <pc:docMk/>
          <pc:sldMk cId="2215148943" sldId="259"/>
        </pc:sldMkLst>
      </pc:sldChg>
      <pc:sldChg chg="new del">
        <pc:chgData name="Marco Barbone" userId="e4afca254f8b4a11" providerId="LiveId" clId="{CBF16A5F-090A-4966-81AE-9A5D38668CBC}" dt="2021-04-08T11:35:59.684" v="144" actId="47"/>
        <pc:sldMkLst>
          <pc:docMk/>
          <pc:sldMk cId="3607797872" sldId="259"/>
        </pc:sldMkLst>
      </pc:sldChg>
      <pc:sldChg chg="del">
        <pc:chgData name="Marco Barbone" userId="e4afca254f8b4a11" providerId="LiveId" clId="{CBF16A5F-090A-4966-81AE-9A5D38668CBC}" dt="2021-04-08T11:31:28.963" v="139" actId="47"/>
        <pc:sldMkLst>
          <pc:docMk/>
          <pc:sldMk cId="1769181773" sldId="260"/>
        </pc:sldMkLst>
      </pc:sldChg>
      <pc:sldChg chg="add del">
        <pc:chgData name="Marco Barbone" userId="e4afca254f8b4a11" providerId="LiveId" clId="{CBF16A5F-090A-4966-81AE-9A5D38668CBC}" dt="2021-04-08T11:40:50.774" v="194" actId="47"/>
        <pc:sldMkLst>
          <pc:docMk/>
          <pc:sldMk cId="1802109964" sldId="260"/>
        </pc:sldMkLst>
      </pc:sldChg>
      <pc:sldChg chg="add del">
        <pc:chgData name="Marco Barbone" userId="e4afca254f8b4a11" providerId="LiveId" clId="{CBF16A5F-090A-4966-81AE-9A5D38668CBC}" dt="2021-04-08T11:40:50.807" v="195" actId="47"/>
        <pc:sldMkLst>
          <pc:docMk/>
          <pc:sldMk cId="227380869" sldId="261"/>
        </pc:sldMkLst>
      </pc:sldChg>
      <pc:sldChg chg="modSp del mod">
        <pc:chgData name="Marco Barbone" userId="e4afca254f8b4a11" providerId="LiveId" clId="{CBF16A5F-090A-4966-81AE-9A5D38668CBC}" dt="2021-04-08T11:31:28.963" v="139" actId="47"/>
        <pc:sldMkLst>
          <pc:docMk/>
          <pc:sldMk cId="408105533" sldId="261"/>
        </pc:sldMkLst>
        <pc:spChg chg="mod">
          <ac:chgData name="Marco Barbone" userId="e4afca254f8b4a11" providerId="LiveId" clId="{CBF16A5F-090A-4966-81AE-9A5D38668CBC}" dt="2021-04-08T11:27:57.730" v="34" actId="20577"/>
          <ac:spMkLst>
            <pc:docMk/>
            <pc:sldMk cId="408105533" sldId="261"/>
            <ac:spMk id="3" creationId="{00000000-0000-0000-0000-000000000000}"/>
          </ac:spMkLst>
        </pc:spChg>
      </pc:sldChg>
      <pc:sldChg chg="del">
        <pc:chgData name="Marco Barbone" userId="e4afca254f8b4a11" providerId="LiveId" clId="{CBF16A5F-090A-4966-81AE-9A5D38668CBC}" dt="2021-04-08T11:31:28.963" v="139" actId="47"/>
        <pc:sldMkLst>
          <pc:docMk/>
          <pc:sldMk cId="1899137300" sldId="262"/>
        </pc:sldMkLst>
      </pc:sldChg>
      <pc:sldChg chg="add del">
        <pc:chgData name="Marco Barbone" userId="e4afca254f8b4a11" providerId="LiveId" clId="{CBF16A5F-090A-4966-81AE-9A5D38668CBC}" dt="2021-04-08T11:40:50.840" v="196" actId="47"/>
        <pc:sldMkLst>
          <pc:docMk/>
          <pc:sldMk cId="2621172514" sldId="262"/>
        </pc:sldMkLst>
      </pc:sldChg>
      <pc:sldChg chg="del">
        <pc:chgData name="Marco Barbone" userId="e4afca254f8b4a11" providerId="LiveId" clId="{CBF16A5F-090A-4966-81AE-9A5D38668CBC}" dt="2021-04-08T11:31:28.963" v="139" actId="47"/>
        <pc:sldMkLst>
          <pc:docMk/>
          <pc:sldMk cId="2046671382" sldId="263"/>
        </pc:sldMkLst>
      </pc:sldChg>
      <pc:sldChg chg="add del">
        <pc:chgData name="Marco Barbone" userId="e4afca254f8b4a11" providerId="LiveId" clId="{CBF16A5F-090A-4966-81AE-9A5D38668CBC}" dt="2021-04-08T11:40:50.873" v="197" actId="47"/>
        <pc:sldMkLst>
          <pc:docMk/>
          <pc:sldMk cId="2748362041" sldId="263"/>
        </pc:sldMkLst>
      </pc:sldChg>
      <pc:sldChg chg="add del">
        <pc:chgData name="Marco Barbone" userId="e4afca254f8b4a11" providerId="LiveId" clId="{CBF16A5F-090A-4966-81AE-9A5D38668CBC}" dt="2021-04-08T11:40:50.906" v="198" actId="47"/>
        <pc:sldMkLst>
          <pc:docMk/>
          <pc:sldMk cId="1399894011" sldId="264"/>
        </pc:sldMkLst>
      </pc:sldChg>
      <pc:sldChg chg="del">
        <pc:chgData name="Marco Barbone" userId="e4afca254f8b4a11" providerId="LiveId" clId="{CBF16A5F-090A-4966-81AE-9A5D38668CBC}" dt="2021-04-08T11:31:28.963" v="139" actId="47"/>
        <pc:sldMkLst>
          <pc:docMk/>
          <pc:sldMk cId="3939825726" sldId="264"/>
        </pc:sldMkLst>
      </pc:sldChg>
      <pc:sldChg chg="add del">
        <pc:chgData name="Marco Barbone" userId="e4afca254f8b4a11" providerId="LiveId" clId="{CBF16A5F-090A-4966-81AE-9A5D38668CBC}" dt="2021-04-08T11:40:50.939" v="199" actId="47"/>
        <pc:sldMkLst>
          <pc:docMk/>
          <pc:sldMk cId="2114368064" sldId="265"/>
        </pc:sldMkLst>
      </pc:sldChg>
      <pc:sldChg chg="add del">
        <pc:chgData name="Marco Barbone" userId="e4afca254f8b4a11" providerId="LiveId" clId="{CBF16A5F-090A-4966-81AE-9A5D38668CBC}" dt="2021-04-08T11:40:50.972" v="200" actId="47"/>
        <pc:sldMkLst>
          <pc:docMk/>
          <pc:sldMk cId="3034162698" sldId="266"/>
        </pc:sldMkLst>
      </pc:sldChg>
      <pc:sldChg chg="add del">
        <pc:chgData name="Marco Barbone" userId="e4afca254f8b4a11" providerId="LiveId" clId="{CBF16A5F-090A-4966-81AE-9A5D38668CBC}" dt="2021-04-08T11:40:51.007" v="201" actId="47"/>
        <pc:sldMkLst>
          <pc:docMk/>
          <pc:sldMk cId="831911608" sldId="267"/>
        </pc:sldMkLst>
      </pc:sldChg>
      <pc:sldChg chg="add del">
        <pc:chgData name="Marco Barbone" userId="e4afca254f8b4a11" providerId="LiveId" clId="{CBF16A5F-090A-4966-81AE-9A5D38668CBC}" dt="2021-04-08T11:40:51.038" v="202" actId="47"/>
        <pc:sldMkLst>
          <pc:docMk/>
          <pc:sldMk cId="512234645" sldId="268"/>
        </pc:sldMkLst>
      </pc:sldChg>
      <pc:sldChg chg="add del">
        <pc:chgData name="Marco Barbone" userId="e4afca254f8b4a11" providerId="LiveId" clId="{CBF16A5F-090A-4966-81AE-9A5D38668CBC}" dt="2021-04-08T11:40:51.071" v="203" actId="47"/>
        <pc:sldMkLst>
          <pc:docMk/>
          <pc:sldMk cId="968984789" sldId="269"/>
        </pc:sldMkLst>
      </pc:sldChg>
      <pc:sldChg chg="add del">
        <pc:chgData name="Marco Barbone" userId="e4afca254f8b4a11" providerId="LiveId" clId="{CBF16A5F-090A-4966-81AE-9A5D38668CBC}" dt="2021-04-08T11:40:51.104" v="204" actId="47"/>
        <pc:sldMkLst>
          <pc:docMk/>
          <pc:sldMk cId="3874824245" sldId="270"/>
        </pc:sldMkLst>
      </pc:sldChg>
      <pc:sldChg chg="add del">
        <pc:chgData name="Marco Barbone" userId="e4afca254f8b4a11" providerId="LiveId" clId="{CBF16A5F-090A-4966-81AE-9A5D38668CBC}" dt="2021-04-08T11:40:51.137" v="205" actId="47"/>
        <pc:sldMkLst>
          <pc:docMk/>
          <pc:sldMk cId="3997634942" sldId="271"/>
        </pc:sldMkLst>
      </pc:sldChg>
      <pc:sldChg chg="add del">
        <pc:chgData name="Marco Barbone" userId="e4afca254f8b4a11" providerId="LiveId" clId="{CBF16A5F-090A-4966-81AE-9A5D38668CBC}" dt="2021-04-08T11:40:51.170" v="206" actId="47"/>
        <pc:sldMkLst>
          <pc:docMk/>
          <pc:sldMk cId="3794312151" sldId="272"/>
        </pc:sldMkLst>
      </pc:sldChg>
      <pc:sldChg chg="delSp modSp add del mod delAnim">
        <pc:chgData name="Marco Barbone" userId="e4afca254f8b4a11" providerId="LiveId" clId="{CBF16A5F-090A-4966-81AE-9A5D38668CBC}" dt="2021-04-08T14:00:59.137" v="734" actId="20577"/>
        <pc:sldMkLst>
          <pc:docMk/>
          <pc:sldMk cId="0" sldId="273"/>
        </pc:sldMkLst>
        <pc:spChg chg="mod">
          <ac:chgData name="Marco Barbone" userId="e4afca254f8b4a11" providerId="LiveId" clId="{CBF16A5F-090A-4966-81AE-9A5D38668CBC}" dt="2021-04-08T14:00:06.096" v="720" actId="1076"/>
          <ac:spMkLst>
            <pc:docMk/>
            <pc:sldMk cId="0" sldId="273"/>
            <ac:spMk id="39938" creationId="{B0C907A8-1685-4380-A950-C70D3EE833EF}"/>
          </ac:spMkLst>
        </pc:spChg>
        <pc:spChg chg="mod">
          <ac:chgData name="Marco Barbone" userId="e4afca254f8b4a11" providerId="LiveId" clId="{CBF16A5F-090A-4966-81AE-9A5D38668CBC}" dt="2021-04-08T14:00:59.137" v="734" actId="20577"/>
          <ac:spMkLst>
            <pc:docMk/>
            <pc:sldMk cId="0" sldId="273"/>
            <ac:spMk id="39941" creationId="{7AA9E5CF-A9D8-42D0-A7C2-811BB3A5BE3A}"/>
          </ac:spMkLst>
        </pc:spChg>
        <pc:grpChg chg="del mod">
          <ac:chgData name="Marco Barbone" userId="e4afca254f8b4a11" providerId="LiveId" clId="{CBF16A5F-090A-4966-81AE-9A5D38668CBC}" dt="2021-04-08T14:00:21.377" v="724" actId="478"/>
          <ac:grpSpMkLst>
            <pc:docMk/>
            <pc:sldMk cId="0" sldId="273"/>
            <ac:grpSpMk id="20" creationId="{B767FE34-C971-4BFE-A30C-27DB404C43E1}"/>
          </ac:grpSpMkLst>
        </pc:grpChg>
        <pc:picChg chg="mod">
          <ac:chgData name="Marco Barbone" userId="e4afca254f8b4a11" providerId="LiveId" clId="{CBF16A5F-090A-4966-81AE-9A5D38668CBC}" dt="2021-04-08T14:00:41.587" v="730" actId="14100"/>
          <ac:picMkLst>
            <pc:docMk/>
            <pc:sldMk cId="0" sldId="273"/>
            <ac:picMk id="3" creationId="{6177854E-7D5D-45F3-AAD1-6EA40C6C9356}"/>
          </ac:picMkLst>
        </pc:pic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4" creationId="{CE7F7CDE-99A8-469B-AB58-CC62521BA9A8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5" creationId="{7A75DEA1-192A-4B73-87A7-A6D9FFA641B6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6" creationId="{74EBD7A9-2083-49C9-8D81-75FFB8B49A28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7" creationId="{7B3933AD-CCE0-44BA-B23F-7A32DD8ACEDB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8" creationId="{537CE0A7-8DB7-4EEB-8C9D-4689E5F85897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49" creationId="{F10CE012-C549-4FE0-B0DF-A35B593DBE69}"/>
          </ac:cxnSpMkLst>
        </pc:cxnChg>
        <pc:cxnChg chg="mod">
          <ac:chgData name="Marco Barbone" userId="e4afca254f8b4a11" providerId="LiveId" clId="{CBF16A5F-090A-4966-81AE-9A5D38668CBC}" dt="2021-04-08T13:58:20.206" v="696" actId="1076"/>
          <ac:cxnSpMkLst>
            <pc:docMk/>
            <pc:sldMk cId="0" sldId="273"/>
            <ac:cxnSpMk id="39950" creationId="{8E1FFB93-FF6D-49C6-9038-81CDCD739650}"/>
          </ac:cxnSpMkLst>
        </pc:cxnChg>
      </pc:sldChg>
      <pc:sldChg chg="add del">
        <pc:chgData name="Marco Barbone" userId="e4afca254f8b4a11" providerId="LiveId" clId="{CBF16A5F-090A-4966-81AE-9A5D38668CBC}" dt="2021-04-08T11:40:51.203" v="207" actId="47"/>
        <pc:sldMkLst>
          <pc:docMk/>
          <pc:sldMk cId="3183870165" sldId="273"/>
        </pc:sldMkLst>
      </pc:sldChg>
      <pc:sldChg chg="addSp delSp modSp add mod">
        <pc:chgData name="Marco Barbone" userId="e4afca254f8b4a11" providerId="LiveId" clId="{CBF16A5F-090A-4966-81AE-9A5D38668CBC}" dt="2021-04-08T14:05:44.851" v="804" actId="403"/>
        <pc:sldMkLst>
          <pc:docMk/>
          <pc:sldMk cId="0" sldId="274"/>
        </pc:sldMkLst>
        <pc:spChg chg="add del mod">
          <ac:chgData name="Marco Barbone" userId="e4afca254f8b4a11" providerId="LiveId" clId="{CBF16A5F-090A-4966-81AE-9A5D38668CBC}" dt="2021-04-08T14:01:41.928" v="741" actId="478"/>
          <ac:spMkLst>
            <pc:docMk/>
            <pc:sldMk cId="0" sldId="274"/>
            <ac:spMk id="3" creationId="{F097228F-AF2A-4C4F-BCF5-D0031831A839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" creationId="{BCB4FFA5-0F1A-4A36-8D39-F0B778D8D061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6" creationId="{6C31E220-3AD1-4699-AD06-F2AA726213A2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9" creationId="{6A147829-D2F8-48E9-810F-AF7CE7B40CC2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0" creationId="{A6D84EBC-A13E-4262-9A81-D5C6B0EE7798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1" creationId="{6979A369-8B9C-4047-B4D9-7BC4E64DB8AE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2" creationId="{8C9036C5-6FD2-4189-A5CE-409D1F318296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3" creationId="{3394EB84-9619-46A4-B67C-3EE6DC936B7D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4" creationId="{AEB20C3E-AABA-4470-8CC4-B55A459DEDA9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15" creationId="{CFF02DFD-FDD2-4D7E-BB3B-D69EEAFB4775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29" creationId="{655DDDA4-F212-42BD-88FB-B6B906C81B41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38" creationId="{BDC4DC0E-4F21-45ED-8DFA-694779557472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41" creationId="{49029194-9A67-4389-B68F-96F263798AE2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48" creationId="{D73FF6FA-2BB1-41C5-B7AD-F1A2DB541E6F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0" creationId="{09A91E17-39D3-4F91-9F1D-6A75C7801531}"/>
          </ac:spMkLst>
        </pc:spChg>
        <pc:spChg chg="add mod">
          <ac:chgData name="Marco Barbone" userId="e4afca254f8b4a11" providerId="LiveId" clId="{CBF16A5F-090A-4966-81AE-9A5D38668CBC}" dt="2021-04-08T14:05:44.851" v="804" actId="403"/>
          <ac:spMkLst>
            <pc:docMk/>
            <pc:sldMk cId="0" sldId="274"/>
            <ac:spMk id="51" creationId="{7BF983FD-90F3-4038-987F-9CE1108F2F91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4" creationId="{D8E77DC0-5C5F-4019-9A61-E70A58B0A94B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6" creationId="{5E6A404D-0F18-44E2-8E7D-551C3DFA6806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7" creationId="{92EF49FD-5487-4805-89B6-B929EBF16785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8" creationId="{DD4F6599-40B1-45C9-9CA6-2E9BFF9AE657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59" creationId="{A7C94C35-BA66-4520-9132-95A099954000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60" creationId="{6DC8D3B4-318D-4316-9B61-BA9EAA3386A4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61" creationId="{8D0F2784-4503-45F6-A285-BBC3ECACED41}"/>
          </ac:spMkLst>
        </pc:spChg>
        <pc:spChg chg="mod">
          <ac:chgData name="Marco Barbone" userId="e4afca254f8b4a11" providerId="LiveId" clId="{CBF16A5F-090A-4966-81AE-9A5D38668CBC}" dt="2021-04-08T14:03:12.199" v="765" actId="1076"/>
          <ac:spMkLst>
            <pc:docMk/>
            <pc:sldMk cId="0" sldId="274"/>
            <ac:spMk id="23556" creationId="{3DA31E68-B6EF-4F6A-B690-C6E76C17C5C6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23563" creationId="{BCE0197F-D33D-4CCC-A32A-EF7A848F47FF}"/>
          </ac:spMkLst>
        </pc:spChg>
        <pc:spChg chg="mod">
          <ac:chgData name="Marco Barbone" userId="e4afca254f8b4a11" providerId="LiveId" clId="{CBF16A5F-090A-4966-81AE-9A5D38668CBC}" dt="2021-04-08T14:02:32.825" v="757" actId="14100"/>
          <ac:spMkLst>
            <pc:docMk/>
            <pc:sldMk cId="0" sldId="274"/>
            <ac:spMk id="40963" creationId="{42F259C9-A89B-4396-8354-883D83C3076A}"/>
          </ac:spMkLst>
        </pc:spChg>
        <pc:spChg chg="del mod">
          <ac:chgData name="Marco Barbone" userId="e4afca254f8b4a11" providerId="LiveId" clId="{CBF16A5F-090A-4966-81AE-9A5D38668CBC}" dt="2021-04-08T14:01:38.183" v="739" actId="478"/>
          <ac:spMkLst>
            <pc:docMk/>
            <pc:sldMk cId="0" sldId="274"/>
            <ac:spMk id="40965" creationId="{1A9CF214-DF2D-40D2-9D24-130213852E0C}"/>
          </ac:spMkLst>
        </pc:spChg>
        <pc:spChg chg="mod">
          <ac:chgData name="Marco Barbone" userId="e4afca254f8b4a11" providerId="LiveId" clId="{CBF16A5F-090A-4966-81AE-9A5D38668CBC}" dt="2021-04-08T14:03:01.718" v="764" actId="1076"/>
          <ac:spMkLst>
            <pc:docMk/>
            <pc:sldMk cId="0" sldId="274"/>
            <ac:spMk id="40966" creationId="{082DDD4F-54F0-40F2-AF64-EADD2585A786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40986" creationId="{518105FD-1B28-4C60-87BC-6C13582EBB10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40988" creationId="{090430C5-BA01-4C0E-95C1-79AB50B5B190}"/>
          </ac:spMkLst>
        </pc:spChg>
        <pc:spChg chg="mod">
          <ac:chgData name="Marco Barbone" userId="e4afca254f8b4a11" providerId="LiveId" clId="{CBF16A5F-090A-4966-81AE-9A5D38668CBC}" dt="2021-04-08T14:02:58.242" v="762" actId="1076"/>
          <ac:spMkLst>
            <pc:docMk/>
            <pc:sldMk cId="0" sldId="274"/>
            <ac:spMk id="40994" creationId="{B19F064E-31C3-49A0-95CF-06F701EC8DC5}"/>
          </ac:spMkLst>
        </pc:sp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" creationId="{C128ABBB-869B-4D69-9ECE-789EBC8C45F0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9" creationId="{3B01ED65-EFEC-4871-B42E-005149CDA862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23552" creationId="{B541EFE6-B02D-4851-9A11-E09D84C6D50B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76" creationId="{F75EC63F-7960-47DD-8571-8D2329E5B1FC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77" creationId="{DE88722A-2C18-412A-9990-F73E2D2F4AC0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78" creationId="{24A0FB9C-87DA-4297-A02E-59380EB98645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79" creationId="{6FC5D6B5-774A-4E8D-B993-CEC380807CC1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0" creationId="{A4373AD7-A9EF-449E-92B9-B0FDF8CD4A6A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1" creationId="{E95BF0CE-0FF1-4A8C-AF3A-87A689E2D2D8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2" creationId="{98D5854B-39E1-4285-B385-47DDF652107E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3" creationId="{90A26706-D52E-45B8-AB07-937340B64E41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4" creationId="{34F65FF3-CF21-45A7-92C9-C518F7420B38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5" creationId="{5DEAC799-9F82-4153-B8E1-560A324F9D50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87" creationId="{579461AA-D620-4346-9CCF-293E9E7DBBF5}"/>
          </ac:cxnSpMkLst>
        </pc:cxnChg>
        <pc:cxnChg chg="mod">
          <ac:chgData name="Marco Barbone" userId="e4afca254f8b4a11" providerId="LiveId" clId="{CBF16A5F-090A-4966-81AE-9A5D38668CBC}" dt="2021-04-08T14:02:58.242" v="762" actId="1076"/>
          <ac:cxnSpMkLst>
            <pc:docMk/>
            <pc:sldMk cId="0" sldId="274"/>
            <ac:cxnSpMk id="40993" creationId="{E93FFA41-DF15-49C8-B739-84C9FEE2D6D7}"/>
          </ac:cxnSpMkLst>
        </pc:cxnChg>
      </pc:sldChg>
      <pc:sldChg chg="add del">
        <pc:chgData name="Marco Barbone" userId="e4afca254f8b4a11" providerId="LiveId" clId="{CBF16A5F-090A-4966-81AE-9A5D38668CBC}" dt="2021-04-08T11:40:51.236" v="208" actId="47"/>
        <pc:sldMkLst>
          <pc:docMk/>
          <pc:sldMk cId="487778443" sldId="274"/>
        </pc:sldMkLst>
      </pc:sldChg>
      <pc:sldChg chg="add del">
        <pc:chgData name="Marco Barbone" userId="e4afca254f8b4a11" providerId="LiveId" clId="{CBF16A5F-090A-4966-81AE-9A5D38668CBC}" dt="2021-04-08T11:40:51.269" v="209" actId="47"/>
        <pc:sldMkLst>
          <pc:docMk/>
          <pc:sldMk cId="2210334627" sldId="275"/>
        </pc:sldMkLst>
      </pc:sldChg>
      <pc:sldChg chg="modSp add del mod">
        <pc:chgData name="Marco Barbone" userId="e4afca254f8b4a11" providerId="LiveId" clId="{CBF16A5F-090A-4966-81AE-9A5D38668CBC}" dt="2021-04-12T16:15:18.083" v="4195"/>
        <pc:sldMkLst>
          <pc:docMk/>
          <pc:sldMk cId="3316578925" sldId="275"/>
        </pc:sldMkLst>
        <pc:spChg chg="mod">
          <ac:chgData name="Marco Barbone" userId="e4afca254f8b4a11" providerId="LiveId" clId="{CBF16A5F-090A-4966-81AE-9A5D38668CBC}" dt="2021-04-08T14:14:47.263" v="810" actId="20577"/>
          <ac:spMkLst>
            <pc:docMk/>
            <pc:sldMk cId="3316578925" sldId="275"/>
            <ac:spMk id="2" creationId="{65F9A30A-C682-4628-95CC-08DFBE1B2986}"/>
          </ac:spMkLst>
        </pc:spChg>
        <pc:spChg chg="mod">
          <ac:chgData name="Marco Barbone" userId="e4afca254f8b4a11" providerId="LiveId" clId="{CBF16A5F-090A-4966-81AE-9A5D38668CBC}" dt="2021-04-09T17:26:01.110" v="3213" actId="12"/>
          <ac:spMkLst>
            <pc:docMk/>
            <pc:sldMk cId="3316578925" sldId="275"/>
            <ac:spMk id="3" creationId="{9A8B171C-70CB-4FCC-A0AF-AE0D3733C300}"/>
          </ac:spMkLst>
        </pc:spChg>
        <pc:spChg chg="mod">
          <ac:chgData name="Marco Barbone" userId="e4afca254f8b4a11" providerId="LiveId" clId="{CBF16A5F-090A-4966-81AE-9A5D38668CBC}" dt="2021-04-12T16:15:18.083" v="4195"/>
          <ac:spMkLst>
            <pc:docMk/>
            <pc:sldMk cId="3316578925" sldId="275"/>
            <ac:spMk id="7" creationId="{B98B4732-B88B-4D83-AB02-53A47520EA66}"/>
          </ac:spMkLst>
        </pc:spChg>
        <pc:spChg chg="add mod">
          <ac:chgData name="Marco Barbone" userId="e4afca254f8b4a11" providerId="LiveId" clId="{CBF16A5F-090A-4966-81AE-9A5D38668CBC}" dt="2021-04-08T15:07:18.747" v="1005" actId="1076"/>
          <ac:spMkLst>
            <pc:docMk/>
            <pc:sldMk cId="3316578925" sldId="275"/>
            <ac:spMk id="8" creationId="{F89D8477-4A51-4618-8264-52D7D1DAA341}"/>
          </ac:spMkLst>
        </pc:spChg>
        <pc:spChg chg="add mod">
          <ac:chgData name="Marco Barbone" userId="e4afca254f8b4a11" providerId="LiveId" clId="{CBF16A5F-090A-4966-81AE-9A5D38668CBC}" dt="2021-04-08T15:07:21.885" v="1006" actId="1076"/>
          <ac:spMkLst>
            <pc:docMk/>
            <pc:sldMk cId="3316578925" sldId="275"/>
            <ac:spMk id="10" creationId="{3994251A-1757-419C-A25D-10D20279764D}"/>
          </ac:spMkLst>
        </pc:spChg>
        <pc:cxnChg chg="add mod">
          <ac:chgData name="Marco Barbone" userId="e4afca254f8b4a11" providerId="LiveId" clId="{CBF16A5F-090A-4966-81AE-9A5D38668CBC}" dt="2021-04-08T15:07:33.660" v="1010" actId="14100"/>
          <ac:cxnSpMkLst>
            <pc:docMk/>
            <pc:sldMk cId="3316578925" sldId="275"/>
            <ac:cxnSpMk id="9" creationId="{578459B7-77B6-4D5F-9241-9D24EC0FBD95}"/>
          </ac:cxnSpMkLst>
        </pc:cxnChg>
      </pc:sldChg>
      <pc:sldChg chg="addSp delSp modSp add mod delAnim modAnim">
        <pc:chgData name="Marco Barbone" userId="e4afca254f8b4a11" providerId="LiveId" clId="{CBF16A5F-090A-4966-81AE-9A5D38668CBC}" dt="2021-04-12T15:09:10.330" v="3554" actId="20577"/>
        <pc:sldMkLst>
          <pc:docMk/>
          <pc:sldMk cId="0" sldId="276"/>
        </pc:sldMkLst>
        <pc:spChg chg="add mod">
          <ac:chgData name="Marco Barbone" userId="e4afca254f8b4a11" providerId="LiveId" clId="{CBF16A5F-090A-4966-81AE-9A5D38668CBC}" dt="2021-04-09T14:54:38.739" v="2033" actId="20577"/>
          <ac:spMkLst>
            <pc:docMk/>
            <pc:sldMk cId="0" sldId="276"/>
            <ac:spMk id="2" creationId="{9455C17A-90C1-4D21-A074-5268A0AEC981}"/>
          </ac:spMkLst>
        </pc:spChg>
        <pc:spChg chg="del mod">
          <ac:chgData name="Marco Barbone" userId="e4afca254f8b4a11" providerId="LiveId" clId="{CBF16A5F-090A-4966-81AE-9A5D38668CBC}" dt="2021-04-09T14:30:39.299" v="1886" actId="478"/>
          <ac:spMkLst>
            <pc:docMk/>
            <pc:sldMk cId="0" sldId="276"/>
            <ac:spMk id="5" creationId="{04043D61-C3BA-45D9-A5C5-F45F2E20E9EB}"/>
          </ac:spMkLst>
        </pc:spChg>
        <pc:spChg chg="mod">
          <ac:chgData name="Marco Barbone" userId="e4afca254f8b4a11" providerId="LiveId" clId="{CBF16A5F-090A-4966-81AE-9A5D38668CBC}" dt="2021-04-09T16:28:56.395" v="2131" actId="113"/>
          <ac:spMkLst>
            <pc:docMk/>
            <pc:sldMk cId="0" sldId="276"/>
            <ac:spMk id="6" creationId="{3C145776-198A-4E7B-90DA-CBEE71DB5586}"/>
          </ac:spMkLst>
        </pc:spChg>
        <pc:spChg chg="mod">
          <ac:chgData name="Marco Barbone" userId="e4afca254f8b4a11" providerId="LiveId" clId="{CBF16A5F-090A-4966-81AE-9A5D38668CBC}" dt="2021-04-09T14:48:55.032" v="1968" actId="1076"/>
          <ac:spMkLst>
            <pc:docMk/>
            <pc:sldMk cId="0" sldId="276"/>
            <ac:spMk id="8" creationId="{5B305CD1-CEA7-49D1-BF12-7238729A0906}"/>
          </ac:spMkLst>
        </pc:spChg>
        <pc:spChg chg="del mod">
          <ac:chgData name="Marco Barbone" userId="e4afca254f8b4a11" providerId="LiveId" clId="{CBF16A5F-090A-4966-81AE-9A5D38668CBC}" dt="2021-04-09T14:29:18.996" v="1849"/>
          <ac:spMkLst>
            <pc:docMk/>
            <pc:sldMk cId="0" sldId="276"/>
            <ac:spMk id="10" creationId="{7CDC3BAC-0632-4775-B428-295864318352}"/>
          </ac:spMkLst>
        </pc:spChg>
        <pc:spChg chg="del mod">
          <ac:chgData name="Marco Barbone" userId="e4afca254f8b4a11" providerId="LiveId" clId="{CBF16A5F-090A-4966-81AE-9A5D38668CBC}" dt="2021-04-09T14:46:29.154" v="1948" actId="478"/>
          <ac:spMkLst>
            <pc:docMk/>
            <pc:sldMk cId="0" sldId="276"/>
            <ac:spMk id="11" creationId="{765D61B1-394C-45B4-A55A-A6BA7080FA2F}"/>
          </ac:spMkLst>
        </pc:spChg>
        <pc:spChg chg="mod">
          <ac:chgData name="Marco Barbone" userId="e4afca254f8b4a11" providerId="LiveId" clId="{CBF16A5F-090A-4966-81AE-9A5D38668CBC}" dt="2021-04-09T14:56:55.109" v="2045"/>
          <ac:spMkLst>
            <pc:docMk/>
            <pc:sldMk cId="0" sldId="276"/>
            <ac:spMk id="12" creationId="{29315818-925C-456F-9E01-DBF830898B0B}"/>
          </ac:spMkLst>
        </pc:spChg>
        <pc:spChg chg="del mod">
          <ac:chgData name="Marco Barbone" userId="e4afca254f8b4a11" providerId="LiveId" clId="{CBF16A5F-090A-4966-81AE-9A5D38668CBC}" dt="2021-04-09T14:46:29.898" v="1949" actId="478"/>
          <ac:spMkLst>
            <pc:docMk/>
            <pc:sldMk cId="0" sldId="276"/>
            <ac:spMk id="13" creationId="{8D9AF744-DCA4-43C2-AF60-7FA1D82FD978}"/>
          </ac:spMkLst>
        </pc:spChg>
        <pc:spChg chg="mod">
          <ac:chgData name="Marco Barbone" userId="e4afca254f8b4a11" providerId="LiveId" clId="{CBF16A5F-090A-4966-81AE-9A5D38668CBC}" dt="2021-04-09T14:56:48.933" v="2042" actId="21"/>
          <ac:spMkLst>
            <pc:docMk/>
            <pc:sldMk cId="0" sldId="276"/>
            <ac:spMk id="14" creationId="{6A6FC067-6CE9-4594-92C0-EDED83A7B196}"/>
          </ac:spMkLst>
        </pc:spChg>
        <pc:spChg chg="del mod">
          <ac:chgData name="Marco Barbone" userId="e4afca254f8b4a11" providerId="LiveId" clId="{CBF16A5F-090A-4966-81AE-9A5D38668CBC}" dt="2021-04-09T14:46:30.474" v="1950" actId="478"/>
          <ac:spMkLst>
            <pc:docMk/>
            <pc:sldMk cId="0" sldId="276"/>
            <ac:spMk id="15" creationId="{0A4C8D16-1640-4672-9909-B252F7026538}"/>
          </ac:spMkLst>
        </pc:spChg>
        <pc:spChg chg="mod">
          <ac:chgData name="Marco Barbone" userId="e4afca254f8b4a11" providerId="LiveId" clId="{CBF16A5F-090A-4966-81AE-9A5D38668CBC}" dt="2021-04-09T15:00:40.236" v="2048" actId="1076"/>
          <ac:spMkLst>
            <pc:docMk/>
            <pc:sldMk cId="0" sldId="276"/>
            <ac:spMk id="16" creationId="{F457A972-F12C-4EEB-B0D0-7010DCFB90E1}"/>
          </ac:spMkLst>
        </pc:spChg>
        <pc:spChg chg="del mod">
          <ac:chgData name="Marco Barbone" userId="e4afca254f8b4a11" providerId="LiveId" clId="{CBF16A5F-090A-4966-81AE-9A5D38668CBC}" dt="2021-04-09T14:46:31.596" v="1951" actId="478"/>
          <ac:spMkLst>
            <pc:docMk/>
            <pc:sldMk cId="0" sldId="276"/>
            <ac:spMk id="17" creationId="{1C4AE9EA-F663-4BD9-ABB5-1A0F40DBB8AE}"/>
          </ac:spMkLst>
        </pc:spChg>
        <pc:spChg chg="mod">
          <ac:chgData name="Marco Barbone" userId="e4afca254f8b4a11" providerId="LiveId" clId="{CBF16A5F-090A-4966-81AE-9A5D38668CBC}" dt="2021-04-09T14:47:17.710" v="1960" actId="1076"/>
          <ac:spMkLst>
            <pc:docMk/>
            <pc:sldMk cId="0" sldId="276"/>
            <ac:spMk id="18" creationId="{0D604D29-1AB6-421C-83AA-C27979AC7B27}"/>
          </ac:spMkLst>
        </pc:spChg>
        <pc:spChg chg="mod">
          <ac:chgData name="Marco Barbone" userId="e4afca254f8b4a11" providerId="LiveId" clId="{CBF16A5F-090A-4966-81AE-9A5D38668CBC}" dt="2021-04-09T14:50:44.529" v="2008" actId="1076"/>
          <ac:spMkLst>
            <pc:docMk/>
            <pc:sldMk cId="0" sldId="276"/>
            <ac:spMk id="19" creationId="{A0AF3EE4-3307-4429-AA1A-0F3F131642B1}"/>
          </ac:spMkLst>
        </pc:spChg>
        <pc:spChg chg="add mod">
          <ac:chgData name="Marco Barbone" userId="e4afca254f8b4a11" providerId="LiveId" clId="{CBF16A5F-090A-4966-81AE-9A5D38668CBC}" dt="2021-04-09T14:49:16.591" v="1973" actId="14100"/>
          <ac:spMkLst>
            <pc:docMk/>
            <pc:sldMk cId="0" sldId="276"/>
            <ac:spMk id="23" creationId="{43FCF010-6BD3-423E-8350-D8C4F49A7F0E}"/>
          </ac:spMkLst>
        </pc:spChg>
        <pc:spChg chg="add del mod">
          <ac:chgData name="Marco Barbone" userId="e4afca254f8b4a11" providerId="LiveId" clId="{CBF16A5F-090A-4966-81AE-9A5D38668CBC}" dt="2021-04-09T14:46:18.729" v="1945" actId="478"/>
          <ac:spMkLst>
            <pc:docMk/>
            <pc:sldMk cId="0" sldId="276"/>
            <ac:spMk id="25" creationId="{0018B0D7-7AB3-4E54-AEA4-231ECB8B33AC}"/>
          </ac:spMkLst>
        </pc:spChg>
        <pc:spChg chg="add mod">
          <ac:chgData name="Marco Barbone" userId="e4afca254f8b4a11" providerId="LiveId" clId="{CBF16A5F-090A-4966-81AE-9A5D38668CBC}" dt="2021-04-09T15:03:07.412" v="2120" actId="1076"/>
          <ac:spMkLst>
            <pc:docMk/>
            <pc:sldMk cId="0" sldId="276"/>
            <ac:spMk id="57" creationId="{1C3B9F80-6518-4D90-AAEA-0F15A0646C51}"/>
          </ac:spMkLst>
        </pc:spChg>
        <pc:spChg chg="add mod">
          <ac:chgData name="Marco Barbone" userId="e4afca254f8b4a11" providerId="LiveId" clId="{CBF16A5F-090A-4966-81AE-9A5D38668CBC}" dt="2021-04-12T15:09:10.330" v="3554" actId="20577"/>
          <ac:spMkLst>
            <pc:docMk/>
            <pc:sldMk cId="0" sldId="276"/>
            <ac:spMk id="61" creationId="{4B524F7C-89A8-4F0C-A198-BA3219952B83}"/>
          </ac:spMkLst>
        </pc:spChg>
        <pc:spChg chg="mod">
          <ac:chgData name="Marco Barbone" userId="e4afca254f8b4a11" providerId="LiveId" clId="{CBF16A5F-090A-4966-81AE-9A5D38668CBC}" dt="2021-04-09T14:46:40.365" v="1955" actId="1076"/>
          <ac:spMkLst>
            <pc:docMk/>
            <pc:sldMk cId="0" sldId="276"/>
            <ac:spMk id="49154" creationId="{114BFC5B-9615-49FF-8728-94A6BC679D54}"/>
          </ac:spMkLst>
        </pc:spChg>
        <pc:spChg chg="mod">
          <ac:chgData name="Marco Barbone" userId="e4afca254f8b4a11" providerId="LiveId" clId="{CBF16A5F-090A-4966-81AE-9A5D38668CBC}" dt="2021-04-09T14:46:50.597" v="1958" actId="1076"/>
          <ac:spMkLst>
            <pc:docMk/>
            <pc:sldMk cId="0" sldId="276"/>
            <ac:spMk id="49156" creationId="{627BBE64-694E-4D5C-A4F7-E2CE410E4540}"/>
          </ac:spMkLst>
        </pc:spChg>
        <pc:cxnChg chg="add">
          <ac:chgData name="Marco Barbone" userId="e4afca254f8b4a11" providerId="LiveId" clId="{CBF16A5F-090A-4966-81AE-9A5D38668CBC}" dt="2021-04-09T14:49:31.630" v="1974" actId="11529"/>
          <ac:cxnSpMkLst>
            <pc:docMk/>
            <pc:sldMk cId="0" sldId="276"/>
            <ac:cxnSpMk id="4" creationId="{8BC223D3-F2F9-49FF-855F-D0393CAD20F6}"/>
          </ac:cxnSpMkLst>
        </pc:cxnChg>
        <pc:cxnChg chg="add">
          <ac:chgData name="Marco Barbone" userId="e4afca254f8b4a11" providerId="LiveId" clId="{CBF16A5F-090A-4966-81AE-9A5D38668CBC}" dt="2021-04-09T14:49:36.822" v="1975" actId="11529"/>
          <ac:cxnSpMkLst>
            <pc:docMk/>
            <pc:sldMk cId="0" sldId="276"/>
            <ac:cxnSpMk id="9" creationId="{623AD8EA-149F-4174-AD5E-AF5304B688A2}"/>
          </ac:cxnSpMkLst>
        </pc:cxnChg>
        <pc:cxnChg chg="del mod">
          <ac:chgData name="Marco Barbone" userId="e4afca254f8b4a11" providerId="LiveId" clId="{CBF16A5F-090A-4966-81AE-9A5D38668CBC}" dt="2021-04-09T14:30:40.751" v="1887" actId="478"/>
          <ac:cxnSpMkLst>
            <pc:docMk/>
            <pc:sldMk cId="0" sldId="276"/>
            <ac:cxnSpMk id="20" creationId="{6805B279-5125-4B12-BF2B-B4C5DB6188FB}"/>
          </ac:cxnSpMkLst>
        </pc:cxnChg>
        <pc:cxnChg chg="del mod">
          <ac:chgData name="Marco Barbone" userId="e4afca254f8b4a11" providerId="LiveId" clId="{CBF16A5F-090A-4966-81AE-9A5D38668CBC}" dt="2021-04-09T14:30:41.498" v="1888" actId="478"/>
          <ac:cxnSpMkLst>
            <pc:docMk/>
            <pc:sldMk cId="0" sldId="276"/>
            <ac:cxnSpMk id="22" creationId="{6BC2E367-F834-46C9-8CDA-626B63C3F58F}"/>
          </ac:cxnSpMkLst>
        </pc:cxnChg>
        <pc:cxnChg chg="del mod">
          <ac:chgData name="Marco Barbone" userId="e4afca254f8b4a11" providerId="LiveId" clId="{CBF16A5F-090A-4966-81AE-9A5D38668CBC}" dt="2021-04-09T14:30:42.012" v="1889" actId="478"/>
          <ac:cxnSpMkLst>
            <pc:docMk/>
            <pc:sldMk cId="0" sldId="276"/>
            <ac:cxnSpMk id="24" creationId="{4027E1C2-2F89-48B7-A2F8-A0262E68F1C3}"/>
          </ac:cxnSpMkLst>
        </pc:cxnChg>
        <pc:cxnChg chg="add">
          <ac:chgData name="Marco Barbone" userId="e4afca254f8b4a11" providerId="LiveId" clId="{CBF16A5F-090A-4966-81AE-9A5D38668CBC}" dt="2021-04-09T14:49:40.654" v="1976" actId="11529"/>
          <ac:cxnSpMkLst>
            <pc:docMk/>
            <pc:sldMk cId="0" sldId="276"/>
            <ac:cxnSpMk id="26" creationId="{95486AC8-3D6A-44A9-B348-2439F2EA9640}"/>
          </ac:cxnSpMkLst>
        </pc:cxnChg>
        <pc:cxnChg chg="add mod">
          <ac:chgData name="Marco Barbone" userId="e4afca254f8b4a11" providerId="LiveId" clId="{CBF16A5F-090A-4966-81AE-9A5D38668CBC}" dt="2021-04-09T15:00:40.236" v="2048" actId="1076"/>
          <ac:cxnSpMkLst>
            <pc:docMk/>
            <pc:sldMk cId="0" sldId="276"/>
            <ac:cxnSpMk id="28" creationId="{F6063F87-EDE7-44E1-AA56-23C5860D8449}"/>
          </ac:cxnSpMkLst>
        </pc:cxnChg>
        <pc:cxnChg chg="del mod">
          <ac:chgData name="Marco Barbone" userId="e4afca254f8b4a11" providerId="LiveId" clId="{CBF16A5F-090A-4966-81AE-9A5D38668CBC}" dt="2021-04-09T14:30:42.858" v="1891" actId="478"/>
          <ac:cxnSpMkLst>
            <pc:docMk/>
            <pc:sldMk cId="0" sldId="276"/>
            <ac:cxnSpMk id="29" creationId="{76FAEB12-60DA-4E17-8B56-0C765A38A3D5}"/>
          </ac:cxnSpMkLst>
        </pc:cxnChg>
        <pc:cxnChg chg="add mod">
          <ac:chgData name="Marco Barbone" userId="e4afca254f8b4a11" providerId="LiveId" clId="{CBF16A5F-090A-4966-81AE-9A5D38668CBC}" dt="2021-04-09T15:00:40.236" v="2048" actId="1076"/>
          <ac:cxnSpMkLst>
            <pc:docMk/>
            <pc:sldMk cId="0" sldId="276"/>
            <ac:cxnSpMk id="31" creationId="{E5ED6C7E-07D5-4821-B628-233106A3102D}"/>
          </ac:cxnSpMkLst>
        </pc:cxnChg>
        <pc:cxnChg chg="add">
          <ac:chgData name="Marco Barbone" userId="e4afca254f8b4a11" providerId="LiveId" clId="{CBF16A5F-090A-4966-81AE-9A5D38668CBC}" dt="2021-04-09T14:50:01.931" v="1980" actId="11529"/>
          <ac:cxnSpMkLst>
            <pc:docMk/>
            <pc:sldMk cId="0" sldId="276"/>
            <ac:cxnSpMk id="35" creationId="{AC08C966-5373-4A90-BDB8-244C3963FD78}"/>
          </ac:cxnSpMkLst>
        </pc:cxnChg>
        <pc:cxnChg chg="add mod">
          <ac:chgData name="Marco Barbone" userId="e4afca254f8b4a11" providerId="LiveId" clId="{CBF16A5F-090A-4966-81AE-9A5D38668CBC}" dt="2021-04-09T14:52:41.921" v="2023"/>
          <ac:cxnSpMkLst>
            <pc:docMk/>
            <pc:sldMk cId="0" sldId="276"/>
            <ac:cxnSpMk id="37" creationId="{9482D8C7-EFB6-486A-B47C-7D2D8CD27606}"/>
          </ac:cxnSpMkLst>
        </pc:cxnChg>
        <pc:cxnChg chg="add mod">
          <ac:chgData name="Marco Barbone" userId="e4afca254f8b4a11" providerId="LiveId" clId="{CBF16A5F-090A-4966-81AE-9A5D38668CBC}" dt="2021-04-09T14:52:41.921" v="2023"/>
          <ac:cxnSpMkLst>
            <pc:docMk/>
            <pc:sldMk cId="0" sldId="276"/>
            <ac:cxnSpMk id="42" creationId="{C3B1ABCD-1787-462D-A3EE-35499C866CEC}"/>
          </ac:cxnSpMkLst>
        </pc:cxnChg>
        <pc:cxnChg chg="add mod">
          <ac:chgData name="Marco Barbone" userId="e4afca254f8b4a11" providerId="LiveId" clId="{CBF16A5F-090A-4966-81AE-9A5D38668CBC}" dt="2021-04-09T14:52:47.691" v="2024" actId="14100"/>
          <ac:cxnSpMkLst>
            <pc:docMk/>
            <pc:sldMk cId="0" sldId="276"/>
            <ac:cxnSpMk id="44" creationId="{84BCD00D-9343-4D6E-80F5-230430DC8F5C}"/>
          </ac:cxnSpMkLst>
        </pc:cxnChg>
        <pc:cxnChg chg="add mod">
          <ac:chgData name="Marco Barbone" userId="e4afca254f8b4a11" providerId="LiveId" clId="{CBF16A5F-090A-4966-81AE-9A5D38668CBC}" dt="2021-04-09T15:00:40.236" v="2048" actId="1076"/>
          <ac:cxnSpMkLst>
            <pc:docMk/>
            <pc:sldMk cId="0" sldId="276"/>
            <ac:cxnSpMk id="46" creationId="{FE4CDE1A-5BE2-41C5-A721-1BCCE0D0D2FB}"/>
          </ac:cxnSpMkLst>
        </pc:cxnChg>
        <pc:cxnChg chg="add mod">
          <ac:chgData name="Marco Barbone" userId="e4afca254f8b4a11" providerId="LiveId" clId="{CBF16A5F-090A-4966-81AE-9A5D38668CBC}" dt="2021-04-09T14:53:01.708" v="2028" actId="14100"/>
          <ac:cxnSpMkLst>
            <pc:docMk/>
            <pc:sldMk cId="0" sldId="276"/>
            <ac:cxnSpMk id="48" creationId="{BFB2E6DA-1D5A-4D2D-B33C-503D57185A5C}"/>
          </ac:cxnSpMkLst>
        </pc:cxnChg>
        <pc:cxnChg chg="add mod">
          <ac:chgData name="Marco Barbone" userId="e4afca254f8b4a11" providerId="LiveId" clId="{CBF16A5F-090A-4966-81AE-9A5D38668CBC}" dt="2021-04-09T14:52:41.921" v="2023"/>
          <ac:cxnSpMkLst>
            <pc:docMk/>
            <pc:sldMk cId="0" sldId="276"/>
            <ac:cxnSpMk id="51" creationId="{10FFE5F0-E97C-4B2F-AE64-A71132974E98}"/>
          </ac:cxnSpMkLst>
        </pc:cxnChg>
      </pc:sldChg>
      <pc:sldChg chg="add del">
        <pc:chgData name="Marco Barbone" userId="e4afca254f8b4a11" providerId="LiveId" clId="{CBF16A5F-090A-4966-81AE-9A5D38668CBC}" dt="2021-04-08T11:40:51.302" v="210" actId="47"/>
        <pc:sldMkLst>
          <pc:docMk/>
          <pc:sldMk cId="1020604512" sldId="276"/>
        </pc:sldMkLst>
      </pc:sldChg>
      <pc:sldChg chg="addSp delSp modSp add del mod delAnim modAnim">
        <pc:chgData name="Marco Barbone" userId="e4afca254f8b4a11" providerId="LiveId" clId="{CBF16A5F-090A-4966-81AE-9A5D38668CBC}" dt="2021-04-08T15:15:20.848" v="1013" actId="47"/>
        <pc:sldMkLst>
          <pc:docMk/>
          <pc:sldMk cId="4044413627" sldId="276"/>
        </pc:sldMkLst>
        <pc:spChg chg="del mod">
          <ac:chgData name="Marco Barbone" userId="e4afca254f8b4a11" providerId="LiveId" clId="{CBF16A5F-090A-4966-81AE-9A5D38668CBC}" dt="2021-04-08T15:05:18.047" v="996" actId="478"/>
          <ac:spMkLst>
            <pc:docMk/>
            <pc:sldMk cId="4044413627" sldId="276"/>
            <ac:spMk id="2" creationId="{65F9A30A-C682-4628-95CC-08DFBE1B2986}"/>
          </ac:spMkLst>
        </pc:spChg>
        <pc:spChg chg="del mod">
          <ac:chgData name="Marco Barbone" userId="e4afca254f8b4a11" providerId="LiveId" clId="{CBF16A5F-090A-4966-81AE-9A5D38668CBC}" dt="2021-04-08T15:14:42.529" v="1011" actId="478"/>
          <ac:spMkLst>
            <pc:docMk/>
            <pc:sldMk cId="4044413627" sldId="276"/>
            <ac:spMk id="3" creationId="{9A8B171C-70CB-4FCC-A0AF-AE0D3733C300}"/>
          </ac:spMkLst>
        </pc:spChg>
        <pc:spChg chg="add del mod">
          <ac:chgData name="Marco Barbone" userId="e4afca254f8b4a11" providerId="LiveId" clId="{CBF16A5F-090A-4966-81AE-9A5D38668CBC}" dt="2021-04-08T15:03:00.829" v="907" actId="478"/>
          <ac:spMkLst>
            <pc:docMk/>
            <pc:sldMk cId="4044413627" sldId="276"/>
            <ac:spMk id="9" creationId="{16DB636E-5389-42A1-AD44-D52A754562A5}"/>
          </ac:spMkLst>
        </pc:spChg>
        <pc:spChg chg="add del mod">
          <ac:chgData name="Marco Barbone" userId="e4afca254f8b4a11" providerId="LiveId" clId="{CBF16A5F-090A-4966-81AE-9A5D38668CBC}" dt="2021-04-08T15:07:10.796" v="1002" actId="21"/>
          <ac:spMkLst>
            <pc:docMk/>
            <pc:sldMk cId="4044413627" sldId="276"/>
            <ac:spMk id="10" creationId="{6CDCF986-6DC9-4B38-8EBD-3E0BE39355D0}"/>
          </ac:spMkLst>
        </pc:spChg>
        <pc:spChg chg="add del mod">
          <ac:chgData name="Marco Barbone" userId="e4afca254f8b4a11" providerId="LiveId" clId="{CBF16A5F-090A-4966-81AE-9A5D38668CBC}" dt="2021-04-08T15:07:10.796" v="1002" actId="21"/>
          <ac:spMkLst>
            <pc:docMk/>
            <pc:sldMk cId="4044413627" sldId="276"/>
            <ac:spMk id="13" creationId="{F58CB944-BEE1-467C-88CB-8DE4DF1D4235}"/>
          </ac:spMkLst>
        </pc:spChg>
        <pc:spChg chg="add mod">
          <ac:chgData name="Marco Barbone" userId="e4afca254f8b4a11" providerId="LiveId" clId="{CBF16A5F-090A-4966-81AE-9A5D38668CBC}" dt="2021-04-08T15:14:42.529" v="1011" actId="478"/>
          <ac:spMkLst>
            <pc:docMk/>
            <pc:sldMk cId="4044413627" sldId="276"/>
            <ac:spMk id="15" creationId="{99E4F9E3-F055-472F-A492-1D40F0B4C062}"/>
          </ac:spMkLst>
        </pc:spChg>
        <pc:cxnChg chg="add del mod">
          <ac:chgData name="Marco Barbone" userId="e4afca254f8b4a11" providerId="LiveId" clId="{CBF16A5F-090A-4966-81AE-9A5D38668CBC}" dt="2021-04-08T15:07:10.796" v="1002" actId="21"/>
          <ac:cxnSpMkLst>
            <pc:docMk/>
            <pc:sldMk cId="4044413627" sldId="276"/>
            <ac:cxnSpMk id="12" creationId="{60CF8D97-5E64-434E-A38B-A867FF8F136B}"/>
          </ac:cxnSpMkLst>
        </pc:cxnChg>
      </pc:sldChg>
      <pc:sldChg chg="add del">
        <pc:chgData name="Marco Barbone" userId="e4afca254f8b4a11" providerId="LiveId" clId="{CBF16A5F-090A-4966-81AE-9A5D38668CBC}" dt="2021-04-08T11:40:51.335" v="211" actId="47"/>
        <pc:sldMkLst>
          <pc:docMk/>
          <pc:sldMk cId="3152889046" sldId="277"/>
        </pc:sldMkLst>
      </pc:sldChg>
      <pc:sldChg chg="addSp delSp modSp new mod ord delAnim modAnim">
        <pc:chgData name="Marco Barbone" userId="e4afca254f8b4a11" providerId="LiveId" clId="{CBF16A5F-090A-4966-81AE-9A5D38668CBC}" dt="2021-04-12T16:11:25.784" v="4150" actId="20577"/>
        <pc:sldMkLst>
          <pc:docMk/>
          <pc:sldMk cId="3786495795" sldId="277"/>
        </pc:sldMkLst>
        <pc:spChg chg="mod">
          <ac:chgData name="Marco Barbone" userId="e4afca254f8b4a11" providerId="LiveId" clId="{CBF16A5F-090A-4966-81AE-9A5D38668CBC}" dt="2021-04-12T16:11:25.784" v="4150" actId="20577"/>
          <ac:spMkLst>
            <pc:docMk/>
            <pc:sldMk cId="3786495795" sldId="277"/>
            <ac:spMk id="2" creationId="{04B9C17A-CC8A-4F0F-AFE9-0D272B3324C6}"/>
          </ac:spMkLst>
        </pc:spChg>
        <pc:spChg chg="del mod">
          <ac:chgData name="Marco Barbone" userId="e4afca254f8b4a11" providerId="LiveId" clId="{CBF16A5F-090A-4966-81AE-9A5D38668CBC}" dt="2021-04-08T15:16:05.475" v="1042" actId="22"/>
          <ac:spMkLst>
            <pc:docMk/>
            <pc:sldMk cId="3786495795" sldId="277"/>
            <ac:spMk id="3" creationId="{3809290C-AE80-4CD1-8BEB-21FE5941627B}"/>
          </ac:spMkLst>
        </pc:spChg>
        <pc:spChg chg="mod">
          <ac:chgData name="Marco Barbone" userId="e4afca254f8b4a11" providerId="LiveId" clId="{CBF16A5F-090A-4966-81AE-9A5D38668CBC}" dt="2021-04-08T15:15:46.010" v="1040" actId="20577"/>
          <ac:spMkLst>
            <pc:docMk/>
            <pc:sldMk cId="3786495795" sldId="277"/>
            <ac:spMk id="7" creationId="{198A1DCB-6ADF-4FA8-8039-5DD6BB42D8A9}"/>
          </ac:spMkLst>
        </pc:spChg>
        <pc:spChg chg="add del mod">
          <ac:chgData name="Marco Barbone" userId="e4afca254f8b4a11" providerId="LiveId" clId="{CBF16A5F-090A-4966-81AE-9A5D38668CBC}" dt="2021-04-12T16:10:49.551" v="4127" actId="478"/>
          <ac:spMkLst>
            <pc:docMk/>
            <pc:sldMk cId="3786495795" sldId="277"/>
            <ac:spMk id="8" creationId="{37EA3B9A-C720-4EB9-838F-9A0375C916C8}"/>
          </ac:spMkLst>
        </pc:spChg>
        <pc:spChg chg="add del mod">
          <ac:chgData name="Marco Barbone" userId="e4afca254f8b4a11" providerId="LiveId" clId="{CBF16A5F-090A-4966-81AE-9A5D38668CBC}" dt="2021-04-12T16:10:54.561" v="4129" actId="478"/>
          <ac:spMkLst>
            <pc:docMk/>
            <pc:sldMk cId="3786495795" sldId="277"/>
            <ac:spMk id="12" creationId="{E5302697-EDB9-4328-A1E4-EBF39F12D245}"/>
          </ac:spMkLst>
        </pc:spChg>
        <pc:spChg chg="add mod">
          <ac:chgData name="Marco Barbone" userId="e4afca254f8b4a11" providerId="LiveId" clId="{CBF16A5F-090A-4966-81AE-9A5D38668CBC}" dt="2021-04-12T16:11:00.845" v="4131" actId="1076"/>
          <ac:spMkLst>
            <pc:docMk/>
            <pc:sldMk cId="3786495795" sldId="277"/>
            <ac:spMk id="13" creationId="{8E4CCCFE-C307-4214-9154-448003FFA476}"/>
          </ac:spMkLst>
        </pc:spChg>
        <pc:spChg chg="add del mod">
          <ac:chgData name="Marco Barbone" userId="e4afca254f8b4a11" providerId="LiveId" clId="{CBF16A5F-090A-4966-81AE-9A5D38668CBC}" dt="2021-04-12T16:10:39.732" v="4123" actId="478"/>
          <ac:spMkLst>
            <pc:docMk/>
            <pc:sldMk cId="3786495795" sldId="277"/>
            <ac:spMk id="14" creationId="{B60C9506-5908-464F-B3FE-16C6AF95B629}"/>
          </ac:spMkLst>
        </pc:spChg>
        <pc:spChg chg="add mod">
          <ac:chgData name="Marco Barbone" userId="e4afca254f8b4a11" providerId="LiveId" clId="{CBF16A5F-090A-4966-81AE-9A5D38668CBC}" dt="2021-04-12T16:11:21.852" v="4146" actId="20577"/>
          <ac:spMkLst>
            <pc:docMk/>
            <pc:sldMk cId="3786495795" sldId="277"/>
            <ac:spMk id="15" creationId="{3E317D84-4830-42BB-8A86-F7C97384124A}"/>
          </ac:spMkLst>
        </pc:spChg>
        <pc:picChg chg="add del mod ord">
          <ac:chgData name="Marco Barbone" userId="e4afca254f8b4a11" providerId="LiveId" clId="{CBF16A5F-090A-4966-81AE-9A5D38668CBC}" dt="2021-04-12T16:10:47.225" v="4126" actId="478"/>
          <ac:picMkLst>
            <pc:docMk/>
            <pc:sldMk cId="3786495795" sldId="277"/>
            <ac:picMk id="9" creationId="{825673D4-F033-42BA-9238-B89438807EE2}"/>
          </ac:picMkLst>
        </pc:picChg>
        <pc:picChg chg="add del mod modCrop">
          <ac:chgData name="Marco Barbone" userId="e4afca254f8b4a11" providerId="LiveId" clId="{CBF16A5F-090A-4966-81AE-9A5D38668CBC}" dt="2021-04-12T16:10:55.952" v="4130" actId="1076"/>
          <ac:picMkLst>
            <pc:docMk/>
            <pc:sldMk cId="3786495795" sldId="277"/>
            <ac:picMk id="11" creationId="{65C3D0FF-17AB-45F0-B935-09549DF8BD79}"/>
          </ac:picMkLst>
        </pc:picChg>
      </pc:sldChg>
      <pc:sldChg chg="new del">
        <pc:chgData name="Marco Barbone" userId="e4afca254f8b4a11" providerId="LiveId" clId="{CBF16A5F-090A-4966-81AE-9A5D38668CBC}" dt="2021-04-08T15:22:36.660" v="1183" actId="680"/>
        <pc:sldMkLst>
          <pc:docMk/>
          <pc:sldMk cId="1530835189" sldId="278"/>
        </pc:sldMkLst>
      </pc:sldChg>
      <pc:sldChg chg="add del">
        <pc:chgData name="Marco Barbone" userId="e4afca254f8b4a11" providerId="LiveId" clId="{CBF16A5F-090A-4966-81AE-9A5D38668CBC}" dt="2021-04-08T11:40:51.368" v="212" actId="47"/>
        <pc:sldMkLst>
          <pc:docMk/>
          <pc:sldMk cId="2303605604" sldId="278"/>
        </pc:sldMkLst>
      </pc:sldChg>
      <pc:sldChg chg="addSp delSp modSp new mod">
        <pc:chgData name="Marco Barbone" userId="e4afca254f8b4a11" providerId="LiveId" clId="{CBF16A5F-090A-4966-81AE-9A5D38668CBC}" dt="2021-04-09T13:00:40.983" v="1648" actId="20577"/>
        <pc:sldMkLst>
          <pc:docMk/>
          <pc:sldMk cId="2876732893" sldId="278"/>
        </pc:sldMkLst>
        <pc:spChg chg="del mod">
          <ac:chgData name="Marco Barbone" userId="e4afca254f8b4a11" providerId="LiveId" clId="{CBF16A5F-090A-4966-81AE-9A5D38668CBC}" dt="2021-04-08T15:23:02.987" v="1228" actId="478"/>
          <ac:spMkLst>
            <pc:docMk/>
            <pc:sldMk cId="2876732893" sldId="278"/>
            <ac:spMk id="2" creationId="{B2953722-52FC-4FAC-B65E-13BBEBA80E12}"/>
          </ac:spMkLst>
        </pc:spChg>
        <pc:spChg chg="mod">
          <ac:chgData name="Marco Barbone" userId="e4afca254f8b4a11" providerId="LiveId" clId="{CBF16A5F-090A-4966-81AE-9A5D38668CBC}" dt="2021-04-09T13:00:40.983" v="1648" actId="20577"/>
          <ac:spMkLst>
            <pc:docMk/>
            <pc:sldMk cId="2876732893" sldId="278"/>
            <ac:spMk id="3" creationId="{E443C975-73B0-4B34-99E3-BC97C1545282}"/>
          </ac:spMkLst>
        </pc:spChg>
        <pc:spChg chg="mod">
          <ac:chgData name="Marco Barbone" userId="e4afca254f8b4a11" providerId="LiveId" clId="{CBF16A5F-090A-4966-81AE-9A5D38668CBC}" dt="2021-04-09T12:49:46.425" v="1597"/>
          <ac:spMkLst>
            <pc:docMk/>
            <pc:sldMk cId="2876732893" sldId="278"/>
            <ac:spMk id="7" creationId="{0F263878-F29C-4AF4-AAEB-2742B5D4F93F}"/>
          </ac:spMkLst>
        </pc:spChg>
        <pc:spChg chg="add del">
          <ac:chgData name="Marco Barbone" userId="e4afca254f8b4a11" providerId="LiveId" clId="{CBF16A5F-090A-4966-81AE-9A5D38668CBC}" dt="2021-04-08T15:26:41.858" v="1386"/>
          <ac:spMkLst>
            <pc:docMk/>
            <pc:sldMk cId="2876732893" sldId="278"/>
            <ac:spMk id="8" creationId="{E88BBC9D-8D51-4A38-A178-4A3D43DC7162}"/>
          </ac:spMkLst>
        </pc:spChg>
      </pc:sldChg>
      <pc:sldChg chg="add del">
        <pc:chgData name="Marco Barbone" userId="e4afca254f8b4a11" providerId="LiveId" clId="{CBF16A5F-090A-4966-81AE-9A5D38668CBC}" dt="2021-04-08T11:40:51.401" v="213" actId="47"/>
        <pc:sldMkLst>
          <pc:docMk/>
          <pc:sldMk cId="1433323583" sldId="279"/>
        </pc:sldMkLst>
      </pc:sldChg>
      <pc:sldChg chg="addSp delSp modSp new mod modAnim">
        <pc:chgData name="Marco Barbone" userId="e4afca254f8b4a11" providerId="LiveId" clId="{CBF16A5F-090A-4966-81AE-9A5D38668CBC}" dt="2021-04-09T16:52:16.404" v="2503" actId="20577"/>
        <pc:sldMkLst>
          <pc:docMk/>
          <pc:sldMk cId="2907242091" sldId="279"/>
        </pc:sldMkLst>
        <pc:spChg chg="del">
          <ac:chgData name="Marco Barbone" userId="e4afca254f8b4a11" providerId="LiveId" clId="{CBF16A5F-090A-4966-81AE-9A5D38668CBC}" dt="2021-04-08T16:54:05.103" v="1445" actId="478"/>
          <ac:spMkLst>
            <pc:docMk/>
            <pc:sldMk cId="2907242091" sldId="279"/>
            <ac:spMk id="2" creationId="{D6A25465-09D1-424D-8187-99894A1B10E8}"/>
          </ac:spMkLst>
        </pc:spChg>
        <pc:spChg chg="mod">
          <ac:chgData name="Marco Barbone" userId="e4afca254f8b4a11" providerId="LiveId" clId="{CBF16A5F-090A-4966-81AE-9A5D38668CBC}" dt="2021-04-08T16:59:28.846" v="1553" actId="1076"/>
          <ac:spMkLst>
            <pc:docMk/>
            <pc:sldMk cId="2907242091" sldId="279"/>
            <ac:spMk id="3" creationId="{71C93472-CA07-436D-9092-EB2FE7F42C4D}"/>
          </ac:spMkLst>
        </pc:spChg>
        <pc:spChg chg="mod">
          <ac:chgData name="Marco Barbone" userId="e4afca254f8b4a11" providerId="LiveId" clId="{CBF16A5F-090A-4966-81AE-9A5D38668CBC}" dt="2021-04-08T16:59:59.978" v="1596" actId="20577"/>
          <ac:spMkLst>
            <pc:docMk/>
            <pc:sldMk cId="2907242091" sldId="279"/>
            <ac:spMk id="7" creationId="{8A9317FD-2650-4486-9C38-CB4536400D18}"/>
          </ac:spMkLst>
        </pc:spChg>
        <pc:spChg chg="add del mod">
          <ac:chgData name="Marco Barbone" userId="e4afca254f8b4a11" providerId="LiveId" clId="{CBF16A5F-090A-4966-81AE-9A5D38668CBC}" dt="2021-04-08T16:55:56.690" v="1471" actId="767"/>
          <ac:spMkLst>
            <pc:docMk/>
            <pc:sldMk cId="2907242091" sldId="279"/>
            <ac:spMk id="8" creationId="{31BCC22E-CE02-48BB-879A-95979437BC63}"/>
          </ac:spMkLst>
        </pc:spChg>
        <pc:spChg chg="add mod">
          <ac:chgData name="Marco Barbone" userId="e4afca254f8b4a11" providerId="LiveId" clId="{CBF16A5F-090A-4966-81AE-9A5D38668CBC}" dt="2021-04-08T16:59:28.846" v="1553" actId="1076"/>
          <ac:spMkLst>
            <pc:docMk/>
            <pc:sldMk cId="2907242091" sldId="279"/>
            <ac:spMk id="9" creationId="{28D92033-A6E6-40FB-A304-6242C9525AE7}"/>
          </ac:spMkLst>
        </pc:spChg>
        <pc:spChg chg="add mod">
          <ac:chgData name="Marco Barbone" userId="e4afca254f8b4a11" providerId="LiveId" clId="{CBF16A5F-090A-4966-81AE-9A5D38668CBC}" dt="2021-04-09T16:52:16.404" v="2503" actId="20577"/>
          <ac:spMkLst>
            <pc:docMk/>
            <pc:sldMk cId="2907242091" sldId="279"/>
            <ac:spMk id="10" creationId="{42873ED5-8AFD-4AC7-A096-59E9FFCB4C9D}"/>
          </ac:spMkLst>
        </pc:spChg>
      </pc:sldChg>
      <pc:sldChg chg="add del">
        <pc:chgData name="Marco Barbone" userId="e4afca254f8b4a11" providerId="LiveId" clId="{CBF16A5F-090A-4966-81AE-9A5D38668CBC}" dt="2021-04-08T11:40:51.434" v="214" actId="47"/>
        <pc:sldMkLst>
          <pc:docMk/>
          <pc:sldMk cId="1844510020" sldId="280"/>
        </pc:sldMkLst>
      </pc:sldChg>
      <pc:sldChg chg="addSp delSp modSp add mod">
        <pc:chgData name="Marco Barbone" userId="e4afca254f8b4a11" providerId="LiveId" clId="{CBF16A5F-090A-4966-81AE-9A5D38668CBC}" dt="2021-04-08T16:58:53.129" v="1549" actId="20577"/>
        <pc:sldMkLst>
          <pc:docMk/>
          <pc:sldMk cId="3978752790" sldId="280"/>
        </pc:sldMkLst>
        <pc:spChg chg="del">
          <ac:chgData name="Marco Barbone" userId="e4afca254f8b4a11" providerId="LiveId" clId="{CBF16A5F-090A-4966-81AE-9A5D38668CBC}" dt="2021-04-08T16:54:02.132" v="1444" actId="478"/>
          <ac:spMkLst>
            <pc:docMk/>
            <pc:sldMk cId="3978752790" sldId="280"/>
            <ac:spMk id="2" creationId="{D6A25465-09D1-424D-8187-99894A1B10E8}"/>
          </ac:spMkLst>
        </pc:spChg>
        <pc:spChg chg="mod">
          <ac:chgData name="Marco Barbone" userId="e4afca254f8b4a11" providerId="LiveId" clId="{CBF16A5F-090A-4966-81AE-9A5D38668CBC}" dt="2021-04-08T16:58:53.129" v="1549" actId="20577"/>
          <ac:spMkLst>
            <pc:docMk/>
            <pc:sldMk cId="3978752790" sldId="280"/>
            <ac:spMk id="3" creationId="{71C93472-CA07-436D-9092-EB2FE7F42C4D}"/>
          </ac:spMkLst>
        </pc:spChg>
        <pc:spChg chg="add mod">
          <ac:chgData name="Marco Barbone" userId="e4afca254f8b4a11" providerId="LiveId" clId="{CBF16A5F-090A-4966-81AE-9A5D38668CBC}" dt="2021-04-08T16:58:23.285" v="1542" actId="1076"/>
          <ac:spMkLst>
            <pc:docMk/>
            <pc:sldMk cId="3978752790" sldId="280"/>
            <ac:spMk id="8" creationId="{983E510D-C6E6-4F03-9BA7-4F95873F2A86}"/>
          </ac:spMkLst>
        </pc:spChg>
      </pc:sldChg>
      <pc:sldChg chg="addSp delSp modSp new mod">
        <pc:chgData name="Marco Barbone" userId="e4afca254f8b4a11" providerId="LiveId" clId="{CBF16A5F-090A-4966-81AE-9A5D38668CBC}" dt="2021-04-09T14:26:05.785" v="1836" actId="21"/>
        <pc:sldMkLst>
          <pc:docMk/>
          <pc:sldMk cId="29117943" sldId="281"/>
        </pc:sldMkLst>
        <pc:spChg chg="mod">
          <ac:chgData name="Marco Barbone" userId="e4afca254f8b4a11" providerId="LiveId" clId="{CBF16A5F-090A-4966-81AE-9A5D38668CBC}" dt="2021-04-09T14:08:25.335" v="1664" actId="20577"/>
          <ac:spMkLst>
            <pc:docMk/>
            <pc:sldMk cId="29117943" sldId="281"/>
            <ac:spMk id="2" creationId="{13784A18-305B-4976-9726-2E11A759013C}"/>
          </ac:spMkLst>
        </pc:spChg>
        <pc:spChg chg="mod">
          <ac:chgData name="Marco Barbone" userId="e4afca254f8b4a11" providerId="LiveId" clId="{CBF16A5F-090A-4966-81AE-9A5D38668CBC}" dt="2021-04-09T14:23:42.546" v="1758" actId="1076"/>
          <ac:spMkLst>
            <pc:docMk/>
            <pc:sldMk cId="29117943" sldId="281"/>
            <ac:spMk id="3" creationId="{099D2EC2-2EDA-4FBB-A1F0-356B14FD885B}"/>
          </ac:spMkLst>
        </pc:spChg>
        <pc:spChg chg="add mod ord">
          <ac:chgData name="Marco Barbone" userId="e4afca254f8b4a11" providerId="LiveId" clId="{CBF16A5F-090A-4966-81AE-9A5D38668CBC}" dt="2021-04-09T14:23:33.819" v="1757" actId="207"/>
          <ac:spMkLst>
            <pc:docMk/>
            <pc:sldMk cId="29117943" sldId="281"/>
            <ac:spMk id="8" creationId="{4343EF1A-1031-4710-92B2-75A273A4271D}"/>
          </ac:spMkLst>
        </pc:spChg>
        <pc:picChg chg="add del mod">
          <ac:chgData name="Marco Barbone" userId="e4afca254f8b4a11" providerId="LiveId" clId="{CBF16A5F-090A-4966-81AE-9A5D38668CBC}" dt="2021-04-09T14:23:45.079" v="1759" actId="21"/>
          <ac:picMkLst>
            <pc:docMk/>
            <pc:sldMk cId="29117943" sldId="281"/>
            <ac:picMk id="9" creationId="{9A4A8E37-EE2B-4390-8ACE-305233E0852F}"/>
          </ac:picMkLst>
        </pc:picChg>
        <pc:picChg chg="add del mod">
          <ac:chgData name="Marco Barbone" userId="e4afca254f8b4a11" providerId="LiveId" clId="{CBF16A5F-090A-4966-81AE-9A5D38668CBC}" dt="2021-04-09T14:25:59.375" v="1833" actId="21"/>
          <ac:picMkLst>
            <pc:docMk/>
            <pc:sldMk cId="29117943" sldId="281"/>
            <ac:picMk id="10" creationId="{CD641FB5-0CDE-4122-BA8B-006B60095031}"/>
          </ac:picMkLst>
        </pc:picChg>
        <pc:picChg chg="add del mod">
          <ac:chgData name="Marco Barbone" userId="e4afca254f8b4a11" providerId="LiveId" clId="{CBF16A5F-090A-4966-81AE-9A5D38668CBC}" dt="2021-04-09T14:26:05.785" v="1836" actId="21"/>
          <ac:picMkLst>
            <pc:docMk/>
            <pc:sldMk cId="29117943" sldId="281"/>
            <ac:picMk id="11" creationId="{4C02A628-ABBE-4DF4-B83D-B23628C806A1}"/>
          </ac:picMkLst>
        </pc:picChg>
      </pc:sldChg>
      <pc:sldChg chg="add del">
        <pc:chgData name="Marco Barbone" userId="e4afca254f8b4a11" providerId="LiveId" clId="{CBF16A5F-090A-4966-81AE-9A5D38668CBC}" dt="2021-04-08T11:40:51.466" v="215" actId="47"/>
        <pc:sldMkLst>
          <pc:docMk/>
          <pc:sldMk cId="3721911681" sldId="281"/>
        </pc:sldMkLst>
      </pc:sldChg>
      <pc:sldChg chg="add del">
        <pc:chgData name="Marco Barbone" userId="e4afca254f8b4a11" providerId="LiveId" clId="{CBF16A5F-090A-4966-81AE-9A5D38668CBC}" dt="2021-04-08T11:40:51.499" v="216" actId="47"/>
        <pc:sldMkLst>
          <pc:docMk/>
          <pc:sldMk cId="1208098612" sldId="282"/>
        </pc:sldMkLst>
      </pc:sldChg>
      <pc:sldChg chg="addSp delSp modSp new mod">
        <pc:chgData name="Marco Barbone" userId="e4afca254f8b4a11" providerId="LiveId" clId="{CBF16A5F-090A-4966-81AE-9A5D38668CBC}" dt="2021-04-09T16:49:49.054" v="2500" actId="20577"/>
        <pc:sldMkLst>
          <pc:docMk/>
          <pc:sldMk cId="3968796936" sldId="282"/>
        </pc:sldMkLst>
        <pc:spChg chg="del">
          <ac:chgData name="Marco Barbone" userId="e4afca254f8b4a11" providerId="LiveId" clId="{CBF16A5F-090A-4966-81AE-9A5D38668CBC}" dt="2021-04-09T14:22:45.345" v="1750" actId="22"/>
          <ac:spMkLst>
            <pc:docMk/>
            <pc:sldMk cId="3968796936" sldId="282"/>
            <ac:spMk id="3" creationId="{87C745F4-1127-4592-AA82-BFDA8E2F2846}"/>
          </ac:spMkLst>
        </pc:spChg>
        <pc:spChg chg="add mod">
          <ac:chgData name="Marco Barbone" userId="e4afca254f8b4a11" providerId="LiveId" clId="{CBF16A5F-090A-4966-81AE-9A5D38668CBC}" dt="2021-04-09T16:49:49.054" v="2500" actId="20577"/>
          <ac:spMkLst>
            <pc:docMk/>
            <pc:sldMk cId="3968796936" sldId="282"/>
            <ac:spMk id="10" creationId="{DD91A37B-61BE-441E-89F5-9A424E707F1A}"/>
          </ac:spMkLst>
        </pc:spChg>
        <pc:spChg chg="add del mod">
          <ac:chgData name="Marco Barbone" userId="e4afca254f8b4a11" providerId="LiveId" clId="{CBF16A5F-090A-4966-81AE-9A5D38668CBC}" dt="2021-04-09T14:26:11.909" v="1840" actId="478"/>
          <ac:spMkLst>
            <pc:docMk/>
            <pc:sldMk cId="3968796936" sldId="282"/>
            <ac:spMk id="12" creationId="{B82F1BC5-A707-459B-A853-3F5D92A8ACC3}"/>
          </ac:spMkLst>
        </pc:spChg>
        <pc:picChg chg="add del mod ord">
          <ac:chgData name="Marco Barbone" userId="e4afca254f8b4a11" providerId="LiveId" clId="{CBF16A5F-090A-4966-81AE-9A5D38668CBC}" dt="2021-04-09T14:25:49.669" v="1828" actId="21"/>
          <ac:picMkLst>
            <pc:docMk/>
            <pc:sldMk cId="3968796936" sldId="282"/>
            <ac:picMk id="9" creationId="{828CB070-57CB-41C1-BF3A-0AD4FC7DEC41}"/>
          </ac:picMkLst>
        </pc:picChg>
        <pc:picChg chg="add mod">
          <ac:chgData name="Marco Barbone" userId="e4afca254f8b4a11" providerId="LiveId" clId="{CBF16A5F-090A-4966-81AE-9A5D38668CBC}" dt="2021-04-09T14:26:15.669" v="1843" actId="1076"/>
          <ac:picMkLst>
            <pc:docMk/>
            <pc:sldMk cId="3968796936" sldId="282"/>
            <ac:picMk id="13" creationId="{63EB237F-BA2A-4846-8DF9-0F2B464AF933}"/>
          </ac:picMkLst>
        </pc:picChg>
      </pc:sldChg>
      <pc:sldChg chg="addSp delSp modSp add mod delAnim">
        <pc:chgData name="Marco Barbone" userId="e4afca254f8b4a11" providerId="LiveId" clId="{CBF16A5F-090A-4966-81AE-9A5D38668CBC}" dt="2021-04-09T16:34:25.154" v="2233" actId="1076"/>
        <pc:sldMkLst>
          <pc:docMk/>
          <pc:sldMk cId="525778208" sldId="283"/>
        </pc:sldMkLst>
        <pc:spChg chg="del">
          <ac:chgData name="Marco Barbone" userId="e4afca254f8b4a11" providerId="LiveId" clId="{CBF16A5F-090A-4966-81AE-9A5D38668CBC}" dt="2021-04-09T16:31:35.268" v="2134" actId="478"/>
          <ac:spMkLst>
            <pc:docMk/>
            <pc:sldMk cId="525778208" sldId="283"/>
            <ac:spMk id="2" creationId="{9455C17A-90C1-4D21-A074-5268A0AEC981}"/>
          </ac:spMkLst>
        </pc:spChg>
        <pc:spChg chg="del">
          <ac:chgData name="Marco Barbone" userId="e4afca254f8b4a11" providerId="LiveId" clId="{CBF16A5F-090A-4966-81AE-9A5D38668CBC}" dt="2021-04-09T16:31:37.653" v="2135" actId="478"/>
          <ac:spMkLst>
            <pc:docMk/>
            <pc:sldMk cId="525778208" sldId="283"/>
            <ac:spMk id="6" creationId="{3C145776-198A-4E7B-90DA-CBEE71DB5586}"/>
          </ac:spMkLst>
        </pc:spChg>
        <pc:spChg chg="mod">
          <ac:chgData name="Marco Barbone" userId="e4afca254f8b4a11" providerId="LiveId" clId="{CBF16A5F-090A-4966-81AE-9A5D38668CBC}" dt="2021-04-09T16:34:09.623" v="2230" actId="1076"/>
          <ac:spMkLst>
            <pc:docMk/>
            <pc:sldMk cId="525778208" sldId="283"/>
            <ac:spMk id="8" creationId="{5B305CD1-CEA7-49D1-BF12-7238729A0906}"/>
          </ac:spMkLst>
        </pc:spChg>
        <pc:spChg chg="del">
          <ac:chgData name="Marco Barbone" userId="e4afca254f8b4a11" providerId="LiveId" clId="{CBF16A5F-090A-4966-81AE-9A5D38668CBC}" dt="2021-04-09T16:31:37.653" v="2135" actId="478"/>
          <ac:spMkLst>
            <pc:docMk/>
            <pc:sldMk cId="525778208" sldId="283"/>
            <ac:spMk id="19" creationId="{A0AF3EE4-3307-4429-AA1A-0F3F131642B1}"/>
          </ac:spMkLst>
        </pc:spChg>
        <pc:spChg chg="mod">
          <ac:chgData name="Marco Barbone" userId="e4afca254f8b4a11" providerId="LiveId" clId="{CBF16A5F-090A-4966-81AE-9A5D38668CBC}" dt="2021-04-09T16:34:00.601" v="2226" actId="1076"/>
          <ac:spMkLst>
            <pc:docMk/>
            <pc:sldMk cId="525778208" sldId="283"/>
            <ac:spMk id="23" creationId="{43FCF010-6BD3-423E-8350-D8C4F49A7F0E}"/>
          </ac:spMkLst>
        </pc:spChg>
        <pc:spChg chg="add mod">
          <ac:chgData name="Marco Barbone" userId="e4afca254f8b4a11" providerId="LiveId" clId="{CBF16A5F-090A-4966-81AE-9A5D38668CBC}" dt="2021-04-09T16:34:25.154" v="2233" actId="1076"/>
          <ac:spMkLst>
            <pc:docMk/>
            <pc:sldMk cId="525778208" sldId="283"/>
            <ac:spMk id="29" creationId="{10A48CC6-76C1-415B-B611-D5B81A876756}"/>
          </ac:spMkLst>
        </pc:spChg>
        <pc:spChg chg="add mod">
          <ac:chgData name="Marco Barbone" userId="e4afca254f8b4a11" providerId="LiveId" clId="{CBF16A5F-090A-4966-81AE-9A5D38668CBC}" dt="2021-04-09T16:34:13.531" v="2231" actId="1076"/>
          <ac:spMkLst>
            <pc:docMk/>
            <pc:sldMk cId="525778208" sldId="283"/>
            <ac:spMk id="30" creationId="{7C87AF3E-43B2-42EC-9086-70925F12D1FB}"/>
          </ac:spMkLst>
        </pc:spChg>
        <pc:spChg chg="add mod">
          <ac:chgData name="Marco Barbone" userId="e4afca254f8b4a11" providerId="LiveId" clId="{CBF16A5F-090A-4966-81AE-9A5D38668CBC}" dt="2021-04-09T16:34:23.312" v="2232" actId="1076"/>
          <ac:spMkLst>
            <pc:docMk/>
            <pc:sldMk cId="525778208" sldId="283"/>
            <ac:spMk id="49" creationId="{ED261FC4-7BA9-4198-BD21-075177A16784}"/>
          </ac:spMkLst>
        </pc:spChg>
        <pc:spChg chg="del">
          <ac:chgData name="Marco Barbone" userId="e4afca254f8b4a11" providerId="LiveId" clId="{CBF16A5F-090A-4966-81AE-9A5D38668CBC}" dt="2021-04-09T16:33:19.735" v="2218" actId="478"/>
          <ac:spMkLst>
            <pc:docMk/>
            <pc:sldMk cId="525778208" sldId="283"/>
            <ac:spMk id="57" creationId="{1C3B9F80-6518-4D90-AAEA-0F15A0646C51}"/>
          </ac:spMkLst>
        </pc:spChg>
        <pc:spChg chg="del">
          <ac:chgData name="Marco Barbone" userId="e4afca254f8b4a11" providerId="LiveId" clId="{CBF16A5F-090A-4966-81AE-9A5D38668CBC}" dt="2021-04-09T16:31:32.873" v="2133" actId="478"/>
          <ac:spMkLst>
            <pc:docMk/>
            <pc:sldMk cId="525778208" sldId="283"/>
            <ac:spMk id="61" creationId="{4B524F7C-89A8-4F0C-A198-BA3219952B83}"/>
          </ac:spMkLst>
        </pc:spChg>
        <pc:cxnChg chg="mod">
          <ac:chgData name="Marco Barbone" userId="e4afca254f8b4a11" providerId="LiveId" clId="{CBF16A5F-090A-4966-81AE-9A5D38668CBC}" dt="2021-04-09T16:34:00.601" v="2226" actId="1076"/>
          <ac:cxnSpMkLst>
            <pc:docMk/>
            <pc:sldMk cId="525778208" sldId="283"/>
            <ac:cxnSpMk id="4" creationId="{8BC223D3-F2F9-49FF-855F-D0393CAD20F6}"/>
          </ac:cxnSpMkLst>
        </pc:cxnChg>
        <pc:cxnChg chg="del mod">
          <ac:chgData name="Marco Barbone" userId="e4afca254f8b4a11" providerId="LiveId" clId="{CBF16A5F-090A-4966-81AE-9A5D38668CBC}" dt="2021-04-09T16:32:41.897" v="2210" actId="478"/>
          <ac:cxnSpMkLst>
            <pc:docMk/>
            <pc:sldMk cId="525778208" sldId="283"/>
            <ac:cxnSpMk id="9" creationId="{623AD8EA-149F-4174-AD5E-AF5304B688A2}"/>
          </ac:cxnSpMkLst>
        </pc:cxnChg>
        <pc:cxnChg chg="add mod">
          <ac:chgData name="Marco Barbone" userId="e4afca254f8b4a11" providerId="LiveId" clId="{CBF16A5F-090A-4966-81AE-9A5D38668CBC}" dt="2021-04-09T16:34:25.154" v="2233" actId="1076"/>
          <ac:cxnSpMkLst>
            <pc:docMk/>
            <pc:sldMk cId="525778208" sldId="283"/>
            <ac:cxnSpMk id="10" creationId="{71A2C029-74E4-4D6D-94E1-600B729EEDF8}"/>
          </ac:cxnSpMkLst>
        </pc:cxnChg>
        <pc:cxnChg chg="add del mod">
          <ac:chgData name="Marco Barbone" userId="e4afca254f8b4a11" providerId="LiveId" clId="{CBF16A5F-090A-4966-81AE-9A5D38668CBC}" dt="2021-04-09T16:33:51.341" v="2223" actId="478"/>
          <ac:cxnSpMkLst>
            <pc:docMk/>
            <pc:sldMk cId="525778208" sldId="283"/>
            <ac:cxnSpMk id="13" creationId="{7AA032ED-2FDA-4A2A-BFF4-3676F2C2DC41}"/>
          </ac:cxnSpMkLst>
        </pc:cxnChg>
        <pc:cxnChg chg="mod">
          <ac:chgData name="Marco Barbone" userId="e4afca254f8b4a11" providerId="LiveId" clId="{CBF16A5F-090A-4966-81AE-9A5D38668CBC}" dt="2021-04-09T16:34:09.623" v="2230" actId="1076"/>
          <ac:cxnSpMkLst>
            <pc:docMk/>
            <pc:sldMk cId="525778208" sldId="283"/>
            <ac:cxnSpMk id="26" creationId="{95486AC8-3D6A-44A9-B348-2439F2EA9640}"/>
          </ac:cxnSpMkLst>
        </pc:cxnChg>
        <pc:cxnChg chg="del mod">
          <ac:chgData name="Marco Barbone" userId="e4afca254f8b4a11" providerId="LiveId" clId="{CBF16A5F-090A-4966-81AE-9A5D38668CBC}" dt="2021-04-09T16:31:45.903" v="2137" actId="478"/>
          <ac:cxnSpMkLst>
            <pc:docMk/>
            <pc:sldMk cId="525778208" sldId="283"/>
            <ac:cxnSpMk id="37" creationId="{9482D8C7-EFB6-486A-B47C-7D2D8CD27606}"/>
          </ac:cxnSpMkLst>
        </pc:cxnChg>
        <pc:cxnChg chg="del">
          <ac:chgData name="Marco Barbone" userId="e4afca254f8b4a11" providerId="LiveId" clId="{CBF16A5F-090A-4966-81AE-9A5D38668CBC}" dt="2021-04-09T16:31:43.781" v="2136" actId="478"/>
          <ac:cxnSpMkLst>
            <pc:docMk/>
            <pc:sldMk cId="525778208" sldId="283"/>
            <ac:cxnSpMk id="42" creationId="{C3B1ABCD-1787-462D-A3EE-35499C866CEC}"/>
          </ac:cxnSpMkLst>
        </pc:cxnChg>
        <pc:cxnChg chg="del mod">
          <ac:chgData name="Marco Barbone" userId="e4afca254f8b4a11" providerId="LiveId" clId="{CBF16A5F-090A-4966-81AE-9A5D38668CBC}" dt="2021-04-09T16:31:43.781" v="2136" actId="478"/>
          <ac:cxnSpMkLst>
            <pc:docMk/>
            <pc:sldMk cId="525778208" sldId="283"/>
            <ac:cxnSpMk id="44" creationId="{84BCD00D-9343-4D6E-80F5-230430DC8F5C}"/>
          </ac:cxnSpMkLst>
        </pc:cxnChg>
        <pc:cxnChg chg="del mod">
          <ac:chgData name="Marco Barbone" userId="e4afca254f8b4a11" providerId="LiveId" clId="{CBF16A5F-090A-4966-81AE-9A5D38668CBC}" dt="2021-04-09T16:31:43.781" v="2136" actId="478"/>
          <ac:cxnSpMkLst>
            <pc:docMk/>
            <pc:sldMk cId="525778208" sldId="283"/>
            <ac:cxnSpMk id="46" creationId="{FE4CDE1A-5BE2-41C5-A721-1BCCE0D0D2FB}"/>
          </ac:cxnSpMkLst>
        </pc:cxnChg>
        <pc:cxnChg chg="del mod">
          <ac:chgData name="Marco Barbone" userId="e4afca254f8b4a11" providerId="LiveId" clId="{CBF16A5F-090A-4966-81AE-9A5D38668CBC}" dt="2021-04-09T16:31:43.781" v="2136" actId="478"/>
          <ac:cxnSpMkLst>
            <pc:docMk/>
            <pc:sldMk cId="525778208" sldId="283"/>
            <ac:cxnSpMk id="48" creationId="{BFB2E6DA-1D5A-4D2D-B33C-503D57185A5C}"/>
          </ac:cxnSpMkLst>
        </pc:cxnChg>
        <pc:cxnChg chg="del mod">
          <ac:chgData name="Marco Barbone" userId="e4afca254f8b4a11" providerId="LiveId" clId="{CBF16A5F-090A-4966-81AE-9A5D38668CBC}" dt="2021-04-09T16:31:43.781" v="2136" actId="478"/>
          <ac:cxnSpMkLst>
            <pc:docMk/>
            <pc:sldMk cId="525778208" sldId="283"/>
            <ac:cxnSpMk id="51" creationId="{10FFE5F0-E97C-4B2F-AE64-A71132974E98}"/>
          </ac:cxnSpMkLst>
        </pc:cxnChg>
      </pc:sldChg>
      <pc:sldChg chg="add del">
        <pc:chgData name="Marco Barbone" userId="e4afca254f8b4a11" providerId="LiveId" clId="{CBF16A5F-090A-4966-81AE-9A5D38668CBC}" dt="2021-04-09T14:55:23.650" v="2039" actId="47"/>
        <pc:sldMkLst>
          <pc:docMk/>
          <pc:sldMk cId="2196077615" sldId="283"/>
        </pc:sldMkLst>
      </pc:sldChg>
      <pc:sldChg chg="add del">
        <pc:chgData name="Marco Barbone" userId="e4afca254f8b4a11" providerId="LiveId" clId="{CBF16A5F-090A-4966-81AE-9A5D38668CBC}" dt="2021-04-08T11:40:51.532" v="217" actId="47"/>
        <pc:sldMkLst>
          <pc:docMk/>
          <pc:sldMk cId="2684836450" sldId="283"/>
        </pc:sldMkLst>
      </pc:sldChg>
      <pc:sldChg chg="addSp delSp new del mod">
        <pc:chgData name="Marco Barbone" userId="e4afca254f8b4a11" providerId="LiveId" clId="{CBF16A5F-090A-4966-81AE-9A5D38668CBC}" dt="2021-04-09T14:55:09.932" v="2037" actId="680"/>
        <pc:sldMkLst>
          <pc:docMk/>
          <pc:sldMk cId="3853796568" sldId="283"/>
        </pc:sldMkLst>
        <pc:spChg chg="add del">
          <ac:chgData name="Marco Barbone" userId="e4afca254f8b4a11" providerId="LiveId" clId="{CBF16A5F-090A-4966-81AE-9A5D38668CBC}" dt="2021-04-09T14:55:08.760" v="2036" actId="478"/>
          <ac:spMkLst>
            <pc:docMk/>
            <pc:sldMk cId="3853796568" sldId="283"/>
            <ac:spMk id="3" creationId="{1BAB3A0F-33F1-41A5-9C02-04612B87B6E7}"/>
          </ac:spMkLst>
        </pc:spChg>
      </pc:sldChg>
      <pc:sldChg chg="add del">
        <pc:chgData name="Marco Barbone" userId="e4afca254f8b4a11" providerId="LiveId" clId="{CBF16A5F-090A-4966-81AE-9A5D38668CBC}" dt="2021-04-08T11:40:51.565" v="218" actId="47"/>
        <pc:sldMkLst>
          <pc:docMk/>
          <pc:sldMk cId="2520230361" sldId="284"/>
        </pc:sldMkLst>
      </pc:sldChg>
      <pc:sldChg chg="delSp modSp add mod delAnim">
        <pc:chgData name="Marco Barbone" userId="e4afca254f8b4a11" providerId="LiveId" clId="{CBF16A5F-090A-4966-81AE-9A5D38668CBC}" dt="2021-04-09T17:02:31.664" v="2790" actId="207"/>
        <pc:sldMkLst>
          <pc:docMk/>
          <pc:sldMk cId="3488522385" sldId="284"/>
        </pc:sldMkLst>
        <pc:spChg chg="del mod">
          <ac:chgData name="Marco Barbone" userId="e4afca254f8b4a11" providerId="LiveId" clId="{CBF16A5F-090A-4966-81AE-9A5D38668CBC}" dt="2021-04-09T16:34:43.764" v="2243" actId="478"/>
          <ac:spMkLst>
            <pc:docMk/>
            <pc:sldMk cId="3488522385" sldId="284"/>
            <ac:spMk id="2" creationId="{9455C17A-90C1-4D21-A074-5268A0AEC981}"/>
          </ac:spMkLst>
        </pc:spChg>
        <pc:spChg chg="del">
          <ac:chgData name="Marco Barbone" userId="e4afca254f8b4a11" providerId="LiveId" clId="{CBF16A5F-090A-4966-81AE-9A5D38668CBC}" dt="2021-04-09T16:34:38.494" v="2237" actId="478"/>
          <ac:spMkLst>
            <pc:docMk/>
            <pc:sldMk cId="3488522385" sldId="284"/>
            <ac:spMk id="6" creationId="{3C145776-198A-4E7B-90DA-CBEE71DB5586}"/>
          </ac:spMkLst>
        </pc:spChg>
        <pc:spChg chg="del">
          <ac:chgData name="Marco Barbone" userId="e4afca254f8b4a11" providerId="LiveId" clId="{CBF16A5F-090A-4966-81AE-9A5D38668CBC}" dt="2021-04-09T16:34:38.494" v="2237" actId="478"/>
          <ac:spMkLst>
            <pc:docMk/>
            <pc:sldMk cId="3488522385" sldId="284"/>
            <ac:spMk id="19" creationId="{A0AF3EE4-3307-4429-AA1A-0F3F131642B1}"/>
          </ac:spMkLst>
        </pc:spChg>
        <pc:spChg chg="mod">
          <ac:chgData name="Marco Barbone" userId="e4afca254f8b4a11" providerId="LiveId" clId="{CBF16A5F-090A-4966-81AE-9A5D38668CBC}" dt="2021-04-09T17:02:31.664" v="2790" actId="207"/>
          <ac:spMkLst>
            <pc:docMk/>
            <pc:sldMk cId="3488522385" sldId="284"/>
            <ac:spMk id="23" creationId="{43FCF010-6BD3-423E-8350-D8C4F49A7F0E}"/>
          </ac:spMkLst>
        </pc:spChg>
        <pc:spChg chg="del">
          <ac:chgData name="Marco Barbone" userId="e4afca254f8b4a11" providerId="LiveId" clId="{CBF16A5F-090A-4966-81AE-9A5D38668CBC}" dt="2021-04-09T16:34:36.675" v="2236" actId="478"/>
          <ac:spMkLst>
            <pc:docMk/>
            <pc:sldMk cId="3488522385" sldId="284"/>
            <ac:spMk id="57" creationId="{1C3B9F80-6518-4D90-AAEA-0F15A0646C51}"/>
          </ac:spMkLst>
        </pc:spChg>
        <pc:spChg chg="del">
          <ac:chgData name="Marco Barbone" userId="e4afca254f8b4a11" providerId="LiveId" clId="{CBF16A5F-090A-4966-81AE-9A5D38668CBC}" dt="2021-04-09T16:34:35.536" v="2235" actId="478"/>
          <ac:spMkLst>
            <pc:docMk/>
            <pc:sldMk cId="3488522385" sldId="284"/>
            <ac:spMk id="61" creationId="{4B524F7C-89A8-4F0C-A198-BA3219952B83}"/>
          </ac:spMkLst>
        </pc:spChg>
        <pc:cxnChg chg="del mod">
          <ac:chgData name="Marco Barbone" userId="e4afca254f8b4a11" providerId="LiveId" clId="{CBF16A5F-090A-4966-81AE-9A5D38668CBC}" dt="2021-04-09T16:34:44.548" v="2244" actId="478"/>
          <ac:cxnSpMkLst>
            <pc:docMk/>
            <pc:sldMk cId="3488522385" sldId="284"/>
            <ac:cxnSpMk id="37" creationId="{9482D8C7-EFB6-486A-B47C-7D2D8CD27606}"/>
          </ac:cxnSpMkLst>
        </pc:cxnChg>
        <pc:cxnChg chg="del">
          <ac:chgData name="Marco Barbone" userId="e4afca254f8b4a11" providerId="LiveId" clId="{CBF16A5F-090A-4966-81AE-9A5D38668CBC}" dt="2021-04-09T16:34:39.340" v="2238" actId="478"/>
          <ac:cxnSpMkLst>
            <pc:docMk/>
            <pc:sldMk cId="3488522385" sldId="284"/>
            <ac:cxnSpMk id="42" creationId="{C3B1ABCD-1787-462D-A3EE-35499C866CEC}"/>
          </ac:cxnSpMkLst>
        </pc:cxnChg>
        <pc:cxnChg chg="del mod">
          <ac:chgData name="Marco Barbone" userId="e4afca254f8b4a11" providerId="LiveId" clId="{CBF16A5F-090A-4966-81AE-9A5D38668CBC}" dt="2021-04-09T16:34:39.858" v="2239" actId="478"/>
          <ac:cxnSpMkLst>
            <pc:docMk/>
            <pc:sldMk cId="3488522385" sldId="284"/>
            <ac:cxnSpMk id="44" creationId="{84BCD00D-9343-4D6E-80F5-230430DC8F5C}"/>
          </ac:cxnSpMkLst>
        </pc:cxnChg>
        <pc:cxnChg chg="del mod">
          <ac:chgData name="Marco Barbone" userId="e4afca254f8b4a11" providerId="LiveId" clId="{CBF16A5F-090A-4966-81AE-9A5D38668CBC}" dt="2021-04-09T16:34:40.510" v="2240" actId="478"/>
          <ac:cxnSpMkLst>
            <pc:docMk/>
            <pc:sldMk cId="3488522385" sldId="284"/>
            <ac:cxnSpMk id="46" creationId="{FE4CDE1A-5BE2-41C5-A721-1BCCE0D0D2FB}"/>
          </ac:cxnSpMkLst>
        </pc:cxnChg>
        <pc:cxnChg chg="del mod">
          <ac:chgData name="Marco Barbone" userId="e4afca254f8b4a11" providerId="LiveId" clId="{CBF16A5F-090A-4966-81AE-9A5D38668CBC}" dt="2021-04-09T16:34:41.040" v="2241" actId="478"/>
          <ac:cxnSpMkLst>
            <pc:docMk/>
            <pc:sldMk cId="3488522385" sldId="284"/>
            <ac:cxnSpMk id="48" creationId="{BFB2E6DA-1D5A-4D2D-B33C-503D57185A5C}"/>
          </ac:cxnSpMkLst>
        </pc:cxnChg>
        <pc:cxnChg chg="del">
          <ac:chgData name="Marco Barbone" userId="e4afca254f8b4a11" providerId="LiveId" clId="{CBF16A5F-090A-4966-81AE-9A5D38668CBC}" dt="2021-04-09T16:34:38.494" v="2237" actId="478"/>
          <ac:cxnSpMkLst>
            <pc:docMk/>
            <pc:sldMk cId="3488522385" sldId="284"/>
            <ac:cxnSpMk id="51" creationId="{10FFE5F0-E97C-4B2F-AE64-A71132974E98}"/>
          </ac:cxnSpMkLst>
        </pc:cxnChg>
      </pc:sldChg>
      <pc:sldChg chg="add del">
        <pc:chgData name="Marco Barbone" userId="e4afca254f8b4a11" providerId="LiveId" clId="{CBF16A5F-090A-4966-81AE-9A5D38668CBC}" dt="2021-04-09T16:37:20.483" v="2246" actId="47"/>
        <pc:sldMkLst>
          <pc:docMk/>
          <pc:sldMk cId="329346394" sldId="285"/>
        </pc:sldMkLst>
      </pc:sldChg>
      <pc:sldChg chg="add del">
        <pc:chgData name="Marco Barbone" userId="e4afca254f8b4a11" providerId="LiveId" clId="{CBF16A5F-090A-4966-81AE-9A5D38668CBC}" dt="2021-04-08T11:40:51.598" v="219" actId="47"/>
        <pc:sldMkLst>
          <pc:docMk/>
          <pc:sldMk cId="2727158065" sldId="285"/>
        </pc:sldMkLst>
      </pc:sldChg>
      <pc:sldChg chg="addSp delSp modSp new mod">
        <pc:chgData name="Marco Barbone" userId="e4afca254f8b4a11" providerId="LiveId" clId="{CBF16A5F-090A-4966-81AE-9A5D38668CBC}" dt="2021-04-09T16:42:25.612" v="2444" actId="20577"/>
        <pc:sldMkLst>
          <pc:docMk/>
          <pc:sldMk cId="3966359822" sldId="285"/>
        </pc:sldMkLst>
        <pc:spChg chg="del">
          <ac:chgData name="Marco Barbone" userId="e4afca254f8b4a11" providerId="LiveId" clId="{CBF16A5F-090A-4966-81AE-9A5D38668CBC}" dt="2021-04-09T16:37:24.388" v="2248" actId="478"/>
          <ac:spMkLst>
            <pc:docMk/>
            <pc:sldMk cId="3966359822" sldId="285"/>
            <ac:spMk id="3" creationId="{17FFB461-FBCB-45D4-95D8-EB00A47D2893}"/>
          </ac:spMkLst>
        </pc:spChg>
        <pc:graphicFrameChg chg="add mod modGraphic">
          <ac:chgData name="Marco Barbone" userId="e4afca254f8b4a11" providerId="LiveId" clId="{CBF16A5F-090A-4966-81AE-9A5D38668CBC}" dt="2021-04-09T16:42:25.612" v="2444" actId="20577"/>
          <ac:graphicFrameMkLst>
            <pc:docMk/>
            <pc:sldMk cId="3966359822" sldId="285"/>
            <ac:graphicFrameMk id="6" creationId="{860EB5B9-810A-4841-89D2-B1A585B63156}"/>
          </ac:graphicFrameMkLst>
        </pc:graphicFrameChg>
      </pc:sldChg>
      <pc:sldChg chg="modSp new mod">
        <pc:chgData name="Marco Barbone" userId="e4afca254f8b4a11" providerId="LiveId" clId="{CBF16A5F-090A-4966-81AE-9A5D38668CBC}" dt="2021-04-09T17:17:39.308" v="3103" actId="14100"/>
        <pc:sldMkLst>
          <pc:docMk/>
          <pc:sldMk cId="1815255042" sldId="286"/>
        </pc:sldMkLst>
        <pc:spChg chg="mod">
          <ac:chgData name="Marco Barbone" userId="e4afca254f8b4a11" providerId="LiveId" clId="{CBF16A5F-090A-4966-81AE-9A5D38668CBC}" dt="2021-04-09T17:00:37.640" v="2713" actId="21"/>
          <ac:spMkLst>
            <pc:docMk/>
            <pc:sldMk cId="1815255042" sldId="286"/>
            <ac:spMk id="2" creationId="{6E25B20F-D0B8-4633-B4BA-21CC1920751A}"/>
          </ac:spMkLst>
        </pc:spChg>
        <pc:spChg chg="mod">
          <ac:chgData name="Marco Barbone" userId="e4afca254f8b4a11" providerId="LiveId" clId="{CBF16A5F-090A-4966-81AE-9A5D38668CBC}" dt="2021-04-09T17:17:39.308" v="3103" actId="14100"/>
          <ac:spMkLst>
            <pc:docMk/>
            <pc:sldMk cId="1815255042" sldId="286"/>
            <ac:spMk id="3" creationId="{5A49A934-606D-4DA7-90D4-DA768AF0378A}"/>
          </ac:spMkLst>
        </pc:spChg>
      </pc:sldChg>
      <pc:sldChg chg="new del">
        <pc:chgData name="Marco Barbone" userId="e4afca254f8b4a11" providerId="LiveId" clId="{CBF16A5F-090A-4966-81AE-9A5D38668CBC}" dt="2021-04-09T16:42:51.176" v="2446" actId="680"/>
        <pc:sldMkLst>
          <pc:docMk/>
          <pc:sldMk cId="2903994549" sldId="286"/>
        </pc:sldMkLst>
      </pc:sldChg>
      <pc:sldChg chg="addSp delSp modSp new mod">
        <pc:chgData name="Marco Barbone" userId="e4afca254f8b4a11" providerId="LiveId" clId="{CBF16A5F-090A-4966-81AE-9A5D38668CBC}" dt="2021-04-09T17:26:28.210" v="3225" actId="20577"/>
        <pc:sldMkLst>
          <pc:docMk/>
          <pc:sldMk cId="1280667789" sldId="287"/>
        </pc:sldMkLst>
        <pc:spChg chg="del">
          <ac:chgData name="Marco Barbone" userId="e4afca254f8b4a11" providerId="LiveId" clId="{CBF16A5F-090A-4966-81AE-9A5D38668CBC}" dt="2021-04-09T16:54:56.361" v="2576" actId="478"/>
          <ac:spMkLst>
            <pc:docMk/>
            <pc:sldMk cId="1280667789" sldId="287"/>
            <ac:spMk id="2" creationId="{7FF876CE-FA17-472D-8964-824DA0F9D126}"/>
          </ac:spMkLst>
        </pc:spChg>
        <pc:spChg chg="del">
          <ac:chgData name="Marco Barbone" userId="e4afca254f8b4a11" providerId="LiveId" clId="{CBF16A5F-090A-4966-81AE-9A5D38668CBC}" dt="2021-04-09T16:52:51.387" v="2505" actId="478"/>
          <ac:spMkLst>
            <pc:docMk/>
            <pc:sldMk cId="1280667789" sldId="287"/>
            <ac:spMk id="3" creationId="{996093B4-A416-46A8-8C61-F5CD5418F673}"/>
          </ac:spMkLst>
        </pc:spChg>
        <pc:spChg chg="add mod">
          <ac:chgData name="Marco Barbone" userId="e4afca254f8b4a11" providerId="LiveId" clId="{CBF16A5F-090A-4966-81AE-9A5D38668CBC}" dt="2021-04-09T16:53:41.939" v="2526" actId="13822"/>
          <ac:spMkLst>
            <pc:docMk/>
            <pc:sldMk cId="1280667789" sldId="287"/>
            <ac:spMk id="8" creationId="{FF155B2C-9347-4F5D-9553-6C12E9CB93D0}"/>
          </ac:spMkLst>
        </pc:spChg>
        <pc:spChg chg="add del">
          <ac:chgData name="Marco Barbone" userId="e4afca254f8b4a11" providerId="LiveId" clId="{CBF16A5F-090A-4966-81AE-9A5D38668CBC}" dt="2021-04-09T16:53:47.214" v="2528" actId="478"/>
          <ac:spMkLst>
            <pc:docMk/>
            <pc:sldMk cId="1280667789" sldId="287"/>
            <ac:spMk id="9" creationId="{8E59B897-1976-4DF3-95B4-C88C06B2FB9E}"/>
          </ac:spMkLst>
        </pc:spChg>
        <pc:spChg chg="add mod">
          <ac:chgData name="Marco Barbone" userId="e4afca254f8b4a11" providerId="LiveId" clId="{CBF16A5F-090A-4966-81AE-9A5D38668CBC}" dt="2021-04-09T16:55:25.176" v="2593" actId="20577"/>
          <ac:spMkLst>
            <pc:docMk/>
            <pc:sldMk cId="1280667789" sldId="287"/>
            <ac:spMk id="10" creationId="{BCCA4C3A-E360-407C-8BA8-6F8A8008D96B}"/>
          </ac:spMkLst>
        </pc:spChg>
        <pc:spChg chg="add mod">
          <ac:chgData name="Marco Barbone" userId="e4afca254f8b4a11" providerId="LiveId" clId="{CBF16A5F-090A-4966-81AE-9A5D38668CBC}" dt="2021-04-09T16:55:27.743" v="2601" actId="20577"/>
          <ac:spMkLst>
            <pc:docMk/>
            <pc:sldMk cId="1280667789" sldId="287"/>
            <ac:spMk id="11" creationId="{7989C21F-A07B-49A7-97AC-1CC024BA8D5B}"/>
          </ac:spMkLst>
        </pc:spChg>
        <pc:spChg chg="add mod">
          <ac:chgData name="Marco Barbone" userId="e4afca254f8b4a11" providerId="LiveId" clId="{CBF16A5F-090A-4966-81AE-9A5D38668CBC}" dt="2021-04-09T16:55:30.647" v="2607" actId="20577"/>
          <ac:spMkLst>
            <pc:docMk/>
            <pc:sldMk cId="1280667789" sldId="287"/>
            <ac:spMk id="12" creationId="{5A27A4C8-EF37-4773-B66C-B0938FE69B9D}"/>
          </ac:spMkLst>
        </pc:spChg>
        <pc:spChg chg="add mod">
          <ac:chgData name="Marco Barbone" userId="e4afca254f8b4a11" providerId="LiveId" clId="{CBF16A5F-090A-4966-81AE-9A5D38668CBC}" dt="2021-04-09T17:26:18.943" v="3216" actId="20577"/>
          <ac:spMkLst>
            <pc:docMk/>
            <pc:sldMk cId="1280667789" sldId="287"/>
            <ac:spMk id="13" creationId="{2BA2E747-0460-4D92-9804-F0387ACCDE66}"/>
          </ac:spMkLst>
        </pc:spChg>
        <pc:spChg chg="add del mod">
          <ac:chgData name="Marco Barbone" userId="e4afca254f8b4a11" providerId="LiveId" clId="{CBF16A5F-090A-4966-81AE-9A5D38668CBC}" dt="2021-04-09T16:55:16.001" v="2585" actId="478"/>
          <ac:spMkLst>
            <pc:docMk/>
            <pc:sldMk cId="1280667789" sldId="287"/>
            <ac:spMk id="14" creationId="{0FA8EEB5-6548-45E2-B36A-2EE4380F5244}"/>
          </ac:spMkLst>
        </pc:spChg>
        <pc:spChg chg="add mod">
          <ac:chgData name="Marco Barbone" userId="e4afca254f8b4a11" providerId="LiveId" clId="{CBF16A5F-090A-4966-81AE-9A5D38668CBC}" dt="2021-04-09T17:26:22.549" v="3219" actId="20577"/>
          <ac:spMkLst>
            <pc:docMk/>
            <pc:sldMk cId="1280667789" sldId="287"/>
            <ac:spMk id="15" creationId="{96FC99EA-B21E-4845-B007-ECD998BCDB57}"/>
          </ac:spMkLst>
        </pc:spChg>
        <pc:spChg chg="add mod">
          <ac:chgData name="Marco Barbone" userId="e4afca254f8b4a11" providerId="LiveId" clId="{CBF16A5F-090A-4966-81AE-9A5D38668CBC}" dt="2021-04-09T17:26:25.328" v="3222" actId="20577"/>
          <ac:spMkLst>
            <pc:docMk/>
            <pc:sldMk cId="1280667789" sldId="287"/>
            <ac:spMk id="16" creationId="{96534F59-7038-4994-89EC-F75948203B33}"/>
          </ac:spMkLst>
        </pc:spChg>
        <pc:spChg chg="add mod">
          <ac:chgData name="Marco Barbone" userId="e4afca254f8b4a11" providerId="LiveId" clId="{CBF16A5F-090A-4966-81AE-9A5D38668CBC}" dt="2021-04-09T17:26:28.210" v="3225" actId="20577"/>
          <ac:spMkLst>
            <pc:docMk/>
            <pc:sldMk cId="1280667789" sldId="287"/>
            <ac:spMk id="17" creationId="{E25796A1-CBE9-43DE-B5EC-08C515F2A986}"/>
          </ac:spMkLst>
        </pc:spChg>
        <pc:cxnChg chg="add">
          <ac:chgData name="Marco Barbone" userId="e4afca254f8b4a11" providerId="LiveId" clId="{CBF16A5F-090A-4966-81AE-9A5D38668CBC}" dt="2021-04-09T16:56:20.463" v="2624" actId="11529"/>
          <ac:cxnSpMkLst>
            <pc:docMk/>
            <pc:sldMk cId="1280667789" sldId="287"/>
            <ac:cxnSpMk id="19" creationId="{984E7924-A264-47CA-9A30-9232DCC45F16}"/>
          </ac:cxnSpMkLst>
        </pc:cxnChg>
        <pc:cxnChg chg="add">
          <ac:chgData name="Marco Barbone" userId="e4afca254f8b4a11" providerId="LiveId" clId="{CBF16A5F-090A-4966-81AE-9A5D38668CBC}" dt="2021-04-09T16:56:26.083" v="2625" actId="11529"/>
          <ac:cxnSpMkLst>
            <pc:docMk/>
            <pc:sldMk cId="1280667789" sldId="287"/>
            <ac:cxnSpMk id="21" creationId="{E3D509D9-EDF9-4FFC-8779-8888CF64136B}"/>
          </ac:cxnSpMkLst>
        </pc:cxnChg>
        <pc:cxnChg chg="add">
          <ac:chgData name="Marco Barbone" userId="e4afca254f8b4a11" providerId="LiveId" clId="{CBF16A5F-090A-4966-81AE-9A5D38668CBC}" dt="2021-04-09T16:56:30.483" v="2626" actId="11529"/>
          <ac:cxnSpMkLst>
            <pc:docMk/>
            <pc:sldMk cId="1280667789" sldId="287"/>
            <ac:cxnSpMk id="23" creationId="{BB106379-F425-4602-8EAB-50F40CCA2A9A}"/>
          </ac:cxnSpMkLst>
        </pc:cxnChg>
        <pc:cxnChg chg="add mod">
          <ac:chgData name="Marco Barbone" userId="e4afca254f8b4a11" providerId="LiveId" clId="{CBF16A5F-090A-4966-81AE-9A5D38668CBC}" dt="2021-04-09T16:58:01.165" v="2668" actId="1076"/>
          <ac:cxnSpMkLst>
            <pc:docMk/>
            <pc:sldMk cId="1280667789" sldId="287"/>
            <ac:cxnSpMk id="25" creationId="{E6B4F44C-624C-4BAD-AB14-59A056D265C2}"/>
          </ac:cxnSpMkLst>
        </pc:cxnChg>
        <pc:cxnChg chg="add">
          <ac:chgData name="Marco Barbone" userId="e4afca254f8b4a11" providerId="LiveId" clId="{CBF16A5F-090A-4966-81AE-9A5D38668CBC}" dt="2021-04-09T16:56:39.391" v="2628" actId="11529"/>
          <ac:cxnSpMkLst>
            <pc:docMk/>
            <pc:sldMk cId="1280667789" sldId="287"/>
            <ac:cxnSpMk id="27" creationId="{1C315350-A09B-46AB-A5DE-9A03722A169A}"/>
          </ac:cxnSpMkLst>
        </pc:cxnChg>
        <pc:cxnChg chg="add">
          <ac:chgData name="Marco Barbone" userId="e4afca254f8b4a11" providerId="LiveId" clId="{CBF16A5F-090A-4966-81AE-9A5D38668CBC}" dt="2021-04-09T16:56:43.730" v="2629" actId="11529"/>
          <ac:cxnSpMkLst>
            <pc:docMk/>
            <pc:sldMk cId="1280667789" sldId="287"/>
            <ac:cxnSpMk id="29" creationId="{3D0513DE-26C2-4B3B-AA76-1A2426CA7209}"/>
          </ac:cxnSpMkLst>
        </pc:cxnChg>
        <pc:cxnChg chg="add">
          <ac:chgData name="Marco Barbone" userId="e4afca254f8b4a11" providerId="LiveId" clId="{CBF16A5F-090A-4966-81AE-9A5D38668CBC}" dt="2021-04-09T16:56:47.766" v="2630" actId="11529"/>
          <ac:cxnSpMkLst>
            <pc:docMk/>
            <pc:sldMk cId="1280667789" sldId="287"/>
            <ac:cxnSpMk id="31" creationId="{4CBC033A-4952-4829-923E-AB79F607FD83}"/>
          </ac:cxnSpMkLst>
        </pc:cxnChg>
        <pc:cxnChg chg="add mod">
          <ac:chgData name="Marco Barbone" userId="e4afca254f8b4a11" providerId="LiveId" clId="{CBF16A5F-090A-4966-81AE-9A5D38668CBC}" dt="2021-04-09T16:57:06.115" v="2635" actId="14100"/>
          <ac:cxnSpMkLst>
            <pc:docMk/>
            <pc:sldMk cId="1280667789" sldId="287"/>
            <ac:cxnSpMk id="33" creationId="{50134A3D-4587-4ACA-AB5C-F43340D0F11A}"/>
          </ac:cxnSpMkLst>
        </pc:cxnChg>
        <pc:cxnChg chg="add mod">
          <ac:chgData name="Marco Barbone" userId="e4afca254f8b4a11" providerId="LiveId" clId="{CBF16A5F-090A-4966-81AE-9A5D38668CBC}" dt="2021-04-09T16:57:03.551" v="2634" actId="14100"/>
          <ac:cxnSpMkLst>
            <pc:docMk/>
            <pc:sldMk cId="1280667789" sldId="287"/>
            <ac:cxnSpMk id="35" creationId="{9C5E7DA6-F4C8-4ED5-81D9-F09C9EA08B55}"/>
          </ac:cxnSpMkLst>
        </pc:cxnChg>
        <pc:cxnChg chg="add mod">
          <ac:chgData name="Marco Barbone" userId="e4afca254f8b4a11" providerId="LiveId" clId="{CBF16A5F-090A-4966-81AE-9A5D38668CBC}" dt="2021-04-09T16:58:01.165" v="2668" actId="1076"/>
          <ac:cxnSpMkLst>
            <pc:docMk/>
            <pc:sldMk cId="1280667789" sldId="287"/>
            <ac:cxnSpMk id="37" creationId="{8946A008-143A-416F-B101-66028BB5DE89}"/>
          </ac:cxnSpMkLst>
        </pc:cxnChg>
      </pc:sldChg>
      <pc:sldChg chg="addSp delSp modSp new del mod">
        <pc:chgData name="Marco Barbone" userId="e4afca254f8b4a11" providerId="LiveId" clId="{CBF16A5F-090A-4966-81AE-9A5D38668CBC}" dt="2021-04-09T17:12:20.340" v="2977" actId="47"/>
        <pc:sldMkLst>
          <pc:docMk/>
          <pc:sldMk cId="2643479973" sldId="288"/>
        </pc:sldMkLst>
        <pc:spChg chg="del">
          <ac:chgData name="Marco Barbone" userId="e4afca254f8b4a11" providerId="LiveId" clId="{CBF16A5F-090A-4966-81AE-9A5D38668CBC}" dt="2021-04-09T17:12:09.907" v="2974" actId="478"/>
          <ac:spMkLst>
            <pc:docMk/>
            <pc:sldMk cId="2643479973" sldId="288"/>
            <ac:spMk id="2" creationId="{1F3AB1A2-F4FD-4CBB-AC60-24CBE716FF79}"/>
          </ac:spMkLst>
        </pc:spChg>
        <pc:spChg chg="add del mod">
          <ac:chgData name="Marco Barbone" userId="e4afca254f8b4a11" providerId="LiveId" clId="{CBF16A5F-090A-4966-81AE-9A5D38668CBC}" dt="2021-04-09T17:12:19.073" v="2976" actId="21"/>
          <ac:spMkLst>
            <pc:docMk/>
            <pc:sldMk cId="2643479973" sldId="288"/>
            <ac:spMk id="3" creationId="{53886CC0-3F04-44F8-ABB5-F738D95AC87C}"/>
          </ac:spMkLst>
        </pc:spChg>
        <pc:graphicFrameChg chg="add del mod">
          <ac:chgData name="Marco Barbone" userId="e4afca254f8b4a11" providerId="LiveId" clId="{CBF16A5F-090A-4966-81AE-9A5D38668CBC}" dt="2021-04-09T17:07:18.473" v="2793"/>
          <ac:graphicFrameMkLst>
            <pc:docMk/>
            <pc:sldMk cId="2643479973" sldId="288"/>
            <ac:graphicFrameMk id="6" creationId="{676DCA12-61B6-4861-A345-E4D76DC0D3C7}"/>
          </ac:graphicFrameMkLst>
        </pc:graphicFrameChg>
      </pc:sldChg>
      <pc:sldChg chg="delSp new del mod">
        <pc:chgData name="Marco Barbone" userId="e4afca254f8b4a11" providerId="LiveId" clId="{CBF16A5F-090A-4966-81AE-9A5D38668CBC}" dt="2021-04-09T17:07:28.721" v="2798" actId="47"/>
        <pc:sldMkLst>
          <pc:docMk/>
          <pc:sldMk cId="541557066" sldId="289"/>
        </pc:sldMkLst>
        <pc:spChg chg="del">
          <ac:chgData name="Marco Barbone" userId="e4afca254f8b4a11" providerId="LiveId" clId="{CBF16A5F-090A-4966-81AE-9A5D38668CBC}" dt="2021-04-09T17:07:27.318" v="2797" actId="478"/>
          <ac:spMkLst>
            <pc:docMk/>
            <pc:sldMk cId="541557066" sldId="289"/>
            <ac:spMk id="3" creationId="{AE3D89A4-67E3-44D6-B332-0D19702BFF62}"/>
          </ac:spMkLst>
        </pc:spChg>
      </pc:sldChg>
      <pc:sldChg chg="new del">
        <pc:chgData name="Marco Barbone" userId="e4afca254f8b4a11" providerId="LiveId" clId="{CBF16A5F-090A-4966-81AE-9A5D38668CBC}" dt="2021-04-09T17:07:33.398" v="2800" actId="47"/>
        <pc:sldMkLst>
          <pc:docMk/>
          <pc:sldMk cId="2391097748" sldId="289"/>
        </pc:sldMkLst>
      </pc:sldChg>
      <pc:sldChg chg="addSp delSp modSp new mod ord">
        <pc:chgData name="Marco Barbone" userId="e4afca254f8b4a11" providerId="LiveId" clId="{CBF16A5F-090A-4966-81AE-9A5D38668CBC}" dt="2021-04-09T17:14:28.149" v="2992" actId="21"/>
        <pc:sldMkLst>
          <pc:docMk/>
          <pc:sldMk cId="4135398371" sldId="289"/>
        </pc:sldMkLst>
        <pc:spChg chg="del mod">
          <ac:chgData name="Marco Barbone" userId="e4afca254f8b4a11" providerId="LiveId" clId="{CBF16A5F-090A-4966-81AE-9A5D38668CBC}" dt="2021-04-09T17:08:06.573" v="2813" actId="478"/>
          <ac:spMkLst>
            <pc:docMk/>
            <pc:sldMk cId="4135398371" sldId="289"/>
            <ac:spMk id="2" creationId="{D765EE83-350C-443B-A281-172DCBC10D25}"/>
          </ac:spMkLst>
        </pc:spChg>
        <pc:spChg chg="del">
          <ac:chgData name="Marco Barbone" userId="e4afca254f8b4a11" providerId="LiveId" clId="{CBF16A5F-090A-4966-81AE-9A5D38668CBC}" dt="2021-04-09T17:07:59.111" v="2811" actId="478"/>
          <ac:spMkLst>
            <pc:docMk/>
            <pc:sldMk cId="4135398371" sldId="289"/>
            <ac:spMk id="3" creationId="{F72DDBCA-4142-4CEE-87BF-B6D7BFCC565F}"/>
          </ac:spMkLst>
        </pc:spChg>
        <pc:spChg chg="mod">
          <ac:chgData name="Marco Barbone" userId="e4afca254f8b4a11" providerId="LiveId" clId="{CBF16A5F-090A-4966-81AE-9A5D38668CBC}" dt="2021-04-09T17:09:46.194" v="2884"/>
          <ac:spMkLst>
            <pc:docMk/>
            <pc:sldMk cId="4135398371" sldId="289"/>
            <ac:spMk id="7" creationId="{806CBBAC-64C0-44ED-A5AB-98289872B54E}"/>
          </ac:spMkLst>
        </pc:spChg>
        <pc:spChg chg="add del mod">
          <ac:chgData name="Marco Barbone" userId="e4afca254f8b4a11" providerId="LiveId" clId="{CBF16A5F-090A-4966-81AE-9A5D38668CBC}" dt="2021-04-09T17:14:28.149" v="2992" actId="21"/>
          <ac:spMkLst>
            <pc:docMk/>
            <pc:sldMk cId="4135398371" sldId="289"/>
            <ac:spMk id="9" creationId="{5CE82326-7C92-4EF3-9878-866373402541}"/>
          </ac:spMkLst>
        </pc:spChg>
        <pc:spChg chg="add mod">
          <ac:chgData name="Marco Barbone" userId="e4afca254f8b4a11" providerId="LiveId" clId="{CBF16A5F-090A-4966-81AE-9A5D38668CBC}" dt="2021-04-09T17:09:05.130" v="2818" actId="208"/>
          <ac:spMkLst>
            <pc:docMk/>
            <pc:sldMk cId="4135398371" sldId="289"/>
            <ac:spMk id="10" creationId="{DB148A86-1998-4676-B2AA-BE79EC67C004}"/>
          </ac:spMkLst>
        </pc:spChg>
        <pc:spChg chg="add mod">
          <ac:chgData name="Marco Barbone" userId="e4afca254f8b4a11" providerId="LiveId" clId="{CBF16A5F-090A-4966-81AE-9A5D38668CBC}" dt="2021-04-09T17:09:42.238" v="2883" actId="1076"/>
          <ac:spMkLst>
            <pc:docMk/>
            <pc:sldMk cId="4135398371" sldId="289"/>
            <ac:spMk id="11" creationId="{BE0D7235-EFD9-440E-9418-E66B957D0EAF}"/>
          </ac:spMkLst>
        </pc:spChg>
        <pc:picChg chg="add">
          <ac:chgData name="Marco Barbone" userId="e4afca254f8b4a11" providerId="LiveId" clId="{CBF16A5F-090A-4966-81AE-9A5D38668CBC}" dt="2021-04-09T17:07:59.732" v="2812"/>
          <ac:picMkLst>
            <pc:docMk/>
            <pc:sldMk cId="4135398371" sldId="289"/>
            <ac:picMk id="2050" creationId="{8945F9A6-73B6-4D2F-B8BE-2A239482AF34}"/>
          </ac:picMkLst>
        </pc:picChg>
      </pc:sldChg>
      <pc:sldChg chg="addSp delSp modSp new mod ord modAnim">
        <pc:chgData name="Marco Barbone" userId="e4afca254f8b4a11" providerId="LiveId" clId="{CBF16A5F-090A-4966-81AE-9A5D38668CBC}" dt="2021-04-09T17:15:46.722" v="3085" actId="20577"/>
        <pc:sldMkLst>
          <pc:docMk/>
          <pc:sldMk cId="4056688627" sldId="290"/>
        </pc:sldMkLst>
        <pc:spChg chg="del">
          <ac:chgData name="Marco Barbone" userId="e4afca254f8b4a11" providerId="LiveId" clId="{CBF16A5F-090A-4966-81AE-9A5D38668CBC}" dt="2021-04-09T17:12:29.932" v="2982" actId="478"/>
          <ac:spMkLst>
            <pc:docMk/>
            <pc:sldMk cId="4056688627" sldId="290"/>
            <ac:spMk id="2" creationId="{BF3E8A9C-4AA1-4B79-A3A3-98281F542843}"/>
          </ac:spMkLst>
        </pc:spChg>
        <pc:spChg chg="mod">
          <ac:chgData name="Marco Barbone" userId="e4afca254f8b4a11" providerId="LiveId" clId="{CBF16A5F-090A-4966-81AE-9A5D38668CBC}" dt="2021-04-09T17:14:23.173" v="2991" actId="1076"/>
          <ac:spMkLst>
            <pc:docMk/>
            <pc:sldMk cId="4056688627" sldId="290"/>
            <ac:spMk id="3" creationId="{2C0FC6E5-5E5B-4300-B04E-059895CED381}"/>
          </ac:spMkLst>
        </pc:spChg>
        <pc:spChg chg="mod">
          <ac:chgData name="Marco Barbone" userId="e4afca254f8b4a11" providerId="LiveId" clId="{CBF16A5F-090A-4966-81AE-9A5D38668CBC}" dt="2021-04-09T17:14:47.407" v="3035"/>
          <ac:spMkLst>
            <pc:docMk/>
            <pc:sldMk cId="4056688627" sldId="290"/>
            <ac:spMk id="7" creationId="{1C6350AF-E67F-4072-960B-E748E7223471}"/>
          </ac:spMkLst>
        </pc:spChg>
        <pc:spChg chg="add mod">
          <ac:chgData name="Marco Barbone" userId="e4afca254f8b4a11" providerId="LiveId" clId="{CBF16A5F-090A-4966-81AE-9A5D38668CBC}" dt="2021-04-09T17:15:46.722" v="3085" actId="20577"/>
          <ac:spMkLst>
            <pc:docMk/>
            <pc:sldMk cId="4056688627" sldId="290"/>
            <ac:spMk id="8" creationId="{76F7B7F0-EE9A-4826-ADC1-311A2696CCDD}"/>
          </ac:spMkLst>
        </pc:spChg>
        <pc:spChg chg="add mod">
          <ac:chgData name="Marco Barbone" userId="e4afca254f8b4a11" providerId="LiveId" clId="{CBF16A5F-090A-4966-81AE-9A5D38668CBC}" dt="2021-04-09T17:15:23.374" v="3070" actId="122"/>
          <ac:spMkLst>
            <pc:docMk/>
            <pc:sldMk cId="4056688627" sldId="290"/>
            <ac:spMk id="9" creationId="{8A6CBB9B-D3A1-4985-A2D7-B1E007E99CCA}"/>
          </ac:spMkLst>
        </pc:spChg>
      </pc:sldChg>
      <pc:sldChg chg="addSp delSp modSp new mod modAnim">
        <pc:chgData name="Marco Barbone" userId="e4afca254f8b4a11" providerId="LiveId" clId="{CBF16A5F-090A-4966-81AE-9A5D38668CBC}" dt="2021-04-12T16:24:28.958" v="4389"/>
        <pc:sldMkLst>
          <pc:docMk/>
          <pc:sldMk cId="4098996898" sldId="291"/>
        </pc:sldMkLst>
        <pc:spChg chg="add del mod">
          <ac:chgData name="Marco Barbone" userId="e4afca254f8b4a11" providerId="LiveId" clId="{CBF16A5F-090A-4966-81AE-9A5D38668CBC}" dt="2021-04-09T17:25:26.220" v="3204" actId="20577"/>
          <ac:spMkLst>
            <pc:docMk/>
            <pc:sldMk cId="4098996898" sldId="291"/>
            <ac:spMk id="2" creationId="{4E842074-6C9A-441B-9037-ACC6EC3F522B}"/>
          </ac:spMkLst>
        </pc:spChg>
        <pc:spChg chg="mod">
          <ac:chgData name="Marco Barbone" userId="e4afca254f8b4a11" providerId="LiveId" clId="{CBF16A5F-090A-4966-81AE-9A5D38668CBC}" dt="2021-04-12T16:24:22.045" v="4388" actId="20577"/>
          <ac:spMkLst>
            <pc:docMk/>
            <pc:sldMk cId="4098996898" sldId="291"/>
            <ac:spMk id="3" creationId="{EF8ECF45-4446-4D6D-908A-0029A42733F7}"/>
          </ac:spMkLst>
        </pc:spChg>
        <pc:spChg chg="add del mod">
          <ac:chgData name="Marco Barbone" userId="e4afca254f8b4a11" providerId="LiveId" clId="{CBF16A5F-090A-4966-81AE-9A5D38668CBC}" dt="2021-04-09T17:25:18.494" v="3202"/>
          <ac:spMkLst>
            <pc:docMk/>
            <pc:sldMk cId="4098996898" sldId="291"/>
            <ac:spMk id="8" creationId="{9FE2B5B0-E581-4A02-B206-03E553D59C35}"/>
          </ac:spMkLst>
        </pc:spChg>
      </pc:sldChg>
      <pc:sldChg chg="addSp delSp modSp new mod ord">
        <pc:chgData name="Marco Barbone" userId="e4afca254f8b4a11" providerId="LiveId" clId="{CBF16A5F-090A-4966-81AE-9A5D38668CBC}" dt="2021-04-12T16:10:21.523" v="4122" actId="1076"/>
        <pc:sldMkLst>
          <pc:docMk/>
          <pc:sldMk cId="3590714306" sldId="292"/>
        </pc:sldMkLst>
        <pc:spChg chg="mod">
          <ac:chgData name="Marco Barbone" userId="e4afca254f8b4a11" providerId="LiveId" clId="{CBF16A5F-090A-4966-81AE-9A5D38668CBC}" dt="2021-04-12T16:10:14.590" v="4121" actId="1076"/>
          <ac:spMkLst>
            <pc:docMk/>
            <pc:sldMk cId="3590714306" sldId="292"/>
            <ac:spMk id="2" creationId="{DD55E61C-3FA6-4D26-801E-B57D38FEF5D3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" creationId="{6DF00E95-7EB1-44B8-A35F-AB31224649CA}"/>
          </ac:spMkLst>
        </pc:spChg>
        <pc:spChg chg="del">
          <ac:chgData name="Marco Barbone" userId="e4afca254f8b4a11" providerId="LiveId" clId="{CBF16A5F-090A-4966-81AE-9A5D38668CBC}" dt="2021-04-12T09:34:10.087" v="3227"/>
          <ac:spMkLst>
            <pc:docMk/>
            <pc:sldMk cId="3590714306" sldId="292"/>
            <ac:spMk id="3" creationId="{8188E6DC-F3FE-46B4-B82E-FEB8BB14683B}"/>
          </ac:spMkLst>
        </pc:spChg>
        <pc:spChg chg="mod">
          <ac:chgData name="Marco Barbone" userId="e4afca254f8b4a11" providerId="LiveId" clId="{CBF16A5F-090A-4966-81AE-9A5D38668CBC}" dt="2021-04-12T09:34:48.287" v="3259" actId="20577"/>
          <ac:spMkLst>
            <pc:docMk/>
            <pc:sldMk cId="3590714306" sldId="292"/>
            <ac:spMk id="7" creationId="{FC5509FB-094F-41DC-B9E9-6E5F8D7EE75D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10" creationId="{9BBDFB66-1F14-4FC6-AA69-8517E3B7CB30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11" creationId="{D6F14646-4554-40B2-94C7-B4D25BD2023F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12" creationId="{484F42C0-A0E9-4486-AD00-E4C4960A7E44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13" creationId="{307B67C0-411A-4C8C-9BFC-C35C7809913B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14" creationId="{C0ED3871-51E9-455B-AEC4-33EFED9AC4C9}"/>
          </ac:spMkLst>
        </pc:spChg>
        <pc:spChg chg="add del mod">
          <ac:chgData name="Marco Barbone" userId="e4afca254f8b4a11" providerId="LiveId" clId="{CBF16A5F-090A-4966-81AE-9A5D38668CBC}" dt="2021-04-12T16:09:49.571" v="4109" actId="478"/>
          <ac:spMkLst>
            <pc:docMk/>
            <pc:sldMk cId="3590714306" sldId="292"/>
            <ac:spMk id="15" creationId="{04A47FE0-1BC8-4864-94EC-031B66C722AE}"/>
          </ac:spMkLst>
        </pc:spChg>
        <pc:spChg chg="add del mod">
          <ac:chgData name="Marco Barbone" userId="e4afca254f8b4a11" providerId="LiveId" clId="{CBF16A5F-090A-4966-81AE-9A5D38668CBC}" dt="2021-04-12T16:09:48.876" v="4108" actId="478"/>
          <ac:spMkLst>
            <pc:docMk/>
            <pc:sldMk cId="3590714306" sldId="292"/>
            <ac:spMk id="16" creationId="{DBCB53CE-304B-4F51-B67F-EE575842D510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17" creationId="{E1C2346A-7070-4C17-B9C4-426F54E35120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18" creationId="{815684EE-8661-41B5-A03E-3694A3B12C34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19" creationId="{0D0F58F6-34FC-4822-B783-3A3FCCE9ADC6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20" creationId="{8B59E844-73E4-4EDE-9C20-D14088D3B3BB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21" creationId="{B47D6272-03E7-4F20-A8C8-82103042C924}"/>
          </ac:spMkLst>
        </pc:spChg>
        <pc:spChg chg="add del mod">
          <ac:chgData name="Marco Barbone" userId="e4afca254f8b4a11" providerId="LiveId" clId="{CBF16A5F-090A-4966-81AE-9A5D38668CBC}" dt="2021-04-12T16:09:55.847" v="4113"/>
          <ac:spMkLst>
            <pc:docMk/>
            <pc:sldMk cId="3590714306" sldId="292"/>
            <ac:spMk id="22" creationId="{D84C874E-AC80-44F9-96A0-1C5711F4EC93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3" creationId="{5951AC21-B29B-4088-A367-41A8C7D02D5A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4" creationId="{5C11F406-C5DA-4EDE-8A74-C1D8FC326424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5" creationId="{05EE3BD6-5583-4695-9743-DDCFA303B4F6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6" creationId="{0B9F6483-C7D5-4397-AACB-BF59C6A25B88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7" creationId="{41CC7C28-030F-4571-AD87-7E7BF1E42E7D}"/>
          </ac:spMkLst>
        </pc:spChg>
        <pc:spChg chg="add del mod">
          <ac:chgData name="Marco Barbone" userId="e4afca254f8b4a11" providerId="LiveId" clId="{CBF16A5F-090A-4966-81AE-9A5D38668CBC}" dt="2021-04-12T16:10:00.908" v="4116" actId="21"/>
          <ac:spMkLst>
            <pc:docMk/>
            <pc:sldMk cId="3590714306" sldId="292"/>
            <ac:spMk id="28" creationId="{357FC04B-6664-4283-9A0F-0C741456E5F9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29" creationId="{F2CC185B-9DCF-44A3-A0EC-9051A196DAB9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0" creationId="{538489FC-C4A6-4B73-99DB-F0C04C3A5DD0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1" creationId="{254B49B3-F5B3-4677-A27A-3AE567F09274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2" creationId="{6A8FCE43-E2F6-448D-8292-98AAF06BD076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3" creationId="{59042978-B9EC-4C3B-BA35-0B4952F03933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4" creationId="{E9EF227B-133A-423B-A521-825E920D72E0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5" creationId="{0B686664-4167-4117-B375-F4EBB2FD3720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6" creationId="{F0E62DB0-A418-467F-94DD-C2F25CB9B904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7" creationId="{181BCA10-B488-4CC1-AE28-AFA2E850EB0E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8" creationId="{1A15D564-B922-42B8-A4F6-313849EE1831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39" creationId="{E7B8EF05-D2A7-496B-B1C7-46B4DBC32C40}"/>
          </ac:spMkLst>
        </pc:spChg>
        <pc:spChg chg="add mod">
          <ac:chgData name="Marco Barbone" userId="e4afca254f8b4a11" providerId="LiveId" clId="{CBF16A5F-090A-4966-81AE-9A5D38668CBC}" dt="2021-04-12T16:10:21.523" v="4122" actId="1076"/>
          <ac:spMkLst>
            <pc:docMk/>
            <pc:sldMk cId="3590714306" sldId="292"/>
            <ac:spMk id="40" creationId="{62C30C78-3E0D-4DFF-AC79-E6129FEB872D}"/>
          </ac:spMkLst>
        </pc:spChg>
        <pc:picChg chg="add mod modCrop">
          <ac:chgData name="Marco Barbone" userId="e4afca254f8b4a11" providerId="LiveId" clId="{CBF16A5F-090A-4966-81AE-9A5D38668CBC}" dt="2021-04-12T16:10:21.523" v="4122" actId="1076"/>
          <ac:picMkLst>
            <pc:docMk/>
            <pc:sldMk cId="3590714306" sldId="292"/>
            <ac:picMk id="9" creationId="{9005EFF4-1D2A-45EF-9AB7-234C7DEF4BE9}"/>
          </ac:picMkLst>
        </pc:picChg>
      </pc:sldChg>
      <pc:sldChg chg="addSp delSp modSp new mod">
        <pc:chgData name="Marco Barbone" userId="e4afca254f8b4a11" providerId="LiveId" clId="{CBF16A5F-090A-4966-81AE-9A5D38668CBC}" dt="2021-04-12T15:46:12.580" v="3754" actId="20577"/>
        <pc:sldMkLst>
          <pc:docMk/>
          <pc:sldMk cId="2041793478" sldId="293"/>
        </pc:sldMkLst>
        <pc:spChg chg="mod">
          <ac:chgData name="Marco Barbone" userId="e4afca254f8b4a11" providerId="LiveId" clId="{CBF16A5F-090A-4966-81AE-9A5D38668CBC}" dt="2021-04-12T14:27:59.810" v="3277" actId="20577"/>
          <ac:spMkLst>
            <pc:docMk/>
            <pc:sldMk cId="2041793478" sldId="293"/>
            <ac:spMk id="2" creationId="{0F4ADA90-282C-43A6-A084-5972CBB99A60}"/>
          </ac:spMkLst>
        </pc:spChg>
        <pc:spChg chg="mod">
          <ac:chgData name="Marco Barbone" userId="e4afca254f8b4a11" providerId="LiveId" clId="{CBF16A5F-090A-4966-81AE-9A5D38668CBC}" dt="2021-04-12T15:46:12.580" v="3754" actId="20577"/>
          <ac:spMkLst>
            <pc:docMk/>
            <pc:sldMk cId="2041793478" sldId="293"/>
            <ac:spMk id="3" creationId="{A9DE49A9-8B62-41D5-B509-A9D12D8C91AB}"/>
          </ac:spMkLst>
        </pc:spChg>
        <pc:spChg chg="mod">
          <ac:chgData name="Marco Barbone" userId="e4afca254f8b4a11" providerId="LiveId" clId="{CBF16A5F-090A-4966-81AE-9A5D38668CBC}" dt="2021-04-12T15:40:43.929" v="3617" actId="20577"/>
          <ac:spMkLst>
            <pc:docMk/>
            <pc:sldMk cId="2041793478" sldId="293"/>
            <ac:spMk id="7" creationId="{66A65B64-5F52-41F2-83CB-6B57DCB93A35}"/>
          </ac:spMkLst>
        </pc:spChg>
        <pc:spChg chg="add del mod">
          <ac:chgData name="Marco Barbone" userId="e4afca254f8b4a11" providerId="LiveId" clId="{CBF16A5F-090A-4966-81AE-9A5D38668CBC}" dt="2021-04-12T14:31:41.990" v="3400" actId="767"/>
          <ac:spMkLst>
            <pc:docMk/>
            <pc:sldMk cId="2041793478" sldId="293"/>
            <ac:spMk id="8" creationId="{7FCB886D-6408-41D1-829D-AE6B72539FA0}"/>
          </ac:spMkLst>
        </pc:spChg>
        <pc:spChg chg="add del mod">
          <ac:chgData name="Marco Barbone" userId="e4afca254f8b4a11" providerId="LiveId" clId="{CBF16A5F-090A-4966-81AE-9A5D38668CBC}" dt="2021-04-12T14:31:43.828" v="3402" actId="767"/>
          <ac:spMkLst>
            <pc:docMk/>
            <pc:sldMk cId="2041793478" sldId="293"/>
            <ac:spMk id="9" creationId="{8AA1A44D-4D4B-4AD4-AD4F-B1BDF713088D}"/>
          </ac:spMkLst>
        </pc:spChg>
        <pc:spChg chg="add mod">
          <ac:chgData name="Marco Barbone" userId="e4afca254f8b4a11" providerId="LiveId" clId="{CBF16A5F-090A-4966-81AE-9A5D38668CBC}" dt="2021-04-12T15:44:22.503" v="3736" actId="21"/>
          <ac:spMkLst>
            <pc:docMk/>
            <pc:sldMk cId="2041793478" sldId="293"/>
            <ac:spMk id="10" creationId="{464815E9-794E-4E8E-B441-84FDA3DFC95E}"/>
          </ac:spMkLst>
        </pc:spChg>
        <pc:spChg chg="add mod">
          <ac:chgData name="Marco Barbone" userId="e4afca254f8b4a11" providerId="LiveId" clId="{CBF16A5F-090A-4966-81AE-9A5D38668CBC}" dt="2021-04-12T15:44:09.749" v="3728" actId="21"/>
          <ac:spMkLst>
            <pc:docMk/>
            <pc:sldMk cId="2041793478" sldId="293"/>
            <ac:spMk id="11" creationId="{C1C53F9F-E0E7-4139-87FC-8A377370D7B4}"/>
          </ac:spMkLst>
        </pc:spChg>
      </pc:sldChg>
      <pc:sldChg chg="modSp add del mod">
        <pc:chgData name="Marco Barbone" userId="e4afca254f8b4a11" providerId="LiveId" clId="{CBF16A5F-090A-4966-81AE-9A5D38668CBC}" dt="2021-04-12T16:05:52.641" v="4048" actId="47"/>
        <pc:sldMkLst>
          <pc:docMk/>
          <pc:sldMk cId="1068427925" sldId="294"/>
        </pc:sldMkLst>
        <pc:spChg chg="mod">
          <ac:chgData name="Marco Barbone" userId="e4afca254f8b4a11" providerId="LiveId" clId="{CBF16A5F-090A-4966-81AE-9A5D38668CBC}" dt="2021-04-12T15:52:02.671" v="3765"/>
          <ac:spMkLst>
            <pc:docMk/>
            <pc:sldMk cId="1068427925" sldId="294"/>
            <ac:spMk id="2" creationId="{DD55E61C-3FA6-4D26-801E-B57D38FEF5D3}"/>
          </ac:spMkLst>
        </pc:spChg>
      </pc:sldChg>
      <pc:sldChg chg="addSp delSp modSp new mod">
        <pc:chgData name="Marco Barbone" userId="e4afca254f8b4a11" providerId="LiveId" clId="{CBF16A5F-090A-4966-81AE-9A5D38668CBC}" dt="2021-04-12T16:06:04.444" v="4050" actId="14734"/>
        <pc:sldMkLst>
          <pc:docMk/>
          <pc:sldMk cId="3437134047" sldId="295"/>
        </pc:sldMkLst>
        <pc:spChg chg="mod">
          <ac:chgData name="Marco Barbone" userId="e4afca254f8b4a11" providerId="LiveId" clId="{CBF16A5F-090A-4966-81AE-9A5D38668CBC}" dt="2021-04-12T16:00:50.991" v="3961" actId="1076"/>
          <ac:spMkLst>
            <pc:docMk/>
            <pc:sldMk cId="3437134047" sldId="295"/>
            <ac:spMk id="2" creationId="{4798349A-1D7B-40C4-8129-9CDB9B599905}"/>
          </ac:spMkLst>
        </pc:spChg>
        <pc:spChg chg="del">
          <ac:chgData name="Marco Barbone" userId="e4afca254f8b4a11" providerId="LiveId" clId="{CBF16A5F-090A-4966-81AE-9A5D38668CBC}" dt="2021-04-12T15:52:23.520" v="3768" actId="478"/>
          <ac:spMkLst>
            <pc:docMk/>
            <pc:sldMk cId="3437134047" sldId="295"/>
            <ac:spMk id="3" creationId="{228DCC25-7EC3-4072-A867-D7E84E3635A1}"/>
          </ac:spMkLst>
        </pc:spChg>
        <pc:spChg chg="add del mod">
          <ac:chgData name="Marco Barbone" userId="e4afca254f8b4a11" providerId="LiveId" clId="{CBF16A5F-090A-4966-81AE-9A5D38668CBC}" dt="2021-04-12T15:53:59.580" v="3780" actId="478"/>
          <ac:spMkLst>
            <pc:docMk/>
            <pc:sldMk cId="3437134047" sldId="295"/>
            <ac:spMk id="8" creationId="{FB738F4F-DF91-461A-A98E-CAB8750E1E22}"/>
          </ac:spMkLst>
        </pc:spChg>
        <pc:graphicFrameChg chg="add del mod modGraphic">
          <ac:chgData name="Marco Barbone" userId="e4afca254f8b4a11" providerId="LiveId" clId="{CBF16A5F-090A-4966-81AE-9A5D38668CBC}" dt="2021-04-12T15:54:41.257" v="3790" actId="3680"/>
          <ac:graphicFrameMkLst>
            <pc:docMk/>
            <pc:sldMk cId="3437134047" sldId="295"/>
            <ac:graphicFrameMk id="9" creationId="{1CFDB76E-65C2-4CDC-B561-F7E3F90522E8}"/>
          </ac:graphicFrameMkLst>
        </pc:graphicFrameChg>
        <pc:graphicFrameChg chg="add mod modGraphic">
          <ac:chgData name="Marco Barbone" userId="e4afca254f8b4a11" providerId="LiveId" clId="{CBF16A5F-090A-4966-81AE-9A5D38668CBC}" dt="2021-04-12T16:06:04.444" v="4050" actId="14734"/>
          <ac:graphicFrameMkLst>
            <pc:docMk/>
            <pc:sldMk cId="3437134047" sldId="295"/>
            <ac:graphicFrameMk id="10" creationId="{9A0AB562-8528-4560-B695-DD5AD168CF44}"/>
          </ac:graphicFrameMkLst>
        </pc:graphicFrameChg>
      </pc:sldChg>
      <pc:sldChg chg="addSp delSp modSp new mod">
        <pc:chgData name="Marco Barbone" userId="e4afca254f8b4a11" providerId="LiveId" clId="{CBF16A5F-090A-4966-81AE-9A5D38668CBC}" dt="2021-04-12T16:05:40.753" v="4042" actId="20577"/>
        <pc:sldMkLst>
          <pc:docMk/>
          <pc:sldMk cId="1777557318" sldId="296"/>
        </pc:sldMkLst>
        <pc:spChg chg="mod">
          <ac:chgData name="Marco Barbone" userId="e4afca254f8b4a11" providerId="LiveId" clId="{CBF16A5F-090A-4966-81AE-9A5D38668CBC}" dt="2021-04-12T16:05:40.753" v="4042" actId="20577"/>
          <ac:spMkLst>
            <pc:docMk/>
            <pc:sldMk cId="1777557318" sldId="296"/>
            <ac:spMk id="2" creationId="{84173150-1228-418C-8DE9-9622A0F9681B}"/>
          </ac:spMkLst>
        </pc:spChg>
        <pc:spChg chg="del">
          <ac:chgData name="Marco Barbone" userId="e4afca254f8b4a11" providerId="LiveId" clId="{CBF16A5F-090A-4966-81AE-9A5D38668CBC}" dt="2021-04-12T16:03:49.034" v="3979" actId="22"/>
          <ac:spMkLst>
            <pc:docMk/>
            <pc:sldMk cId="1777557318" sldId="296"/>
            <ac:spMk id="3" creationId="{9D3DA12A-1EDD-4CAE-80A8-5E81BE7FC979}"/>
          </ac:spMkLst>
        </pc:spChg>
        <pc:spChg chg="mod">
          <ac:chgData name="Marco Barbone" userId="e4afca254f8b4a11" providerId="LiveId" clId="{CBF16A5F-090A-4966-81AE-9A5D38668CBC}" dt="2021-04-12T16:04:08.029" v="3985" actId="20577"/>
          <ac:spMkLst>
            <pc:docMk/>
            <pc:sldMk cId="1777557318" sldId="296"/>
            <ac:spMk id="7" creationId="{BC5E6564-0420-4DFE-83AC-105DBDFAD6B8}"/>
          </ac:spMkLst>
        </pc:spChg>
        <pc:spChg chg="add del">
          <ac:chgData name="Marco Barbone" userId="e4afca254f8b4a11" providerId="LiveId" clId="{CBF16A5F-090A-4966-81AE-9A5D38668CBC}" dt="2021-04-12T16:04:07.072" v="3983" actId="22"/>
          <ac:spMkLst>
            <pc:docMk/>
            <pc:sldMk cId="1777557318" sldId="296"/>
            <ac:spMk id="11" creationId="{7F918424-1E8D-4D60-9385-DA2B9006752C}"/>
          </ac:spMkLst>
        </pc:spChg>
        <pc:spChg chg="add mod">
          <ac:chgData name="Marco Barbone" userId="e4afca254f8b4a11" providerId="LiveId" clId="{CBF16A5F-090A-4966-81AE-9A5D38668CBC}" dt="2021-04-12T16:05:34.312" v="4039" actId="20577"/>
          <ac:spMkLst>
            <pc:docMk/>
            <pc:sldMk cId="1777557318" sldId="296"/>
            <ac:spMk id="12" creationId="{E5699AF0-A26C-4E26-84AD-D9AAD07AB559}"/>
          </ac:spMkLst>
        </pc:spChg>
        <pc:spChg chg="add mod">
          <ac:chgData name="Marco Barbone" userId="e4afca254f8b4a11" providerId="LiveId" clId="{CBF16A5F-090A-4966-81AE-9A5D38668CBC}" dt="2021-04-12T16:05:10.112" v="4018" actId="1076"/>
          <ac:spMkLst>
            <pc:docMk/>
            <pc:sldMk cId="1777557318" sldId="296"/>
            <ac:spMk id="13" creationId="{BF29E6AD-18C6-4469-B6E1-D33FA6461D70}"/>
          </ac:spMkLst>
        </pc:spChg>
        <pc:spChg chg="add mod">
          <ac:chgData name="Marco Barbone" userId="e4afca254f8b4a11" providerId="LiveId" clId="{CBF16A5F-090A-4966-81AE-9A5D38668CBC}" dt="2021-04-12T16:05:24.483" v="4024" actId="1076"/>
          <ac:spMkLst>
            <pc:docMk/>
            <pc:sldMk cId="1777557318" sldId="296"/>
            <ac:spMk id="14" creationId="{965E64D6-C282-450D-BCFF-172A49580213}"/>
          </ac:spMkLst>
        </pc:spChg>
        <pc:spChg chg="mod">
          <ac:chgData name="Marco Barbone" userId="e4afca254f8b4a11" providerId="LiveId" clId="{CBF16A5F-090A-4966-81AE-9A5D38668CBC}" dt="2021-04-08T13:57:15.842" v="687" actId="1076"/>
          <ac:spMkLst>
            <pc:docMk/>
            <pc:sldMk cId="1777557318" sldId="296"/>
            <ac:spMk id="17413" creationId="{76DF0B6F-D93F-4BAD-A6B6-00D4707FA059}"/>
          </ac:spMkLst>
        </pc:spChg>
        <pc:picChg chg="add mod ord">
          <ac:chgData name="Marco Barbone" userId="e4afca254f8b4a11" providerId="LiveId" clId="{CBF16A5F-090A-4966-81AE-9A5D38668CBC}" dt="2021-04-12T16:05:14.437" v="4019" actId="1076"/>
          <ac:picMkLst>
            <pc:docMk/>
            <pc:sldMk cId="1777557318" sldId="296"/>
            <ac:picMk id="9" creationId="{A44753D5-D5EE-4952-9154-60AAAD528311}"/>
          </ac:picMkLst>
        </pc:picChg>
      </pc:sldChg>
      <pc:sldChg chg="add del">
        <pc:chgData name="Marco Barbone" userId="e4afca254f8b4a11" providerId="LiveId" clId="{CBF16A5F-090A-4966-81AE-9A5D38668CBC}" dt="2021-04-08T13:57:27.459" v="688" actId="47"/>
        <pc:sldMkLst>
          <pc:docMk/>
          <pc:sldMk cId="993745923" sldId="297"/>
        </pc:sldMkLst>
        <pc:spChg chg="mod">
          <ac:chgData name="Marco Barbone" userId="e4afca254f8b4a11" providerId="LiveId" clId="{CBF16A5F-090A-4966-81AE-9A5D38668CBC}" dt="2021-04-12T16:11:29.908" v="4153" actId="20577"/>
          <ac:spMkLst>
            <pc:docMk/>
            <pc:sldMk cId="993745923" sldId="297"/>
            <ac:spMk id="2" creationId="{04B9C17A-CC8A-4F0F-AFE9-0D272B3324C6}"/>
          </ac:spMkLst>
        </pc:spChg>
        <pc:spChg chg="del">
          <ac:chgData name="Marco Barbone" userId="e4afca254f8b4a11" providerId="LiveId" clId="{CBF16A5F-090A-4966-81AE-9A5D38668CBC}" dt="2021-04-12T16:11:35.616" v="4155" actId="478"/>
          <ac:spMkLst>
            <pc:docMk/>
            <pc:sldMk cId="993745923" sldId="297"/>
            <ac:spMk id="13" creationId="{8E4CCCFE-C307-4214-9154-448003FFA476}"/>
          </ac:spMkLst>
        </pc:spChg>
        <pc:spChg chg="mod ord">
          <ac:chgData name="Marco Barbone" userId="e4afca254f8b4a11" providerId="LiveId" clId="{CBF16A5F-090A-4966-81AE-9A5D38668CBC}" dt="2021-04-12T16:12:50.089" v="4193" actId="1076"/>
          <ac:spMkLst>
            <pc:docMk/>
            <pc:sldMk cId="993745923" sldId="297"/>
            <ac:spMk id="14" creationId="{B60C9506-5908-464F-B3FE-16C6AF95B629}"/>
          </ac:spMkLst>
        </pc:spChg>
        <pc:spChg chg="add mod">
          <ac:chgData name="Marco Barbone" userId="e4afca254f8b4a11" providerId="LiveId" clId="{CBF16A5F-090A-4966-81AE-9A5D38668CBC}" dt="2021-04-12T16:12:05.028" v="4171" actId="1076"/>
          <ac:spMkLst>
            <pc:docMk/>
            <pc:sldMk cId="993745923" sldId="297"/>
            <ac:spMk id="15" creationId="{3BC49C2C-9E27-4BC5-93C3-19E181F8CF45}"/>
          </ac:spMkLst>
        </pc:spChg>
        <pc:picChg chg="del">
          <ac:chgData name="Marco Barbone" userId="e4afca254f8b4a11" providerId="LiveId" clId="{CBF16A5F-090A-4966-81AE-9A5D38668CBC}" dt="2021-04-12T16:11:33.331" v="4154" actId="478"/>
          <ac:picMkLst>
            <pc:docMk/>
            <pc:sldMk cId="993745923" sldId="297"/>
            <ac:picMk id="11" creationId="{65C3D0FF-17AB-45F0-B935-09549DF8BD79}"/>
          </ac:picMkLst>
        </pc:picChg>
      </pc:sldChg>
      <pc:sldChg chg="new del">
        <pc:chgData name="Marco Barbone" userId="e4afca254f8b4a11" providerId="LiveId" clId="{CBF16A5F-090A-4966-81AE-9A5D38668CBC}" dt="2021-04-12T16:05:45.492" v="4044" actId="680"/>
        <pc:sldMkLst>
          <pc:docMk/>
          <pc:sldMk cId="3127137378" sldId="297"/>
        </pc:sldMkLst>
      </pc:sldChg>
      <pc:sldChg chg="delSp modSp new mod">
        <pc:chgData name="Marco Barbone" userId="e4afca254f8b4a11" providerId="LiveId" clId="{CBF16A5F-090A-4966-81AE-9A5D38668CBC}" dt="2021-04-12T16:19:22.359" v="4225" actId="1076"/>
        <pc:sldMkLst>
          <pc:docMk/>
          <pc:sldMk cId="3499240343" sldId="298"/>
        </pc:sldMkLst>
        <pc:spChg chg="del">
          <ac:chgData name="Marco Barbone" userId="e4afca254f8b4a11" providerId="LiveId" clId="{CBF16A5F-090A-4966-81AE-9A5D38668CBC}" dt="2021-04-12T16:19:18.502" v="4223" actId="478"/>
          <ac:spMkLst>
            <pc:docMk/>
            <pc:sldMk cId="3499240343" sldId="298"/>
            <ac:spMk id="2" creationId="{EDDBF362-B113-4453-A89C-2DF52DF34E88}"/>
          </ac:spMkLst>
        </pc:spChg>
        <pc:spChg chg="mod">
          <ac:chgData name="Marco Barbone" userId="e4afca254f8b4a11" providerId="LiveId" clId="{CBF16A5F-090A-4966-81AE-9A5D38668CBC}" dt="2021-04-12T16:19:22.359" v="4225" actId="1076"/>
          <ac:spMkLst>
            <pc:docMk/>
            <pc:sldMk cId="3499240343" sldId="298"/>
            <ac:spMk id="3" creationId="{77796D53-981D-4DD5-B92A-D714B24B5220}"/>
          </ac:spMkLst>
        </pc:spChg>
        <pc:spChg chg="del">
          <ac:chgData name="Marco Barbone" userId="e4afca254f8b4a11" providerId="LiveId" clId="{CBF16A5F-090A-4966-81AE-9A5D38668CBC}" dt="2021-04-12T16:19:19.403" v="4224" actId="478"/>
          <ac:spMkLst>
            <pc:docMk/>
            <pc:sldMk cId="3499240343" sldId="298"/>
            <ac:spMk id="4" creationId="{D37A8B09-1E0A-4D5D-A2E2-5DF7C587EE63}"/>
          </ac:spMkLst>
        </pc:spChg>
      </pc:sldChg>
      <pc:sldChg chg="add del">
        <pc:chgData name="Marco Barbone" userId="e4afca254f8b4a11" providerId="LiveId" clId="{CBF16A5F-090A-4966-81AE-9A5D38668CBC}" dt="2021-04-08T13:57:27.459" v="688" actId="47"/>
        <pc:sldMkLst>
          <pc:docMk/>
          <pc:sldMk cId="2123766126" sldId="299"/>
        </pc:sldMkLst>
        <pc:spChg chg="mod">
          <ac:chgData name="Marco Barbone" userId="e4afca254f8b4a11" providerId="LiveId" clId="{CBF16A5F-090A-4966-81AE-9A5D38668CBC}" dt="2021-04-12T16:43:17.693" v="4398" actId="1076"/>
          <ac:spMkLst>
            <pc:docMk/>
            <pc:sldMk cId="2123766126" sldId="299"/>
            <ac:spMk id="10" creationId="{DB148A86-1998-4676-B2AA-BE79EC67C004}"/>
          </ac:spMkLst>
        </pc:spChg>
        <pc:spChg chg="del">
          <ac:chgData name="Marco Barbone" userId="e4afca254f8b4a11" providerId="LiveId" clId="{CBF16A5F-090A-4966-81AE-9A5D38668CBC}" dt="2021-04-12T16:43:06.177" v="4391" actId="478"/>
          <ac:spMkLst>
            <pc:docMk/>
            <pc:sldMk cId="2123766126" sldId="299"/>
            <ac:spMk id="11" creationId="{BE0D7235-EFD9-440E-9418-E66B957D0EAF}"/>
          </ac:spMkLst>
        </pc:spChg>
        <pc:picChg chg="mod">
          <ac:chgData name="Marco Barbone" userId="e4afca254f8b4a11" providerId="LiveId" clId="{CBF16A5F-090A-4966-81AE-9A5D38668CBC}" dt="2021-04-12T16:43:07.988" v="4393" actId="1076"/>
          <ac:picMkLst>
            <pc:docMk/>
            <pc:sldMk cId="2123766126" sldId="299"/>
            <ac:picMk id="2050" creationId="{8945F9A6-73B6-4D2F-B8BE-2A239482AF34}"/>
          </ac:picMkLst>
        </pc:picChg>
      </pc:sldChg>
      <pc:sldChg chg="addSp delSp modSp new mod modAnim">
        <pc:chgData name="Marco Barbone" userId="e4afca254f8b4a11" providerId="LiveId" clId="{CBF16A5F-090A-4966-81AE-9A5D38668CBC}" dt="2021-04-12T16:47:28.078" v="4544"/>
        <pc:sldMkLst>
          <pc:docMk/>
          <pc:sldMk cId="4237788241" sldId="300"/>
        </pc:sldMkLst>
        <pc:spChg chg="del">
          <ac:chgData name="Marco Barbone" userId="e4afca254f8b4a11" providerId="LiveId" clId="{CBF16A5F-090A-4966-81AE-9A5D38668CBC}" dt="2021-04-12T16:43:38.975" v="4400" actId="478"/>
          <ac:spMkLst>
            <pc:docMk/>
            <pc:sldMk cId="4237788241" sldId="300"/>
            <ac:spMk id="3" creationId="{D7D5D938-C137-4EF4-A0C1-F41510821764}"/>
          </ac:spMkLst>
        </pc:spChg>
        <pc:spChg chg="add mod">
          <ac:chgData name="Marco Barbone" userId="e4afca254f8b4a11" providerId="LiveId" clId="{CBF16A5F-090A-4966-81AE-9A5D38668CBC}" dt="2021-04-12T16:44:49.212" v="4443" actId="1076"/>
          <ac:spMkLst>
            <pc:docMk/>
            <pc:sldMk cId="4237788241" sldId="300"/>
            <ac:spMk id="8" creationId="{7AB511A0-8B5F-4096-869B-98C210CA39FF}"/>
          </ac:spMkLst>
        </pc:spChg>
        <pc:spChg chg="add mod">
          <ac:chgData name="Marco Barbone" userId="e4afca254f8b4a11" providerId="LiveId" clId="{CBF16A5F-090A-4966-81AE-9A5D38668CBC}" dt="2021-04-12T16:44:22.090" v="4419" actId="1076"/>
          <ac:spMkLst>
            <pc:docMk/>
            <pc:sldMk cId="4237788241" sldId="300"/>
            <ac:spMk id="9" creationId="{08A2C861-D3E9-448A-89C3-83A74CA34C5D}"/>
          </ac:spMkLst>
        </pc:spChg>
        <pc:spChg chg="add mod">
          <ac:chgData name="Marco Barbone" userId="e4afca254f8b4a11" providerId="LiveId" clId="{CBF16A5F-090A-4966-81AE-9A5D38668CBC}" dt="2021-04-12T16:44:25.440" v="4420" actId="1076"/>
          <ac:spMkLst>
            <pc:docMk/>
            <pc:sldMk cId="4237788241" sldId="300"/>
            <ac:spMk id="10" creationId="{4F629308-9C1F-4D65-8D30-3CFD755858AF}"/>
          </ac:spMkLst>
        </pc:spChg>
        <pc:spChg chg="add mod">
          <ac:chgData name="Marco Barbone" userId="e4afca254f8b4a11" providerId="LiveId" clId="{CBF16A5F-090A-4966-81AE-9A5D38668CBC}" dt="2021-04-12T16:44:38.982" v="4429" actId="1076"/>
          <ac:spMkLst>
            <pc:docMk/>
            <pc:sldMk cId="4237788241" sldId="300"/>
            <ac:spMk id="11" creationId="{76A9EC14-5F38-4105-A78D-289D1D5BDD8F}"/>
          </ac:spMkLst>
        </pc:spChg>
        <pc:spChg chg="add mod">
          <ac:chgData name="Marco Barbone" userId="e4afca254f8b4a11" providerId="LiveId" clId="{CBF16A5F-090A-4966-81AE-9A5D38668CBC}" dt="2021-04-12T16:44:58.295" v="4450" actId="20577"/>
          <ac:spMkLst>
            <pc:docMk/>
            <pc:sldMk cId="4237788241" sldId="300"/>
            <ac:spMk id="12" creationId="{13C707B4-D7AA-439B-8267-61237B512776}"/>
          </ac:spMkLst>
        </pc:spChg>
        <pc:spChg chg="add mod">
          <ac:chgData name="Marco Barbone" userId="e4afca254f8b4a11" providerId="LiveId" clId="{CBF16A5F-090A-4966-81AE-9A5D38668CBC}" dt="2021-04-12T16:46:01.097" v="4491" actId="207"/>
          <ac:spMkLst>
            <pc:docMk/>
            <pc:sldMk cId="4237788241" sldId="300"/>
            <ac:spMk id="23" creationId="{571B4207-B0BE-4683-A5B5-BDBDBE365B90}"/>
          </ac:spMkLst>
        </pc:spChg>
        <pc:spChg chg="add mod">
          <ac:chgData name="Marco Barbone" userId="e4afca254f8b4a11" providerId="LiveId" clId="{CBF16A5F-090A-4966-81AE-9A5D38668CBC}" dt="2021-04-12T16:47:12.891" v="4542" actId="122"/>
          <ac:spMkLst>
            <pc:docMk/>
            <pc:sldMk cId="4237788241" sldId="300"/>
            <ac:spMk id="24" creationId="{88AD45E6-001D-438B-A07C-37C4C1887BBA}"/>
          </ac:spMkLst>
        </pc:spChg>
        <pc:cxnChg chg="add">
          <ac:chgData name="Marco Barbone" userId="e4afca254f8b4a11" providerId="LiveId" clId="{CBF16A5F-090A-4966-81AE-9A5D38668CBC}" dt="2021-04-12T16:45:10.608" v="4451" actId="11529"/>
          <ac:cxnSpMkLst>
            <pc:docMk/>
            <pc:sldMk cId="4237788241" sldId="300"/>
            <ac:cxnSpMk id="14" creationId="{67C58311-4DB0-41A7-A44C-12EEB2E034C4}"/>
          </ac:cxnSpMkLst>
        </pc:cxnChg>
        <pc:cxnChg chg="add">
          <ac:chgData name="Marco Barbone" userId="e4afca254f8b4a11" providerId="LiveId" clId="{CBF16A5F-090A-4966-81AE-9A5D38668CBC}" dt="2021-04-12T16:45:15.798" v="4452" actId="11529"/>
          <ac:cxnSpMkLst>
            <pc:docMk/>
            <pc:sldMk cId="4237788241" sldId="300"/>
            <ac:cxnSpMk id="16" creationId="{4FACA2A4-C1B9-45EE-8EDC-8B829F0AF87B}"/>
          </ac:cxnSpMkLst>
        </pc:cxnChg>
        <pc:cxnChg chg="add">
          <ac:chgData name="Marco Barbone" userId="e4afca254f8b4a11" providerId="LiveId" clId="{CBF16A5F-090A-4966-81AE-9A5D38668CBC}" dt="2021-04-12T16:45:20.598" v="4453" actId="11529"/>
          <ac:cxnSpMkLst>
            <pc:docMk/>
            <pc:sldMk cId="4237788241" sldId="300"/>
            <ac:cxnSpMk id="18" creationId="{F4C3F2E8-9DD3-4B1E-B5BF-8DFE45802C28}"/>
          </ac:cxnSpMkLst>
        </pc:cxnChg>
        <pc:cxnChg chg="add">
          <ac:chgData name="Marco Barbone" userId="e4afca254f8b4a11" providerId="LiveId" clId="{CBF16A5F-090A-4966-81AE-9A5D38668CBC}" dt="2021-04-12T16:45:24.502" v="4454" actId="11529"/>
          <ac:cxnSpMkLst>
            <pc:docMk/>
            <pc:sldMk cId="4237788241" sldId="300"/>
            <ac:cxnSpMk id="20" creationId="{77BE4F39-2167-4083-8CCE-818FFDAC2830}"/>
          </ac:cxnSpMkLst>
        </pc:cxnChg>
        <pc:cxnChg chg="add">
          <ac:chgData name="Marco Barbone" userId="e4afca254f8b4a11" providerId="LiveId" clId="{CBF16A5F-090A-4966-81AE-9A5D38668CBC}" dt="2021-04-12T16:45:33.888" v="4455" actId="11529"/>
          <ac:cxnSpMkLst>
            <pc:docMk/>
            <pc:sldMk cId="4237788241" sldId="300"/>
            <ac:cxnSpMk id="22" creationId="{61EA8EB0-23A6-42BD-AE97-7FA983413287}"/>
          </ac:cxnSpMkLst>
        </pc:cxnChg>
      </pc:sldChg>
      <pc:sldChg chg="modSp add mod">
        <pc:chgData name="Marco Barbone" userId="e4afca254f8b4a11" providerId="LiveId" clId="{CBF16A5F-090A-4966-81AE-9A5D38668CBC}" dt="2021-04-12T16:48:17.684" v="4566" actId="20577"/>
        <pc:sldMkLst>
          <pc:docMk/>
          <pc:sldMk cId="2028969388" sldId="301"/>
        </pc:sldMkLst>
        <pc:spChg chg="mod">
          <ac:chgData name="Marco Barbone" userId="e4afca254f8b4a11" providerId="LiveId" clId="{CBF16A5F-090A-4966-81AE-9A5D38668CBC}" dt="2021-04-12T16:48:17.684" v="4566" actId="20577"/>
          <ac:spMkLst>
            <pc:docMk/>
            <pc:sldMk cId="2028969388" sldId="301"/>
            <ac:spMk id="3" creationId="{77796D53-981D-4DD5-B92A-D714B24B5220}"/>
          </ac:spMkLst>
        </pc:spChg>
      </pc:sldChg>
      <pc:sldChg chg="addSp delSp modSp add del mod">
        <pc:chgData name="Marco Barbone" userId="e4afca254f8b4a11" providerId="LiveId" clId="{CBF16A5F-090A-4966-81AE-9A5D38668CBC}" dt="2021-04-12T16:53:02.640" v="4712" actId="47"/>
        <pc:sldMkLst>
          <pc:docMk/>
          <pc:sldMk cId="154010578" sldId="302"/>
        </pc:sldMkLst>
        <pc:spChg chg="add del mod">
          <ac:chgData name="Marco Barbone" userId="e4afca254f8b4a11" providerId="LiveId" clId="{CBF16A5F-090A-4966-81AE-9A5D38668CBC}" dt="2021-04-12T16:52:54.034" v="4710" actId="478"/>
          <ac:spMkLst>
            <pc:docMk/>
            <pc:sldMk cId="154010578" sldId="302"/>
            <ac:spMk id="2" creationId="{DBDF6D18-BC09-49D0-A2EA-A5C308897B33}"/>
          </ac:spMkLst>
        </pc:spChg>
      </pc:sldChg>
      <pc:sldChg chg="modSp add mod">
        <pc:chgData name="Marco Barbone" userId="e4afca254f8b4a11" providerId="LiveId" clId="{CBF16A5F-090A-4966-81AE-9A5D38668CBC}" dt="2021-04-12T16:51:01.026" v="4672" actId="20577"/>
        <pc:sldMkLst>
          <pc:docMk/>
          <pc:sldMk cId="1044140364" sldId="303"/>
        </pc:sldMkLst>
        <pc:spChg chg="mod">
          <ac:chgData name="Marco Barbone" userId="e4afca254f8b4a11" providerId="LiveId" clId="{CBF16A5F-090A-4966-81AE-9A5D38668CBC}" dt="2021-04-12T16:51:01.026" v="4672" actId="20577"/>
          <ac:spMkLst>
            <pc:docMk/>
            <pc:sldMk cId="1044140364" sldId="303"/>
            <ac:spMk id="2" creationId="{212AA026-6449-4EB3-B73D-1BC82925C0B9}"/>
          </ac:spMkLst>
        </pc:spChg>
        <pc:graphicFrameChg chg="modGraphic">
          <ac:chgData name="Marco Barbone" userId="e4afca254f8b4a11" providerId="LiveId" clId="{CBF16A5F-090A-4966-81AE-9A5D38668CBC}" dt="2021-04-12T16:50:48.386" v="4635" actId="207"/>
          <ac:graphicFrameMkLst>
            <pc:docMk/>
            <pc:sldMk cId="1044140364" sldId="303"/>
            <ac:graphicFrameMk id="6" creationId="{860EB5B9-810A-4841-89D2-B1A585B63156}"/>
          </ac:graphicFrameMkLst>
        </pc:graphicFrameChg>
      </pc:sldChg>
      <pc:sldChg chg="modSp new mod ord">
        <pc:chgData name="Marco Barbone" userId="e4afca254f8b4a11" providerId="LiveId" clId="{CBF16A5F-090A-4966-81AE-9A5D38668CBC}" dt="2021-04-12T16:55:21.085" v="5021" actId="20577"/>
        <pc:sldMkLst>
          <pc:docMk/>
          <pc:sldMk cId="667655012" sldId="304"/>
        </pc:sldMkLst>
        <pc:spChg chg="mod">
          <ac:chgData name="Marco Barbone" userId="e4afca254f8b4a11" providerId="LiveId" clId="{CBF16A5F-090A-4966-81AE-9A5D38668CBC}" dt="2021-04-12T16:53:55.535" v="4815"/>
          <ac:spMkLst>
            <pc:docMk/>
            <pc:sldMk cId="667655012" sldId="304"/>
            <ac:spMk id="2" creationId="{456213D2-7DBB-42BA-BF14-FCF3E425D5E9}"/>
          </ac:spMkLst>
        </pc:spChg>
        <pc:spChg chg="mod">
          <ac:chgData name="Marco Barbone" userId="e4afca254f8b4a11" providerId="LiveId" clId="{CBF16A5F-090A-4966-81AE-9A5D38668CBC}" dt="2021-04-12T16:55:21.085" v="5021" actId="20577"/>
          <ac:spMkLst>
            <pc:docMk/>
            <pc:sldMk cId="667655012" sldId="304"/>
            <ac:spMk id="3" creationId="{911BD7D0-24B2-4191-AB46-2743078B8752}"/>
          </ac:spMkLst>
        </pc:spChg>
      </pc:sldChg>
      <pc:sldChg chg="new del">
        <pc:chgData name="Marco Barbone" userId="e4afca254f8b4a11" providerId="LiveId" clId="{CBF16A5F-090A-4966-81AE-9A5D38668CBC}" dt="2021-04-12T16:53:06.865" v="4713" actId="47"/>
        <pc:sldMkLst>
          <pc:docMk/>
          <pc:sldMk cId="2397419022" sldId="304"/>
        </pc:sldMkLst>
      </pc:sldChg>
      <pc:sldChg chg="modSp new mod modAnim">
        <pc:chgData name="Marco Barbone" userId="e4afca254f8b4a11" providerId="LiveId" clId="{CBF16A5F-090A-4966-81AE-9A5D38668CBC}" dt="2021-04-12T16:59:12.177" v="5561"/>
        <pc:sldMkLst>
          <pc:docMk/>
          <pc:sldMk cId="365143748" sldId="305"/>
        </pc:sldMkLst>
        <pc:spChg chg="mod">
          <ac:chgData name="Marco Barbone" userId="e4afca254f8b4a11" providerId="LiveId" clId="{CBF16A5F-090A-4966-81AE-9A5D38668CBC}" dt="2021-04-12T16:56:10.249" v="5033" actId="20577"/>
          <ac:spMkLst>
            <pc:docMk/>
            <pc:sldMk cId="365143748" sldId="305"/>
            <ac:spMk id="2" creationId="{A7688600-84A2-4D81-93C9-DC497F869606}"/>
          </ac:spMkLst>
        </pc:spChg>
        <pc:spChg chg="mod">
          <ac:chgData name="Marco Barbone" userId="e4afca254f8b4a11" providerId="LiveId" clId="{CBF16A5F-090A-4966-81AE-9A5D38668CBC}" dt="2021-04-12T16:59:09.865" v="5560" actId="1076"/>
          <ac:spMkLst>
            <pc:docMk/>
            <pc:sldMk cId="365143748" sldId="305"/>
            <ac:spMk id="3" creationId="{1BD158A4-1779-4400-A98B-86B04B25B6CA}"/>
          </ac:spMkLst>
        </pc:spChg>
      </pc:sldChg>
      <pc:sldMasterChg chg="addSldLayout delSldLayout modSldLayout">
        <pc:chgData name="Marco Barbone" userId="e4afca254f8b4a11" providerId="LiveId" clId="{CBF16A5F-090A-4966-81AE-9A5D38668CBC}" dt="2021-04-08T13:57:27.459" v="688" actId="47"/>
        <pc:sldMasterMkLst>
          <pc:docMk/>
          <pc:sldMasterMk cId="2585372813" sldId="2147483648"/>
        </pc:sldMasterMkLst>
        <pc:sldLayoutChg chg="addSp modSp">
          <pc:chgData name="Marco Barbone" userId="e4afca254f8b4a11" providerId="LiveId" clId="{CBF16A5F-090A-4966-81AE-9A5D38668CBC}" dt="2021-04-08T11:36:34.272" v="146"/>
          <pc:sldLayoutMkLst>
            <pc:docMk/>
            <pc:sldMasterMk cId="2585372813" sldId="2147483648"/>
            <pc:sldLayoutMk cId="37180974" sldId="2147483649"/>
          </pc:sldLayoutMkLst>
          <pc:spChg chg="add mod">
            <ac:chgData name="Marco Barbone" userId="e4afca254f8b4a11" providerId="LiveId" clId="{CBF16A5F-090A-4966-81AE-9A5D38668CBC}" dt="2021-04-08T11:36:34.272" v="146"/>
            <ac:spMkLst>
              <pc:docMk/>
              <pc:sldMasterMk cId="2585372813" sldId="2147483648"/>
              <pc:sldLayoutMk cId="37180974" sldId="2147483649"/>
              <ac:spMk id="2" creationId="{8617ADA1-7089-4623-86E9-2FB18E873F15}"/>
            </ac:spMkLst>
          </pc:spChg>
        </pc:sldLayoutChg>
        <pc:sldLayoutChg chg="addSp modSp mod">
          <pc:chgData name="Marco Barbone" userId="e4afca254f8b4a11" providerId="LiveId" clId="{CBF16A5F-090A-4966-81AE-9A5D38668CBC}" dt="2021-04-08T11:45:18.300" v="247" actId="404"/>
          <pc:sldLayoutMkLst>
            <pc:docMk/>
            <pc:sldMasterMk cId="2585372813" sldId="2147483648"/>
            <pc:sldLayoutMk cId="1569259951" sldId="2147483650"/>
          </pc:sldLayoutMkLst>
          <pc:spChg chg="add mod">
            <ac:chgData name="Marco Barbone" userId="e4afca254f8b4a11" providerId="LiveId" clId="{CBF16A5F-090A-4966-81AE-9A5D38668CBC}" dt="2021-04-08T11:38:10.611" v="148"/>
            <ac:spMkLst>
              <pc:docMk/>
              <pc:sldMasterMk cId="2585372813" sldId="2147483648"/>
              <pc:sldLayoutMk cId="1569259951" sldId="2147483650"/>
              <ac:spMk id="4" creationId="{2C6EBA00-DD15-41B5-8F41-928B33E0A185}"/>
            </ac:spMkLst>
          </pc:spChg>
          <pc:spChg chg="add mod">
            <ac:chgData name="Marco Barbone" userId="e4afca254f8b4a11" providerId="LiveId" clId="{CBF16A5F-090A-4966-81AE-9A5D38668CBC}" dt="2021-04-08T11:45:18.300" v="247" actId="404"/>
            <ac:spMkLst>
              <pc:docMk/>
              <pc:sldMasterMk cId="2585372813" sldId="2147483648"/>
              <pc:sldLayoutMk cId="1569259951" sldId="2147483650"/>
              <ac:spMk id="7" creationId="{5045F004-E9BB-4BA7-A523-292BDD585153}"/>
            </ac:spMkLst>
          </pc:spChg>
        </pc:sldLayoutChg>
        <pc:sldLayoutChg chg="addSp modSp">
          <pc:chgData name="Marco Barbone" userId="e4afca254f8b4a11" providerId="LiveId" clId="{CBF16A5F-090A-4966-81AE-9A5D38668CBC}" dt="2021-04-08T11:38:13.130" v="149"/>
          <pc:sldLayoutMkLst>
            <pc:docMk/>
            <pc:sldMasterMk cId="2585372813" sldId="2147483648"/>
            <pc:sldLayoutMk cId="2622752901" sldId="2147483652"/>
          </pc:sldLayoutMkLst>
          <pc:spChg chg="add mod">
            <ac:chgData name="Marco Barbone" userId="e4afca254f8b4a11" providerId="LiveId" clId="{CBF16A5F-090A-4966-81AE-9A5D38668CBC}" dt="2021-04-08T11:38:13.130" v="149"/>
            <ac:spMkLst>
              <pc:docMk/>
              <pc:sldMasterMk cId="2585372813" sldId="2147483648"/>
              <pc:sldLayoutMk cId="2622752901" sldId="2147483652"/>
              <ac:spMk id="3" creationId="{3D7768BA-8484-4005-B552-70CCA061C8A3}"/>
            </ac:spMkLst>
          </pc:spChg>
        </pc:sldLayoutChg>
        <pc:sldLayoutChg chg="addSp modSp">
          <pc:chgData name="Marco Barbone" userId="e4afca254f8b4a11" providerId="LiveId" clId="{CBF16A5F-090A-4966-81AE-9A5D38668CBC}" dt="2021-04-08T11:38:22.720" v="154"/>
          <pc:sldLayoutMkLst>
            <pc:docMk/>
            <pc:sldMasterMk cId="2585372813" sldId="2147483648"/>
            <pc:sldLayoutMk cId="406725857" sldId="2147483655"/>
          </pc:sldLayoutMkLst>
          <pc:spChg chg="add mod">
            <ac:chgData name="Marco Barbone" userId="e4afca254f8b4a11" providerId="LiveId" clId="{CBF16A5F-090A-4966-81AE-9A5D38668CBC}" dt="2021-04-08T11:38:22.720" v="154"/>
            <ac:spMkLst>
              <pc:docMk/>
              <pc:sldMasterMk cId="2585372813" sldId="2147483648"/>
              <pc:sldLayoutMk cId="406725857" sldId="2147483655"/>
              <ac:spMk id="2" creationId="{FEA7CA32-44C9-4560-BAA2-7234DB084C2A}"/>
            </ac:spMkLst>
          </pc:spChg>
        </pc:sldLayoutChg>
        <pc:sldLayoutChg chg="addSp modSp">
          <pc:chgData name="Marco Barbone" userId="e4afca254f8b4a11" providerId="LiveId" clId="{CBF16A5F-090A-4966-81AE-9A5D38668CBC}" dt="2021-04-08T11:36:38.514" v="147"/>
          <pc:sldLayoutMkLst>
            <pc:docMk/>
            <pc:sldMasterMk cId="2585372813" sldId="2147483648"/>
            <pc:sldLayoutMk cId="1372030003" sldId="2147483656"/>
          </pc:sldLayoutMkLst>
          <pc:spChg chg="add mod">
            <ac:chgData name="Marco Barbone" userId="e4afca254f8b4a11" providerId="LiveId" clId="{CBF16A5F-090A-4966-81AE-9A5D38668CBC}" dt="2021-04-08T11:36:38.514" v="147"/>
            <ac:spMkLst>
              <pc:docMk/>
              <pc:sldMasterMk cId="2585372813" sldId="2147483648"/>
              <pc:sldLayoutMk cId="1372030003" sldId="2147483656"/>
              <ac:spMk id="2" creationId="{9B813B29-D0D4-4CBE-8EC2-3920D9597752}"/>
            </ac:spMkLst>
          </pc:spChg>
        </pc:sldLayoutChg>
        <pc:sldLayoutChg chg="addSp modSp">
          <pc:chgData name="Marco Barbone" userId="e4afca254f8b4a11" providerId="LiveId" clId="{CBF16A5F-090A-4966-81AE-9A5D38668CBC}" dt="2021-04-08T11:38:17.034" v="151"/>
          <pc:sldLayoutMkLst>
            <pc:docMk/>
            <pc:sldMasterMk cId="2585372813" sldId="2147483648"/>
            <pc:sldLayoutMk cId="847259167" sldId="2147483657"/>
          </pc:sldLayoutMkLst>
          <pc:spChg chg="add mod">
            <ac:chgData name="Marco Barbone" userId="e4afca254f8b4a11" providerId="LiveId" clId="{CBF16A5F-090A-4966-81AE-9A5D38668CBC}" dt="2021-04-08T11:38:17.034" v="151"/>
            <ac:spMkLst>
              <pc:docMk/>
              <pc:sldMasterMk cId="2585372813" sldId="2147483648"/>
              <pc:sldLayoutMk cId="847259167" sldId="2147483657"/>
              <ac:spMk id="2" creationId="{C5D18E7D-8F32-40F6-B111-D71790970A74}"/>
            </ac:spMkLst>
          </pc:spChg>
        </pc:sldLayoutChg>
        <pc:sldLayoutChg chg="addSp modSp add del">
          <pc:chgData name="Marco Barbone" userId="e4afca254f8b4a11" providerId="LiveId" clId="{CBF16A5F-090A-4966-81AE-9A5D38668CBC}" dt="2021-04-08T11:38:36.627" v="156" actId="2696"/>
          <pc:sldLayoutMkLst>
            <pc:docMk/>
            <pc:sldMasterMk cId="2585372813" sldId="2147483648"/>
            <pc:sldLayoutMk cId="3929557088" sldId="2147483658"/>
          </pc:sldLayoutMkLst>
          <pc:spChg chg="add mod">
            <ac:chgData name="Marco Barbone" userId="e4afca254f8b4a11" providerId="LiveId" clId="{CBF16A5F-090A-4966-81AE-9A5D38668CBC}" dt="2021-04-08T11:38:18.519" v="152"/>
            <ac:spMkLst>
              <pc:docMk/>
              <pc:sldMasterMk cId="2585372813" sldId="2147483648"/>
              <pc:sldLayoutMk cId="3929557088" sldId="2147483658"/>
              <ac:spMk id="2" creationId="{E0236C70-275C-403E-BD72-72BDB433A58A}"/>
            </ac:spMkLst>
          </pc:spChg>
        </pc:sldLayoutChg>
        <pc:sldLayoutChg chg="addSp modSp">
          <pc:chgData name="Marco Barbone" userId="e4afca254f8b4a11" providerId="LiveId" clId="{CBF16A5F-090A-4966-81AE-9A5D38668CBC}" dt="2021-04-08T11:38:20.683" v="153"/>
          <pc:sldLayoutMkLst>
            <pc:docMk/>
            <pc:sldMasterMk cId="2585372813" sldId="2147483648"/>
            <pc:sldLayoutMk cId="1250341895" sldId="2147483659"/>
          </pc:sldLayoutMkLst>
          <pc:spChg chg="add mod">
            <ac:chgData name="Marco Barbone" userId="e4afca254f8b4a11" providerId="LiveId" clId="{CBF16A5F-090A-4966-81AE-9A5D38668CBC}" dt="2021-04-08T11:38:20.683" v="153"/>
            <ac:spMkLst>
              <pc:docMk/>
              <pc:sldMasterMk cId="2585372813" sldId="2147483648"/>
              <pc:sldLayoutMk cId="1250341895" sldId="2147483659"/>
              <ac:spMk id="2" creationId="{F3BCE7E9-1D78-4A56-ADDB-A74BC93F424E}"/>
            </ac:spMkLst>
          </pc:spChg>
        </pc:sldLayoutChg>
        <pc:sldLayoutChg chg="addSp modSp">
          <pc:chgData name="Marco Barbone" userId="e4afca254f8b4a11" providerId="LiveId" clId="{CBF16A5F-090A-4966-81AE-9A5D38668CBC}" dt="2021-04-08T11:38:14.449" v="150"/>
          <pc:sldLayoutMkLst>
            <pc:docMk/>
            <pc:sldMasterMk cId="2585372813" sldId="2147483648"/>
            <pc:sldLayoutMk cId="3128024284" sldId="2147483660"/>
          </pc:sldLayoutMkLst>
          <pc:spChg chg="add mod">
            <ac:chgData name="Marco Barbone" userId="e4afca254f8b4a11" providerId="LiveId" clId="{CBF16A5F-090A-4966-81AE-9A5D38668CBC}" dt="2021-04-08T11:38:14.449" v="150"/>
            <ac:spMkLst>
              <pc:docMk/>
              <pc:sldMasterMk cId="2585372813" sldId="2147483648"/>
              <pc:sldLayoutMk cId="3128024284" sldId="2147483660"/>
              <ac:spMk id="2" creationId="{0C1E096C-8B85-4A4F-BAC5-305AF16A2689}"/>
            </ac:spMkLst>
          </pc:spChg>
        </pc:sldLayoutChg>
        <pc:sldLayoutChg chg="new del mod">
          <pc:chgData name="Marco Barbone" userId="e4afca254f8b4a11" providerId="LiveId" clId="{CBF16A5F-090A-4966-81AE-9A5D38668CBC}" dt="2021-04-08T11:35:28.331" v="142" actId="11236"/>
          <pc:sldLayoutMkLst>
            <pc:docMk/>
            <pc:sldMasterMk cId="2585372813" sldId="2147483648"/>
            <pc:sldLayoutMk cId="2353156918" sldId="2147483661"/>
          </pc:sldLayoutMkLst>
        </pc:sldLayoutChg>
        <pc:sldLayoutChg chg="del">
          <pc:chgData name="Marco Barbone" userId="e4afca254f8b4a11" providerId="LiveId" clId="{CBF16A5F-090A-4966-81AE-9A5D38668CBC}" dt="2021-04-08T13:57:27.459" v="688" actId="47"/>
          <pc:sldLayoutMkLst>
            <pc:docMk/>
            <pc:sldMasterMk cId="2585372813" sldId="2147483648"/>
            <pc:sldLayoutMk cId="3601097424" sldId="2147483661"/>
          </pc:sldLayoutMkLst>
        </pc:sldLayoutChg>
      </pc:sldMasterChg>
    </pc:docChg>
  </pc:docChgLst>
  <pc:docChgLst>
    <pc:chgData name="Marco Barbone" userId="e4afca254f8b4a11" providerId="Windows Live" clId="Web-{CA479833-E5E7-4335-83B2-A1D3A979695D}"/>
    <pc:docChg chg="addSld delSld modSld sldOrd">
      <pc:chgData name="Marco Barbone" userId="e4afca254f8b4a11" providerId="Windows Live" clId="Web-{CA479833-E5E7-4335-83B2-A1D3A979695D}" dt="2021-11-22T17:14:54.991" v="1256"/>
      <pc:docMkLst>
        <pc:docMk/>
      </pc:docMkLst>
      <pc:sldChg chg="modSp">
        <pc:chgData name="Marco Barbone" userId="e4afca254f8b4a11" providerId="Windows Live" clId="Web-{CA479833-E5E7-4335-83B2-A1D3A979695D}" dt="2021-11-22T16:09:38.148" v="1214" actId="20577"/>
        <pc:sldMkLst>
          <pc:docMk/>
          <pc:sldMk cId="4058368317" sldId="256"/>
        </pc:sldMkLst>
        <pc:spChg chg="mod">
          <ac:chgData name="Marco Barbone" userId="e4afca254f8b4a11" providerId="Windows Live" clId="Web-{CA479833-E5E7-4335-83B2-A1D3A979695D}" dt="2021-11-22T16:09:38.148" v="1214" actId="20577"/>
          <ac:spMkLst>
            <pc:docMk/>
            <pc:sldMk cId="4058368317" sldId="256"/>
            <ac:spMk id="3" creationId="{00000000-0000-0000-0000-000000000000}"/>
          </ac:spMkLst>
        </pc:spChg>
      </pc:sldChg>
      <pc:sldChg chg="modSp">
        <pc:chgData name="Marco Barbone" userId="e4afca254f8b4a11" providerId="Windows Live" clId="Web-{CA479833-E5E7-4335-83B2-A1D3A979695D}" dt="2021-11-22T15:54:08.907" v="908" actId="20577"/>
        <pc:sldMkLst>
          <pc:docMk/>
          <pc:sldMk cId="3385585414" sldId="697"/>
        </pc:sldMkLst>
        <pc:spChg chg="mod">
          <ac:chgData name="Marco Barbone" userId="e4afca254f8b4a11" providerId="Windows Live" clId="Web-{CA479833-E5E7-4335-83B2-A1D3A979695D}" dt="2021-11-22T15:54:08.907" v="908" actId="20577"/>
          <ac:spMkLst>
            <pc:docMk/>
            <pc:sldMk cId="3385585414" sldId="697"/>
            <ac:spMk id="15363" creationId="{2ACF9D25-D92B-4679-AC7C-D05D9877D7C3}"/>
          </ac:spMkLst>
        </pc:spChg>
      </pc:sldChg>
      <pc:sldChg chg="mod modShow">
        <pc:chgData name="Marco Barbone" userId="e4afca254f8b4a11" providerId="Windows Live" clId="Web-{CA479833-E5E7-4335-83B2-A1D3A979695D}" dt="2021-11-22T15:59:27.274" v="1114"/>
        <pc:sldMkLst>
          <pc:docMk/>
          <pc:sldMk cId="1699653157" sldId="698"/>
        </pc:sldMkLst>
      </pc:sldChg>
      <pc:sldChg chg="addSp delSp modSp">
        <pc:chgData name="Marco Barbone" userId="e4afca254f8b4a11" providerId="Windows Live" clId="Web-{CA479833-E5E7-4335-83B2-A1D3A979695D}" dt="2021-11-22T17:14:54.991" v="1256"/>
        <pc:sldMkLst>
          <pc:docMk/>
          <pc:sldMk cId="1639089831" sldId="699"/>
        </pc:sldMkLst>
        <pc:spChg chg="add mod">
          <ac:chgData name="Marco Barbone" userId="e4afca254f8b4a11" providerId="Windows Live" clId="Web-{CA479833-E5E7-4335-83B2-A1D3A979695D}" dt="2021-11-22T17:03:42.507" v="1227" actId="1076"/>
          <ac:spMkLst>
            <pc:docMk/>
            <pc:sldMk cId="1639089831" sldId="699"/>
            <ac:spMk id="2" creationId="{6BED19A7-F5B3-4E38-842B-447E9BD929DB}"/>
          </ac:spMkLst>
        </pc:spChg>
        <pc:spChg chg="del">
          <ac:chgData name="Marco Barbone" userId="e4afca254f8b4a11" providerId="Windows Live" clId="Web-{CA479833-E5E7-4335-83B2-A1D3A979695D}" dt="2021-11-22T17:08:36.326" v="1229"/>
          <ac:spMkLst>
            <pc:docMk/>
            <pc:sldMk cId="1639089831" sldId="699"/>
            <ac:spMk id="11" creationId="{AD4A520A-519C-49FB-84C5-D8922650D02D}"/>
          </ac:spMkLst>
        </pc:spChg>
        <pc:spChg chg="del">
          <ac:chgData name="Marco Barbone" userId="e4afca254f8b4a11" providerId="Windows Live" clId="Web-{CA479833-E5E7-4335-83B2-A1D3A979695D}" dt="2021-11-22T17:08:41.357" v="1233"/>
          <ac:spMkLst>
            <pc:docMk/>
            <pc:sldMk cId="1639089831" sldId="699"/>
            <ac:spMk id="13" creationId="{A7C3B2ED-66AC-414C-A5F4-1B68FA874513}"/>
          </ac:spMkLst>
        </pc:spChg>
        <pc:spChg chg="del">
          <ac:chgData name="Marco Barbone" userId="e4afca254f8b4a11" providerId="Windows Live" clId="Web-{CA479833-E5E7-4335-83B2-A1D3A979695D}" dt="2021-11-22T17:08:37.936" v="1231"/>
          <ac:spMkLst>
            <pc:docMk/>
            <pc:sldMk cId="1639089831" sldId="699"/>
            <ac:spMk id="17" creationId="{61DAF521-0BC1-4C69-B05A-922996D98FFC}"/>
          </ac:spMkLst>
        </pc:spChg>
        <pc:spChg chg="del">
          <ac:chgData name="Marco Barbone" userId="e4afca254f8b4a11" providerId="Windows Live" clId="Web-{CA479833-E5E7-4335-83B2-A1D3A979695D}" dt="2021-11-22T17:14:54.991" v="1256"/>
          <ac:spMkLst>
            <pc:docMk/>
            <pc:sldMk cId="1639089831" sldId="699"/>
            <ac:spMk id="15365" creationId="{89FA6CA4-F3EE-4312-A1A1-A3202E4C7EA1}"/>
          </ac:spMkLst>
        </pc:spChg>
        <pc:picChg chg="mod">
          <ac:chgData name="Marco Barbone" userId="e4afca254f8b4a11" providerId="Windows Live" clId="Web-{CA479833-E5E7-4335-83B2-A1D3A979695D}" dt="2021-11-22T17:13:42.661" v="1248" actId="1076"/>
          <ac:picMkLst>
            <pc:docMk/>
            <pc:sldMk cId="1639089831" sldId="699"/>
            <ac:picMk id="4" creationId="{3FBD7F65-D9A1-4EFA-BEC2-98842381DD13}"/>
          </ac:picMkLst>
        </pc:picChg>
        <pc:picChg chg="add mod">
          <ac:chgData name="Marco Barbone" userId="e4afca254f8b4a11" providerId="Windows Live" clId="Web-{CA479833-E5E7-4335-83B2-A1D3A979695D}" dt="2021-11-22T17:14:06.006" v="1255" actId="14100"/>
          <ac:picMkLst>
            <pc:docMk/>
            <pc:sldMk cId="1639089831" sldId="699"/>
            <ac:picMk id="5" creationId="{449FE519-E5D1-4320-A0AC-72A8C2530EBF}"/>
          </ac:picMkLst>
        </pc:picChg>
        <pc:picChg chg="del">
          <ac:chgData name="Marco Barbone" userId="e4afca254f8b4a11" providerId="Windows Live" clId="Web-{CA479833-E5E7-4335-83B2-A1D3A979695D}" dt="2021-11-22T17:08:35.248" v="1228"/>
          <ac:picMkLst>
            <pc:docMk/>
            <pc:sldMk cId="1639089831" sldId="699"/>
            <ac:picMk id="7" creationId="{4E947C30-FC57-4F44-BF00-DA67E1350710}"/>
          </ac:picMkLst>
        </pc:picChg>
        <pc:picChg chg="del">
          <ac:chgData name="Marco Barbone" userId="e4afca254f8b4a11" providerId="Windows Live" clId="Web-{CA479833-E5E7-4335-83B2-A1D3A979695D}" dt="2021-11-22T17:08:36.889" v="1230"/>
          <ac:picMkLst>
            <pc:docMk/>
            <pc:sldMk cId="1639089831" sldId="699"/>
            <ac:picMk id="10" creationId="{D159BE0C-C433-459E-8088-92E9D9297213}"/>
          </ac:picMkLst>
        </pc:picChg>
      </pc:sldChg>
      <pc:sldChg chg="modSp">
        <pc:chgData name="Marco Barbone" userId="e4afca254f8b4a11" providerId="Windows Live" clId="Web-{CA479833-E5E7-4335-83B2-A1D3A979695D}" dt="2021-11-22T15:57:31.146" v="1032" actId="20577"/>
        <pc:sldMkLst>
          <pc:docMk/>
          <pc:sldMk cId="247483771" sldId="702"/>
        </pc:sldMkLst>
        <pc:spChg chg="mod">
          <ac:chgData name="Marco Barbone" userId="e4afca254f8b4a11" providerId="Windows Live" clId="Web-{CA479833-E5E7-4335-83B2-A1D3A979695D}" dt="2021-11-22T15:57:31.146" v="1032" actId="20577"/>
          <ac:spMkLst>
            <pc:docMk/>
            <pc:sldMk cId="247483771" sldId="702"/>
            <ac:spMk id="15363" creationId="{2ACF9D25-D92B-4679-AC7C-D05D9877D7C3}"/>
          </ac:spMkLst>
        </pc:spChg>
      </pc:sldChg>
      <pc:sldChg chg="modSp">
        <pc:chgData name="Marco Barbone" userId="e4afca254f8b4a11" providerId="Windows Live" clId="Web-{CA479833-E5E7-4335-83B2-A1D3A979695D}" dt="2021-11-22T15:18:01.392" v="823" actId="1076"/>
        <pc:sldMkLst>
          <pc:docMk/>
          <pc:sldMk cId="156723520" sldId="703"/>
        </pc:sldMkLst>
        <pc:graphicFrameChg chg="mod">
          <ac:chgData name="Marco Barbone" userId="e4afca254f8b4a11" providerId="Windows Live" clId="Web-{CA479833-E5E7-4335-83B2-A1D3A979695D}" dt="2021-11-22T15:18:01.392" v="823" actId="1076"/>
          <ac:graphicFrameMkLst>
            <pc:docMk/>
            <pc:sldMk cId="156723520" sldId="703"/>
            <ac:graphicFrameMk id="7" creationId="{2C7F6ACF-6CC5-49B8-8EBD-4C8C4BA65CB7}"/>
          </ac:graphicFrameMkLst>
        </pc:graphicFrameChg>
      </pc:sldChg>
      <pc:sldChg chg="mod modShow">
        <pc:chgData name="Marco Barbone" userId="e4afca254f8b4a11" providerId="Windows Live" clId="Web-{CA479833-E5E7-4335-83B2-A1D3A979695D}" dt="2021-11-22T13:52:48.126" v="409"/>
        <pc:sldMkLst>
          <pc:docMk/>
          <pc:sldMk cId="2671344961" sldId="705"/>
        </pc:sldMkLst>
      </pc:sldChg>
      <pc:sldChg chg="del ord">
        <pc:chgData name="Marco Barbone" userId="e4afca254f8b4a11" providerId="Windows Live" clId="Web-{CA479833-E5E7-4335-83B2-A1D3A979695D}" dt="2021-11-22T13:35:19.852" v="5"/>
        <pc:sldMkLst>
          <pc:docMk/>
          <pc:sldMk cId="2153006303" sldId="706"/>
        </pc:sldMkLst>
      </pc:sldChg>
      <pc:sldChg chg="del mod modShow">
        <pc:chgData name="Marco Barbone" userId="e4afca254f8b4a11" providerId="Windows Live" clId="Web-{CA479833-E5E7-4335-83B2-A1D3A979695D}" dt="2021-11-22T15:05:26.108" v="659"/>
        <pc:sldMkLst>
          <pc:docMk/>
          <pc:sldMk cId="760352728" sldId="709"/>
        </pc:sldMkLst>
      </pc:sldChg>
      <pc:sldChg chg="mod modShow">
        <pc:chgData name="Marco Barbone" userId="e4afca254f8b4a11" providerId="Windows Live" clId="Web-{CA479833-E5E7-4335-83B2-A1D3A979695D}" dt="2021-11-22T15:59:24.493" v="1112"/>
        <pc:sldMkLst>
          <pc:docMk/>
          <pc:sldMk cId="1844754605" sldId="711"/>
        </pc:sldMkLst>
      </pc:sldChg>
      <pc:sldChg chg="mod modShow">
        <pc:chgData name="Marco Barbone" userId="e4afca254f8b4a11" providerId="Windows Live" clId="Web-{CA479833-E5E7-4335-83B2-A1D3A979695D}" dt="2021-11-22T15:59:25.743" v="1113"/>
        <pc:sldMkLst>
          <pc:docMk/>
          <pc:sldMk cId="3131455051" sldId="712"/>
        </pc:sldMkLst>
      </pc:sldChg>
      <pc:sldChg chg="modSp ord">
        <pc:chgData name="Marco Barbone" userId="e4afca254f8b4a11" providerId="Windows Live" clId="Web-{CA479833-E5E7-4335-83B2-A1D3A979695D}" dt="2021-11-22T13:51:56.937" v="405" actId="1076"/>
        <pc:sldMkLst>
          <pc:docMk/>
          <pc:sldMk cId="3265870688" sldId="714"/>
        </pc:sldMkLst>
        <pc:spChg chg="mod">
          <ac:chgData name="Marco Barbone" userId="e4afca254f8b4a11" providerId="Windows Live" clId="Web-{CA479833-E5E7-4335-83B2-A1D3A979695D}" dt="2021-11-22T13:51:40.829" v="402" actId="1076"/>
          <ac:spMkLst>
            <pc:docMk/>
            <pc:sldMk cId="3265870688" sldId="714"/>
            <ac:spMk id="5" creationId="{F2DEA373-5505-44A7-850B-FBD46CF3E749}"/>
          </ac:spMkLst>
        </pc:spChg>
        <pc:spChg chg="mod">
          <ac:chgData name="Marco Barbone" userId="e4afca254f8b4a11" providerId="Windows Live" clId="Web-{CA479833-E5E7-4335-83B2-A1D3A979695D}" dt="2021-11-22T13:51:37.249" v="401" actId="1076"/>
          <ac:spMkLst>
            <pc:docMk/>
            <pc:sldMk cId="3265870688" sldId="714"/>
            <ac:spMk id="7" creationId="{96091FB3-65A4-44F4-ADA3-2C634ADF9BE0}"/>
          </ac:spMkLst>
        </pc:spChg>
        <pc:spChg chg="mod">
          <ac:chgData name="Marco Barbone" userId="e4afca254f8b4a11" providerId="Windows Live" clId="Web-{CA479833-E5E7-4335-83B2-A1D3A979695D}" dt="2021-11-22T13:51:56.937" v="405" actId="1076"/>
          <ac:spMkLst>
            <pc:docMk/>
            <pc:sldMk cId="3265870688" sldId="714"/>
            <ac:spMk id="19" creationId="{A1D3C622-EB40-488D-82F4-4DA6181722EF}"/>
          </ac:spMkLst>
        </pc:spChg>
        <pc:spChg chg="mod">
          <ac:chgData name="Marco Barbone" userId="e4afca254f8b4a11" providerId="Windows Live" clId="Web-{CA479833-E5E7-4335-83B2-A1D3A979695D}" dt="2021-11-22T13:51:22.514" v="397" actId="1076"/>
          <ac:spMkLst>
            <pc:docMk/>
            <pc:sldMk cId="3265870688" sldId="714"/>
            <ac:spMk id="20" creationId="{D57C39A7-D474-4D53-B654-87CB324E0062}"/>
          </ac:spMkLst>
        </pc:spChg>
        <pc:spChg chg="mod">
          <ac:chgData name="Marco Barbone" userId="e4afca254f8b4a11" providerId="Windows Live" clId="Web-{CA479833-E5E7-4335-83B2-A1D3A979695D}" dt="2021-11-22T13:51:28.733" v="398" actId="1076"/>
          <ac:spMkLst>
            <pc:docMk/>
            <pc:sldMk cId="3265870688" sldId="714"/>
            <ac:spMk id="27" creationId="{9F7C41EE-52C3-4CBA-A116-6439676D2228}"/>
          </ac:spMkLst>
        </pc:spChg>
        <pc:cxnChg chg="mod">
          <ac:chgData name="Marco Barbone" userId="e4afca254f8b4a11" providerId="Windows Live" clId="Web-{CA479833-E5E7-4335-83B2-A1D3A979695D}" dt="2021-11-22T13:51:40.829" v="402" actId="1076"/>
          <ac:cxnSpMkLst>
            <pc:docMk/>
            <pc:sldMk cId="3265870688" sldId="714"/>
            <ac:cxnSpMk id="10" creationId="{520703FD-CD65-4CE9-8AF0-CBA9D747A459}"/>
          </ac:cxnSpMkLst>
        </pc:cxnChg>
        <pc:cxnChg chg="mod">
          <ac:chgData name="Marco Barbone" userId="e4afca254f8b4a11" providerId="Windows Live" clId="Web-{CA479833-E5E7-4335-83B2-A1D3A979695D}" dt="2021-11-22T13:51:37.249" v="401" actId="1076"/>
          <ac:cxnSpMkLst>
            <pc:docMk/>
            <pc:sldMk cId="3265870688" sldId="714"/>
            <ac:cxnSpMk id="14" creationId="{19510836-49C9-4C4A-A2B9-A12187478512}"/>
          </ac:cxnSpMkLst>
        </pc:cxnChg>
        <pc:cxnChg chg="mod">
          <ac:chgData name="Marco Barbone" userId="e4afca254f8b4a11" providerId="Windows Live" clId="Web-{CA479833-E5E7-4335-83B2-A1D3A979695D}" dt="2021-11-22T13:51:56.937" v="405" actId="1076"/>
          <ac:cxnSpMkLst>
            <pc:docMk/>
            <pc:sldMk cId="3265870688" sldId="714"/>
            <ac:cxnSpMk id="16" creationId="{E60460B2-BFCA-4647-B1E9-CB83509495F2}"/>
          </ac:cxnSpMkLst>
        </pc:cxnChg>
        <pc:cxnChg chg="mod">
          <ac:chgData name="Marco Barbone" userId="e4afca254f8b4a11" providerId="Windows Live" clId="Web-{CA479833-E5E7-4335-83B2-A1D3A979695D}" dt="2021-11-22T13:51:32.436" v="400" actId="14100"/>
          <ac:cxnSpMkLst>
            <pc:docMk/>
            <pc:sldMk cId="3265870688" sldId="714"/>
            <ac:cxnSpMk id="23" creationId="{C7C73D4A-2765-44A7-BABC-CA6320485268}"/>
          </ac:cxnSpMkLst>
        </pc:cxnChg>
      </pc:sldChg>
      <pc:sldChg chg="modSp">
        <pc:chgData name="Marco Barbone" userId="e4afca254f8b4a11" providerId="Windows Live" clId="Web-{CA479833-E5E7-4335-83B2-A1D3A979695D}" dt="2021-11-22T15:59:10.508" v="1111" actId="20577"/>
        <pc:sldMkLst>
          <pc:docMk/>
          <pc:sldMk cId="2830680880" sldId="716"/>
        </pc:sldMkLst>
        <pc:spChg chg="mod">
          <ac:chgData name="Marco Barbone" userId="e4afca254f8b4a11" providerId="Windows Live" clId="Web-{CA479833-E5E7-4335-83B2-A1D3A979695D}" dt="2021-11-22T15:59:10.508" v="1111" actId="20577"/>
          <ac:spMkLst>
            <pc:docMk/>
            <pc:sldMk cId="2830680880" sldId="716"/>
            <ac:spMk id="3" creationId="{80394FB5-12D8-4C4D-8787-C2D17F053D58}"/>
          </ac:spMkLst>
        </pc:spChg>
      </pc:sldChg>
      <pc:sldChg chg="modSp add ord replId">
        <pc:chgData name="Marco Barbone" userId="e4afca254f8b4a11" providerId="Windows Live" clId="Web-{CA479833-E5E7-4335-83B2-A1D3A979695D}" dt="2021-11-22T15:05:16.889" v="656" actId="1076"/>
        <pc:sldMkLst>
          <pc:docMk/>
          <pc:sldMk cId="1162293060" sldId="717"/>
        </pc:sldMkLst>
        <pc:spChg chg="mod">
          <ac:chgData name="Marco Barbone" userId="e4afca254f8b4a11" providerId="Windows Live" clId="Web-{CA479833-E5E7-4335-83B2-A1D3A979695D}" dt="2021-11-22T13:36:32.025" v="40" actId="20577"/>
          <ac:spMkLst>
            <pc:docMk/>
            <pc:sldMk cId="1162293060" sldId="717"/>
            <ac:spMk id="2" creationId="{E5BCED51-1B69-40D7-BF8D-B02D0CC1B88E}"/>
          </ac:spMkLst>
        </pc:spChg>
        <pc:spChg chg="mod">
          <ac:chgData name="Marco Barbone" userId="e4afca254f8b4a11" providerId="Windows Live" clId="Web-{CA479833-E5E7-4335-83B2-A1D3A979695D}" dt="2021-11-22T15:05:16.889" v="656" actId="1076"/>
          <ac:spMkLst>
            <pc:docMk/>
            <pc:sldMk cId="1162293060" sldId="717"/>
            <ac:spMk id="3" creationId="{80394FB5-12D8-4C4D-8787-C2D17F053D58}"/>
          </ac:spMkLst>
        </pc:spChg>
        <pc:spChg chg="mod">
          <ac:chgData name="Marco Barbone" userId="e4afca254f8b4a11" providerId="Windows Live" clId="Web-{CA479833-E5E7-4335-83B2-A1D3A979695D}" dt="2021-11-22T13:36:37.744" v="41" actId="20577"/>
          <ac:spMkLst>
            <pc:docMk/>
            <pc:sldMk cId="1162293060" sldId="717"/>
            <ac:spMk id="7" creationId="{553263FF-8130-4822-AEEF-CF589AA51393}"/>
          </ac:spMkLst>
        </pc:spChg>
      </pc:sldChg>
      <pc:sldChg chg="modSp add ord replId">
        <pc:chgData name="Marco Barbone" userId="e4afca254f8b4a11" providerId="Windows Live" clId="Web-{CA479833-E5E7-4335-83B2-A1D3A979695D}" dt="2021-11-22T13:53:36.689" v="413" actId="20577"/>
        <pc:sldMkLst>
          <pc:docMk/>
          <pc:sldMk cId="2240493971" sldId="718"/>
        </pc:sldMkLst>
        <pc:spChg chg="mod">
          <ac:chgData name="Marco Barbone" userId="e4afca254f8b4a11" providerId="Windows Live" clId="Web-{CA479833-E5E7-4335-83B2-A1D3A979695D}" dt="2021-11-22T13:53:36.689" v="413" actId="20577"/>
          <ac:spMkLst>
            <pc:docMk/>
            <pc:sldMk cId="2240493971" sldId="718"/>
            <ac:spMk id="3" creationId="{80394FB5-12D8-4C4D-8787-C2D17F053D58}"/>
          </ac:spMkLst>
        </pc:spChg>
      </pc:sldChg>
      <pc:sldChg chg="modSp new ord">
        <pc:chgData name="Marco Barbone" userId="e4afca254f8b4a11" providerId="Windows Live" clId="Web-{CA479833-E5E7-4335-83B2-A1D3A979695D}" dt="2021-11-22T16:04:59.970" v="1212" actId="20577"/>
        <pc:sldMkLst>
          <pc:docMk/>
          <pc:sldMk cId="3801124787" sldId="719"/>
        </pc:sldMkLst>
        <pc:spChg chg="mod">
          <ac:chgData name="Marco Barbone" userId="e4afca254f8b4a11" providerId="Windows Live" clId="Web-{CA479833-E5E7-4335-83B2-A1D3A979695D}" dt="2021-11-22T13:52:21.812" v="408" actId="20577"/>
          <ac:spMkLst>
            <pc:docMk/>
            <pc:sldMk cId="3801124787" sldId="719"/>
            <ac:spMk id="2" creationId="{90ECF598-EF80-410E-8D94-7ACD168E6DB9}"/>
          </ac:spMkLst>
        </pc:spChg>
        <pc:spChg chg="mod">
          <ac:chgData name="Marco Barbone" userId="e4afca254f8b4a11" providerId="Windows Live" clId="Web-{CA479833-E5E7-4335-83B2-A1D3A979695D}" dt="2021-11-22T16:04:59.970" v="1212" actId="20577"/>
          <ac:spMkLst>
            <pc:docMk/>
            <pc:sldMk cId="3801124787" sldId="719"/>
            <ac:spMk id="3" creationId="{4FF41FBD-DA98-40F0-BA03-5688C1D2F3AB}"/>
          </ac:spMkLst>
        </pc:spChg>
      </pc:sldChg>
      <pc:sldChg chg="add del replId">
        <pc:chgData name="Marco Barbone" userId="e4afca254f8b4a11" providerId="Windows Live" clId="Web-{CA479833-E5E7-4335-83B2-A1D3A979695D}" dt="2021-11-22T15:05:23.998" v="658"/>
        <pc:sldMkLst>
          <pc:docMk/>
          <pc:sldMk cId="3348957807" sldId="720"/>
        </pc:sldMkLst>
      </pc:sldChg>
      <pc:sldChg chg="modSp add replId">
        <pc:chgData name="Marco Barbone" userId="e4afca254f8b4a11" providerId="Windows Live" clId="Web-{CA479833-E5E7-4335-83B2-A1D3A979695D}" dt="2021-11-22T16:01:32.964" v="1208" actId="20577"/>
        <pc:sldMkLst>
          <pc:docMk/>
          <pc:sldMk cId="3594951083" sldId="720"/>
        </pc:sldMkLst>
        <pc:spChg chg="mod">
          <ac:chgData name="Marco Barbone" userId="e4afca254f8b4a11" providerId="Windows Live" clId="Web-{CA479833-E5E7-4335-83B2-A1D3A979695D}" dt="2021-11-22T15:05:41.374" v="665" actId="20577"/>
          <ac:spMkLst>
            <pc:docMk/>
            <pc:sldMk cId="3594951083" sldId="720"/>
            <ac:spMk id="2" creationId="{E5BCED51-1B69-40D7-BF8D-B02D0CC1B88E}"/>
          </ac:spMkLst>
        </pc:spChg>
        <pc:spChg chg="mod">
          <ac:chgData name="Marco Barbone" userId="e4afca254f8b4a11" providerId="Windows Live" clId="Web-{CA479833-E5E7-4335-83B2-A1D3A979695D}" dt="2021-11-22T16:01:32.964" v="1208" actId="20577"/>
          <ac:spMkLst>
            <pc:docMk/>
            <pc:sldMk cId="3594951083" sldId="720"/>
            <ac:spMk id="3" creationId="{80394FB5-12D8-4C4D-8787-C2D17F053D58}"/>
          </ac:spMkLst>
        </pc:spChg>
      </pc:sldChg>
    </pc:docChg>
  </pc:docChgLst>
  <pc:docChgLst>
    <pc:chgData name="Marco Barbone" userId="e4afca254f8b4a11" providerId="LiveId" clId="{D610CEE1-9633-46DE-8ABC-3325EE51AC1E}"/>
    <pc:docChg chg="undo redo custSel addSld delSld modSld sldOrd">
      <pc:chgData name="Marco Barbone" userId="e4afca254f8b4a11" providerId="LiveId" clId="{D610CEE1-9633-46DE-8ABC-3325EE51AC1E}" dt="2021-10-28T17:42:43.034" v="2653" actId="20577"/>
      <pc:docMkLst>
        <pc:docMk/>
      </pc:docMkLst>
      <pc:sldChg chg="modSp mod">
        <pc:chgData name="Marco Barbone" userId="e4afca254f8b4a11" providerId="LiveId" clId="{D610CEE1-9633-46DE-8ABC-3325EE51AC1E}" dt="2021-10-28T14:16:00.710" v="105" actId="20577"/>
        <pc:sldMkLst>
          <pc:docMk/>
          <pc:sldMk cId="4058368317" sldId="256"/>
        </pc:sldMkLst>
        <pc:spChg chg="mod">
          <ac:chgData name="Marco Barbone" userId="e4afca254f8b4a11" providerId="LiveId" clId="{D610CEE1-9633-46DE-8ABC-3325EE51AC1E}" dt="2021-10-28T14:15:47.017" v="88" actId="20577"/>
          <ac:spMkLst>
            <pc:docMk/>
            <pc:sldMk cId="4058368317" sldId="256"/>
            <ac:spMk id="3" creationId="{00000000-0000-0000-0000-000000000000}"/>
          </ac:spMkLst>
        </pc:spChg>
        <pc:spChg chg="mod">
          <ac:chgData name="Marco Barbone" userId="e4afca254f8b4a11" providerId="LiveId" clId="{D610CEE1-9633-46DE-8ABC-3325EE51AC1E}" dt="2021-10-28T14:15:48.817" v="89"/>
          <ac:spMkLst>
            <pc:docMk/>
            <pc:sldMk cId="4058368317" sldId="256"/>
            <ac:spMk id="5" creationId="{00000000-0000-0000-0000-000000000000}"/>
          </ac:spMkLst>
        </pc:spChg>
        <pc:spChg chg="mod">
          <ac:chgData name="Marco Barbone" userId="e4afca254f8b4a11" providerId="LiveId" clId="{D610CEE1-9633-46DE-8ABC-3325EE51AC1E}" dt="2021-10-28T14:16:00.710" v="105" actId="20577"/>
          <ac:spMkLst>
            <pc:docMk/>
            <pc:sldMk cId="4058368317" sldId="256"/>
            <ac:spMk id="6" creationId="{00000000-0000-0000-0000-000000000000}"/>
          </ac:spMkLst>
        </pc:spChg>
      </pc:sldChg>
      <pc:sldChg chg="addSp delSp modSp mod ord">
        <pc:chgData name="Marco Barbone" userId="e4afca254f8b4a11" providerId="LiveId" clId="{D610CEE1-9633-46DE-8ABC-3325EE51AC1E}" dt="2021-10-28T14:31:05.032" v="205"/>
        <pc:sldMkLst>
          <pc:docMk/>
          <pc:sldMk cId="3559289807" sldId="294"/>
        </pc:sldMkLst>
        <pc:spChg chg="mod">
          <ac:chgData name="Marco Barbone" userId="e4afca254f8b4a11" providerId="LiveId" clId="{D610CEE1-9633-46DE-8ABC-3325EE51AC1E}" dt="2021-10-28T14:25:27.213" v="182" actId="20577"/>
          <ac:spMkLst>
            <pc:docMk/>
            <pc:sldMk cId="3559289807" sldId="294"/>
            <ac:spMk id="3" creationId="{AD7FAD39-CCB6-4721-959B-81EAA4F2281D}"/>
          </ac:spMkLst>
        </pc:spChg>
        <pc:spChg chg="add del mod">
          <ac:chgData name="Marco Barbone" userId="e4afca254f8b4a11" providerId="LiveId" clId="{D610CEE1-9633-46DE-8ABC-3325EE51AC1E}" dt="2021-10-28T14:26:32.415" v="184"/>
          <ac:spMkLst>
            <pc:docMk/>
            <pc:sldMk cId="3559289807" sldId="294"/>
            <ac:spMk id="7" creationId="{6268F154-996D-410A-9E6D-02213B8584D6}"/>
          </ac:spMkLst>
        </pc:spChg>
        <pc:spChg chg="add del mod">
          <ac:chgData name="Marco Barbone" userId="e4afca254f8b4a11" providerId="LiveId" clId="{D610CEE1-9633-46DE-8ABC-3325EE51AC1E}" dt="2021-10-28T14:26:40.313" v="188"/>
          <ac:spMkLst>
            <pc:docMk/>
            <pc:sldMk cId="3559289807" sldId="294"/>
            <ac:spMk id="8" creationId="{3A74364B-0D46-4A56-A8D8-FE4921BE2D4B}"/>
          </ac:spMkLst>
        </pc:spChg>
        <pc:spChg chg="add del mod">
          <ac:chgData name="Marco Barbone" userId="e4afca254f8b4a11" providerId="LiveId" clId="{D610CEE1-9633-46DE-8ABC-3325EE51AC1E}" dt="2021-10-28T14:30:56.422" v="201" actId="20577"/>
          <ac:spMkLst>
            <pc:docMk/>
            <pc:sldMk cId="3559289807" sldId="294"/>
            <ac:spMk id="15363" creationId="{2ACF9D25-D92B-4679-AC7C-D05D9877D7C3}"/>
          </ac:spMkLst>
        </pc:spChg>
        <pc:spChg chg="mod">
          <ac:chgData name="Marco Barbone" userId="e4afca254f8b4a11" providerId="LiveId" clId="{D610CEE1-9633-46DE-8ABC-3325EE51AC1E}" dt="2021-10-28T14:24:26.487" v="164"/>
          <ac:spMkLst>
            <pc:docMk/>
            <pc:sldMk cId="3559289807" sldId="294"/>
            <ac:spMk id="15365" creationId="{89FA6CA4-F3EE-4312-A1A1-A3202E4C7EA1}"/>
          </ac:spMkLst>
        </pc:spChg>
        <pc:picChg chg="add del mod ord">
          <ac:chgData name="Marco Barbone" userId="e4afca254f8b4a11" providerId="LiveId" clId="{D610CEE1-9633-46DE-8ABC-3325EE51AC1E}" dt="2021-10-28T14:22:36.382" v="130" actId="22"/>
          <ac:picMkLst>
            <pc:docMk/>
            <pc:sldMk cId="3559289807" sldId="294"/>
            <ac:picMk id="4" creationId="{46155298-1FD6-4AB1-921E-8109B4A6B8B7}"/>
          </ac:picMkLst>
        </pc:picChg>
        <pc:picChg chg="add mod">
          <ac:chgData name="Marco Barbone" userId="e4afca254f8b4a11" providerId="LiveId" clId="{D610CEE1-9633-46DE-8ABC-3325EE51AC1E}" dt="2021-10-28T14:22:59.989" v="138"/>
          <ac:picMkLst>
            <pc:docMk/>
            <pc:sldMk cId="3559289807" sldId="294"/>
            <ac:picMk id="6" creationId="{F9C6F3EC-2C62-4042-9C70-2CFD0CA7A730}"/>
          </ac:picMkLst>
        </pc:picChg>
      </pc:sldChg>
      <pc:sldChg chg="addSp delSp modSp add mod">
        <pc:chgData name="Marco Barbone" userId="e4afca254f8b4a11" providerId="LiveId" clId="{D610CEE1-9633-46DE-8ABC-3325EE51AC1E}" dt="2021-10-28T14:42:42.945" v="561" actId="1076"/>
        <pc:sldMkLst>
          <pc:docMk/>
          <pc:sldMk cId="263030710" sldId="696"/>
        </pc:sldMkLst>
        <pc:spChg chg="add del mod">
          <ac:chgData name="Marco Barbone" userId="e4afca254f8b4a11" providerId="LiveId" clId="{D610CEE1-9633-46DE-8ABC-3325EE51AC1E}" dt="2021-10-28T14:36:25.682" v="310" actId="478"/>
          <ac:spMkLst>
            <pc:docMk/>
            <pc:sldMk cId="263030710" sldId="696"/>
            <ac:spMk id="2" creationId="{E30728D7-59BC-40A2-BADE-8DCD3E4C0473}"/>
          </ac:spMkLst>
        </pc:spChg>
        <pc:spChg chg="mod">
          <ac:chgData name="Marco Barbone" userId="e4afca254f8b4a11" providerId="LiveId" clId="{D610CEE1-9633-46DE-8ABC-3325EE51AC1E}" dt="2021-10-28T14:33:30.641" v="229" actId="20577"/>
          <ac:spMkLst>
            <pc:docMk/>
            <pc:sldMk cId="263030710" sldId="696"/>
            <ac:spMk id="3" creationId="{AD7FAD39-CCB6-4721-959B-81EAA4F2281D}"/>
          </ac:spMkLst>
        </pc:spChg>
        <pc:spChg chg="add del mod">
          <ac:chgData name="Marco Barbone" userId="e4afca254f8b4a11" providerId="LiveId" clId="{D610CEE1-9633-46DE-8ABC-3325EE51AC1E}" dt="2021-10-28T14:36:43.879" v="316" actId="478"/>
          <ac:spMkLst>
            <pc:docMk/>
            <pc:sldMk cId="263030710" sldId="696"/>
            <ac:spMk id="4" creationId="{2DF587E0-71F8-40D3-AAE5-9307EAA6F49B}"/>
          </ac:spMkLst>
        </pc:spChg>
        <pc:spChg chg="add del mod">
          <ac:chgData name="Marco Barbone" userId="e4afca254f8b4a11" providerId="LiveId" clId="{D610CEE1-9633-46DE-8ABC-3325EE51AC1E}" dt="2021-10-28T14:37:49.722" v="329" actId="478"/>
          <ac:spMkLst>
            <pc:docMk/>
            <pc:sldMk cId="263030710" sldId="696"/>
            <ac:spMk id="5" creationId="{EB7FCD9D-FCA3-4346-9975-9FA18406571A}"/>
          </ac:spMkLst>
        </pc:spChg>
        <pc:spChg chg="add del mod">
          <ac:chgData name="Marco Barbone" userId="e4afca254f8b4a11" providerId="LiveId" clId="{D610CEE1-9633-46DE-8ABC-3325EE51AC1E}" dt="2021-10-28T14:38:42.690" v="349" actId="478"/>
          <ac:spMkLst>
            <pc:docMk/>
            <pc:sldMk cId="263030710" sldId="696"/>
            <ac:spMk id="7" creationId="{B5DEF246-F4E8-43CE-A071-346C2A02830F}"/>
          </ac:spMkLst>
        </pc:spChg>
        <pc:spChg chg="add mod ord">
          <ac:chgData name="Marco Barbone" userId="e4afca254f8b4a11" providerId="LiveId" clId="{D610CEE1-9633-46DE-8ABC-3325EE51AC1E}" dt="2021-10-28T14:42:42.945" v="561" actId="1076"/>
          <ac:spMkLst>
            <pc:docMk/>
            <pc:sldMk cId="263030710" sldId="696"/>
            <ac:spMk id="8" creationId="{77DA7A7F-75A9-4E5F-9BBA-F120257A727D}"/>
          </ac:spMkLst>
        </pc:spChg>
        <pc:spChg chg="mod">
          <ac:chgData name="Marco Barbone" userId="e4afca254f8b4a11" providerId="LiveId" clId="{D610CEE1-9633-46DE-8ABC-3325EE51AC1E}" dt="2021-10-28T14:35:25.121" v="302" actId="20577"/>
          <ac:spMkLst>
            <pc:docMk/>
            <pc:sldMk cId="263030710" sldId="696"/>
            <ac:spMk id="15363" creationId="{2ACF9D25-D92B-4679-AC7C-D05D9877D7C3}"/>
          </ac:spMkLst>
        </pc:spChg>
        <pc:picChg chg="mod ord">
          <ac:chgData name="Marco Barbone" userId="e4afca254f8b4a11" providerId="LiveId" clId="{D610CEE1-9633-46DE-8ABC-3325EE51AC1E}" dt="2021-10-28T14:42:24.329" v="557" actId="171"/>
          <ac:picMkLst>
            <pc:docMk/>
            <pc:sldMk cId="263030710" sldId="696"/>
            <ac:picMk id="6" creationId="{F9C6F3EC-2C62-4042-9C70-2CFD0CA7A730}"/>
          </ac:picMkLst>
        </pc:picChg>
      </pc:sldChg>
      <pc:sldChg chg="delSp modSp add mod">
        <pc:chgData name="Marco Barbone" userId="e4afca254f8b4a11" providerId="LiveId" clId="{D610CEE1-9633-46DE-8ABC-3325EE51AC1E}" dt="2021-10-28T16:47:03.615" v="1266" actId="20577"/>
        <pc:sldMkLst>
          <pc:docMk/>
          <pc:sldMk cId="3385585414" sldId="697"/>
        </pc:sldMkLst>
        <pc:spChg chg="mod">
          <ac:chgData name="Marco Barbone" userId="e4afca254f8b4a11" providerId="LiveId" clId="{D610CEE1-9633-46DE-8ABC-3325EE51AC1E}" dt="2021-10-28T16:45:47.310" v="1120" actId="20577"/>
          <ac:spMkLst>
            <pc:docMk/>
            <pc:sldMk cId="3385585414" sldId="697"/>
            <ac:spMk id="3" creationId="{AD7FAD39-CCB6-4721-959B-81EAA4F2281D}"/>
          </ac:spMkLst>
        </pc:spChg>
        <pc:spChg chg="mod">
          <ac:chgData name="Marco Barbone" userId="e4afca254f8b4a11" providerId="LiveId" clId="{D610CEE1-9633-46DE-8ABC-3325EE51AC1E}" dt="2021-10-28T16:47:03.615" v="1266" actId="20577"/>
          <ac:spMkLst>
            <pc:docMk/>
            <pc:sldMk cId="3385585414" sldId="697"/>
            <ac:spMk id="15363" creationId="{2ACF9D25-D92B-4679-AC7C-D05D9877D7C3}"/>
          </ac:spMkLst>
        </pc:spChg>
        <pc:spChg chg="mod">
          <ac:chgData name="Marco Barbone" userId="e4afca254f8b4a11" providerId="LiveId" clId="{D610CEE1-9633-46DE-8ABC-3325EE51AC1E}" dt="2021-10-28T14:50:22.635" v="766" actId="6549"/>
          <ac:spMkLst>
            <pc:docMk/>
            <pc:sldMk cId="3385585414" sldId="697"/>
            <ac:spMk id="15365" creationId="{89FA6CA4-F3EE-4312-A1A1-A3202E4C7EA1}"/>
          </ac:spMkLst>
        </pc:spChg>
        <pc:picChg chg="del">
          <ac:chgData name="Marco Barbone" userId="e4afca254f8b4a11" providerId="LiveId" clId="{D610CEE1-9633-46DE-8ABC-3325EE51AC1E}" dt="2021-10-28T14:50:20.846" v="765" actId="478"/>
          <ac:picMkLst>
            <pc:docMk/>
            <pc:sldMk cId="3385585414" sldId="697"/>
            <ac:picMk id="6" creationId="{F9C6F3EC-2C62-4042-9C70-2CFD0CA7A730}"/>
          </ac:picMkLst>
        </pc:picChg>
      </pc:sldChg>
      <pc:sldChg chg="addSp delSp modSp add mod">
        <pc:chgData name="Marco Barbone" userId="e4afca254f8b4a11" providerId="LiveId" clId="{D610CEE1-9633-46DE-8ABC-3325EE51AC1E}" dt="2021-10-28T14:46:37.544" v="676" actId="14100"/>
        <pc:sldMkLst>
          <pc:docMk/>
          <pc:sldMk cId="1699653157" sldId="698"/>
        </pc:sldMkLst>
        <pc:spChg chg="add mod">
          <ac:chgData name="Marco Barbone" userId="e4afca254f8b4a11" providerId="LiveId" clId="{D610CEE1-9633-46DE-8ABC-3325EE51AC1E}" dt="2021-10-28T14:44:46.762" v="663" actId="1076"/>
          <ac:spMkLst>
            <pc:docMk/>
            <pc:sldMk cId="1699653157" sldId="698"/>
            <ac:spMk id="2" creationId="{CC26403C-E790-4A87-91F1-94F191FC000A}"/>
          </ac:spMkLst>
        </pc:spChg>
        <pc:spChg chg="mod">
          <ac:chgData name="Marco Barbone" userId="e4afca254f8b4a11" providerId="LiveId" clId="{D610CEE1-9633-46DE-8ABC-3325EE51AC1E}" dt="2021-10-28T14:43:08.663" v="603" actId="20577"/>
          <ac:spMkLst>
            <pc:docMk/>
            <pc:sldMk cId="1699653157" sldId="698"/>
            <ac:spMk id="3" creationId="{AD7FAD39-CCB6-4721-959B-81EAA4F2281D}"/>
          </ac:spMkLst>
        </pc:spChg>
        <pc:spChg chg="del mod">
          <ac:chgData name="Marco Barbone" userId="e4afca254f8b4a11" providerId="LiveId" clId="{D610CEE1-9633-46DE-8ABC-3325EE51AC1E}" dt="2021-10-28T14:45:57.967" v="666" actId="478"/>
          <ac:spMkLst>
            <pc:docMk/>
            <pc:sldMk cId="1699653157" sldId="698"/>
            <ac:spMk id="8" creationId="{77DA7A7F-75A9-4E5F-9BBA-F120257A727D}"/>
          </ac:spMkLst>
        </pc:spChg>
        <pc:spChg chg="add mod">
          <ac:chgData name="Marco Barbone" userId="e4afca254f8b4a11" providerId="LiveId" clId="{D610CEE1-9633-46DE-8ABC-3325EE51AC1E}" dt="2021-10-28T14:46:34.693" v="675" actId="1076"/>
          <ac:spMkLst>
            <pc:docMk/>
            <pc:sldMk cId="1699653157" sldId="698"/>
            <ac:spMk id="9" creationId="{89157D2F-A81B-4387-80FE-91E90A1A136E}"/>
          </ac:spMkLst>
        </pc:spChg>
        <pc:spChg chg="del mod">
          <ac:chgData name="Marco Barbone" userId="e4afca254f8b4a11" providerId="LiveId" clId="{D610CEE1-9633-46DE-8ABC-3325EE51AC1E}" dt="2021-10-28T14:43:25.675" v="607" actId="478"/>
          <ac:spMkLst>
            <pc:docMk/>
            <pc:sldMk cId="1699653157" sldId="698"/>
            <ac:spMk id="15363" creationId="{2ACF9D25-D92B-4679-AC7C-D05D9877D7C3}"/>
          </ac:spMkLst>
        </pc:spChg>
        <pc:picChg chg="mod">
          <ac:chgData name="Marco Barbone" userId="e4afca254f8b4a11" providerId="LiveId" clId="{D610CEE1-9633-46DE-8ABC-3325EE51AC1E}" dt="2021-10-28T14:43:28.737" v="608" actId="1076"/>
          <ac:picMkLst>
            <pc:docMk/>
            <pc:sldMk cId="1699653157" sldId="698"/>
            <ac:picMk id="6" creationId="{F9C6F3EC-2C62-4042-9C70-2CFD0CA7A730}"/>
          </ac:picMkLst>
        </pc:picChg>
        <pc:cxnChg chg="add mod">
          <ac:chgData name="Marco Barbone" userId="e4afca254f8b4a11" providerId="LiveId" clId="{D610CEE1-9633-46DE-8ABC-3325EE51AC1E}" dt="2021-10-28T14:46:37.544" v="676" actId="14100"/>
          <ac:cxnSpMkLst>
            <pc:docMk/>
            <pc:sldMk cId="1699653157" sldId="698"/>
            <ac:cxnSpMk id="5" creationId="{22FD6DFD-B5B4-48C4-A63B-4C8B2DB6F413}"/>
          </ac:cxnSpMkLst>
        </pc:cxnChg>
      </pc:sldChg>
      <pc:sldChg chg="addSp delSp modSp add mod">
        <pc:chgData name="Marco Barbone" userId="e4afca254f8b4a11" providerId="LiveId" clId="{D610CEE1-9633-46DE-8ABC-3325EE51AC1E}" dt="2021-10-28T14:50:48.584" v="812" actId="20577"/>
        <pc:sldMkLst>
          <pc:docMk/>
          <pc:sldMk cId="1639089831" sldId="699"/>
        </pc:sldMkLst>
        <pc:spChg chg="del">
          <ac:chgData name="Marco Barbone" userId="e4afca254f8b4a11" providerId="LiveId" clId="{D610CEE1-9633-46DE-8ABC-3325EE51AC1E}" dt="2021-10-28T14:47:02.696" v="692" actId="478"/>
          <ac:spMkLst>
            <pc:docMk/>
            <pc:sldMk cId="1639089831" sldId="699"/>
            <ac:spMk id="2" creationId="{CC26403C-E790-4A87-91F1-94F191FC000A}"/>
          </ac:spMkLst>
        </pc:spChg>
        <pc:spChg chg="mod">
          <ac:chgData name="Marco Barbone" userId="e4afca254f8b4a11" providerId="LiveId" clId="{D610CEE1-9633-46DE-8ABC-3325EE51AC1E}" dt="2021-10-28T14:46:50.807" v="686" actId="20577"/>
          <ac:spMkLst>
            <pc:docMk/>
            <pc:sldMk cId="1639089831" sldId="699"/>
            <ac:spMk id="3" creationId="{AD7FAD39-CCB6-4721-959B-81EAA4F2281D}"/>
          </ac:spMkLst>
        </pc:spChg>
        <pc:spChg chg="add del">
          <ac:chgData name="Marco Barbone" userId="e4afca254f8b4a11" providerId="LiveId" clId="{D610CEE1-9633-46DE-8ABC-3325EE51AC1E}" dt="2021-10-28T14:47:00.334" v="690" actId="478"/>
          <ac:spMkLst>
            <pc:docMk/>
            <pc:sldMk cId="1639089831" sldId="699"/>
            <ac:spMk id="8" creationId="{77DA7A7F-75A9-4E5F-9BBA-F120257A727D}"/>
          </ac:spMkLst>
        </pc:spChg>
        <pc:spChg chg="add mod">
          <ac:chgData name="Marco Barbone" userId="e4afca254f8b4a11" providerId="LiveId" clId="{D610CEE1-9633-46DE-8ABC-3325EE51AC1E}" dt="2021-10-28T14:49:32.030" v="752" actId="1076"/>
          <ac:spMkLst>
            <pc:docMk/>
            <pc:sldMk cId="1639089831" sldId="699"/>
            <ac:spMk id="11" creationId="{AD4A520A-519C-49FB-84C5-D8922650D02D}"/>
          </ac:spMkLst>
        </pc:spChg>
        <pc:spChg chg="add mod">
          <ac:chgData name="Marco Barbone" userId="e4afca254f8b4a11" providerId="LiveId" clId="{D610CEE1-9633-46DE-8ABC-3325EE51AC1E}" dt="2021-10-28T14:49:29.394" v="751" actId="20577"/>
          <ac:spMkLst>
            <pc:docMk/>
            <pc:sldMk cId="1639089831" sldId="699"/>
            <ac:spMk id="17" creationId="{61DAF521-0BC1-4C69-B05A-922996D98FFC}"/>
          </ac:spMkLst>
        </pc:spChg>
        <pc:spChg chg="mod">
          <ac:chgData name="Marco Barbone" userId="e4afca254f8b4a11" providerId="LiveId" clId="{D610CEE1-9633-46DE-8ABC-3325EE51AC1E}" dt="2021-10-28T14:50:48.584" v="812" actId="20577"/>
          <ac:spMkLst>
            <pc:docMk/>
            <pc:sldMk cId="1639089831" sldId="699"/>
            <ac:spMk id="15365" creationId="{89FA6CA4-F3EE-4312-A1A1-A3202E4C7EA1}"/>
          </ac:spMkLst>
        </pc:spChg>
        <pc:picChg chg="del">
          <ac:chgData name="Marco Barbone" userId="e4afca254f8b4a11" providerId="LiveId" clId="{D610CEE1-9633-46DE-8ABC-3325EE51AC1E}" dt="2021-10-28T14:46:52.951" v="687" actId="478"/>
          <ac:picMkLst>
            <pc:docMk/>
            <pc:sldMk cId="1639089831" sldId="699"/>
            <ac:picMk id="6" creationId="{F9C6F3EC-2C62-4042-9C70-2CFD0CA7A730}"/>
          </ac:picMkLst>
        </pc:picChg>
        <pc:picChg chg="add del mod">
          <ac:chgData name="Marco Barbone" userId="e4afca254f8b4a11" providerId="LiveId" clId="{D610CEE1-9633-46DE-8ABC-3325EE51AC1E}" dt="2021-10-28T14:48:39" v="709" actId="1076"/>
          <ac:picMkLst>
            <pc:docMk/>
            <pc:sldMk cId="1639089831" sldId="699"/>
            <ac:picMk id="7" creationId="{4E947C30-FC57-4F44-BF00-DA67E1350710}"/>
          </ac:picMkLst>
        </pc:picChg>
        <pc:picChg chg="add mod">
          <ac:chgData name="Marco Barbone" userId="e4afca254f8b4a11" providerId="LiveId" clId="{D610CEE1-9633-46DE-8ABC-3325EE51AC1E}" dt="2021-10-28T14:48:49.381" v="711" actId="1076"/>
          <ac:picMkLst>
            <pc:docMk/>
            <pc:sldMk cId="1639089831" sldId="699"/>
            <ac:picMk id="10" creationId="{D159BE0C-C433-459E-8088-92E9D9297213}"/>
          </ac:picMkLst>
        </pc:picChg>
        <pc:picChg chg="add del mod">
          <ac:chgData name="Marco Barbone" userId="e4afca254f8b4a11" providerId="LiveId" clId="{D610CEE1-9633-46DE-8ABC-3325EE51AC1E}" dt="2021-10-28T14:48:19.078" v="701"/>
          <ac:picMkLst>
            <pc:docMk/>
            <pc:sldMk cId="1639089831" sldId="699"/>
            <ac:picMk id="13" creationId="{4E6C7DB7-13DE-49E3-B617-58D104EBE572}"/>
          </ac:picMkLst>
        </pc:picChg>
        <pc:cxnChg chg="del mod">
          <ac:chgData name="Marco Barbone" userId="e4afca254f8b4a11" providerId="LiveId" clId="{D610CEE1-9633-46DE-8ABC-3325EE51AC1E}" dt="2021-10-28T14:47:01.211" v="691" actId="478"/>
          <ac:cxnSpMkLst>
            <pc:docMk/>
            <pc:sldMk cId="1639089831" sldId="699"/>
            <ac:cxnSpMk id="5" creationId="{22FD6DFD-B5B4-48C4-A63B-4C8B2DB6F413}"/>
          </ac:cxnSpMkLst>
        </pc:cxnChg>
      </pc:sldChg>
      <pc:sldChg chg="modSp add mod ord">
        <pc:chgData name="Marco Barbone" userId="e4afca254f8b4a11" providerId="LiveId" clId="{D610CEE1-9633-46DE-8ABC-3325EE51AC1E}" dt="2021-10-28T16:45:30.900" v="1100" actId="20577"/>
        <pc:sldMkLst>
          <pc:docMk/>
          <pc:sldMk cId="1041469030" sldId="700"/>
        </pc:sldMkLst>
        <pc:spChg chg="mod">
          <ac:chgData name="Marco Barbone" userId="e4afca254f8b4a11" providerId="LiveId" clId="{D610CEE1-9633-46DE-8ABC-3325EE51AC1E}" dt="2021-10-28T16:45:30.900" v="1100" actId="20577"/>
          <ac:spMkLst>
            <pc:docMk/>
            <pc:sldMk cId="1041469030" sldId="700"/>
            <ac:spMk id="15363" creationId="{2ACF9D25-D92B-4679-AC7C-D05D9877D7C3}"/>
          </ac:spMkLst>
        </pc:spChg>
      </pc:sldChg>
      <pc:sldChg chg="add del">
        <pc:chgData name="Marco Barbone" userId="e4afca254f8b4a11" providerId="LiveId" clId="{D610CEE1-9633-46DE-8ABC-3325EE51AC1E}" dt="2021-10-28T16:44:37.698" v="1025" actId="47"/>
        <pc:sldMkLst>
          <pc:docMk/>
          <pc:sldMk cId="2961837302" sldId="701"/>
        </pc:sldMkLst>
      </pc:sldChg>
      <pc:sldChg chg="addSp delSp modSp add mod">
        <pc:chgData name="Marco Barbone" userId="e4afca254f8b4a11" providerId="LiveId" clId="{D610CEE1-9633-46DE-8ABC-3325EE51AC1E}" dt="2021-10-28T17:11:30.710" v="1718" actId="404"/>
        <pc:sldMkLst>
          <pc:docMk/>
          <pc:sldMk cId="4002486967" sldId="701"/>
        </pc:sldMkLst>
        <pc:spChg chg="mod">
          <ac:chgData name="Marco Barbone" userId="e4afca254f8b4a11" providerId="LiveId" clId="{D610CEE1-9633-46DE-8ABC-3325EE51AC1E}" dt="2021-10-28T17:11:30.710" v="1718" actId="404"/>
          <ac:spMkLst>
            <pc:docMk/>
            <pc:sldMk cId="4002486967" sldId="701"/>
            <ac:spMk id="3" creationId="{AD7FAD39-CCB6-4721-959B-81EAA4F2281D}"/>
          </ac:spMkLst>
        </pc:spChg>
        <pc:spChg chg="add del mod">
          <ac:chgData name="Marco Barbone" userId="e4afca254f8b4a11" providerId="LiveId" clId="{D610CEE1-9633-46DE-8ABC-3325EE51AC1E}" dt="2021-10-28T17:11:14.651" v="1707" actId="478"/>
          <ac:spMkLst>
            <pc:docMk/>
            <pc:sldMk cId="4002486967" sldId="701"/>
            <ac:spMk id="8" creationId="{136322AD-40C3-4F05-88EF-12E1F2F5ACFE}"/>
          </ac:spMkLst>
        </pc:spChg>
        <pc:spChg chg="add del mod">
          <ac:chgData name="Marco Barbone" userId="e4afca254f8b4a11" providerId="LiveId" clId="{D610CEE1-9633-46DE-8ABC-3325EE51AC1E}" dt="2021-10-28T17:11:19.811" v="1709" actId="478"/>
          <ac:spMkLst>
            <pc:docMk/>
            <pc:sldMk cId="4002486967" sldId="701"/>
            <ac:spMk id="10" creationId="{ECB175AC-3352-4E61-B7B5-FDC9E8954E23}"/>
          </ac:spMkLst>
        </pc:spChg>
        <pc:spChg chg="del mod">
          <ac:chgData name="Marco Barbone" userId="e4afca254f8b4a11" providerId="LiveId" clId="{D610CEE1-9633-46DE-8ABC-3325EE51AC1E}" dt="2021-10-28T16:48:12.883" v="1289" actId="1957"/>
          <ac:spMkLst>
            <pc:docMk/>
            <pc:sldMk cId="4002486967" sldId="701"/>
            <ac:spMk id="15363" creationId="{2ACF9D25-D92B-4679-AC7C-D05D9877D7C3}"/>
          </ac:spMkLst>
        </pc:spChg>
        <pc:graphicFrameChg chg="add del mod">
          <ac:chgData name="Marco Barbone" userId="e4afca254f8b4a11" providerId="LiveId" clId="{D610CEE1-9633-46DE-8ABC-3325EE51AC1E}" dt="2021-10-28T17:11:15.960" v="1708" actId="478"/>
          <ac:graphicFrameMkLst>
            <pc:docMk/>
            <pc:sldMk cId="4002486967" sldId="701"/>
            <ac:graphicFrameMk id="7" creationId="{2C7F6ACF-6CC5-49B8-8EBD-4C8C4BA65CB7}"/>
          </ac:graphicFrameMkLst>
        </pc:graphicFrameChg>
      </pc:sldChg>
      <pc:sldChg chg="modSp add mod">
        <pc:chgData name="Marco Barbone" userId="e4afca254f8b4a11" providerId="LiveId" clId="{D610CEE1-9633-46DE-8ABC-3325EE51AC1E}" dt="2021-10-28T16:53:02.858" v="1527" actId="20577"/>
        <pc:sldMkLst>
          <pc:docMk/>
          <pc:sldMk cId="247483771" sldId="702"/>
        </pc:sldMkLst>
        <pc:spChg chg="mod">
          <ac:chgData name="Marco Barbone" userId="e4afca254f8b4a11" providerId="LiveId" clId="{D610CEE1-9633-46DE-8ABC-3325EE51AC1E}" dt="2021-10-28T16:51:29.094" v="1308"/>
          <ac:spMkLst>
            <pc:docMk/>
            <pc:sldMk cId="247483771" sldId="702"/>
            <ac:spMk id="3" creationId="{AD7FAD39-CCB6-4721-959B-81EAA4F2281D}"/>
          </ac:spMkLst>
        </pc:spChg>
        <pc:spChg chg="mod">
          <ac:chgData name="Marco Barbone" userId="e4afca254f8b4a11" providerId="LiveId" clId="{D610CEE1-9633-46DE-8ABC-3325EE51AC1E}" dt="2021-10-28T16:53:02.858" v="1527" actId="20577"/>
          <ac:spMkLst>
            <pc:docMk/>
            <pc:sldMk cId="247483771" sldId="702"/>
            <ac:spMk id="15363" creationId="{2ACF9D25-D92B-4679-AC7C-D05D9877D7C3}"/>
          </ac:spMkLst>
        </pc:spChg>
      </pc:sldChg>
      <pc:sldChg chg="add ord">
        <pc:chgData name="Marco Barbone" userId="e4afca254f8b4a11" providerId="LiveId" clId="{D610CEE1-9633-46DE-8ABC-3325EE51AC1E}" dt="2021-10-28T17:11:38.712" v="1720"/>
        <pc:sldMkLst>
          <pc:docMk/>
          <pc:sldMk cId="156723520" sldId="703"/>
        </pc:sldMkLst>
      </pc:sldChg>
      <pc:sldChg chg="new del">
        <pc:chgData name="Marco Barbone" userId="e4afca254f8b4a11" providerId="LiveId" clId="{D610CEE1-9633-46DE-8ABC-3325EE51AC1E}" dt="2021-10-28T17:10:37.348" v="1672" actId="47"/>
        <pc:sldMkLst>
          <pc:docMk/>
          <pc:sldMk cId="276035192" sldId="703"/>
        </pc:sldMkLst>
      </pc:sldChg>
      <pc:sldChg chg="new del">
        <pc:chgData name="Marco Barbone" userId="e4afca254f8b4a11" providerId="LiveId" clId="{D610CEE1-9633-46DE-8ABC-3325EE51AC1E}" dt="2021-10-28T17:10:55.189" v="1674" actId="47"/>
        <pc:sldMkLst>
          <pc:docMk/>
          <pc:sldMk cId="3713139646" sldId="703"/>
        </pc:sldMkLst>
      </pc:sldChg>
      <pc:sldChg chg="modSp add mod">
        <pc:chgData name="Marco Barbone" userId="e4afca254f8b4a11" providerId="LiveId" clId="{D610CEE1-9633-46DE-8ABC-3325EE51AC1E}" dt="2021-10-28T17:30:39.942" v="2438" actId="313"/>
        <pc:sldMkLst>
          <pc:docMk/>
          <pc:sldMk cId="2281999036" sldId="704"/>
        </pc:sldMkLst>
        <pc:spChg chg="mod">
          <ac:chgData name="Marco Barbone" userId="e4afca254f8b4a11" providerId="LiveId" clId="{D610CEE1-9633-46DE-8ABC-3325EE51AC1E}" dt="2021-10-28T17:28:09.704" v="2348" actId="313"/>
          <ac:spMkLst>
            <pc:docMk/>
            <pc:sldMk cId="2281999036" sldId="704"/>
            <ac:spMk id="3" creationId="{AD7FAD39-CCB6-4721-959B-81EAA4F2281D}"/>
          </ac:spMkLst>
        </pc:spChg>
        <pc:spChg chg="mod">
          <ac:chgData name="Marco Barbone" userId="e4afca254f8b4a11" providerId="LiveId" clId="{D610CEE1-9633-46DE-8ABC-3325EE51AC1E}" dt="2021-10-28T17:30:39.942" v="2438" actId="313"/>
          <ac:spMkLst>
            <pc:docMk/>
            <pc:sldMk cId="2281999036" sldId="704"/>
            <ac:spMk id="15363" creationId="{2ACF9D25-D92B-4679-AC7C-D05D9877D7C3}"/>
          </ac:spMkLst>
        </pc:spChg>
      </pc:sldChg>
      <pc:sldChg chg="modSp add mod ord">
        <pc:chgData name="Marco Barbone" userId="e4afca254f8b4a11" providerId="LiveId" clId="{D610CEE1-9633-46DE-8ABC-3325EE51AC1E}" dt="2021-10-28T17:42:43.034" v="2653" actId="20577"/>
        <pc:sldMkLst>
          <pc:docMk/>
          <pc:sldMk cId="2671344961" sldId="705"/>
        </pc:sldMkLst>
        <pc:spChg chg="mod">
          <ac:chgData name="Marco Barbone" userId="e4afca254f8b4a11" providerId="LiveId" clId="{D610CEE1-9633-46DE-8ABC-3325EE51AC1E}" dt="2021-10-28T17:40:28.266" v="2645" actId="14100"/>
          <ac:spMkLst>
            <pc:docMk/>
            <pc:sldMk cId="2671344961" sldId="705"/>
            <ac:spMk id="2" creationId="{54A3D921-062E-4378-87A5-8711FA682111}"/>
          </ac:spMkLst>
        </pc:spChg>
        <pc:spChg chg="mod">
          <ac:chgData name="Marco Barbone" userId="e4afca254f8b4a11" providerId="LiveId" clId="{D610CEE1-9633-46DE-8ABC-3325EE51AC1E}" dt="2021-10-28T17:42:38.142" v="2652" actId="20577"/>
          <ac:spMkLst>
            <pc:docMk/>
            <pc:sldMk cId="2671344961" sldId="705"/>
            <ac:spMk id="9" creationId="{298F06D0-C2D5-4A09-8162-618CF1E54F13}"/>
          </ac:spMkLst>
        </pc:spChg>
        <pc:spChg chg="mod">
          <ac:chgData name="Marco Barbone" userId="e4afca254f8b4a11" providerId="LiveId" clId="{D610CEE1-9633-46DE-8ABC-3325EE51AC1E}" dt="2021-10-28T17:42:43.034" v="2653" actId="20577"/>
          <ac:spMkLst>
            <pc:docMk/>
            <pc:sldMk cId="2671344961" sldId="705"/>
            <ac:spMk id="4099" creationId="{00000000-0000-0000-0000-000000000000}"/>
          </ac:spMkLst>
        </pc:spChg>
      </pc:sldChg>
      <pc:sldChg chg="add ord">
        <pc:chgData name="Marco Barbone" userId="e4afca254f8b4a11" providerId="LiveId" clId="{D610CEE1-9633-46DE-8ABC-3325EE51AC1E}" dt="2021-10-28T17:38:03.130" v="2449"/>
        <pc:sldMkLst>
          <pc:docMk/>
          <pc:sldMk cId="2153006303" sldId="706"/>
        </pc:sldMkLst>
      </pc:sldChg>
      <pc:sldChg chg="add">
        <pc:chgData name="Marco Barbone" userId="e4afca254f8b4a11" providerId="LiveId" clId="{D610CEE1-9633-46DE-8ABC-3325EE51AC1E}" dt="2021-10-28T17:19:18.645" v="1900"/>
        <pc:sldMkLst>
          <pc:docMk/>
          <pc:sldMk cId="1936827905" sldId="707"/>
        </pc:sldMkLst>
      </pc:sldChg>
      <pc:sldChg chg="add ord">
        <pc:chgData name="Marco Barbone" userId="e4afca254f8b4a11" providerId="LiveId" clId="{D610CEE1-9633-46DE-8ABC-3325EE51AC1E}" dt="2021-10-28T17:33:06.582" v="2443"/>
        <pc:sldMkLst>
          <pc:docMk/>
          <pc:sldMk cId="3398866033" sldId="708"/>
        </pc:sldMkLst>
      </pc:sldChg>
      <pc:sldChg chg="add ord">
        <pc:chgData name="Marco Barbone" userId="e4afca254f8b4a11" providerId="LiveId" clId="{D610CEE1-9633-46DE-8ABC-3325EE51AC1E}" dt="2021-10-28T17:37:39.375" v="2447"/>
        <pc:sldMkLst>
          <pc:docMk/>
          <pc:sldMk cId="760352728" sldId="709"/>
        </pc:sldMkLst>
      </pc:sldChg>
      <pc:sldChg chg="modSp add mod">
        <pc:chgData name="Marco Barbone" userId="e4afca254f8b4a11" providerId="LiveId" clId="{D610CEE1-9633-46DE-8ABC-3325EE51AC1E}" dt="2021-10-28T17:22:16.524" v="1925" actId="20577"/>
        <pc:sldMkLst>
          <pc:docMk/>
          <pc:sldMk cId="284305293" sldId="710"/>
        </pc:sldMkLst>
        <pc:spChg chg="mod">
          <ac:chgData name="Marco Barbone" userId="e4afca254f8b4a11" providerId="LiveId" clId="{D610CEE1-9633-46DE-8ABC-3325EE51AC1E}" dt="2021-10-28T17:22:12.686" v="1924" actId="20577"/>
          <ac:spMkLst>
            <pc:docMk/>
            <pc:sldMk cId="284305293" sldId="710"/>
            <ac:spMk id="3" creationId="{AD7FAD39-CCB6-4721-959B-81EAA4F2281D}"/>
          </ac:spMkLst>
        </pc:spChg>
        <pc:spChg chg="mod">
          <ac:chgData name="Marco Barbone" userId="e4afca254f8b4a11" providerId="LiveId" clId="{D610CEE1-9633-46DE-8ABC-3325EE51AC1E}" dt="2021-10-28T17:22:16.524" v="1925" actId="20577"/>
          <ac:spMkLst>
            <pc:docMk/>
            <pc:sldMk cId="284305293" sldId="710"/>
            <ac:spMk id="15363" creationId="{2ACF9D25-D92B-4679-AC7C-D05D9877D7C3}"/>
          </ac:spMkLst>
        </pc:spChg>
      </pc:sldChg>
      <pc:sldChg chg="modSp add mod">
        <pc:chgData name="Marco Barbone" userId="e4afca254f8b4a11" providerId="LiveId" clId="{D610CEE1-9633-46DE-8ABC-3325EE51AC1E}" dt="2021-10-28T17:32:24.664" v="2441" actId="20577"/>
        <pc:sldMkLst>
          <pc:docMk/>
          <pc:sldMk cId="1844754605" sldId="711"/>
        </pc:sldMkLst>
        <pc:spChg chg="mod">
          <ac:chgData name="Marco Barbone" userId="e4afca254f8b4a11" providerId="LiveId" clId="{D610CEE1-9633-46DE-8ABC-3325EE51AC1E}" dt="2021-10-28T17:32:24.664" v="2441" actId="20577"/>
          <ac:spMkLst>
            <pc:docMk/>
            <pc:sldMk cId="1844754605" sldId="711"/>
            <ac:spMk id="15363" creationId="{2ACF9D25-D92B-4679-AC7C-D05D9877D7C3}"/>
          </ac:spMkLst>
        </pc:spChg>
      </pc:sldChg>
    </pc:docChg>
  </pc:docChgLst>
  <pc:docChgLst>
    <pc:chgData name="Marco Barbone" userId="e4afca254f8b4a11" providerId="LiveId" clId="{136E6062-0AB4-4F82-A185-94119FCAAC7B}"/>
    <pc:docChg chg="undo custSel modSld">
      <pc:chgData name="Marco Barbone" userId="e4afca254f8b4a11" providerId="LiveId" clId="{136E6062-0AB4-4F82-A185-94119FCAAC7B}" dt="2021-10-18T15:13:25.069" v="43" actId="20577"/>
      <pc:docMkLst>
        <pc:docMk/>
      </pc:docMkLst>
      <pc:sldChg chg="modSp mod">
        <pc:chgData name="Marco Barbone" userId="e4afca254f8b4a11" providerId="LiveId" clId="{136E6062-0AB4-4F82-A185-94119FCAAC7B}" dt="2021-10-18T15:13:25.069" v="43" actId="20577"/>
        <pc:sldMkLst>
          <pc:docMk/>
          <pc:sldMk cId="4058368317" sldId="256"/>
        </pc:sldMkLst>
        <pc:spChg chg="mod">
          <ac:chgData name="Marco Barbone" userId="e4afca254f8b4a11" providerId="LiveId" clId="{136E6062-0AB4-4F82-A185-94119FCAAC7B}" dt="2021-10-18T15:13:25.069" v="43" actId="20577"/>
          <ac:spMkLst>
            <pc:docMk/>
            <pc:sldMk cId="4058368317" sldId="256"/>
            <ac:spMk id="3" creationId="{00000000-0000-0000-0000-000000000000}"/>
          </ac:spMkLst>
        </pc:spChg>
      </pc:sldChg>
    </pc:docChg>
  </pc:docChgLst>
  <pc:docChgLst>
    <pc:chgData name="Marco Barbone" userId="e4afca254f8b4a11" providerId="LiveId" clId="{4818E429-806A-4066-B5DE-B98B57F35E07}"/>
    <pc:docChg chg="undo redo custSel addSld delSld modSld sldOrd">
      <pc:chgData name="Marco Barbone" userId="e4afca254f8b4a11" providerId="LiveId" clId="{4818E429-806A-4066-B5DE-B98B57F35E07}" dt="2021-04-14T12:57:47.991" v="3811" actId="47"/>
      <pc:docMkLst>
        <pc:docMk/>
      </pc:docMkLst>
      <pc:sldChg chg="add del mod modShow">
        <pc:chgData name="Marco Barbone" userId="e4afca254f8b4a11" providerId="LiveId" clId="{4818E429-806A-4066-B5DE-B98B57F35E07}" dt="2021-04-14T12:57:47.991" v="3811" actId="47"/>
        <pc:sldMkLst>
          <pc:docMk/>
          <pc:sldMk cId="2148043921" sldId="270"/>
        </pc:sldMkLst>
      </pc:sldChg>
      <pc:sldChg chg="modSp add mod">
        <pc:chgData name="Marco Barbone" userId="e4afca254f8b4a11" providerId="LiveId" clId="{4818E429-806A-4066-B5DE-B98B57F35E07}" dt="2021-04-14T11:08:47.098" v="3264" actId="20577"/>
        <pc:sldMkLst>
          <pc:docMk/>
          <pc:sldMk cId="252989539" sldId="271"/>
        </pc:sldMkLst>
        <pc:spChg chg="mod">
          <ac:chgData name="Marco Barbone" userId="e4afca254f8b4a11" providerId="LiveId" clId="{4818E429-806A-4066-B5DE-B98B57F35E07}" dt="2021-04-14T11:08:47.098" v="3264" actId="20577"/>
          <ac:spMkLst>
            <pc:docMk/>
            <pc:sldMk cId="252989539" sldId="271"/>
            <ac:spMk id="3" creationId="{B745C3CE-B521-48B5-B42E-12640DD712C0}"/>
          </ac:spMkLst>
        </pc:spChg>
      </pc:sldChg>
      <pc:sldChg chg="modSp mod modAnim">
        <pc:chgData name="Marco Barbone" userId="e4afca254f8b4a11" providerId="LiveId" clId="{4818E429-806A-4066-B5DE-B98B57F35E07}" dt="2021-04-13T17:10:38.371" v="3029"/>
        <pc:sldMkLst>
          <pc:docMk/>
          <pc:sldMk cId="0" sldId="273"/>
        </pc:sldMkLst>
        <pc:spChg chg="mod">
          <ac:chgData name="Marco Barbone" userId="e4afca254f8b4a11" providerId="LiveId" clId="{4818E429-806A-4066-B5DE-B98B57F35E07}" dt="2021-04-13T16:29:35.646" v="2615" actId="20577"/>
          <ac:spMkLst>
            <pc:docMk/>
            <pc:sldMk cId="0" sldId="273"/>
            <ac:spMk id="39938" creationId="{B0C907A8-1685-4380-A950-C70D3EE833EF}"/>
          </ac:spMkLst>
        </pc:spChg>
      </pc:sldChg>
      <pc:sldChg chg="modAnim">
        <pc:chgData name="Marco Barbone" userId="e4afca254f8b4a11" providerId="LiveId" clId="{4818E429-806A-4066-B5DE-B98B57F35E07}" dt="2021-04-13T17:10:43.378" v="3030"/>
        <pc:sldMkLst>
          <pc:docMk/>
          <pc:sldMk cId="0" sldId="274"/>
        </pc:sldMkLst>
      </pc:sldChg>
      <pc:sldChg chg="modSp mod">
        <pc:chgData name="Marco Barbone" userId="e4afca254f8b4a11" providerId="LiveId" clId="{4818E429-806A-4066-B5DE-B98B57F35E07}" dt="2021-04-14T11:23:09.338" v="3740" actId="20577"/>
        <pc:sldMkLst>
          <pc:docMk/>
          <pc:sldMk cId="3786495795" sldId="277"/>
        </pc:sldMkLst>
        <pc:spChg chg="mod">
          <ac:chgData name="Marco Barbone" userId="e4afca254f8b4a11" providerId="LiveId" clId="{4818E429-806A-4066-B5DE-B98B57F35E07}" dt="2021-04-14T11:23:09.338" v="3740" actId="20577"/>
          <ac:spMkLst>
            <pc:docMk/>
            <pc:sldMk cId="3786495795" sldId="277"/>
            <ac:spMk id="2" creationId="{04B9C17A-CC8A-4F0F-AFE9-0D272B3324C6}"/>
          </ac:spMkLst>
        </pc:spChg>
        <pc:spChg chg="mod">
          <ac:chgData name="Marco Barbone" userId="e4afca254f8b4a11" providerId="LiveId" clId="{4818E429-806A-4066-B5DE-B98B57F35E07}" dt="2021-04-13T14:52:43.755" v="1248" actId="21"/>
          <ac:spMkLst>
            <pc:docMk/>
            <pc:sldMk cId="3786495795" sldId="277"/>
            <ac:spMk id="7" creationId="{198A1DCB-6ADF-4FA8-8039-5DD6BB42D8A9}"/>
          </ac:spMkLst>
        </pc:spChg>
      </pc:sldChg>
      <pc:sldChg chg="addSp delSp modSp mod ord">
        <pc:chgData name="Marco Barbone" userId="e4afca254f8b4a11" providerId="LiveId" clId="{4818E429-806A-4066-B5DE-B98B57F35E07}" dt="2021-04-13T16:08:59.161" v="2342" actId="1076"/>
        <pc:sldMkLst>
          <pc:docMk/>
          <pc:sldMk cId="525778208" sldId="283"/>
        </pc:sldMkLst>
        <pc:spChg chg="mod">
          <ac:chgData name="Marco Barbone" userId="e4afca254f8b4a11" providerId="LiveId" clId="{4818E429-806A-4066-B5DE-B98B57F35E07}" dt="2021-04-13T16:07:10.956" v="2302" actId="1076"/>
          <ac:spMkLst>
            <pc:docMk/>
            <pc:sldMk cId="525778208" sldId="283"/>
            <ac:spMk id="23" creationId="{43FCF010-6BD3-423E-8350-D8C4F49A7F0E}"/>
          </ac:spMkLst>
        </pc:spChg>
        <pc:spChg chg="del mod">
          <ac:chgData name="Marco Barbone" userId="e4afca254f8b4a11" providerId="LiveId" clId="{4818E429-806A-4066-B5DE-B98B57F35E07}" dt="2021-04-13T16:06:31.506" v="2270" actId="21"/>
          <ac:spMkLst>
            <pc:docMk/>
            <pc:sldMk cId="525778208" sldId="283"/>
            <ac:spMk id="29" creationId="{10A48CC6-76C1-415B-B611-D5B81A876756}"/>
          </ac:spMkLst>
        </pc:spChg>
        <pc:spChg chg="add mod">
          <ac:chgData name="Marco Barbone" userId="e4afca254f8b4a11" providerId="LiveId" clId="{4818E429-806A-4066-B5DE-B98B57F35E07}" dt="2021-04-13T16:07:53.209" v="2315" actId="207"/>
          <ac:spMkLst>
            <pc:docMk/>
            <pc:sldMk cId="525778208" sldId="283"/>
            <ac:spMk id="32" creationId="{19592A58-C765-44B8-BC56-C2D2565C544E}"/>
          </ac:spMkLst>
        </pc:spChg>
        <pc:spChg chg="add mod">
          <ac:chgData name="Marco Barbone" userId="e4afca254f8b4a11" providerId="LiveId" clId="{4818E429-806A-4066-B5DE-B98B57F35E07}" dt="2021-04-13T16:08:59.161" v="2342" actId="1076"/>
          <ac:spMkLst>
            <pc:docMk/>
            <pc:sldMk cId="525778208" sldId="283"/>
            <ac:spMk id="38" creationId="{62674124-2695-4A5F-9AFF-F33E8F0603BD}"/>
          </ac:spMkLst>
        </pc:spChg>
        <pc:spChg chg="add del mod">
          <ac:chgData name="Marco Barbone" userId="e4afca254f8b4a11" providerId="LiveId" clId="{4818E429-806A-4066-B5DE-B98B57F35E07}" dt="2021-04-13T16:07:55.893" v="2316" actId="207"/>
          <ac:spMkLst>
            <pc:docMk/>
            <pc:sldMk cId="525778208" sldId="283"/>
            <ac:spMk id="49" creationId="{ED261FC4-7BA9-4198-BD21-075177A16784}"/>
          </ac:spMkLst>
        </pc:spChg>
        <pc:spChg chg="mod">
          <ac:chgData name="Marco Barbone" userId="e4afca254f8b4a11" providerId="LiveId" clId="{4818E429-806A-4066-B5DE-B98B57F35E07}" dt="2021-04-13T16:07:02.758" v="2299" actId="20577"/>
          <ac:spMkLst>
            <pc:docMk/>
            <pc:sldMk cId="525778208" sldId="283"/>
            <ac:spMk id="49154" creationId="{114BFC5B-9615-49FF-8728-94A6BC679D54}"/>
          </ac:spMkLst>
        </pc:spChg>
        <pc:cxnChg chg="add del mod">
          <ac:chgData name="Marco Barbone" userId="e4afca254f8b4a11" providerId="LiveId" clId="{4818E429-806A-4066-B5DE-B98B57F35E07}" dt="2021-04-13T16:07:08.355" v="2301" actId="478"/>
          <ac:cxnSpMkLst>
            <pc:docMk/>
            <pc:sldMk cId="525778208" sldId="283"/>
            <ac:cxnSpMk id="3" creationId="{B6762125-5EDB-4F7B-BC98-9C6D2ADB2A46}"/>
          </ac:cxnSpMkLst>
        </pc:cxnChg>
        <pc:cxnChg chg="del mod">
          <ac:chgData name="Marco Barbone" userId="e4afca254f8b4a11" providerId="LiveId" clId="{4818E429-806A-4066-B5DE-B98B57F35E07}" dt="2021-04-13T16:06:42.342" v="2274" actId="478"/>
          <ac:cxnSpMkLst>
            <pc:docMk/>
            <pc:sldMk cId="525778208" sldId="283"/>
            <ac:cxnSpMk id="4" creationId="{8BC223D3-F2F9-49FF-855F-D0393CAD20F6}"/>
          </ac:cxnSpMkLst>
        </pc:cxnChg>
        <pc:cxnChg chg="add mod">
          <ac:chgData name="Marco Barbone" userId="e4afca254f8b4a11" providerId="LiveId" clId="{4818E429-806A-4066-B5DE-B98B57F35E07}" dt="2021-04-13T16:06:38.071" v="2272" actId="21"/>
          <ac:cxnSpMkLst>
            <pc:docMk/>
            <pc:sldMk cId="525778208" sldId="283"/>
            <ac:cxnSpMk id="6" creationId="{114F4B1C-7957-4898-9991-3CED512A92E2}"/>
          </ac:cxnSpMkLst>
        </pc:cxnChg>
        <pc:cxnChg chg="add del">
          <ac:chgData name="Marco Barbone" userId="e4afca254f8b4a11" providerId="LiveId" clId="{4818E429-806A-4066-B5DE-B98B57F35E07}" dt="2021-04-13T16:06:01.842" v="2268" actId="478"/>
          <ac:cxnSpMkLst>
            <pc:docMk/>
            <pc:sldMk cId="525778208" sldId="283"/>
            <ac:cxnSpMk id="9" creationId="{BF529BB2-FA01-4376-A0A2-6811AD3F82AD}"/>
          </ac:cxnSpMkLst>
        </pc:cxnChg>
        <pc:cxnChg chg="mod">
          <ac:chgData name="Marco Barbone" userId="e4afca254f8b4a11" providerId="LiveId" clId="{4818E429-806A-4066-B5DE-B98B57F35E07}" dt="2021-04-13T16:07:21.647" v="2309" actId="14100"/>
          <ac:cxnSpMkLst>
            <pc:docMk/>
            <pc:sldMk cId="525778208" sldId="283"/>
            <ac:cxnSpMk id="10" creationId="{71A2C029-74E4-4D6D-94E1-600B729EEDF8}"/>
          </ac:cxnSpMkLst>
        </pc:cxnChg>
        <pc:cxnChg chg="add del mod">
          <ac:chgData name="Marco Barbone" userId="e4afca254f8b4a11" providerId="LiveId" clId="{4818E429-806A-4066-B5DE-B98B57F35E07}" dt="2021-04-13T16:07:06.578" v="2300" actId="478"/>
          <ac:cxnSpMkLst>
            <pc:docMk/>
            <pc:sldMk cId="525778208" sldId="283"/>
            <ac:cxnSpMk id="13" creationId="{9F90516D-0105-48B7-A7E0-F8C67241EB5F}"/>
          </ac:cxnSpMkLst>
        </pc:cxnChg>
        <pc:cxnChg chg="add">
          <ac:chgData name="Marco Barbone" userId="e4afca254f8b4a11" providerId="LiveId" clId="{4818E429-806A-4066-B5DE-B98B57F35E07}" dt="2021-04-13T16:07:26.482" v="2310" actId="11529"/>
          <ac:cxnSpMkLst>
            <pc:docMk/>
            <pc:sldMk cId="525778208" sldId="283"/>
            <ac:cxnSpMk id="20" creationId="{17A23B20-F1DE-47A0-A1C6-3A98DD437B1D}"/>
          </ac:cxnSpMkLst>
        </pc:cxnChg>
        <pc:cxnChg chg="add mod">
          <ac:chgData name="Marco Barbone" userId="e4afca254f8b4a11" providerId="LiveId" clId="{4818E429-806A-4066-B5DE-B98B57F35E07}" dt="2021-04-13T16:07:44.778" v="2314" actId="1076"/>
          <ac:cxnSpMkLst>
            <pc:docMk/>
            <pc:sldMk cId="525778208" sldId="283"/>
            <ac:cxnSpMk id="22" creationId="{6308BAD0-A77A-4C96-9910-F2A122D3BF52}"/>
          </ac:cxnSpMkLst>
        </pc:cxnChg>
        <pc:cxnChg chg="add mod">
          <ac:chgData name="Marco Barbone" userId="e4afca254f8b4a11" providerId="LiveId" clId="{4818E429-806A-4066-B5DE-B98B57F35E07}" dt="2021-04-13T16:07:36.101" v="2313" actId="14100"/>
          <ac:cxnSpMkLst>
            <pc:docMk/>
            <pc:sldMk cId="525778208" sldId="283"/>
            <ac:cxnSpMk id="25" creationId="{E41A3D37-1217-47E1-9B33-30A82C5F6D6D}"/>
          </ac:cxnSpMkLst>
        </pc:cxnChg>
        <pc:cxnChg chg="add mod">
          <ac:chgData name="Marco Barbone" userId="e4afca254f8b4a11" providerId="LiveId" clId="{4818E429-806A-4066-B5DE-B98B57F35E07}" dt="2021-04-13T16:08:59.161" v="2342" actId="1076"/>
          <ac:cxnSpMkLst>
            <pc:docMk/>
            <pc:sldMk cId="525778208" sldId="283"/>
            <ac:cxnSpMk id="34" creationId="{19750DB3-1CFF-459F-85C0-F1206A6BCFDD}"/>
          </ac:cxnSpMkLst>
        </pc:cxnChg>
        <pc:cxnChg chg="add mod">
          <ac:chgData name="Marco Barbone" userId="e4afca254f8b4a11" providerId="LiveId" clId="{4818E429-806A-4066-B5DE-B98B57F35E07}" dt="2021-04-13T16:08:59.161" v="2342" actId="1076"/>
          <ac:cxnSpMkLst>
            <pc:docMk/>
            <pc:sldMk cId="525778208" sldId="283"/>
            <ac:cxnSpMk id="37" creationId="{E48AC1FD-2F7A-44A0-94BF-E0D5440428BA}"/>
          </ac:cxnSpMkLst>
        </pc:cxnChg>
      </pc:sldChg>
      <pc:sldChg chg="modSp mod">
        <pc:chgData name="Marco Barbone" userId="e4afca254f8b4a11" providerId="LiveId" clId="{4818E429-806A-4066-B5DE-B98B57F35E07}" dt="2021-04-14T11:26:07.857" v="3793" actId="207"/>
        <pc:sldMkLst>
          <pc:docMk/>
          <pc:sldMk cId="3966359822" sldId="285"/>
        </pc:sldMkLst>
        <pc:graphicFrameChg chg="mod modGraphic">
          <ac:chgData name="Marco Barbone" userId="e4afca254f8b4a11" providerId="LiveId" clId="{4818E429-806A-4066-B5DE-B98B57F35E07}" dt="2021-04-14T11:26:07.857" v="3793" actId="207"/>
          <ac:graphicFrameMkLst>
            <pc:docMk/>
            <pc:sldMk cId="3966359822" sldId="285"/>
            <ac:graphicFrameMk id="6" creationId="{860EB5B9-810A-4841-89D2-B1A585B63156}"/>
          </ac:graphicFrameMkLst>
        </pc:graphicFrameChg>
      </pc:sldChg>
      <pc:sldChg chg="modSp mod">
        <pc:chgData name="Marco Barbone" userId="e4afca254f8b4a11" providerId="LiveId" clId="{4818E429-806A-4066-B5DE-B98B57F35E07}" dt="2021-04-13T14:52:35.904" v="1247" actId="20577"/>
        <pc:sldMkLst>
          <pc:docMk/>
          <pc:sldMk cId="3590714306" sldId="292"/>
        </pc:sldMkLst>
        <pc:spChg chg="mod">
          <ac:chgData name="Marco Barbone" userId="e4afca254f8b4a11" providerId="LiveId" clId="{4818E429-806A-4066-B5DE-B98B57F35E07}" dt="2021-04-13T14:52:35.904" v="1247" actId="20577"/>
          <ac:spMkLst>
            <pc:docMk/>
            <pc:sldMk cId="3590714306" sldId="292"/>
            <ac:spMk id="7" creationId="{FC5509FB-094F-41DC-B9E9-6E5F8D7EE75D}"/>
          </ac:spMkLst>
        </pc:spChg>
      </pc:sldChg>
      <pc:sldChg chg="modSp mod">
        <pc:chgData name="Marco Barbone" userId="e4afca254f8b4a11" providerId="LiveId" clId="{4818E429-806A-4066-B5DE-B98B57F35E07}" dt="2021-04-14T11:22:18.170" v="3708" actId="113"/>
        <pc:sldMkLst>
          <pc:docMk/>
          <pc:sldMk cId="2041793478" sldId="293"/>
        </pc:sldMkLst>
        <pc:spChg chg="mod">
          <ac:chgData name="Marco Barbone" userId="e4afca254f8b4a11" providerId="LiveId" clId="{4818E429-806A-4066-B5DE-B98B57F35E07}" dt="2021-04-14T11:22:18.170" v="3708" actId="113"/>
          <ac:spMkLst>
            <pc:docMk/>
            <pc:sldMk cId="2041793478" sldId="293"/>
            <ac:spMk id="3" creationId="{A9DE49A9-8B62-41D5-B509-A9D12D8C91AB}"/>
          </ac:spMkLst>
        </pc:spChg>
      </pc:sldChg>
      <pc:sldChg chg="addSp delSp modSp add del mod modTransition modClrScheme chgLayout">
        <pc:chgData name="Marco Barbone" userId="e4afca254f8b4a11" providerId="LiveId" clId="{4818E429-806A-4066-B5DE-B98B57F35E07}" dt="2021-04-14T11:32:53.906" v="3796" actId="20577"/>
        <pc:sldMkLst>
          <pc:docMk/>
          <pc:sldMk cId="3559289807" sldId="294"/>
        </pc:sldMkLst>
        <pc:spChg chg="add del mod ord">
          <ac:chgData name="Marco Barbone" userId="e4afca254f8b4a11" providerId="LiveId" clId="{4818E429-806A-4066-B5DE-B98B57F35E07}" dt="2021-04-13T16:12:10.464" v="2381" actId="26606"/>
          <ac:spMkLst>
            <pc:docMk/>
            <pc:sldMk cId="3559289807" sldId="294"/>
            <ac:spMk id="3" creationId="{AD7FAD39-CCB6-4721-959B-81EAA4F2281D}"/>
          </ac:spMkLst>
        </pc:spChg>
        <pc:spChg chg="add mod">
          <ac:chgData name="Marco Barbone" userId="e4afca254f8b4a11" providerId="LiveId" clId="{4818E429-806A-4066-B5DE-B98B57F35E07}" dt="2021-04-13T16:12:10.464" v="2381" actId="26606"/>
          <ac:spMkLst>
            <pc:docMk/>
            <pc:sldMk cId="3559289807" sldId="294"/>
            <ac:spMk id="74" creationId="{E6EF53D2-8080-4CA4-B6BE-341D77B749E1}"/>
          </ac:spMkLst>
        </pc:spChg>
        <pc:spChg chg="add mod">
          <ac:chgData name="Marco Barbone" userId="e4afca254f8b4a11" providerId="LiveId" clId="{4818E429-806A-4066-B5DE-B98B57F35E07}" dt="2021-04-13T16:12:10.464" v="2381" actId="26606"/>
          <ac:spMkLst>
            <pc:docMk/>
            <pc:sldMk cId="3559289807" sldId="294"/>
            <ac:spMk id="76" creationId="{237A32A8-7A19-4F1B-876D-7C12B3DE7DB5}"/>
          </ac:spMkLst>
        </pc:spChg>
        <pc:spChg chg="del">
          <ac:chgData name="Marco Barbone" userId="e4afca254f8b4a11" providerId="LiveId" clId="{4818E429-806A-4066-B5DE-B98B57F35E07}" dt="2021-04-13T16:11:33.273" v="2346" actId="478"/>
          <ac:spMkLst>
            <pc:docMk/>
            <pc:sldMk cId="3559289807" sldId="294"/>
            <ac:spMk id="15362" creationId="{1725BD59-381E-4ADA-83CA-B55C2DF4D9C5}"/>
          </ac:spMkLst>
        </pc:spChg>
        <pc:spChg chg="mod">
          <ac:chgData name="Marco Barbone" userId="e4afca254f8b4a11" providerId="LiveId" clId="{4818E429-806A-4066-B5DE-B98B57F35E07}" dt="2021-04-14T11:32:53.906" v="3796" actId="20577"/>
          <ac:spMkLst>
            <pc:docMk/>
            <pc:sldMk cId="3559289807" sldId="294"/>
            <ac:spMk id="15363" creationId="{2ACF9D25-D92B-4679-AC7C-D05D9877D7C3}"/>
          </ac:spMkLst>
        </pc:spChg>
        <pc:spChg chg="mod">
          <ac:chgData name="Marco Barbone" userId="e4afca254f8b4a11" providerId="LiveId" clId="{4818E429-806A-4066-B5DE-B98B57F35E07}" dt="2021-04-13T16:12:10.464" v="2381" actId="26606"/>
          <ac:spMkLst>
            <pc:docMk/>
            <pc:sldMk cId="3559289807" sldId="294"/>
            <ac:spMk id="15364" creationId="{09E80AB0-4044-4BC1-AF1F-7593CCCF9859}"/>
          </ac:spMkLst>
        </pc:spChg>
        <pc:spChg chg="mod">
          <ac:chgData name="Marco Barbone" userId="e4afca254f8b4a11" providerId="LiveId" clId="{4818E429-806A-4066-B5DE-B98B57F35E07}" dt="2021-04-13T16:12:10.464" v="2381" actId="26606"/>
          <ac:spMkLst>
            <pc:docMk/>
            <pc:sldMk cId="3559289807" sldId="294"/>
            <ac:spMk id="15365" creationId="{89FA6CA4-F3EE-4312-A1A1-A3202E4C7EA1}"/>
          </ac:spMkLst>
        </pc:spChg>
        <pc:picChg chg="del">
          <ac:chgData name="Marco Barbone" userId="e4afca254f8b4a11" providerId="LiveId" clId="{4818E429-806A-4066-B5DE-B98B57F35E07}" dt="2021-04-13T16:11:37.497" v="2348" actId="478"/>
          <ac:picMkLst>
            <pc:docMk/>
            <pc:sldMk cId="3559289807" sldId="294"/>
            <ac:picMk id="15366" creationId="{246A6A3C-E9AA-4082-B690-076AC692B001}"/>
          </ac:picMkLst>
        </pc:picChg>
      </pc:sldChg>
      <pc:sldChg chg="modSp mod">
        <pc:chgData name="Marco Barbone" userId="e4afca254f8b4a11" providerId="LiveId" clId="{4818E429-806A-4066-B5DE-B98B57F35E07}" dt="2021-04-14T11:23:48.996" v="3745" actId="20577"/>
        <pc:sldMkLst>
          <pc:docMk/>
          <pc:sldMk cId="1777557318" sldId="296"/>
        </pc:sldMkLst>
        <pc:spChg chg="mod">
          <ac:chgData name="Marco Barbone" userId="e4afca254f8b4a11" providerId="LiveId" clId="{4818E429-806A-4066-B5DE-B98B57F35E07}" dt="2021-04-14T11:23:48.996" v="3745" actId="20577"/>
          <ac:spMkLst>
            <pc:docMk/>
            <pc:sldMk cId="1777557318" sldId="296"/>
            <ac:spMk id="2" creationId="{84173150-1228-418C-8DE9-9622A0F9681B}"/>
          </ac:spMkLst>
        </pc:spChg>
      </pc:sldChg>
      <pc:sldChg chg="modSp mod">
        <pc:chgData name="Marco Barbone" userId="e4afca254f8b4a11" providerId="LiveId" clId="{4818E429-806A-4066-B5DE-B98B57F35E07}" dt="2021-04-13T14:52:49.672" v="1250" actId="20577"/>
        <pc:sldMkLst>
          <pc:docMk/>
          <pc:sldMk cId="993745923" sldId="297"/>
        </pc:sldMkLst>
        <pc:spChg chg="mod">
          <ac:chgData name="Marco Barbone" userId="e4afca254f8b4a11" providerId="LiveId" clId="{4818E429-806A-4066-B5DE-B98B57F35E07}" dt="2021-04-13T14:52:49.672" v="1250" actId="20577"/>
          <ac:spMkLst>
            <pc:docMk/>
            <pc:sldMk cId="993745923" sldId="297"/>
            <ac:spMk id="7" creationId="{198A1DCB-6ADF-4FA8-8039-5DD6BB42D8A9}"/>
          </ac:spMkLst>
        </pc:spChg>
      </pc:sldChg>
      <pc:sldChg chg="modSp mod">
        <pc:chgData name="Marco Barbone" userId="e4afca254f8b4a11" providerId="LiveId" clId="{4818E429-806A-4066-B5DE-B98B57F35E07}" dt="2021-04-14T11:20:51.577" v="3669" actId="20577"/>
        <pc:sldMkLst>
          <pc:docMk/>
          <pc:sldMk cId="4237788241" sldId="300"/>
        </pc:sldMkLst>
        <pc:spChg chg="mod">
          <ac:chgData name="Marco Barbone" userId="e4afca254f8b4a11" providerId="LiveId" clId="{4818E429-806A-4066-B5DE-B98B57F35E07}" dt="2021-04-14T11:20:51.577" v="3669" actId="20577"/>
          <ac:spMkLst>
            <pc:docMk/>
            <pc:sldMk cId="4237788241" sldId="300"/>
            <ac:spMk id="2" creationId="{9E76DBE4-12F2-4A8C-9510-D2C35B788DFA}"/>
          </ac:spMkLst>
        </pc:spChg>
      </pc:sldChg>
      <pc:sldChg chg="modSp mod">
        <pc:chgData name="Marco Barbone" userId="e4afca254f8b4a11" providerId="LiveId" clId="{4818E429-806A-4066-B5DE-B98B57F35E07}" dt="2021-04-14T11:26:00.440" v="3792" actId="207"/>
        <pc:sldMkLst>
          <pc:docMk/>
          <pc:sldMk cId="1044140364" sldId="303"/>
        </pc:sldMkLst>
        <pc:graphicFrameChg chg="mod modGraphic">
          <ac:chgData name="Marco Barbone" userId="e4afca254f8b4a11" providerId="LiveId" clId="{4818E429-806A-4066-B5DE-B98B57F35E07}" dt="2021-04-14T11:26:00.440" v="3792" actId="207"/>
          <ac:graphicFrameMkLst>
            <pc:docMk/>
            <pc:sldMk cId="1044140364" sldId="303"/>
            <ac:graphicFrameMk id="6" creationId="{860EB5B9-810A-4841-89D2-B1A585B63156}"/>
          </ac:graphicFrameMkLst>
        </pc:graphicFrameChg>
      </pc:sldChg>
      <pc:sldChg chg="modSp mod">
        <pc:chgData name="Marco Barbone" userId="e4afca254f8b4a11" providerId="LiveId" clId="{4818E429-806A-4066-B5DE-B98B57F35E07}" dt="2021-04-14T11:12:48.305" v="3309" actId="20577"/>
        <pc:sldMkLst>
          <pc:docMk/>
          <pc:sldMk cId="667655012" sldId="304"/>
        </pc:sldMkLst>
        <pc:spChg chg="mod">
          <ac:chgData name="Marco Barbone" userId="e4afca254f8b4a11" providerId="LiveId" clId="{4818E429-806A-4066-B5DE-B98B57F35E07}" dt="2021-04-14T11:12:48.305" v="3309" actId="20577"/>
          <ac:spMkLst>
            <pc:docMk/>
            <pc:sldMk cId="667655012" sldId="304"/>
            <ac:spMk id="3" creationId="{911BD7D0-24B2-4191-AB46-2743078B8752}"/>
          </ac:spMkLst>
        </pc:spChg>
      </pc:sldChg>
      <pc:sldChg chg="addSp delSp modSp new mod ord">
        <pc:chgData name="Marco Barbone" userId="e4afca254f8b4a11" providerId="LiveId" clId="{4818E429-806A-4066-B5DE-B98B57F35E07}" dt="2021-04-13T12:20:46.076" v="325"/>
        <pc:sldMkLst>
          <pc:docMk/>
          <pc:sldMk cId="1903184783" sldId="306"/>
        </pc:sldMkLst>
        <pc:spChg chg="mod">
          <ac:chgData name="Marco Barbone" userId="e4afca254f8b4a11" providerId="LiveId" clId="{4818E429-806A-4066-B5DE-B98B57F35E07}" dt="2021-04-13T10:41:16.139" v="17" actId="20577"/>
          <ac:spMkLst>
            <pc:docMk/>
            <pc:sldMk cId="1903184783" sldId="306"/>
            <ac:spMk id="2" creationId="{0C2F21C0-5A0F-4F3E-BB29-28A980484168}"/>
          </ac:spMkLst>
        </pc:spChg>
        <pc:spChg chg="del">
          <ac:chgData name="Marco Barbone" userId="e4afca254f8b4a11" providerId="LiveId" clId="{4818E429-806A-4066-B5DE-B98B57F35E07}" dt="2021-04-13T12:10:24.221" v="29" actId="3680"/>
          <ac:spMkLst>
            <pc:docMk/>
            <pc:sldMk cId="1903184783" sldId="306"/>
            <ac:spMk id="3" creationId="{43C33CA6-5E22-4BBF-921C-C2968F4FDA26}"/>
          </ac:spMkLst>
        </pc:spChg>
        <pc:spChg chg="mod">
          <ac:chgData name="Marco Barbone" userId="e4afca254f8b4a11" providerId="LiveId" clId="{4818E429-806A-4066-B5DE-B98B57F35E07}" dt="2021-04-13T12:20:46.076" v="325"/>
          <ac:spMkLst>
            <pc:docMk/>
            <pc:sldMk cId="1903184783" sldId="306"/>
            <ac:spMk id="7" creationId="{32433AF0-0566-4357-AB56-C7076087B628}"/>
          </ac:spMkLst>
        </pc:spChg>
        <pc:graphicFrameChg chg="add mod ord modGraphic">
          <ac:chgData name="Marco Barbone" userId="e4afca254f8b4a11" providerId="LiveId" clId="{4818E429-806A-4066-B5DE-B98B57F35E07}" dt="2021-04-13T12:17:38.435" v="324" actId="122"/>
          <ac:graphicFrameMkLst>
            <pc:docMk/>
            <pc:sldMk cId="1903184783" sldId="306"/>
            <ac:graphicFrameMk id="8" creationId="{595A801D-82C9-405B-90C1-14B83D0919C7}"/>
          </ac:graphicFrameMkLst>
        </pc:graphicFrameChg>
      </pc:sldChg>
      <pc:sldChg chg="add del">
        <pc:chgData name="Marco Barbone" userId="e4afca254f8b4a11" providerId="LiveId" clId="{4818E429-806A-4066-B5DE-B98B57F35E07}" dt="2021-04-14T11:20:02.359" v="3659" actId="47"/>
        <pc:sldMkLst>
          <pc:docMk/>
          <pc:sldMk cId="417466969" sldId="307"/>
        </pc:sldMkLst>
      </pc:sldChg>
      <pc:sldChg chg="modSp add del mod">
        <pc:chgData name="Marco Barbone" userId="e4afca254f8b4a11" providerId="LiveId" clId="{4818E429-806A-4066-B5DE-B98B57F35E07}" dt="2021-04-14T11:11:42.481" v="3279" actId="2696"/>
        <pc:sldMkLst>
          <pc:docMk/>
          <pc:sldMk cId="1604027514" sldId="307"/>
        </pc:sldMkLst>
        <pc:spChg chg="mod">
          <ac:chgData name="Marco Barbone" userId="e4afca254f8b4a11" providerId="LiveId" clId="{4818E429-806A-4066-B5DE-B98B57F35E07}" dt="2021-04-13T10:44:43.302" v="26" actId="20577"/>
          <ac:spMkLst>
            <pc:docMk/>
            <pc:sldMk cId="1604027514" sldId="307"/>
            <ac:spMk id="3" creationId="{77796D53-981D-4DD5-B92A-D714B24B5220}"/>
          </ac:spMkLst>
        </pc:spChg>
      </pc:sldChg>
      <pc:sldChg chg="addSp delSp modSp add mod">
        <pc:chgData name="Marco Barbone" userId="e4afca254f8b4a11" providerId="LiveId" clId="{4818E429-806A-4066-B5DE-B98B57F35E07}" dt="2021-04-14T11:19:41.965" v="3658" actId="207"/>
        <pc:sldMkLst>
          <pc:docMk/>
          <pc:sldMk cId="3988165" sldId="308"/>
        </pc:sldMkLst>
        <pc:spChg chg="add mod">
          <ac:chgData name="Marco Barbone" userId="e4afca254f8b4a11" providerId="LiveId" clId="{4818E429-806A-4066-B5DE-B98B57F35E07}" dt="2021-04-14T11:19:41.965" v="3658" actId="207"/>
          <ac:spMkLst>
            <pc:docMk/>
            <pc:sldMk cId="3988165" sldId="308"/>
            <ac:spMk id="3" creationId="{B261238B-7177-417E-8717-8CC555565B55}"/>
          </ac:spMkLst>
        </pc:spChg>
        <pc:spChg chg="add del mod">
          <ac:chgData name="Marco Barbone" userId="e4afca254f8b4a11" providerId="LiveId" clId="{4818E429-806A-4066-B5DE-B98B57F35E07}" dt="2021-04-13T15:00:32.827" v="1306" actId="478"/>
          <ac:spMkLst>
            <pc:docMk/>
            <pc:sldMk cId="3988165" sldId="308"/>
            <ac:spMk id="11" creationId="{6519B023-E44A-45E4-9577-0B5488EADA4C}"/>
          </ac:spMkLst>
        </pc:spChg>
        <pc:picChg chg="add mod ord modCrop">
          <ac:chgData name="Marco Barbone" userId="e4afca254f8b4a11" providerId="LiveId" clId="{4818E429-806A-4066-B5DE-B98B57F35E07}" dt="2021-04-13T15:00:53.751" v="1310" actId="14100"/>
          <ac:picMkLst>
            <pc:docMk/>
            <pc:sldMk cId="3988165" sldId="308"/>
            <ac:picMk id="9" creationId="{C4E426D7-7B41-4145-B445-84B18BDE9BFC}"/>
          </ac:picMkLst>
        </pc:picChg>
        <pc:picChg chg="del mod">
          <ac:chgData name="Marco Barbone" userId="e4afca254f8b4a11" providerId="LiveId" clId="{4818E429-806A-4066-B5DE-B98B57F35E07}" dt="2021-04-13T14:58:20.785" v="1288" actId="478"/>
          <ac:picMkLst>
            <pc:docMk/>
            <pc:sldMk cId="3988165" sldId="308"/>
            <ac:picMk id="10" creationId="{E1666AE9-0F60-4CBE-B315-434AAE58F51D}"/>
          </ac:picMkLst>
        </pc:picChg>
      </pc:sldChg>
      <pc:sldChg chg="addSp delSp modSp new del mod">
        <pc:chgData name="Marco Barbone" userId="e4afca254f8b4a11" providerId="LiveId" clId="{4818E429-806A-4066-B5DE-B98B57F35E07}" dt="2021-04-13T12:26:19.447" v="343" actId="2696"/>
        <pc:sldMkLst>
          <pc:docMk/>
          <pc:sldMk cId="4008695193" sldId="308"/>
        </pc:sldMkLst>
        <pc:spChg chg="mod">
          <ac:chgData name="Marco Barbone" userId="e4afca254f8b4a11" providerId="LiveId" clId="{4818E429-806A-4066-B5DE-B98B57F35E07}" dt="2021-04-13T12:22:58.981" v="334" actId="20577"/>
          <ac:spMkLst>
            <pc:docMk/>
            <pc:sldMk cId="4008695193" sldId="308"/>
            <ac:spMk id="2" creationId="{8C59A236-19E0-4EFD-AC52-1DB6B744B877}"/>
          </ac:spMkLst>
        </pc:spChg>
        <pc:spChg chg="del">
          <ac:chgData name="Marco Barbone" userId="e4afca254f8b4a11" providerId="LiveId" clId="{4818E429-806A-4066-B5DE-B98B57F35E07}" dt="2021-04-13T12:25:34.391" v="335"/>
          <ac:spMkLst>
            <pc:docMk/>
            <pc:sldMk cId="4008695193" sldId="308"/>
            <ac:spMk id="3" creationId="{62F8341E-5B97-4C06-ADA0-0184CC29FFEB}"/>
          </ac:spMkLst>
        </pc:spChg>
        <pc:spChg chg="add del mod">
          <ac:chgData name="Marco Barbone" userId="e4afca254f8b4a11" providerId="LiveId" clId="{4818E429-806A-4066-B5DE-B98B57F35E07}" dt="2021-04-13T12:25:55.507" v="336"/>
          <ac:spMkLst>
            <pc:docMk/>
            <pc:sldMk cId="4008695193" sldId="308"/>
            <ac:spMk id="8" creationId="{971136FE-E558-4705-B483-DF5BDDED3F79}"/>
          </ac:spMkLst>
        </pc:spChg>
        <pc:picChg chg="add mod">
          <ac:chgData name="Marco Barbone" userId="e4afca254f8b4a11" providerId="LiveId" clId="{4818E429-806A-4066-B5DE-B98B57F35E07}" dt="2021-04-13T12:26:05.495" v="342" actId="732"/>
          <ac:picMkLst>
            <pc:docMk/>
            <pc:sldMk cId="4008695193" sldId="308"/>
            <ac:picMk id="10" creationId="{E1666AE9-0F60-4CBE-B315-434AAE58F51D}"/>
          </ac:picMkLst>
        </pc:picChg>
      </pc:sldChg>
      <pc:sldChg chg="new del">
        <pc:chgData name="Marco Barbone" userId="e4afca254f8b4a11" providerId="LiveId" clId="{4818E429-806A-4066-B5DE-B98B57F35E07}" dt="2021-04-13T12:45:55.190" v="635" actId="2696"/>
        <pc:sldMkLst>
          <pc:docMk/>
          <pc:sldMk cId="2551936237" sldId="309"/>
        </pc:sldMkLst>
      </pc:sldChg>
      <pc:sldChg chg="addSp delSp modSp new mod ord modAnim">
        <pc:chgData name="Marco Barbone" userId="e4afca254f8b4a11" providerId="LiveId" clId="{4818E429-806A-4066-B5DE-B98B57F35E07}" dt="2021-04-13T12:52:06.946" v="747" actId="20577"/>
        <pc:sldMkLst>
          <pc:docMk/>
          <pc:sldMk cId="3496179591" sldId="309"/>
        </pc:sldMkLst>
        <pc:spChg chg="mod">
          <ac:chgData name="Marco Barbone" userId="e4afca254f8b4a11" providerId="LiveId" clId="{4818E429-806A-4066-B5DE-B98B57F35E07}" dt="2021-04-13T12:47:23.621" v="699" actId="20577"/>
          <ac:spMkLst>
            <pc:docMk/>
            <pc:sldMk cId="3496179591" sldId="309"/>
            <ac:spMk id="2" creationId="{6C1DF9B5-CF92-4710-80A7-B05BD4184B6A}"/>
          </ac:spMkLst>
        </pc:spChg>
        <pc:spChg chg="del">
          <ac:chgData name="Marco Barbone" userId="e4afca254f8b4a11" providerId="LiveId" clId="{4818E429-806A-4066-B5DE-B98B57F35E07}" dt="2021-04-13T12:46:04.755" v="637"/>
          <ac:spMkLst>
            <pc:docMk/>
            <pc:sldMk cId="3496179591" sldId="309"/>
            <ac:spMk id="3" creationId="{0A718B03-27C6-4DB4-8389-4F48CA235371}"/>
          </ac:spMkLst>
        </pc:spChg>
        <pc:spChg chg="mod">
          <ac:chgData name="Marco Barbone" userId="e4afca254f8b4a11" providerId="LiveId" clId="{4818E429-806A-4066-B5DE-B98B57F35E07}" dt="2021-04-13T12:52:06.946" v="747" actId="20577"/>
          <ac:spMkLst>
            <pc:docMk/>
            <pc:sldMk cId="3496179591" sldId="309"/>
            <ac:spMk id="7" creationId="{8BD9D417-C1F1-41B3-9DAB-3DC1DE2062DD}"/>
          </ac:spMkLst>
        </pc:spChg>
        <pc:spChg chg="add mod">
          <ac:chgData name="Marco Barbone" userId="e4afca254f8b4a11" providerId="LiveId" clId="{4818E429-806A-4066-B5DE-B98B57F35E07}" dt="2021-04-13T12:46:18.882" v="641" actId="478"/>
          <ac:spMkLst>
            <pc:docMk/>
            <pc:sldMk cId="3496179591" sldId="309"/>
            <ac:spMk id="8" creationId="{A7EE50E0-DDFC-4365-B386-B130250AA1A7}"/>
          </ac:spMkLst>
        </pc:spChg>
        <pc:spChg chg="add mod">
          <ac:chgData name="Marco Barbone" userId="e4afca254f8b4a11" providerId="LiveId" clId="{4818E429-806A-4066-B5DE-B98B57F35E07}" dt="2021-04-13T12:48:10.614" v="710" actId="1076"/>
          <ac:spMkLst>
            <pc:docMk/>
            <pc:sldMk cId="3496179591" sldId="309"/>
            <ac:spMk id="9" creationId="{4CED662F-ED13-4D92-A547-403246AECA13}"/>
          </ac:spMkLst>
        </pc:spChg>
        <pc:picChg chg="add del mod">
          <ac:chgData name="Marco Barbone" userId="e4afca254f8b4a11" providerId="LiveId" clId="{4818E429-806A-4066-B5DE-B98B57F35E07}" dt="2021-04-13T12:46:18.882" v="641" actId="478"/>
          <ac:picMkLst>
            <pc:docMk/>
            <pc:sldMk cId="3496179591" sldId="309"/>
            <ac:picMk id="2050" creationId="{32301413-340A-4F78-BBCA-8752780C3C2A}"/>
          </ac:picMkLst>
        </pc:picChg>
        <pc:picChg chg="add mod">
          <ac:chgData name="Marco Barbone" userId="e4afca254f8b4a11" providerId="LiveId" clId="{4818E429-806A-4066-B5DE-B98B57F35E07}" dt="2021-04-13T12:47:31.163" v="703" actId="14100"/>
          <ac:picMkLst>
            <pc:docMk/>
            <pc:sldMk cId="3496179591" sldId="309"/>
            <ac:picMk id="2052" creationId="{C3CFE76D-C239-4A4F-8FC8-14629AA1332C}"/>
          </ac:picMkLst>
        </pc:picChg>
      </pc:sldChg>
      <pc:sldChg chg="addSp delSp modSp add mod ord modTransition modAnim">
        <pc:chgData name="Marco Barbone" userId="e4afca254f8b4a11" providerId="LiveId" clId="{4818E429-806A-4066-B5DE-B98B57F35E07}" dt="2021-04-13T15:38:55.081" v="1569" actId="478"/>
        <pc:sldMkLst>
          <pc:docMk/>
          <pc:sldMk cId="733008119" sldId="660"/>
        </pc:sldMkLst>
        <pc:spChg chg="add mod">
          <ac:chgData name="Marco Barbone" userId="e4afca254f8b4a11" providerId="LiveId" clId="{4818E429-806A-4066-B5DE-B98B57F35E07}" dt="2021-04-13T15:38:20.774" v="1556" actId="1076"/>
          <ac:spMkLst>
            <pc:docMk/>
            <pc:sldMk cId="733008119" sldId="660"/>
            <ac:spMk id="2" creationId="{54A3D921-062E-4378-87A5-8711FA682111}"/>
          </ac:spMkLst>
        </pc:spChg>
        <pc:spChg chg="add del mod">
          <ac:chgData name="Marco Barbone" userId="e4afca254f8b4a11" providerId="LiveId" clId="{4818E429-806A-4066-B5DE-B98B57F35E07}" dt="2021-04-13T13:01:24.264" v="1142" actId="478"/>
          <ac:spMkLst>
            <pc:docMk/>
            <pc:sldMk cId="733008119" sldId="660"/>
            <ac:spMk id="3" creationId="{7DE31D7D-59D2-46D9-B13F-1B63C009DFD9}"/>
          </ac:spMkLst>
        </pc:spChg>
        <pc:spChg chg="add mod">
          <ac:chgData name="Marco Barbone" userId="e4afca254f8b4a11" providerId="LiveId" clId="{4818E429-806A-4066-B5DE-B98B57F35E07}" dt="2021-04-13T15:38:20.774" v="1556" actId="1076"/>
          <ac:spMkLst>
            <pc:docMk/>
            <pc:sldMk cId="733008119" sldId="660"/>
            <ac:spMk id="3" creationId="{83EAE582-9C6B-4DA2-A5C1-DFA79ADEC90E}"/>
          </ac:spMkLst>
        </pc:spChg>
        <pc:spChg chg="mod">
          <ac:chgData name="Marco Barbone" userId="e4afca254f8b4a11" providerId="LiveId" clId="{4818E429-806A-4066-B5DE-B98B57F35E07}" dt="2021-04-13T15:38:20.774" v="1556" actId="1076"/>
          <ac:spMkLst>
            <pc:docMk/>
            <pc:sldMk cId="733008119" sldId="660"/>
            <ac:spMk id="4" creationId="{E9397400-3D7A-A742-B2DA-802CA73634C1}"/>
          </ac:spMkLst>
        </pc:spChg>
        <pc:spChg chg="add del mod">
          <ac:chgData name="Marco Barbone" userId="e4afca254f8b4a11" providerId="LiveId" clId="{4818E429-806A-4066-B5DE-B98B57F35E07}" dt="2021-04-13T15:38:55.081" v="1569" actId="478"/>
          <ac:spMkLst>
            <pc:docMk/>
            <pc:sldMk cId="733008119" sldId="660"/>
            <ac:spMk id="5" creationId="{51C5ED64-40D0-4987-B6B8-70D0AC3457DE}"/>
          </ac:spMkLst>
        </pc:spChg>
        <pc:spChg chg="add del mod">
          <ac:chgData name="Marco Barbone" userId="e4afca254f8b4a11" providerId="LiveId" clId="{4818E429-806A-4066-B5DE-B98B57F35E07}" dt="2021-04-13T15:14:35.852" v="1486" actId="767"/>
          <ac:spMkLst>
            <pc:docMk/>
            <pc:sldMk cId="733008119" sldId="660"/>
            <ac:spMk id="6" creationId="{05A3A14F-AB09-4906-9AA4-A9BF24E33E43}"/>
          </ac:spMkLst>
        </pc:spChg>
        <pc:spChg chg="add del mod">
          <ac:chgData name="Marco Barbone" userId="e4afca254f8b4a11" providerId="LiveId" clId="{4818E429-806A-4066-B5DE-B98B57F35E07}" dt="2021-04-13T15:38:24.180" v="1557" actId="478"/>
          <ac:spMkLst>
            <pc:docMk/>
            <pc:sldMk cId="733008119" sldId="660"/>
            <ac:spMk id="8" creationId="{62CBF50B-6918-483B-BDC5-4E178B8BCAB2}"/>
          </ac:spMkLst>
        </pc:spChg>
        <pc:spChg chg="add mod">
          <ac:chgData name="Marco Barbone" userId="e4afca254f8b4a11" providerId="LiveId" clId="{4818E429-806A-4066-B5DE-B98B57F35E07}" dt="2021-04-13T15:38:28.489" v="1566" actId="20577"/>
          <ac:spMkLst>
            <pc:docMk/>
            <pc:sldMk cId="733008119" sldId="660"/>
            <ac:spMk id="9" creationId="{298F06D0-C2D5-4A09-8162-618CF1E54F13}"/>
          </ac:spMkLst>
        </pc:spChg>
        <pc:spChg chg="add mod">
          <ac:chgData name="Marco Barbone" userId="e4afca254f8b4a11" providerId="LiveId" clId="{4818E429-806A-4066-B5DE-B98B57F35E07}" dt="2021-04-13T15:38:50.117" v="1568"/>
          <ac:spMkLst>
            <pc:docMk/>
            <pc:sldMk cId="733008119" sldId="660"/>
            <ac:spMk id="11" creationId="{247B9500-9724-45BB-84E5-97EFAF91F0C4}"/>
          </ac:spMkLst>
        </pc:spChg>
        <pc:spChg chg="del">
          <ac:chgData name="Marco Barbone" userId="e4afca254f8b4a11" providerId="LiveId" clId="{4818E429-806A-4066-B5DE-B98B57F35E07}" dt="2021-04-13T13:01:15.838" v="1139" actId="478"/>
          <ac:spMkLst>
            <pc:docMk/>
            <pc:sldMk cId="733008119" sldId="660"/>
            <ac:spMk id="4098" creationId="{00000000-0000-0000-0000-000000000000}"/>
          </ac:spMkLst>
        </pc:spChg>
        <pc:spChg chg="mod">
          <ac:chgData name="Marco Barbone" userId="e4afca254f8b4a11" providerId="LiveId" clId="{4818E429-806A-4066-B5DE-B98B57F35E07}" dt="2021-04-13T15:38:32.634" v="1567" actId="1076"/>
          <ac:spMkLst>
            <pc:docMk/>
            <pc:sldMk cId="733008119" sldId="660"/>
            <ac:spMk id="4099" creationId="{00000000-0000-0000-0000-000000000000}"/>
          </ac:spMkLst>
        </pc:spChg>
      </pc:sldChg>
      <pc:sldChg chg="addSp delSp modSp add del mod modTransition">
        <pc:chgData name="Marco Barbone" userId="e4afca254f8b4a11" providerId="LiveId" clId="{4818E429-806A-4066-B5DE-B98B57F35E07}" dt="2021-04-13T15:37:41.416" v="1553" actId="2696"/>
        <pc:sldMkLst>
          <pc:docMk/>
          <pc:sldMk cId="1635767261" sldId="666"/>
        </pc:sldMkLst>
        <pc:spChg chg="mod">
          <ac:chgData name="Marco Barbone" userId="e4afca254f8b4a11" providerId="LiveId" clId="{4818E429-806A-4066-B5DE-B98B57F35E07}" dt="2021-04-13T12:53:24.638" v="765" actId="20577"/>
          <ac:spMkLst>
            <pc:docMk/>
            <pc:sldMk cId="1635767261" sldId="666"/>
            <ac:spMk id="5" creationId="{00000000-0000-0000-0000-000000000000}"/>
          </ac:spMkLst>
        </pc:spChg>
        <pc:spChg chg="del mod">
          <ac:chgData name="Marco Barbone" userId="e4afca254f8b4a11" providerId="LiveId" clId="{4818E429-806A-4066-B5DE-B98B57F35E07}" dt="2021-04-13T12:53:14.115" v="760" actId="478"/>
          <ac:spMkLst>
            <pc:docMk/>
            <pc:sldMk cId="1635767261" sldId="666"/>
            <ac:spMk id="6" creationId="{00000000-0000-0000-0000-000000000000}"/>
          </ac:spMkLst>
        </pc:spChg>
        <pc:spChg chg="mod">
          <ac:chgData name="Marco Barbone" userId="e4afca254f8b4a11" providerId="LiveId" clId="{4818E429-806A-4066-B5DE-B98B57F35E07}" dt="2021-04-13T12:52:45.252" v="754" actId="207"/>
          <ac:spMkLst>
            <pc:docMk/>
            <pc:sldMk cId="1635767261" sldId="666"/>
            <ac:spMk id="8" creationId="{C37BE2D0-192F-2444-B136-BF44BF632CCE}"/>
          </ac:spMkLst>
        </pc:spChg>
        <pc:spChg chg="mod">
          <ac:chgData name="Marco Barbone" userId="e4afca254f8b4a11" providerId="LiveId" clId="{4818E429-806A-4066-B5DE-B98B57F35E07}" dt="2021-04-13T12:54:01.173" v="768" actId="1076"/>
          <ac:spMkLst>
            <pc:docMk/>
            <pc:sldMk cId="1635767261" sldId="666"/>
            <ac:spMk id="10" creationId="{0D17B147-68C4-8A4F-B153-730BCD65059D}"/>
          </ac:spMkLst>
        </pc:spChg>
        <pc:spChg chg="mod">
          <ac:chgData name="Marco Barbone" userId="e4afca254f8b4a11" providerId="LiveId" clId="{4818E429-806A-4066-B5DE-B98B57F35E07}" dt="2021-04-13T12:52:58.006" v="757" actId="207"/>
          <ac:spMkLst>
            <pc:docMk/>
            <pc:sldMk cId="1635767261" sldId="666"/>
            <ac:spMk id="11" creationId="{5839AF93-A111-D847-9269-9E21234DC912}"/>
          </ac:spMkLst>
        </pc:spChg>
        <pc:spChg chg="del">
          <ac:chgData name="Marco Barbone" userId="e4afca254f8b4a11" providerId="LiveId" clId="{4818E429-806A-4066-B5DE-B98B57F35E07}" dt="2021-04-13T12:52:19.927" v="749" actId="478"/>
          <ac:spMkLst>
            <pc:docMk/>
            <pc:sldMk cId="1635767261" sldId="666"/>
            <ac:spMk id="16" creationId="{0D471E80-077C-084C-AC97-FAADFE5E3541}"/>
          </ac:spMkLst>
        </pc:spChg>
        <pc:spChg chg="del">
          <ac:chgData name="Marco Barbone" userId="e4afca254f8b4a11" providerId="LiveId" clId="{4818E429-806A-4066-B5DE-B98B57F35E07}" dt="2021-04-13T12:52:21.685" v="750" actId="478"/>
          <ac:spMkLst>
            <pc:docMk/>
            <pc:sldMk cId="1635767261" sldId="666"/>
            <ac:spMk id="19" creationId="{350367E8-CB31-E44C-A04D-E698D7D278A6}"/>
          </ac:spMkLst>
        </pc:spChg>
        <pc:spChg chg="del">
          <ac:chgData name="Marco Barbone" userId="e4afca254f8b4a11" providerId="LiveId" clId="{4818E429-806A-4066-B5DE-B98B57F35E07}" dt="2021-04-13T12:52:25.711" v="752" actId="478"/>
          <ac:spMkLst>
            <pc:docMk/>
            <pc:sldMk cId="1635767261" sldId="666"/>
            <ac:spMk id="20" creationId="{55FB178D-AFDB-8545-8EBC-49E7181E7F51}"/>
          </ac:spMkLst>
        </pc:spChg>
        <pc:spChg chg="mod">
          <ac:chgData name="Marco Barbone" userId="e4afca254f8b4a11" providerId="LiveId" clId="{4818E429-806A-4066-B5DE-B98B57F35E07}" dt="2021-04-13T12:52:50.792" v="756" actId="207"/>
          <ac:spMkLst>
            <pc:docMk/>
            <pc:sldMk cId="1635767261" sldId="666"/>
            <ac:spMk id="21" creationId="{986AAEB4-E05C-E84E-A122-FBAFFB476E84}"/>
          </ac:spMkLst>
        </pc:spChg>
        <pc:spChg chg="del">
          <ac:chgData name="Marco Barbone" userId="e4afca254f8b4a11" providerId="LiveId" clId="{4818E429-806A-4066-B5DE-B98B57F35E07}" dt="2021-04-13T12:52:22.460" v="751" actId="478"/>
          <ac:spMkLst>
            <pc:docMk/>
            <pc:sldMk cId="1635767261" sldId="666"/>
            <ac:spMk id="22" creationId="{61EC8322-7B64-C44C-9C92-08CF60A2FFA7}"/>
          </ac:spMkLst>
        </pc:spChg>
        <pc:spChg chg="del">
          <ac:chgData name="Marco Barbone" userId="e4afca254f8b4a11" providerId="LiveId" clId="{4818E429-806A-4066-B5DE-B98B57F35E07}" dt="2021-04-13T12:52:14.486" v="748" actId="478"/>
          <ac:spMkLst>
            <pc:docMk/>
            <pc:sldMk cId="1635767261" sldId="666"/>
            <ac:spMk id="23" creationId="{BC11402F-19A8-EE48-99E1-AA2A5E973A46}"/>
          </ac:spMkLst>
        </pc:spChg>
        <pc:spChg chg="add del mod">
          <ac:chgData name="Marco Barbone" userId="e4afca254f8b4a11" providerId="LiveId" clId="{4818E429-806A-4066-B5DE-B98B57F35E07}" dt="2021-04-13T12:51:04.015" v="716"/>
          <ac:spMkLst>
            <pc:docMk/>
            <pc:sldMk cId="1635767261" sldId="666"/>
            <ac:spMk id="24" creationId="{C730FF63-476D-4565-91C7-174E0D6FFB23}"/>
          </ac:spMkLst>
        </pc:spChg>
        <pc:spChg chg="add mod">
          <ac:chgData name="Marco Barbone" userId="e4afca254f8b4a11" providerId="LiveId" clId="{4818E429-806A-4066-B5DE-B98B57F35E07}" dt="2021-04-13T12:52:01.477" v="744" actId="207"/>
          <ac:spMkLst>
            <pc:docMk/>
            <pc:sldMk cId="1635767261" sldId="666"/>
            <ac:spMk id="25" creationId="{E55D90FD-769E-498B-BA28-D3247E80D035}"/>
          </ac:spMkLst>
        </pc:spChg>
        <pc:picChg chg="mod modCrop">
          <ac:chgData name="Marco Barbone" userId="e4afca254f8b4a11" providerId="LiveId" clId="{4818E429-806A-4066-B5DE-B98B57F35E07}" dt="2021-04-13T12:54:13.321" v="769" actId="732"/>
          <ac:picMkLst>
            <pc:docMk/>
            <pc:sldMk cId="1635767261" sldId="666"/>
            <ac:picMk id="2" creationId="{25C0BCDB-C41F-5744-B02C-483D4DA9A6CA}"/>
          </ac:picMkLst>
        </pc:picChg>
      </pc:sldChg>
      <pc:sldChg chg="modSp new mod">
        <pc:chgData name="Marco Barbone" userId="e4afca254f8b4a11" providerId="LiveId" clId="{4818E429-806A-4066-B5DE-B98B57F35E07}" dt="2021-04-14T11:13:19.012" v="3311" actId="20577"/>
        <pc:sldMkLst>
          <pc:docMk/>
          <pc:sldMk cId="99776305" sldId="667"/>
        </pc:sldMkLst>
        <pc:spChg chg="mod">
          <ac:chgData name="Marco Barbone" userId="e4afca254f8b4a11" providerId="LiveId" clId="{4818E429-806A-4066-B5DE-B98B57F35E07}" dt="2021-04-13T15:02:51.419" v="1328" actId="20577"/>
          <ac:spMkLst>
            <pc:docMk/>
            <pc:sldMk cId="99776305" sldId="667"/>
            <ac:spMk id="2" creationId="{E5BCED51-1B69-40D7-BF8D-B02D0CC1B88E}"/>
          </ac:spMkLst>
        </pc:spChg>
        <pc:spChg chg="mod">
          <ac:chgData name="Marco Barbone" userId="e4afca254f8b4a11" providerId="LiveId" clId="{4818E429-806A-4066-B5DE-B98B57F35E07}" dt="2021-04-14T11:13:19.012" v="3311" actId="20577"/>
          <ac:spMkLst>
            <pc:docMk/>
            <pc:sldMk cId="99776305" sldId="667"/>
            <ac:spMk id="3" creationId="{80394FB5-12D8-4C4D-8787-C2D17F053D58}"/>
          </ac:spMkLst>
        </pc:spChg>
        <pc:spChg chg="mod">
          <ac:chgData name="Marco Barbone" userId="e4afca254f8b4a11" providerId="LiveId" clId="{4818E429-806A-4066-B5DE-B98B57F35E07}" dt="2021-04-13T15:08:56.733" v="1379"/>
          <ac:spMkLst>
            <pc:docMk/>
            <pc:sldMk cId="99776305" sldId="667"/>
            <ac:spMk id="7" creationId="{553263FF-8130-4822-AEEF-CF589AA51393}"/>
          </ac:spMkLst>
        </pc:spChg>
      </pc:sldChg>
      <pc:sldChg chg="new del">
        <pc:chgData name="Marco Barbone" userId="e4afca254f8b4a11" providerId="LiveId" clId="{4818E429-806A-4066-B5DE-B98B57F35E07}" dt="2021-04-13T12:55:14.629" v="771" actId="2696"/>
        <pc:sldMkLst>
          <pc:docMk/>
          <pc:sldMk cId="3670933437" sldId="667"/>
        </pc:sldMkLst>
      </pc:sldChg>
      <pc:sldChg chg="addSp delSp modSp new mod ord modAnim">
        <pc:chgData name="Marco Barbone" userId="e4afca254f8b4a11" providerId="LiveId" clId="{4818E429-806A-4066-B5DE-B98B57F35E07}" dt="2021-04-14T11:03:54.577" v="3254"/>
        <pc:sldMkLst>
          <pc:docMk/>
          <pc:sldMk cId="1642421170" sldId="668"/>
        </pc:sldMkLst>
        <pc:spChg chg="add mod">
          <ac:chgData name="Marco Barbone" userId="e4afca254f8b4a11" providerId="LiveId" clId="{4818E429-806A-4066-B5DE-B98B57F35E07}" dt="2021-04-13T15:56:22.458" v="1852" actId="1076"/>
          <ac:spMkLst>
            <pc:docMk/>
            <pc:sldMk cId="1642421170" sldId="668"/>
            <ac:spMk id="2" creationId="{653E1F28-A7B8-4BCF-8C6F-81512C15BFA7}"/>
          </ac:spMkLst>
        </pc:spChg>
        <pc:spChg chg="del">
          <ac:chgData name="Marco Barbone" userId="e4afca254f8b4a11" providerId="LiveId" clId="{4818E429-806A-4066-B5DE-B98B57F35E07}" dt="2021-04-13T13:06:49.416" v="1156" actId="478"/>
          <ac:spMkLst>
            <pc:docMk/>
            <pc:sldMk cId="1642421170" sldId="668"/>
            <ac:spMk id="2" creationId="{945CB880-A120-4FF8-81E5-379C79559EEB}"/>
          </ac:spMkLst>
        </pc:spChg>
        <pc:spChg chg="add mod">
          <ac:chgData name="Marco Barbone" userId="e4afca254f8b4a11" providerId="LiveId" clId="{4818E429-806A-4066-B5DE-B98B57F35E07}" dt="2021-04-13T15:56:37.524" v="1865" actId="207"/>
          <ac:spMkLst>
            <pc:docMk/>
            <pc:sldMk cId="1642421170" sldId="668"/>
            <ac:spMk id="3" creationId="{0189F93D-625B-456A-BC3A-A99EAE734664}"/>
          </ac:spMkLst>
        </pc:spChg>
        <pc:spChg chg="add del">
          <ac:chgData name="Marco Barbone" userId="e4afca254f8b4a11" providerId="LiveId" clId="{4818E429-806A-4066-B5DE-B98B57F35E07}" dt="2021-04-13T13:06:50.182" v="1157" actId="478"/>
          <ac:spMkLst>
            <pc:docMk/>
            <pc:sldMk cId="1642421170" sldId="668"/>
            <ac:spMk id="3" creationId="{2B5F5543-79DD-4DB0-B5B4-0F3A213711A5}"/>
          </ac:spMkLst>
        </pc:spChg>
        <pc:spChg chg="mod">
          <ac:chgData name="Marco Barbone" userId="e4afca254f8b4a11" providerId="LiveId" clId="{4818E429-806A-4066-B5DE-B98B57F35E07}" dt="2021-04-13T13:07:05.951" v="1162" actId="20577"/>
          <ac:spMkLst>
            <pc:docMk/>
            <pc:sldMk cId="1642421170" sldId="668"/>
            <ac:spMk id="7" creationId="{D0AD21C8-22D8-4188-8BD6-8053224377BE}"/>
          </ac:spMkLst>
        </pc:spChg>
        <pc:spChg chg="add del mod">
          <ac:chgData name="Marco Barbone" userId="e4afca254f8b4a11" providerId="LiveId" clId="{4818E429-806A-4066-B5DE-B98B57F35E07}" dt="2021-04-13T15:57:23.434" v="1876" actId="478"/>
          <ac:spMkLst>
            <pc:docMk/>
            <pc:sldMk cId="1642421170" sldId="668"/>
            <ac:spMk id="8" creationId="{986AAD58-ED4D-41CE-A9AF-F900649B2CFC}"/>
          </ac:spMkLst>
        </pc:spChg>
        <pc:spChg chg="add mod">
          <ac:chgData name="Marco Barbone" userId="e4afca254f8b4a11" providerId="LiveId" clId="{4818E429-806A-4066-B5DE-B98B57F35E07}" dt="2021-04-13T13:08:54.337" v="1244" actId="20577"/>
          <ac:spMkLst>
            <pc:docMk/>
            <pc:sldMk cId="1642421170" sldId="668"/>
            <ac:spMk id="12" creationId="{CB322C33-A310-46C6-AD7C-13F23DF17257}"/>
          </ac:spMkLst>
        </pc:spChg>
        <pc:picChg chg="add del mod ord">
          <ac:chgData name="Marco Barbone" userId="e4afca254f8b4a11" providerId="LiveId" clId="{4818E429-806A-4066-B5DE-B98B57F35E07}" dt="2021-04-13T13:06:46.850" v="1155" actId="22"/>
          <ac:picMkLst>
            <pc:docMk/>
            <pc:sldMk cId="1642421170" sldId="668"/>
            <ac:picMk id="9" creationId="{D9ADB108-63AB-452F-8D6E-913F5AF7D7B4}"/>
          </ac:picMkLst>
        </pc:picChg>
        <pc:picChg chg="add mod">
          <ac:chgData name="Marco Barbone" userId="e4afca254f8b4a11" providerId="LiveId" clId="{4818E429-806A-4066-B5DE-B98B57F35E07}" dt="2021-04-13T16:01:04.790" v="2165" actId="1076"/>
          <ac:picMkLst>
            <pc:docMk/>
            <pc:sldMk cId="1642421170" sldId="668"/>
            <ac:picMk id="11" creationId="{8738018C-6C6E-4655-A005-AD021072E279}"/>
          </ac:picMkLst>
        </pc:picChg>
      </pc:sldChg>
      <pc:sldChg chg="new del">
        <pc:chgData name="Marco Barbone" userId="e4afca254f8b4a11" providerId="LiveId" clId="{4818E429-806A-4066-B5DE-B98B57F35E07}" dt="2021-04-13T14:54:38.791" v="1252" actId="680"/>
        <pc:sldMkLst>
          <pc:docMk/>
          <pc:sldMk cId="69727919" sldId="669"/>
        </pc:sldMkLst>
      </pc:sldChg>
      <pc:sldChg chg="modSp new del mod ord">
        <pc:chgData name="Marco Barbone" userId="e4afca254f8b4a11" providerId="LiveId" clId="{4818E429-806A-4066-B5DE-B98B57F35E07}" dt="2021-04-13T15:55:51.831" v="1847" actId="47"/>
        <pc:sldMkLst>
          <pc:docMk/>
          <pc:sldMk cId="2412607819" sldId="669"/>
        </pc:sldMkLst>
        <pc:spChg chg="mod">
          <ac:chgData name="Marco Barbone" userId="e4afca254f8b4a11" providerId="LiveId" clId="{4818E429-806A-4066-B5DE-B98B57F35E07}" dt="2021-04-13T14:54:50.330" v="1274" actId="20577"/>
          <ac:spMkLst>
            <pc:docMk/>
            <pc:sldMk cId="2412607819" sldId="669"/>
            <ac:spMk id="2" creationId="{679ADFD0-7D1F-4FA0-BD25-6E79971AB382}"/>
          </ac:spMkLst>
        </pc:spChg>
      </pc:sldChg>
      <pc:sldChg chg="addSp delSp modSp add mod">
        <pc:chgData name="Marco Barbone" userId="e4afca254f8b4a11" providerId="LiveId" clId="{4818E429-806A-4066-B5DE-B98B57F35E07}" dt="2021-04-13T15:55:42.170" v="1846" actId="1076"/>
        <pc:sldMkLst>
          <pc:docMk/>
          <pc:sldMk cId="1649277532" sldId="670"/>
        </pc:sldMkLst>
        <pc:spChg chg="mod">
          <ac:chgData name="Marco Barbone" userId="e4afca254f8b4a11" providerId="LiveId" clId="{4818E429-806A-4066-B5DE-B98B57F35E07}" dt="2021-04-13T15:54:50.342" v="1817" actId="20577"/>
          <ac:spMkLst>
            <pc:docMk/>
            <pc:sldMk cId="1649277532" sldId="670"/>
            <ac:spMk id="5" creationId="{00000000-0000-0000-0000-000000000000}"/>
          </ac:spMkLst>
        </pc:spChg>
        <pc:spChg chg="add del mod">
          <ac:chgData name="Marco Barbone" userId="e4afca254f8b4a11" providerId="LiveId" clId="{4818E429-806A-4066-B5DE-B98B57F35E07}" dt="2021-04-13T15:46:48.017" v="1593" actId="478"/>
          <ac:spMkLst>
            <pc:docMk/>
            <pc:sldMk cId="1649277532" sldId="670"/>
            <ac:spMk id="7" creationId="{92F38872-5412-4C26-BE70-4D94BBA81C26}"/>
          </ac:spMkLst>
        </pc:spChg>
        <pc:spChg chg="mod">
          <ac:chgData name="Marco Barbone" userId="e4afca254f8b4a11" providerId="LiveId" clId="{4818E429-806A-4066-B5DE-B98B57F35E07}" dt="2021-04-13T15:50:10.870" v="1642" actId="1076"/>
          <ac:spMkLst>
            <pc:docMk/>
            <pc:sldMk cId="1649277532" sldId="670"/>
            <ac:spMk id="8" creationId="{C37BE2D0-192F-2444-B136-BF44BF632CCE}"/>
          </ac:spMkLst>
        </pc:spChg>
        <pc:spChg chg="del mod">
          <ac:chgData name="Marco Barbone" userId="e4afca254f8b4a11" providerId="LiveId" clId="{4818E429-806A-4066-B5DE-B98B57F35E07}" dt="2021-04-13T15:52:07.609" v="1664" actId="478"/>
          <ac:spMkLst>
            <pc:docMk/>
            <pc:sldMk cId="1649277532" sldId="670"/>
            <ac:spMk id="9" creationId="{7527F934-91DF-2144-8C72-40C8A51CAF4B}"/>
          </ac:spMkLst>
        </pc:spChg>
        <pc:spChg chg="del">
          <ac:chgData name="Marco Barbone" userId="e4afca254f8b4a11" providerId="LiveId" clId="{4818E429-806A-4066-B5DE-B98B57F35E07}" dt="2021-04-13T15:49:33.188" v="1633" actId="478"/>
          <ac:spMkLst>
            <pc:docMk/>
            <pc:sldMk cId="1649277532" sldId="670"/>
            <ac:spMk id="10" creationId="{0D17B147-68C4-8A4F-B153-730BCD65059D}"/>
          </ac:spMkLst>
        </pc:spChg>
        <pc:spChg chg="mod">
          <ac:chgData name="Marco Barbone" userId="e4afca254f8b4a11" providerId="LiveId" clId="{4818E429-806A-4066-B5DE-B98B57F35E07}" dt="2021-04-13T15:49:47.988" v="1639" actId="1076"/>
          <ac:spMkLst>
            <pc:docMk/>
            <pc:sldMk cId="1649277532" sldId="670"/>
            <ac:spMk id="11" creationId="{5839AF93-A111-D847-9269-9E21234DC912}"/>
          </ac:spMkLst>
        </pc:spChg>
        <pc:spChg chg="mod">
          <ac:chgData name="Marco Barbone" userId="e4afca254f8b4a11" providerId="LiveId" clId="{4818E429-806A-4066-B5DE-B98B57F35E07}" dt="2021-04-13T15:49:47.988" v="1639" actId="1076"/>
          <ac:spMkLst>
            <pc:docMk/>
            <pc:sldMk cId="1649277532" sldId="670"/>
            <ac:spMk id="14" creationId="{B3868192-6F4C-B946-9F33-79D73F8F4AEB}"/>
          </ac:spMkLst>
        </pc:spChg>
        <pc:spChg chg="del">
          <ac:chgData name="Marco Barbone" userId="e4afca254f8b4a11" providerId="LiveId" clId="{4818E429-806A-4066-B5DE-B98B57F35E07}" dt="2021-04-13T15:48:14.756" v="1617" actId="478"/>
          <ac:spMkLst>
            <pc:docMk/>
            <pc:sldMk cId="1649277532" sldId="670"/>
            <ac:spMk id="15" creationId="{F09462A6-A626-654C-BCAC-FB0EA8897F8C}"/>
          </ac:spMkLst>
        </pc:spChg>
        <pc:spChg chg="del mod">
          <ac:chgData name="Marco Barbone" userId="e4afca254f8b4a11" providerId="LiveId" clId="{4818E429-806A-4066-B5DE-B98B57F35E07}" dt="2021-04-13T15:49:40.014" v="1636" actId="478"/>
          <ac:spMkLst>
            <pc:docMk/>
            <pc:sldMk cId="1649277532" sldId="670"/>
            <ac:spMk id="17" creationId="{4CCB6903-0E09-D54F-84B4-37F6C0781DCC}"/>
          </ac:spMkLst>
        </pc:spChg>
        <pc:spChg chg="del mod">
          <ac:chgData name="Marco Barbone" userId="e4afca254f8b4a11" providerId="LiveId" clId="{4818E429-806A-4066-B5DE-B98B57F35E07}" dt="2021-04-13T15:45:02.013" v="1586" actId="478"/>
          <ac:spMkLst>
            <pc:docMk/>
            <pc:sldMk cId="1649277532" sldId="670"/>
            <ac:spMk id="21" creationId="{986AAEB4-E05C-E84E-A122-FBAFFB476E84}"/>
          </ac:spMkLst>
        </pc:spChg>
        <pc:spChg chg="add del mod">
          <ac:chgData name="Marco Barbone" userId="e4afca254f8b4a11" providerId="LiveId" clId="{4818E429-806A-4066-B5DE-B98B57F35E07}" dt="2021-04-13T15:54:13.601" v="1765" actId="478"/>
          <ac:spMkLst>
            <pc:docMk/>
            <pc:sldMk cId="1649277532" sldId="670"/>
            <ac:spMk id="24" creationId="{05662B7A-435C-4270-B75A-19DC95788C15}"/>
          </ac:spMkLst>
        </pc:spChg>
        <pc:spChg chg="mod">
          <ac:chgData name="Marco Barbone" userId="e4afca254f8b4a11" providerId="LiveId" clId="{4818E429-806A-4066-B5DE-B98B57F35E07}" dt="2021-04-13T15:55:42.170" v="1846" actId="1076"/>
          <ac:spMkLst>
            <pc:docMk/>
            <pc:sldMk cId="1649277532" sldId="670"/>
            <ac:spMk id="25" creationId="{E55D90FD-769E-498B-BA28-D3247E80D035}"/>
          </ac:spMkLst>
        </pc:spChg>
        <pc:graphicFrameChg chg="add del mod ord modGraphic">
          <ac:chgData name="Marco Barbone" userId="e4afca254f8b4a11" providerId="LiveId" clId="{4818E429-806A-4066-B5DE-B98B57F35E07}" dt="2021-04-13T15:54:22.986" v="1767" actId="167"/>
          <ac:graphicFrameMkLst>
            <pc:docMk/>
            <pc:sldMk cId="1649277532" sldId="670"/>
            <ac:graphicFrameMk id="23" creationId="{A10183B6-7366-4E51-94A6-6D219336CD66}"/>
          </ac:graphicFrameMkLst>
        </pc:graphicFrameChg>
        <pc:picChg chg="mod">
          <ac:chgData name="Marco Barbone" userId="e4afca254f8b4a11" providerId="LiveId" clId="{4818E429-806A-4066-B5DE-B98B57F35E07}" dt="2021-04-13T15:49:47.988" v="1639" actId="1076"/>
          <ac:picMkLst>
            <pc:docMk/>
            <pc:sldMk cId="1649277532" sldId="670"/>
            <ac:picMk id="2" creationId="{25C0BCDB-C41F-5744-B02C-483D4DA9A6CA}"/>
          </ac:picMkLst>
        </pc:picChg>
        <pc:picChg chg="add del mod">
          <ac:chgData name="Marco Barbone" userId="e4afca254f8b4a11" providerId="LiveId" clId="{4818E429-806A-4066-B5DE-B98B57F35E07}" dt="2021-04-13T15:46:48.421" v="1594" actId="478"/>
          <ac:picMkLst>
            <pc:docMk/>
            <pc:sldMk cId="1649277532" sldId="670"/>
            <ac:picMk id="6" creationId="{DAB4BD97-E894-4366-A600-5C9A031DF527}"/>
          </ac:picMkLst>
        </pc:picChg>
        <pc:picChg chg="add mod">
          <ac:chgData name="Marco Barbone" userId="e4afca254f8b4a11" providerId="LiveId" clId="{4818E429-806A-4066-B5DE-B98B57F35E07}" dt="2021-04-13T15:49:47.988" v="1639" actId="1076"/>
          <ac:picMkLst>
            <pc:docMk/>
            <pc:sldMk cId="1649277532" sldId="670"/>
            <ac:picMk id="1026" creationId="{E0EF6D05-A71A-4B4B-817B-A9D687654109}"/>
          </ac:picMkLst>
        </pc:picChg>
        <pc:picChg chg="add del mod">
          <ac:chgData name="Marco Barbone" userId="e4afca254f8b4a11" providerId="LiveId" clId="{4818E429-806A-4066-B5DE-B98B57F35E07}" dt="2021-04-13T15:49:13.201" v="1626"/>
          <ac:picMkLst>
            <pc:docMk/>
            <pc:sldMk cId="1649277532" sldId="670"/>
            <ac:picMk id="1028" creationId="{0A7E65F7-DBD9-46EE-A83D-1F0DE71BB9B3}"/>
          </ac:picMkLst>
        </pc:picChg>
        <pc:picChg chg="add mod">
          <ac:chgData name="Marco Barbone" userId="e4afca254f8b4a11" providerId="LiveId" clId="{4818E429-806A-4066-B5DE-B98B57F35E07}" dt="2021-04-13T15:50:43.616" v="1649" actId="1076"/>
          <ac:picMkLst>
            <pc:docMk/>
            <pc:sldMk cId="1649277532" sldId="670"/>
            <ac:picMk id="1030" creationId="{BCA700C0-B240-49CE-9227-5F3BC71B81BE}"/>
          </ac:picMkLst>
        </pc:picChg>
        <pc:cxnChg chg="add mod">
          <ac:chgData name="Marco Barbone" userId="e4afca254f8b4a11" providerId="LiveId" clId="{4818E429-806A-4066-B5DE-B98B57F35E07}" dt="2021-04-13T15:50:18.229" v="1643"/>
          <ac:cxnSpMkLst>
            <pc:docMk/>
            <pc:sldMk cId="1649277532" sldId="670"/>
            <ac:cxnSpMk id="13" creationId="{6FBB01C8-AEF8-4779-88FB-C22C716B90E6}"/>
          </ac:cxnSpMkLst>
        </pc:cxnChg>
        <pc:cxnChg chg="add mod">
          <ac:chgData name="Marco Barbone" userId="e4afca254f8b4a11" providerId="LiveId" clId="{4818E429-806A-4066-B5DE-B98B57F35E07}" dt="2021-04-13T15:50:48.328" v="1650" actId="14100"/>
          <ac:cxnSpMkLst>
            <pc:docMk/>
            <pc:sldMk cId="1649277532" sldId="670"/>
            <ac:cxnSpMk id="22" creationId="{4C17D264-AB1F-4FF2-AC07-C284B55B4E25}"/>
          </ac:cxnSpMkLst>
        </pc:cxnChg>
      </pc:sldChg>
      <pc:sldChg chg="modSp new mod ord">
        <pc:chgData name="Marco Barbone" userId="e4afca254f8b4a11" providerId="LiveId" clId="{4818E429-806A-4066-B5DE-B98B57F35E07}" dt="2021-04-14T11:03:45.065" v="3252"/>
        <pc:sldMkLst>
          <pc:docMk/>
          <pc:sldMk cId="252402583" sldId="671"/>
        </pc:sldMkLst>
        <pc:spChg chg="mod">
          <ac:chgData name="Marco Barbone" userId="e4afca254f8b4a11" providerId="LiveId" clId="{4818E429-806A-4066-B5DE-B98B57F35E07}" dt="2021-04-13T16:02:53.823" v="2244" actId="20577"/>
          <ac:spMkLst>
            <pc:docMk/>
            <pc:sldMk cId="252402583" sldId="671"/>
            <ac:spMk id="3" creationId="{A22557F7-A5F5-4B81-AC7B-40A9C9611A3B}"/>
          </ac:spMkLst>
        </pc:spChg>
      </pc:sldChg>
      <pc:sldChg chg="addSp new mod ord">
        <pc:chgData name="Marco Barbone" userId="e4afca254f8b4a11" providerId="LiveId" clId="{4818E429-806A-4066-B5DE-B98B57F35E07}" dt="2021-04-13T16:04:58.491" v="2248"/>
        <pc:sldMkLst>
          <pc:docMk/>
          <pc:sldMk cId="277436704" sldId="672"/>
        </pc:sldMkLst>
        <pc:picChg chg="add">
          <ac:chgData name="Marco Barbone" userId="e4afca254f8b4a11" providerId="LiveId" clId="{4818E429-806A-4066-B5DE-B98B57F35E07}" dt="2021-04-13T16:04:54.581" v="2246" actId="22"/>
          <ac:picMkLst>
            <pc:docMk/>
            <pc:sldMk cId="277436704" sldId="672"/>
            <ac:picMk id="9" creationId="{BBD9B973-6098-47CF-8FBE-477253FA0948}"/>
          </ac:picMkLst>
        </pc:picChg>
      </pc:sldChg>
      <pc:sldChg chg="new del">
        <pc:chgData name="Marco Barbone" userId="e4afca254f8b4a11" providerId="LiveId" clId="{4818E429-806A-4066-B5DE-B98B57F35E07}" dt="2021-04-13T16:17:17.836" v="2435" actId="47"/>
        <pc:sldMkLst>
          <pc:docMk/>
          <pc:sldMk cId="2908121646" sldId="673"/>
        </pc:sldMkLst>
      </pc:sldChg>
      <pc:sldChg chg="addSp delSp modSp add del mod modTransition modClrScheme chgLayout">
        <pc:chgData name="Marco Barbone" userId="e4afca254f8b4a11" providerId="LiveId" clId="{4818E429-806A-4066-B5DE-B98B57F35E07}" dt="2021-04-14T11:11:42.481" v="3279" actId="2696"/>
        <pc:sldMkLst>
          <pc:docMk/>
          <pc:sldMk cId="3269544902" sldId="674"/>
        </pc:sldMkLst>
        <pc:spChg chg="add del mo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75" creationId="{E61247F3-5DC6-4AE8-B14B-917163059BF9}"/>
          </ac:spMkLst>
        </pc:spChg>
        <pc:spChg chg="add del mod">
          <ac:chgData name="Marco Barbone" userId="e4afca254f8b4a11" providerId="LiveId" clId="{4818E429-806A-4066-B5DE-B98B57F35E07}" dt="2021-04-13T16:14:19.998" v="2412" actId="26606"/>
          <ac:spMkLst>
            <pc:docMk/>
            <pc:sldMk cId="3269544902" sldId="674"/>
            <ac:spMk id="139" creationId="{4D3A4AEF-09E4-4F3A-BCEF-A104E09208E5}"/>
          </ac:spMkLst>
        </pc:spChg>
        <pc:spChg chg="add del mod">
          <ac:chgData name="Marco Barbone" userId="e4afca254f8b4a11" providerId="LiveId" clId="{4818E429-806A-4066-B5DE-B98B57F35E07}" dt="2021-04-13T16:14:19.998" v="2412" actId="26606"/>
          <ac:spMkLst>
            <pc:docMk/>
            <pc:sldMk cId="3269544902" sldId="674"/>
            <ac:spMk id="141" creationId="{8ADD5BE0-992F-48B7-9A54-19DFB24A8265}"/>
          </ac:spMkLst>
        </pc:spChg>
        <pc:spChg chg="add del mod">
          <ac:chgData name="Marco Barbone" userId="e4afca254f8b4a11" providerId="LiveId" clId="{4818E429-806A-4066-B5DE-B98B57F35E07}" dt="2021-04-13T16:14:20.869" v="2414" actId="26606"/>
          <ac:spMkLst>
            <pc:docMk/>
            <pc:sldMk cId="3269544902" sldId="674"/>
            <ac:spMk id="143" creationId="{F23DD7D1-4C63-4C29-B86A-75CE7FE565C6}"/>
          </ac:spMkLst>
        </pc:spChg>
        <pc:spChg chg="mod or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16387" creationId="{E314AADD-7FFE-4FC5-BE73-108E0EC1E942}"/>
          </ac:spMkLst>
        </pc:spChg>
        <pc:spChg chg="mod ord">
          <ac:chgData name="Marco Barbone" userId="e4afca254f8b4a11" providerId="LiveId" clId="{4818E429-806A-4066-B5DE-B98B57F35E07}" dt="2021-04-13T16:16:03.335" v="2434" actId="113"/>
          <ac:spMkLst>
            <pc:docMk/>
            <pc:sldMk cId="3269544902" sldId="674"/>
            <ac:spMk id="16388" creationId="{A2F4AAA3-51F2-40B2-B475-F273B308FAEA}"/>
          </ac:spMkLst>
        </pc:spChg>
        <pc:spChg chg="mod or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16389" creationId="{C078190C-69A9-463D-A63C-FEBEB0582836}"/>
          </ac:spMkLst>
        </pc:spChg>
        <pc:spChg chg="mo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16390" creationId="{D502DFA1-618B-425B-BCA1-AD3AEBA52A61}"/>
          </ac:spMkLst>
        </pc:spChg>
        <pc:spChg chg="add del mod">
          <ac:chgData name="Marco Barbone" userId="e4afca254f8b4a11" providerId="LiveId" clId="{4818E429-806A-4066-B5DE-B98B57F35E07}" dt="2021-04-13T16:14:20.869" v="2414" actId="26606"/>
          <ac:spMkLst>
            <pc:docMk/>
            <pc:sldMk cId="3269544902" sldId="674"/>
            <ac:spMk id="16392" creationId="{D31C121A-201E-47A0-B6A0-8AEBD191B69B}"/>
          </ac:spMkLst>
        </pc:spChg>
        <pc:spChg chg="add del mod">
          <ac:chgData name="Marco Barbone" userId="e4afca254f8b4a11" providerId="LiveId" clId="{4818E429-806A-4066-B5DE-B98B57F35E07}" dt="2021-04-13T16:14:20.869" v="2414" actId="26606"/>
          <ac:spMkLst>
            <pc:docMk/>
            <pc:sldMk cId="3269544902" sldId="674"/>
            <ac:spMk id="16393" creationId="{B7A0666A-6604-404B-A47A-8F08CE1C04D3}"/>
          </ac:spMkLst>
        </pc:spChg>
        <pc:spChg chg="add del mod">
          <ac:chgData name="Marco Barbone" userId="e4afca254f8b4a11" providerId="LiveId" clId="{4818E429-806A-4066-B5DE-B98B57F35E07}" dt="2021-04-13T16:14:22.156" v="2416" actId="26606"/>
          <ac:spMkLst>
            <pc:docMk/>
            <pc:sldMk cId="3269544902" sldId="674"/>
            <ac:spMk id="16395" creationId="{715A5456-9515-46E4-B21C-2AAAC6EDC0DA}"/>
          </ac:spMkLst>
        </pc:spChg>
        <pc:spChg chg="add del mod">
          <ac:chgData name="Marco Barbone" userId="e4afca254f8b4a11" providerId="LiveId" clId="{4818E429-806A-4066-B5DE-B98B57F35E07}" dt="2021-04-13T16:14:22.156" v="2416" actId="26606"/>
          <ac:spMkLst>
            <pc:docMk/>
            <pc:sldMk cId="3269544902" sldId="674"/>
            <ac:spMk id="16396" creationId="{BB433788-E0D0-4CB9-BFBE-43CA38D5D1E3}"/>
          </ac:spMkLst>
        </pc:spChg>
        <pc:spChg chg="add del mod">
          <ac:chgData name="Marco Barbone" userId="e4afca254f8b4a11" providerId="LiveId" clId="{4818E429-806A-4066-B5DE-B98B57F35E07}" dt="2021-04-13T16:14:22.156" v="2416" actId="26606"/>
          <ac:spMkLst>
            <pc:docMk/>
            <pc:sldMk cId="3269544902" sldId="674"/>
            <ac:spMk id="16397" creationId="{44F7B710-A930-4049-9BE4-C82C1F829030}"/>
          </ac:spMkLst>
        </pc:spChg>
        <pc:spChg chg="add del mo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16399" creationId="{4D3A4AEF-09E4-4F3A-BCEF-A104E09208E5}"/>
          </ac:spMkLst>
        </pc:spChg>
        <pc:spChg chg="add del mod">
          <ac:chgData name="Marco Barbone" userId="e4afca254f8b4a11" providerId="LiveId" clId="{4818E429-806A-4066-B5DE-B98B57F35E07}" dt="2021-04-13T16:14:24.315" v="2418" actId="26606"/>
          <ac:spMkLst>
            <pc:docMk/>
            <pc:sldMk cId="3269544902" sldId="674"/>
            <ac:spMk id="16400" creationId="{8ADD5BE0-992F-48B7-9A54-19DFB24A8265}"/>
          </ac:spMkLst>
        </pc:spChg>
        <pc:picChg chg="del mod ord">
          <ac:chgData name="Marco Barbone" userId="e4afca254f8b4a11" providerId="LiveId" clId="{4818E429-806A-4066-B5DE-B98B57F35E07}" dt="2021-04-13T16:14:11.108" v="2408" actId="478"/>
          <ac:picMkLst>
            <pc:docMk/>
            <pc:sldMk cId="3269544902" sldId="674"/>
            <ac:picMk id="16386" creationId="{37795C99-19C0-4F8E-9EC9-AA81D8644E5A}"/>
          </ac:picMkLst>
        </pc:picChg>
      </pc:sldChg>
      <pc:sldChg chg="add">
        <pc:chgData name="Marco Barbone" userId="e4afca254f8b4a11" providerId="LiveId" clId="{4818E429-806A-4066-B5DE-B98B57F35E07}" dt="2021-04-14T11:11:49.568" v="3280"/>
        <pc:sldMkLst>
          <pc:docMk/>
          <pc:sldMk cId="1042765811" sldId="675"/>
        </pc:sldMkLst>
      </pc:sldChg>
      <pc:sldChg chg="addSp delSp modSp new del mod">
        <pc:chgData name="Marco Barbone" userId="e4afca254f8b4a11" providerId="LiveId" clId="{4818E429-806A-4066-B5DE-B98B57F35E07}" dt="2021-04-14T11:11:42.481" v="3279" actId="2696"/>
        <pc:sldMkLst>
          <pc:docMk/>
          <pc:sldMk cId="1420494134" sldId="675"/>
        </pc:sldMkLst>
        <pc:spChg chg="mod">
          <ac:chgData name="Marco Barbone" userId="e4afca254f8b4a11" providerId="LiveId" clId="{4818E429-806A-4066-B5DE-B98B57F35E07}" dt="2021-04-13T16:18:38.629" v="2471" actId="113"/>
          <ac:spMkLst>
            <pc:docMk/>
            <pc:sldMk cId="1420494134" sldId="675"/>
            <ac:spMk id="2" creationId="{D812D029-56BB-473B-8CA3-7ADF54AE25DB}"/>
          </ac:spMkLst>
        </pc:spChg>
        <pc:spChg chg="mod">
          <ac:chgData name="Marco Barbone" userId="e4afca254f8b4a11" providerId="LiveId" clId="{4818E429-806A-4066-B5DE-B98B57F35E07}" dt="2021-04-13T16:18:13.397" v="2466" actId="20577"/>
          <ac:spMkLst>
            <pc:docMk/>
            <pc:sldMk cId="1420494134" sldId="675"/>
            <ac:spMk id="3" creationId="{3E9DFC9D-90B6-4138-9470-E9C0E5207FAC}"/>
          </ac:spMkLst>
        </pc:spChg>
        <pc:spChg chg="del">
          <ac:chgData name="Marco Barbone" userId="e4afca254f8b4a11" providerId="LiveId" clId="{4818E429-806A-4066-B5DE-B98B57F35E07}" dt="2021-04-13T16:17:27.414" v="2437" actId="478"/>
          <ac:spMkLst>
            <pc:docMk/>
            <pc:sldMk cId="1420494134" sldId="675"/>
            <ac:spMk id="4" creationId="{8DAD2ADF-DC6A-4017-877B-CE9725C2490A}"/>
          </ac:spMkLst>
        </pc:spChg>
        <pc:spChg chg="add mod">
          <ac:chgData name="Marco Barbone" userId="e4afca254f8b4a11" providerId="LiveId" clId="{4818E429-806A-4066-B5DE-B98B57F35E07}" dt="2021-04-13T16:18:57.795" v="2474" actId="20577"/>
          <ac:spMkLst>
            <pc:docMk/>
            <pc:sldMk cId="1420494134" sldId="675"/>
            <ac:spMk id="8" creationId="{3E09507D-A3F5-40F2-8716-6DB22E338C88}"/>
          </ac:spMkLst>
        </pc:spChg>
        <pc:spChg chg="add del mod">
          <ac:chgData name="Marco Barbone" userId="e4afca254f8b4a11" providerId="LiveId" clId="{4818E429-806A-4066-B5DE-B98B57F35E07}" dt="2021-04-13T16:54:45.659" v="2734"/>
          <ac:spMkLst>
            <pc:docMk/>
            <pc:sldMk cId="1420494134" sldId="675"/>
            <ac:spMk id="9" creationId="{AF930C03-F231-4FDF-B529-0E83667F20D4}"/>
          </ac:spMkLst>
        </pc:spChg>
      </pc:sldChg>
      <pc:sldChg chg="addSp delSp modSp new del mod">
        <pc:chgData name="Marco Barbone" userId="e4afca254f8b4a11" providerId="LiveId" clId="{4818E429-806A-4066-B5DE-B98B57F35E07}" dt="2021-04-14T11:11:42.481" v="3279" actId="2696"/>
        <pc:sldMkLst>
          <pc:docMk/>
          <pc:sldMk cId="368245652" sldId="676"/>
        </pc:sldMkLst>
        <pc:spChg chg="del mod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2" creationId="{49F4A695-F568-4A72-80C2-2AFF26AA5438}"/>
          </ac:spMkLst>
        </pc:spChg>
        <pc:spChg chg="mod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3" creationId="{D024A9DA-4D93-444C-A284-50CE0FAF1E8B}"/>
          </ac:spMkLst>
        </pc:spChg>
        <pc:spChg chg="del">
          <ac:chgData name="Marco Barbone" userId="e4afca254f8b4a11" providerId="LiveId" clId="{4818E429-806A-4066-B5DE-B98B57F35E07}" dt="2021-04-13T16:19:19.426" v="2476" actId="478"/>
          <ac:spMkLst>
            <pc:docMk/>
            <pc:sldMk cId="368245652" sldId="676"/>
            <ac:spMk id="4" creationId="{997A0375-FB83-487D-A652-91E31C10C63A}"/>
          </ac:spMkLst>
        </pc:spChg>
        <pc:spChg chg="del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5" creationId="{F7FD11A9-C7D6-4F8F-8E03-6BCF7CDC510F}"/>
          </ac:spMkLst>
        </pc:spChg>
        <pc:spChg chg="del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6" creationId="{04DA75CC-06C8-4CB5-A5F0-BC869EF2843C}"/>
          </ac:spMkLst>
        </pc:spChg>
        <pc:spChg chg="mod ord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7" creationId="{EA461740-EA90-4B60-A3ED-1437EB0187EC}"/>
          </ac:spMkLst>
        </pc:spChg>
        <pc:spChg chg="add mod">
          <ac:chgData name="Marco Barbone" userId="e4afca254f8b4a11" providerId="LiveId" clId="{4818E429-806A-4066-B5DE-B98B57F35E07}" dt="2021-04-13T16:29:10.875" v="2603" actId="1076"/>
          <ac:spMkLst>
            <pc:docMk/>
            <pc:sldMk cId="368245652" sldId="676"/>
            <ac:spMk id="14" creationId="{4688ED25-6700-4C0A-A723-AB07A7B46DA4}"/>
          </ac:spMkLst>
        </pc:spChg>
        <pc:spChg chg="add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16" creationId="{1BD7869E-B67C-4D0D-8568-17E3154868A1}"/>
          </ac:spMkLst>
        </pc:spChg>
        <pc:spChg chg="add mod">
          <ac:chgData name="Marco Barbone" userId="e4afca254f8b4a11" providerId="LiveId" clId="{4818E429-806A-4066-B5DE-B98B57F35E07}" dt="2021-04-13T16:29:05.145" v="2602" actId="1076"/>
          <ac:spMkLst>
            <pc:docMk/>
            <pc:sldMk cId="368245652" sldId="676"/>
            <ac:spMk id="17" creationId="{93475577-3117-45A1-9FB2-54639F3C9497}"/>
          </ac:spMkLst>
        </pc:spChg>
        <pc:spChg chg="add">
          <ac:chgData name="Marco Barbone" userId="e4afca254f8b4a11" providerId="LiveId" clId="{4818E429-806A-4066-B5DE-B98B57F35E07}" dt="2021-04-13T16:20:59.082" v="2518" actId="26606"/>
          <ac:spMkLst>
            <pc:docMk/>
            <pc:sldMk cId="368245652" sldId="676"/>
            <ac:spMk id="18" creationId="{2CA06D45-74DE-4AC3-A890-B75301B8F980}"/>
          </ac:spMkLst>
        </pc:spChg>
        <pc:picChg chg="add del mod">
          <ac:chgData name="Marco Barbone" userId="e4afca254f8b4a11" providerId="LiveId" clId="{4818E429-806A-4066-B5DE-B98B57F35E07}" dt="2021-04-13T16:27:57.796" v="2578" actId="478"/>
          <ac:picMkLst>
            <pc:docMk/>
            <pc:sldMk cId="368245652" sldId="676"/>
            <ac:picMk id="9" creationId="{26B78572-B6BB-4732-882B-C2312C17F361}"/>
          </ac:picMkLst>
        </pc:picChg>
        <pc:picChg chg="add del mod">
          <ac:chgData name="Marco Barbone" userId="e4afca254f8b4a11" providerId="LiveId" clId="{4818E429-806A-4066-B5DE-B98B57F35E07}" dt="2021-04-13T16:29:15.249" v="2604" actId="1076"/>
          <ac:picMkLst>
            <pc:docMk/>
            <pc:sldMk cId="368245652" sldId="676"/>
            <ac:picMk id="11" creationId="{48ABF7E2-1B9B-4634-8A99-44C0CBDCC119}"/>
          </ac:picMkLst>
        </pc:picChg>
      </pc:sldChg>
      <pc:sldChg chg="add">
        <pc:chgData name="Marco Barbone" userId="e4afca254f8b4a11" providerId="LiveId" clId="{4818E429-806A-4066-B5DE-B98B57F35E07}" dt="2021-04-14T11:11:49.568" v="3280"/>
        <pc:sldMkLst>
          <pc:docMk/>
          <pc:sldMk cId="741925622" sldId="676"/>
        </pc:sldMkLst>
      </pc:sldChg>
      <pc:sldChg chg="new del">
        <pc:chgData name="Marco Barbone" userId="e4afca254f8b4a11" providerId="LiveId" clId="{4818E429-806A-4066-B5DE-B98B57F35E07}" dt="2021-04-13T16:29:31.594" v="2606" actId="47"/>
        <pc:sldMkLst>
          <pc:docMk/>
          <pc:sldMk cId="821073570" sldId="677"/>
        </pc:sldMkLst>
      </pc:sldChg>
      <pc:sldChg chg="addSp delSp modSp new mod">
        <pc:chgData name="Marco Barbone" userId="e4afca254f8b4a11" providerId="LiveId" clId="{4818E429-806A-4066-B5DE-B98B57F35E07}" dt="2021-04-13T16:30:55.503" v="2639"/>
        <pc:sldMkLst>
          <pc:docMk/>
          <pc:sldMk cId="1194079204" sldId="677"/>
        </pc:sldMkLst>
        <pc:spChg chg="mod">
          <ac:chgData name="Marco Barbone" userId="e4afca254f8b4a11" providerId="LiveId" clId="{4818E429-806A-4066-B5DE-B98B57F35E07}" dt="2021-04-13T16:30:27.165" v="2633" actId="20577"/>
          <ac:spMkLst>
            <pc:docMk/>
            <pc:sldMk cId="1194079204" sldId="677"/>
            <ac:spMk id="2" creationId="{06503E90-1AEC-4777-96F4-D30C1500DB88}"/>
          </ac:spMkLst>
        </pc:spChg>
        <pc:spChg chg="del">
          <ac:chgData name="Marco Barbone" userId="e4afca254f8b4a11" providerId="LiveId" clId="{4818E429-806A-4066-B5DE-B98B57F35E07}" dt="2021-04-13T16:30:42.716" v="2634" actId="22"/>
          <ac:spMkLst>
            <pc:docMk/>
            <pc:sldMk cId="1194079204" sldId="677"/>
            <ac:spMk id="3" creationId="{9B495D45-3824-4CFC-99BF-9F78D73C8F5F}"/>
          </ac:spMkLst>
        </pc:spChg>
        <pc:spChg chg="mod">
          <ac:chgData name="Marco Barbone" userId="e4afca254f8b4a11" providerId="LiveId" clId="{4818E429-806A-4066-B5DE-B98B57F35E07}" dt="2021-04-13T16:30:55.503" v="2639"/>
          <ac:spMkLst>
            <pc:docMk/>
            <pc:sldMk cId="1194079204" sldId="677"/>
            <ac:spMk id="7" creationId="{F40AA9B4-E59C-44AB-9907-64364999B891}"/>
          </ac:spMkLst>
        </pc:spChg>
        <pc:picChg chg="add mod ord">
          <ac:chgData name="Marco Barbone" userId="e4afca254f8b4a11" providerId="LiveId" clId="{4818E429-806A-4066-B5DE-B98B57F35E07}" dt="2021-04-13T16:30:51.444" v="2638" actId="14100"/>
          <ac:picMkLst>
            <pc:docMk/>
            <pc:sldMk cId="1194079204" sldId="677"/>
            <ac:picMk id="9" creationId="{5373C778-D7B8-4EDB-A80D-750814BC4081}"/>
          </ac:picMkLst>
        </pc:picChg>
      </pc:sldChg>
      <pc:sldChg chg="new del">
        <pc:chgData name="Marco Barbone" userId="e4afca254f8b4a11" providerId="LiveId" clId="{4818E429-806A-4066-B5DE-B98B57F35E07}" dt="2021-04-13T16:30:15.768" v="2617" actId="47"/>
        <pc:sldMkLst>
          <pc:docMk/>
          <pc:sldMk cId="2066998137" sldId="677"/>
        </pc:sldMkLst>
      </pc:sldChg>
      <pc:sldChg chg="addSp delSp modSp add mod">
        <pc:chgData name="Marco Barbone" userId="e4afca254f8b4a11" providerId="LiveId" clId="{4818E429-806A-4066-B5DE-B98B57F35E07}" dt="2021-04-13T16:34:42.635" v="2726" actId="207"/>
        <pc:sldMkLst>
          <pc:docMk/>
          <pc:sldMk cId="971539911" sldId="678"/>
        </pc:sldMkLst>
        <pc:spChg chg="mod">
          <ac:chgData name="Marco Barbone" userId="e4afca254f8b4a11" providerId="LiveId" clId="{4818E429-806A-4066-B5DE-B98B57F35E07}" dt="2021-04-13T16:33:12.379" v="2705" actId="20577"/>
          <ac:spMkLst>
            <pc:docMk/>
            <pc:sldMk cId="971539911" sldId="678"/>
            <ac:spMk id="2" creationId="{DD55E61C-3FA6-4D26-801E-B57D38FEF5D3}"/>
          </ac:spMkLst>
        </pc:spChg>
        <pc:spChg chg="mod">
          <ac:chgData name="Marco Barbone" userId="e4afca254f8b4a11" providerId="LiveId" clId="{4818E429-806A-4066-B5DE-B98B57F35E07}" dt="2021-04-13T16:33:05.098" v="2694" actId="20577"/>
          <ac:spMkLst>
            <pc:docMk/>
            <pc:sldMk cId="971539911" sldId="678"/>
            <ac:spMk id="3" creationId="{6DF00E95-7EB1-44B8-A35F-AB31224649CA}"/>
          </ac:spMkLst>
        </pc:spChg>
        <pc:spChg chg="add mod">
          <ac:chgData name="Marco Barbone" userId="e4afca254f8b4a11" providerId="LiveId" clId="{4818E429-806A-4066-B5DE-B98B57F35E07}" dt="2021-04-13T16:31:54.651" v="2654" actId="1076"/>
          <ac:spMkLst>
            <pc:docMk/>
            <pc:sldMk cId="971539911" sldId="678"/>
            <ac:spMk id="8" creationId="{53A43E49-BC6F-4E6D-B783-F96CBDCE811D}"/>
          </ac:spMkLst>
        </pc:spChg>
        <pc:spChg chg="add del mod">
          <ac:chgData name="Marco Barbone" userId="e4afca254f8b4a11" providerId="LiveId" clId="{4818E429-806A-4066-B5DE-B98B57F35E07}" dt="2021-04-13T16:32:40.473" v="2685" actId="478"/>
          <ac:spMkLst>
            <pc:docMk/>
            <pc:sldMk cId="971539911" sldId="678"/>
            <ac:spMk id="10" creationId="{9BBDFB66-1F14-4FC6-AA69-8517E3B7CB30}"/>
          </ac:spMkLst>
        </pc:spChg>
        <pc:spChg chg="add del">
          <ac:chgData name="Marco Barbone" userId="e4afca254f8b4a11" providerId="LiveId" clId="{4818E429-806A-4066-B5DE-B98B57F35E07}" dt="2021-04-13T16:32:37.714" v="2684" actId="478"/>
          <ac:spMkLst>
            <pc:docMk/>
            <pc:sldMk cId="971539911" sldId="678"/>
            <ac:spMk id="11" creationId="{D6F14646-4554-40B2-94C7-B4D25BD2023F}"/>
          </ac:spMkLst>
        </pc:spChg>
        <pc:spChg chg="add del">
          <ac:chgData name="Marco Barbone" userId="e4afca254f8b4a11" providerId="LiveId" clId="{4818E429-806A-4066-B5DE-B98B57F35E07}" dt="2021-04-13T16:32:43.877" v="2687" actId="478"/>
          <ac:spMkLst>
            <pc:docMk/>
            <pc:sldMk cId="971539911" sldId="678"/>
            <ac:spMk id="12" creationId="{484F42C0-A0E9-4486-AD00-E4C4960A7E44}"/>
          </ac:spMkLst>
        </pc:spChg>
        <pc:spChg chg="add del mod">
          <ac:chgData name="Marco Barbone" userId="e4afca254f8b4a11" providerId="LiveId" clId="{4818E429-806A-4066-B5DE-B98B57F35E07}" dt="2021-04-13T16:32:35.793" v="2680" actId="478"/>
          <ac:spMkLst>
            <pc:docMk/>
            <pc:sldMk cId="971539911" sldId="678"/>
            <ac:spMk id="13" creationId="{307B67C0-411A-4C8C-9BFC-C35C7809913B}"/>
          </ac:spMkLst>
        </pc:spChg>
        <pc:spChg chg="add del mod">
          <ac:chgData name="Marco Barbone" userId="e4afca254f8b4a11" providerId="LiveId" clId="{4818E429-806A-4066-B5DE-B98B57F35E07}" dt="2021-04-13T16:34:35.334" v="2724" actId="207"/>
          <ac:spMkLst>
            <pc:docMk/>
            <pc:sldMk cId="971539911" sldId="678"/>
            <ac:spMk id="14" creationId="{C0ED3871-51E9-455B-AEC4-33EFED9AC4C9}"/>
          </ac:spMkLst>
        </pc:spChg>
        <pc:spChg chg="add del">
          <ac:chgData name="Marco Barbone" userId="e4afca254f8b4a11" providerId="LiveId" clId="{4818E429-806A-4066-B5DE-B98B57F35E07}" dt="2021-04-13T16:32:49.498" v="2689" actId="478"/>
          <ac:spMkLst>
            <pc:docMk/>
            <pc:sldMk cId="971539911" sldId="678"/>
            <ac:spMk id="29" creationId="{F2CC185B-9DCF-44A3-A0EC-9051A196DAB9}"/>
          </ac:spMkLst>
        </pc:spChg>
        <pc:spChg chg="add del mod">
          <ac:chgData name="Marco Barbone" userId="e4afca254f8b4a11" providerId="LiveId" clId="{4818E429-806A-4066-B5DE-B98B57F35E07}" dt="2021-04-13T16:33:07.096" v="2696" actId="20577"/>
          <ac:spMkLst>
            <pc:docMk/>
            <pc:sldMk cId="971539911" sldId="678"/>
            <ac:spMk id="30" creationId="{538489FC-C4A6-4B73-99DB-F0C04C3A5DD0}"/>
          </ac:spMkLst>
        </pc:spChg>
        <pc:spChg chg="add del">
          <ac:chgData name="Marco Barbone" userId="e4afca254f8b4a11" providerId="LiveId" clId="{4818E429-806A-4066-B5DE-B98B57F35E07}" dt="2021-04-13T16:32:34.801" v="2675" actId="478"/>
          <ac:spMkLst>
            <pc:docMk/>
            <pc:sldMk cId="971539911" sldId="678"/>
            <ac:spMk id="31" creationId="{254B49B3-F5B3-4677-A27A-3AE567F09274}"/>
          </ac:spMkLst>
        </pc:spChg>
        <pc:spChg chg="add del">
          <ac:chgData name="Marco Barbone" userId="e4afca254f8b4a11" providerId="LiveId" clId="{4818E429-806A-4066-B5DE-B98B57F35E07}" dt="2021-04-13T16:32:35.218" v="2677" actId="478"/>
          <ac:spMkLst>
            <pc:docMk/>
            <pc:sldMk cId="971539911" sldId="678"/>
            <ac:spMk id="32" creationId="{6A8FCE43-E2F6-448D-8292-98AAF06BD076}"/>
          </ac:spMkLst>
        </pc:spChg>
        <pc:spChg chg="add del">
          <ac:chgData name="Marco Barbone" userId="e4afca254f8b4a11" providerId="LiveId" clId="{4818E429-806A-4066-B5DE-B98B57F35E07}" dt="2021-04-13T16:32:35.025" v="2676" actId="478"/>
          <ac:spMkLst>
            <pc:docMk/>
            <pc:sldMk cId="971539911" sldId="678"/>
            <ac:spMk id="33" creationId="{59042978-B9EC-4C3B-BA35-0B4952F03933}"/>
          </ac:spMkLst>
        </pc:spChg>
        <pc:spChg chg="mod">
          <ac:chgData name="Marco Barbone" userId="e4afca254f8b4a11" providerId="LiveId" clId="{4818E429-806A-4066-B5DE-B98B57F35E07}" dt="2021-04-13T16:34:39.258" v="2725" actId="207"/>
          <ac:spMkLst>
            <pc:docMk/>
            <pc:sldMk cId="971539911" sldId="678"/>
            <ac:spMk id="34" creationId="{E9EF227B-133A-423B-A521-825E920D72E0}"/>
          </ac:spMkLst>
        </pc:spChg>
        <pc:spChg chg="mod">
          <ac:chgData name="Marco Barbone" userId="e4afca254f8b4a11" providerId="LiveId" clId="{4818E429-806A-4066-B5DE-B98B57F35E07}" dt="2021-04-13T16:33:09.204" v="2698" actId="20577"/>
          <ac:spMkLst>
            <pc:docMk/>
            <pc:sldMk cId="971539911" sldId="678"/>
            <ac:spMk id="35" creationId="{0B686664-4167-4117-B375-F4EBB2FD3720}"/>
          </ac:spMkLst>
        </pc:spChg>
        <pc:spChg chg="del">
          <ac:chgData name="Marco Barbone" userId="e4afca254f8b4a11" providerId="LiveId" clId="{4818E429-806A-4066-B5DE-B98B57F35E07}" dt="2021-04-13T16:32:58.247" v="2691" actId="478"/>
          <ac:spMkLst>
            <pc:docMk/>
            <pc:sldMk cId="971539911" sldId="678"/>
            <ac:spMk id="36" creationId="{F0E62DB0-A418-467F-94DD-C2F25CB9B904}"/>
          </ac:spMkLst>
        </pc:spChg>
        <pc:spChg chg="add del">
          <ac:chgData name="Marco Barbone" userId="e4afca254f8b4a11" providerId="LiveId" clId="{4818E429-806A-4066-B5DE-B98B57F35E07}" dt="2021-04-13T16:32:33.940" v="2671" actId="478"/>
          <ac:spMkLst>
            <pc:docMk/>
            <pc:sldMk cId="971539911" sldId="678"/>
            <ac:spMk id="37" creationId="{181BCA10-B488-4CC1-AE28-AFA2E850EB0E}"/>
          </ac:spMkLst>
        </pc:spChg>
        <pc:spChg chg="mod">
          <ac:chgData name="Marco Barbone" userId="e4afca254f8b4a11" providerId="LiveId" clId="{4818E429-806A-4066-B5DE-B98B57F35E07}" dt="2021-04-13T16:34:42.635" v="2726" actId="207"/>
          <ac:spMkLst>
            <pc:docMk/>
            <pc:sldMk cId="971539911" sldId="678"/>
            <ac:spMk id="40" creationId="{62C30C78-3E0D-4DFF-AC79-E6129FEB872D}"/>
          </ac:spMkLst>
        </pc:spChg>
      </pc:sldChg>
      <pc:sldChg chg="new del ord">
        <pc:chgData name="Marco Barbone" userId="e4afca254f8b4a11" providerId="LiveId" clId="{4818E429-806A-4066-B5DE-B98B57F35E07}" dt="2021-04-13T17:00:17.462" v="2941" actId="47"/>
        <pc:sldMkLst>
          <pc:docMk/>
          <pc:sldMk cId="227434619" sldId="679"/>
        </pc:sldMkLst>
      </pc:sldChg>
      <pc:sldChg chg="modSp new del mod">
        <pc:chgData name="Marco Barbone" userId="e4afca254f8b4a11" providerId="LiveId" clId="{4818E429-806A-4066-B5DE-B98B57F35E07}" dt="2021-04-13T16:31:30.561" v="2644" actId="47"/>
        <pc:sldMkLst>
          <pc:docMk/>
          <pc:sldMk cId="1776348181" sldId="679"/>
        </pc:sldMkLst>
        <pc:spChg chg="mod">
          <ac:chgData name="Marco Barbone" userId="e4afca254f8b4a11" providerId="LiveId" clId="{4818E429-806A-4066-B5DE-B98B57F35E07}" dt="2021-04-13T16:31:28.100" v="2643" actId="20577"/>
          <ac:spMkLst>
            <pc:docMk/>
            <pc:sldMk cId="1776348181" sldId="679"/>
            <ac:spMk id="2" creationId="{7B9C39D3-B2B1-4982-98F2-F7F59826EE8C}"/>
          </ac:spMkLst>
        </pc:spChg>
      </pc:sldChg>
      <pc:sldChg chg="addSp delSp modSp add mod modTransition modAnim">
        <pc:chgData name="Marco Barbone" userId="e4afca254f8b4a11" providerId="LiveId" clId="{4818E429-806A-4066-B5DE-B98B57F35E07}" dt="2021-04-13T17:09:00.441" v="3028"/>
        <pc:sldMkLst>
          <pc:docMk/>
          <pc:sldMk cId="3220033151" sldId="680"/>
        </pc:sldMkLst>
        <pc:spChg chg="del mod">
          <ac:chgData name="Marco Barbone" userId="e4afca254f8b4a11" providerId="LiveId" clId="{4818E429-806A-4066-B5DE-B98B57F35E07}" dt="2021-04-13T16:54:32.175" v="2730" actId="478"/>
          <ac:spMkLst>
            <pc:docMk/>
            <pc:sldMk cId="3220033151" sldId="680"/>
            <ac:spMk id="2" creationId="{00000000-0000-0000-0000-000000000000}"/>
          </ac:spMkLst>
        </pc:spChg>
        <pc:spChg chg="mod">
          <ac:chgData name="Marco Barbone" userId="e4afca254f8b4a11" providerId="LiveId" clId="{4818E429-806A-4066-B5DE-B98B57F35E07}" dt="2021-04-13T17:01:13.073" v="2983" actId="1076"/>
          <ac:spMkLst>
            <pc:docMk/>
            <pc:sldMk cId="3220033151" sldId="680"/>
            <ac:spMk id="13" creationId="{968CF156-3E05-4977-9F35-C78A1E21364D}"/>
          </ac:spMkLst>
        </pc:spChg>
        <pc:spChg chg="mod">
          <ac:chgData name="Marco Barbone" userId="e4afca254f8b4a11" providerId="LiveId" clId="{4818E429-806A-4066-B5DE-B98B57F35E07}" dt="2021-04-13T17:03:00.640" v="3008" actId="1076"/>
          <ac:spMkLst>
            <pc:docMk/>
            <pc:sldMk cId="3220033151" sldId="680"/>
            <ac:spMk id="14" creationId="{23717C18-827D-4F60-9E09-06B003C27181}"/>
          </ac:spMkLst>
        </pc:spChg>
        <pc:spChg chg="mod">
          <ac:chgData name="Marco Barbone" userId="e4afca254f8b4a11" providerId="LiveId" clId="{4818E429-806A-4066-B5DE-B98B57F35E07}" dt="2021-04-13T16:55:06.116" v="2739" actId="1076"/>
          <ac:spMkLst>
            <pc:docMk/>
            <pc:sldMk cId="3220033151" sldId="680"/>
            <ac:spMk id="17" creationId="{BF40E2C8-DC0A-4EB4-9C4B-272F19CE0187}"/>
          </ac:spMkLst>
        </pc:spChg>
        <pc:spChg chg="mod">
          <ac:chgData name="Marco Barbone" userId="e4afca254f8b4a11" providerId="LiveId" clId="{4818E429-806A-4066-B5DE-B98B57F35E07}" dt="2021-04-13T17:02:54.860" v="3007" actId="14100"/>
          <ac:spMkLst>
            <pc:docMk/>
            <pc:sldMk cId="3220033151" sldId="680"/>
            <ac:spMk id="18" creationId="{B8C65EAC-A9D4-4160-8763-ED7056E56F2A}"/>
          </ac:spMkLst>
        </pc:spChg>
        <pc:spChg chg="add del mod">
          <ac:chgData name="Marco Barbone" userId="e4afca254f8b4a11" providerId="LiveId" clId="{4818E429-806A-4066-B5DE-B98B57F35E07}" dt="2021-04-13T16:54:42.289" v="2732"/>
          <ac:spMkLst>
            <pc:docMk/>
            <pc:sldMk cId="3220033151" sldId="680"/>
            <ac:spMk id="19" creationId="{DE51A867-17B1-433E-AFDE-A7EF2B878E05}"/>
          </ac:spMkLst>
        </pc:spChg>
        <pc:spChg chg="add mod">
          <ac:chgData name="Marco Barbone" userId="e4afca254f8b4a11" providerId="LiveId" clId="{4818E429-806A-4066-B5DE-B98B57F35E07}" dt="2021-04-13T16:55:00.130" v="2737" actId="207"/>
          <ac:spMkLst>
            <pc:docMk/>
            <pc:sldMk cId="3220033151" sldId="680"/>
            <ac:spMk id="20" creationId="{E0C96779-E9B5-44A9-986F-FCD59E8AADF7}"/>
          </ac:spMkLst>
        </pc:spChg>
        <pc:spChg chg="add mod">
          <ac:chgData name="Marco Barbone" userId="e4afca254f8b4a11" providerId="LiveId" clId="{4818E429-806A-4066-B5DE-B98B57F35E07}" dt="2021-04-13T17:07:41.979" v="3020" actId="1076"/>
          <ac:spMkLst>
            <pc:docMk/>
            <pc:sldMk cId="3220033151" sldId="680"/>
            <ac:spMk id="21" creationId="{18FBED77-462C-42C0-BE4F-F35D4656E440}"/>
          </ac:spMkLst>
        </pc:spChg>
        <pc:grpChg chg="add del mod">
          <ac:chgData name="Marco Barbone" userId="e4afca254f8b4a11" providerId="LiveId" clId="{4818E429-806A-4066-B5DE-B98B57F35E07}" dt="2021-04-13T17:03:50.952" v="3019" actId="14100"/>
          <ac:grpSpMkLst>
            <pc:docMk/>
            <pc:sldMk cId="3220033151" sldId="680"/>
            <ac:grpSpMk id="4" creationId="{00000000-0000-0000-0000-000000000000}"/>
          </ac:grpSpMkLst>
        </pc:grpChg>
        <pc:picChg chg="mod">
          <ac:chgData name="Marco Barbone" userId="e4afca254f8b4a11" providerId="LiveId" clId="{4818E429-806A-4066-B5DE-B98B57F35E07}" dt="2021-04-13T17:01:11.113" v="2982" actId="1076"/>
          <ac:picMkLst>
            <pc:docMk/>
            <pc:sldMk cId="3220033151" sldId="680"/>
            <ac:picMk id="11" creationId="{AE2717DA-9F37-4A54-973F-5E9539EC79F7}"/>
          </ac:picMkLst>
        </pc:picChg>
        <pc:cxnChg chg="mod">
          <ac:chgData name="Marco Barbone" userId="e4afca254f8b4a11" providerId="LiveId" clId="{4818E429-806A-4066-B5DE-B98B57F35E07}" dt="2021-04-13T16:55:06.116" v="2739" actId="1076"/>
          <ac:cxnSpMkLst>
            <pc:docMk/>
            <pc:sldMk cId="3220033151" sldId="680"/>
            <ac:cxnSpMk id="15" creationId="{665A1D95-BFD0-42D6-A152-A5CF9F3F8B11}"/>
          </ac:cxnSpMkLst>
        </pc:cxnChg>
        <pc:cxnChg chg="mod">
          <ac:chgData name="Marco Barbone" userId="e4afca254f8b4a11" providerId="LiveId" clId="{4818E429-806A-4066-B5DE-B98B57F35E07}" dt="2021-04-13T17:02:54.860" v="3007" actId="14100"/>
          <ac:cxnSpMkLst>
            <pc:docMk/>
            <pc:sldMk cId="3220033151" sldId="680"/>
            <ac:cxnSpMk id="16" creationId="{B4D9DCE9-5FF1-4968-ABA2-B0A649639D40}"/>
          </ac:cxnSpMkLst>
        </pc:cxnChg>
      </pc:sldChg>
      <pc:sldChg chg="addSp delSp modSp add del mod delAnim">
        <pc:chgData name="Marco Barbone" userId="e4afca254f8b4a11" providerId="LiveId" clId="{4818E429-806A-4066-B5DE-B98B57F35E07}" dt="2021-04-13T17:00:16.703" v="2940" actId="47"/>
        <pc:sldMkLst>
          <pc:docMk/>
          <pc:sldMk cId="2509164732" sldId="681"/>
        </pc:sldMkLst>
        <pc:spChg chg="del">
          <ac:chgData name="Marco Barbone" userId="e4afca254f8b4a11" providerId="LiveId" clId="{4818E429-806A-4066-B5DE-B98B57F35E07}" dt="2021-04-13T16:55:42.364" v="2749" actId="478"/>
          <ac:spMkLst>
            <pc:docMk/>
            <pc:sldMk cId="2509164732" sldId="681"/>
            <ac:spMk id="2" creationId="{653E1F28-A7B8-4BCF-8C6F-81512C15BFA7}"/>
          </ac:spMkLst>
        </pc:spChg>
        <pc:spChg chg="del">
          <ac:chgData name="Marco Barbone" userId="e4afca254f8b4a11" providerId="LiveId" clId="{4818E429-806A-4066-B5DE-B98B57F35E07}" dt="2021-04-13T16:55:38.281" v="2746" actId="478"/>
          <ac:spMkLst>
            <pc:docMk/>
            <pc:sldMk cId="2509164732" sldId="681"/>
            <ac:spMk id="3" creationId="{0189F93D-625B-456A-BC3A-A99EAE734664}"/>
          </ac:spMkLst>
        </pc:spChg>
        <pc:spChg chg="mod">
          <ac:chgData name="Marco Barbone" userId="e4afca254f8b4a11" providerId="LiveId" clId="{4818E429-806A-4066-B5DE-B98B57F35E07}" dt="2021-04-13T16:58:42.699" v="2836" actId="21"/>
          <ac:spMkLst>
            <pc:docMk/>
            <pc:sldMk cId="2509164732" sldId="681"/>
            <ac:spMk id="7" creationId="{D0AD21C8-22D8-4188-8BD6-8053224377BE}"/>
          </ac:spMkLst>
        </pc:spChg>
        <pc:spChg chg="add mod">
          <ac:chgData name="Marco Barbone" userId="e4afca254f8b4a11" providerId="LiveId" clId="{4818E429-806A-4066-B5DE-B98B57F35E07}" dt="2021-04-13T16:57:47.255" v="2833" actId="1076"/>
          <ac:spMkLst>
            <pc:docMk/>
            <pc:sldMk cId="2509164732" sldId="681"/>
            <ac:spMk id="8" creationId="{48C27BE8-CD70-42BB-A682-29D4D2AE65D8}"/>
          </ac:spMkLst>
        </pc:spChg>
        <pc:spChg chg="mod">
          <ac:chgData name="Marco Barbone" userId="e4afca254f8b4a11" providerId="LiveId" clId="{4818E429-806A-4066-B5DE-B98B57F35E07}" dt="2021-04-13T16:59:12.665" v="2839" actId="21"/>
          <ac:spMkLst>
            <pc:docMk/>
            <pc:sldMk cId="2509164732" sldId="681"/>
            <ac:spMk id="12" creationId="{CB322C33-A310-46C6-AD7C-13F23DF17257}"/>
          </ac:spMkLst>
        </pc:spChg>
        <pc:picChg chg="add del mod modCrop">
          <ac:chgData name="Marco Barbone" userId="e4afca254f8b4a11" providerId="LiveId" clId="{4818E429-806A-4066-B5DE-B98B57F35E07}" dt="2021-04-13T16:56:41.714" v="2768" actId="1076"/>
          <ac:picMkLst>
            <pc:docMk/>
            <pc:sldMk cId="2509164732" sldId="681"/>
            <ac:picMk id="11" creationId="{8738018C-6C6E-4655-A005-AD021072E279}"/>
          </ac:picMkLst>
        </pc:picChg>
      </pc:sldChg>
      <pc:sldChg chg="addSp delSp modSp new mod modClrScheme chgLayout">
        <pc:chgData name="Marco Barbone" userId="e4afca254f8b4a11" providerId="LiveId" clId="{4818E429-806A-4066-B5DE-B98B57F35E07}" dt="2021-04-13T17:11:58" v="3040" actId="255"/>
        <pc:sldMkLst>
          <pc:docMk/>
          <pc:sldMk cId="2603044560" sldId="682"/>
        </pc:sldMkLst>
        <pc:spChg chg="mod">
          <ac:chgData name="Marco Barbone" userId="e4afca254f8b4a11" providerId="LiveId" clId="{4818E429-806A-4066-B5DE-B98B57F35E07}" dt="2021-04-13T17:00:48.501" v="2976" actId="207"/>
          <ac:spMkLst>
            <pc:docMk/>
            <pc:sldMk cId="2603044560" sldId="682"/>
            <ac:spMk id="2" creationId="{C7E29B7B-014E-4CD9-A5DB-6441F534C504}"/>
          </ac:spMkLst>
        </pc:spChg>
        <pc:spChg chg="mod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3" creationId="{B968495A-5192-4ABA-A1A1-22B59AEC2715}"/>
          </ac:spMkLst>
        </pc:spChg>
        <pc:spChg chg="del">
          <ac:chgData name="Marco Barbone" userId="e4afca254f8b4a11" providerId="LiveId" clId="{4818E429-806A-4066-B5DE-B98B57F35E07}" dt="2021-04-13T16:59:50.066" v="2937"/>
          <ac:spMkLst>
            <pc:docMk/>
            <pc:sldMk cId="2603044560" sldId="682"/>
            <ac:spMk id="4" creationId="{653E4802-B52C-499B-8585-EA04198C74CA}"/>
          </ac:spMkLst>
        </pc:spChg>
        <pc:spChg chg="del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5" creationId="{A5709B4C-15A6-433C-AD3A-DFCC4D7D1927}"/>
          </ac:spMkLst>
        </pc:spChg>
        <pc:spChg chg="del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6" creationId="{E992DBBC-A363-4D75-B222-DB4C83929194}"/>
          </ac:spMkLst>
        </pc:spChg>
        <pc:spChg chg="del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7" creationId="{697AE68C-ECE5-4867-8B9D-CB60C8D49399}"/>
          </ac:spMkLst>
        </pc:spChg>
        <pc:spChg chg="mod ord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8" creationId="{DA0C45DB-A906-4E38-B368-7F7F66AB5DAC}"/>
          </ac:spMkLst>
        </pc:spChg>
        <pc:spChg chg="add mod">
          <ac:chgData name="Marco Barbone" userId="e4afca254f8b4a11" providerId="LiveId" clId="{4818E429-806A-4066-B5DE-B98B57F35E07}" dt="2021-04-13T17:11:28.641" v="3032" actId="21"/>
          <ac:spMkLst>
            <pc:docMk/>
            <pc:sldMk cId="2603044560" sldId="682"/>
            <ac:spMk id="9" creationId="{A7712F84-3263-4A50-8448-B9857E201474}"/>
          </ac:spMkLst>
        </pc:spChg>
        <pc:spChg chg="add mod">
          <ac:chgData name="Marco Barbone" userId="e4afca254f8b4a11" providerId="LiveId" clId="{4818E429-806A-4066-B5DE-B98B57F35E07}" dt="2021-04-13T17:11:58" v="3040" actId="255"/>
          <ac:spMkLst>
            <pc:docMk/>
            <pc:sldMk cId="2603044560" sldId="682"/>
            <ac:spMk id="13" creationId="{3C8F6F14-4379-499F-A181-6ED42A489406}"/>
          </ac:spMkLst>
        </pc:spChg>
        <pc:spChg chg="add mod">
          <ac:chgData name="Marco Barbone" userId="e4afca254f8b4a11" providerId="LiveId" clId="{4818E429-806A-4066-B5DE-B98B57F35E07}" dt="2021-04-13T16:59:52.540" v="2939" actId="26606"/>
          <ac:spMkLst>
            <pc:docMk/>
            <pc:sldMk cId="2603044560" sldId="682"/>
            <ac:spMk id="16" creationId="{B5889E96-D368-4A6B-B84C-6DEE6340622F}"/>
          </ac:spMkLst>
        </pc:spChg>
        <pc:picChg chg="add mod">
          <ac:chgData name="Marco Barbone" userId="e4afca254f8b4a11" providerId="LiveId" clId="{4818E429-806A-4066-B5DE-B98B57F35E07}" dt="2021-04-13T16:59:52.540" v="2939" actId="26606"/>
          <ac:picMkLst>
            <pc:docMk/>
            <pc:sldMk cId="2603044560" sldId="682"/>
            <ac:picMk id="11" creationId="{C42C1849-F9A3-43CE-9E16-AF0035DA9D13}"/>
          </ac:picMkLst>
        </pc:picChg>
      </pc:sldChg>
      <pc:sldChg chg="modSp add del mod modTransition">
        <pc:chgData name="Marco Barbone" userId="e4afca254f8b4a11" providerId="LiveId" clId="{4818E429-806A-4066-B5DE-B98B57F35E07}" dt="2021-04-14T11:10:34.965" v="3274" actId="207"/>
        <pc:sldMkLst>
          <pc:docMk/>
          <pc:sldMk cId="1214795370" sldId="683"/>
        </pc:sldMkLst>
        <pc:spChg chg="mod">
          <ac:chgData name="Marco Barbone" userId="e4afca254f8b4a11" providerId="LiveId" clId="{4818E429-806A-4066-B5DE-B98B57F35E07}" dt="2021-04-14T11:10:34.965" v="3274" actId="207"/>
          <ac:spMkLst>
            <pc:docMk/>
            <pc:sldMk cId="1214795370" sldId="683"/>
            <ac:spMk id="2" creationId="{00000000-0000-0000-0000-000000000000}"/>
          </ac:spMkLst>
        </pc:spChg>
      </pc:sldChg>
      <pc:sldChg chg="modSp add del mod modTransition">
        <pc:chgData name="Marco Barbone" userId="e4afca254f8b4a11" providerId="LiveId" clId="{4818E429-806A-4066-B5DE-B98B57F35E07}" dt="2021-04-14T11:10:37.536" v="3275" actId="207"/>
        <pc:sldMkLst>
          <pc:docMk/>
          <pc:sldMk cId="3387090849" sldId="684"/>
        </pc:sldMkLst>
        <pc:spChg chg="mod">
          <ac:chgData name="Marco Barbone" userId="e4afca254f8b4a11" providerId="LiveId" clId="{4818E429-806A-4066-B5DE-B98B57F35E07}" dt="2021-04-14T11:10:37.536" v="3275" actId="207"/>
          <ac:spMkLst>
            <pc:docMk/>
            <pc:sldMk cId="3387090849" sldId="684"/>
            <ac:spMk id="2" creationId="{00000000-0000-0000-0000-000000000000}"/>
          </ac:spMkLst>
        </pc:spChg>
      </pc:sldChg>
      <pc:sldChg chg="modSp add del mod modTransition">
        <pc:chgData name="Marco Barbone" userId="e4afca254f8b4a11" providerId="LiveId" clId="{4818E429-806A-4066-B5DE-B98B57F35E07}" dt="2021-04-14T11:10:40.327" v="3276" actId="207"/>
        <pc:sldMkLst>
          <pc:docMk/>
          <pc:sldMk cId="1422574128" sldId="685"/>
        </pc:sldMkLst>
        <pc:spChg chg="mod">
          <ac:chgData name="Marco Barbone" userId="e4afca254f8b4a11" providerId="LiveId" clId="{4818E429-806A-4066-B5DE-B98B57F35E07}" dt="2021-04-14T11:10:40.327" v="3276" actId="207"/>
          <ac:spMkLst>
            <pc:docMk/>
            <pc:sldMk cId="1422574128" sldId="685"/>
            <ac:spMk id="2" creationId="{00000000-0000-0000-0000-000000000000}"/>
          </ac:spMkLst>
        </pc:spChg>
      </pc:sldChg>
      <pc:sldChg chg="modSp add mod modTransition">
        <pc:chgData name="Marco Barbone" userId="e4afca254f8b4a11" providerId="LiveId" clId="{4818E429-806A-4066-B5DE-B98B57F35E07}" dt="2021-04-14T11:15:58.837" v="3393" actId="1076"/>
        <pc:sldMkLst>
          <pc:docMk/>
          <pc:sldMk cId="279745927" sldId="686"/>
        </pc:sldMkLst>
        <pc:spChg chg="mod">
          <ac:chgData name="Marco Barbone" userId="e4afca254f8b4a11" providerId="LiveId" clId="{4818E429-806A-4066-B5DE-B98B57F35E07}" dt="2021-04-14T11:15:58.837" v="3393" actId="1076"/>
          <ac:spMkLst>
            <pc:docMk/>
            <pc:sldMk cId="279745927" sldId="686"/>
            <ac:spMk id="2" creationId="{00000000-0000-0000-0000-000000000000}"/>
          </ac:spMkLst>
        </pc:spChg>
        <pc:spChg chg="mod">
          <ac:chgData name="Marco Barbone" userId="e4afca254f8b4a11" providerId="LiveId" clId="{4818E429-806A-4066-B5DE-B98B57F35E07}" dt="2021-04-14T11:15:41.529" v="3390" actId="1076"/>
          <ac:spMkLst>
            <pc:docMk/>
            <pc:sldMk cId="279745927" sldId="686"/>
            <ac:spMk id="23" creationId="{CCFCE06B-752B-45E8-B33A-CB867877268A}"/>
          </ac:spMkLst>
        </pc:spChg>
        <pc:picChg chg="mod">
          <ac:chgData name="Marco Barbone" userId="e4afca254f8b4a11" providerId="LiveId" clId="{4818E429-806A-4066-B5DE-B98B57F35E07}" dt="2021-04-14T11:15:43.531" v="3391" actId="1076"/>
          <ac:picMkLst>
            <pc:docMk/>
            <pc:sldMk cId="279745927" sldId="686"/>
            <ac:picMk id="22" creationId="{F61DB433-A5C4-4032-A9E3-1DA4DA0C4988}"/>
          </ac:picMkLst>
        </pc:picChg>
      </pc:sldChg>
      <pc:sldChg chg="add del modTransition">
        <pc:chgData name="Marco Barbone" userId="e4afca254f8b4a11" providerId="LiveId" clId="{4818E429-806A-4066-B5DE-B98B57F35E07}" dt="2021-04-14T11:15:14.806" v="3384" actId="2696"/>
        <pc:sldMkLst>
          <pc:docMk/>
          <pc:sldMk cId="2257819075" sldId="686"/>
        </pc:sldMkLst>
      </pc:sldChg>
      <pc:sldChg chg="addSp delSp modSp new mod">
        <pc:chgData name="Marco Barbone" userId="e4afca254f8b4a11" providerId="LiveId" clId="{4818E429-806A-4066-B5DE-B98B57F35E07}" dt="2021-04-14T11:00:46.354" v="3205" actId="1076"/>
        <pc:sldMkLst>
          <pc:docMk/>
          <pc:sldMk cId="1451231027" sldId="687"/>
        </pc:sldMkLst>
        <pc:spChg chg="mod">
          <ac:chgData name="Marco Barbone" userId="e4afca254f8b4a11" providerId="LiveId" clId="{4818E429-806A-4066-B5DE-B98B57F35E07}" dt="2021-04-14T10:58:57.590" v="3193" actId="20577"/>
          <ac:spMkLst>
            <pc:docMk/>
            <pc:sldMk cId="1451231027" sldId="687"/>
            <ac:spMk id="2" creationId="{2EE77A73-EAFF-40CE-9916-F96C970BA27A}"/>
          </ac:spMkLst>
        </pc:spChg>
        <pc:spChg chg="del">
          <ac:chgData name="Marco Barbone" userId="e4afca254f8b4a11" providerId="LiveId" clId="{4818E429-806A-4066-B5DE-B98B57F35E07}" dt="2021-04-14T10:59:32.607" v="3194" actId="478"/>
          <ac:spMkLst>
            <pc:docMk/>
            <pc:sldMk cId="1451231027" sldId="687"/>
            <ac:spMk id="3" creationId="{35D6D576-1A39-45E2-BA63-CF7C200AD508}"/>
          </ac:spMkLst>
        </pc:spChg>
        <pc:picChg chg="add mod modCrop">
          <ac:chgData name="Marco Barbone" userId="e4afca254f8b4a11" providerId="LiveId" clId="{4818E429-806A-4066-B5DE-B98B57F35E07}" dt="2021-04-14T11:00:46.354" v="3205" actId="1076"/>
          <ac:picMkLst>
            <pc:docMk/>
            <pc:sldMk cId="1451231027" sldId="687"/>
            <ac:picMk id="9" creationId="{E7B14A97-179B-46F7-A297-8A28E740849E}"/>
          </ac:picMkLst>
        </pc:picChg>
      </pc:sldChg>
      <pc:sldChg chg="addSp delSp modSp new mod modAnim">
        <pc:chgData name="Marco Barbone" userId="e4afca254f8b4a11" providerId="LiveId" clId="{4818E429-806A-4066-B5DE-B98B57F35E07}" dt="2021-04-14T11:03:15.434" v="3250"/>
        <pc:sldMkLst>
          <pc:docMk/>
          <pc:sldMk cId="2427560164" sldId="688"/>
        </pc:sldMkLst>
        <pc:spChg chg="mod">
          <ac:chgData name="Marco Barbone" userId="e4afca254f8b4a11" providerId="LiveId" clId="{4818E429-806A-4066-B5DE-B98B57F35E07}" dt="2021-04-14T11:02:01.349" v="3230"/>
          <ac:spMkLst>
            <pc:docMk/>
            <pc:sldMk cId="2427560164" sldId="688"/>
            <ac:spMk id="2" creationId="{0094FDA0-FCD0-4B8C-9C81-235206A54093}"/>
          </ac:spMkLst>
        </pc:spChg>
        <pc:spChg chg="del">
          <ac:chgData name="Marco Barbone" userId="e4afca254f8b4a11" providerId="LiveId" clId="{4818E429-806A-4066-B5DE-B98B57F35E07}" dt="2021-04-14T11:01:07.955" v="3207" actId="22"/>
          <ac:spMkLst>
            <pc:docMk/>
            <pc:sldMk cId="2427560164" sldId="688"/>
            <ac:spMk id="3" creationId="{A15CD4F1-C262-4446-ADB1-02DBE331C5B8}"/>
          </ac:spMkLst>
        </pc:spChg>
        <pc:graphicFrameChg chg="add mod modGraphic">
          <ac:chgData name="Marco Barbone" userId="e4afca254f8b4a11" providerId="LiveId" clId="{4818E429-806A-4066-B5DE-B98B57F35E07}" dt="2021-04-14T11:03:09.336" v="3249" actId="1076"/>
          <ac:graphicFrameMkLst>
            <pc:docMk/>
            <pc:sldMk cId="2427560164" sldId="688"/>
            <ac:graphicFrameMk id="10" creationId="{1BA71A35-CDDC-4D22-A608-3672E1C39681}"/>
          </ac:graphicFrameMkLst>
        </pc:graphicFrameChg>
        <pc:picChg chg="add mod ord">
          <ac:chgData name="Marco Barbone" userId="e4afca254f8b4a11" providerId="LiveId" clId="{4818E429-806A-4066-B5DE-B98B57F35E07}" dt="2021-04-14T11:01:10.082" v="3208" actId="1076"/>
          <ac:picMkLst>
            <pc:docMk/>
            <pc:sldMk cId="2427560164" sldId="688"/>
            <ac:picMk id="9" creationId="{A9892324-2807-4BD2-918B-0591BE6F8DB2}"/>
          </ac:picMkLst>
        </pc:picChg>
      </pc:sldChg>
      <pc:sldChg chg="addSp delSp modSp new mod">
        <pc:chgData name="Marco Barbone" userId="e4afca254f8b4a11" providerId="LiveId" clId="{4818E429-806A-4066-B5DE-B98B57F35E07}" dt="2021-04-14T11:06:30.460" v="3260" actId="1076"/>
        <pc:sldMkLst>
          <pc:docMk/>
          <pc:sldMk cId="3428741493" sldId="689"/>
        </pc:sldMkLst>
        <pc:spChg chg="del">
          <ac:chgData name="Marco Barbone" userId="e4afca254f8b4a11" providerId="LiveId" clId="{4818E429-806A-4066-B5DE-B98B57F35E07}" dt="2021-04-14T11:06:27.009" v="3259" actId="478"/>
          <ac:spMkLst>
            <pc:docMk/>
            <pc:sldMk cId="3428741493" sldId="689"/>
            <ac:spMk id="2" creationId="{E9122EA2-14C1-441B-9B3D-56535A232610}"/>
          </ac:spMkLst>
        </pc:spChg>
        <pc:spChg chg="del">
          <ac:chgData name="Marco Barbone" userId="e4afca254f8b4a11" providerId="LiveId" clId="{4818E429-806A-4066-B5DE-B98B57F35E07}" dt="2021-04-14T11:06:14.027" v="3256" actId="22"/>
          <ac:spMkLst>
            <pc:docMk/>
            <pc:sldMk cId="3428741493" sldId="689"/>
            <ac:spMk id="3" creationId="{3056E66F-FE90-4756-BD48-D7C40927712F}"/>
          </ac:spMkLst>
        </pc:spChg>
        <pc:spChg chg="add mod">
          <ac:chgData name="Marco Barbone" userId="e4afca254f8b4a11" providerId="LiveId" clId="{4818E429-806A-4066-B5DE-B98B57F35E07}" dt="2021-04-14T11:06:30.460" v="3260" actId="1076"/>
          <ac:spMkLst>
            <pc:docMk/>
            <pc:sldMk cId="3428741493" sldId="689"/>
            <ac:spMk id="10" creationId="{E6124042-F7F4-493E-8AF9-D67779A76C83}"/>
          </ac:spMkLst>
        </pc:spChg>
        <pc:picChg chg="add mod ord">
          <ac:chgData name="Marco Barbone" userId="e4afca254f8b4a11" providerId="LiveId" clId="{4818E429-806A-4066-B5DE-B98B57F35E07}" dt="2021-04-14T11:06:16.259" v="3257" actId="1076"/>
          <ac:picMkLst>
            <pc:docMk/>
            <pc:sldMk cId="3428741493" sldId="689"/>
            <ac:picMk id="9" creationId="{0917C95A-6EFB-462A-9229-15EEF3C8326C}"/>
          </ac:picMkLst>
        </pc:picChg>
      </pc:sldChg>
      <pc:sldChg chg="add">
        <pc:chgData name="Marco Barbone" userId="e4afca254f8b4a11" providerId="LiveId" clId="{4818E429-806A-4066-B5DE-B98B57F35E07}" dt="2021-04-14T11:08:34.159" v="3261"/>
        <pc:sldMkLst>
          <pc:docMk/>
          <pc:sldMk cId="3653761977" sldId="690"/>
        </pc:sldMkLst>
      </pc:sldChg>
      <pc:sldChg chg="modSp add del mod">
        <pc:chgData name="Marco Barbone" userId="e4afca254f8b4a11" providerId="LiveId" clId="{4818E429-806A-4066-B5DE-B98B57F35E07}" dt="2021-04-14T11:10:21.766" v="3273"/>
        <pc:sldMkLst>
          <pc:docMk/>
          <pc:sldMk cId="2443749406" sldId="691"/>
        </pc:sldMkLst>
        <pc:spChg chg="mod">
          <ac:chgData name="Marco Barbone" userId="e4afca254f8b4a11" providerId="LiveId" clId="{4818E429-806A-4066-B5DE-B98B57F35E07}" dt="2021-04-14T11:10:19.934" v="3272"/>
          <ac:spMkLst>
            <pc:docMk/>
            <pc:sldMk cId="2443749406" sldId="691"/>
            <ac:spMk id="6" creationId="{CF555DC6-A727-4C02-B991-5B3B671302FA}"/>
          </ac:spMkLst>
        </pc:spChg>
      </pc:sldChg>
      <pc:sldChg chg="modSp add del mod">
        <pc:chgData name="Marco Barbone" userId="e4afca254f8b4a11" providerId="LiveId" clId="{4818E429-806A-4066-B5DE-B98B57F35E07}" dt="2021-04-14T11:10:21.766" v="3273"/>
        <pc:sldMkLst>
          <pc:docMk/>
          <pc:sldMk cId="3561045099" sldId="692"/>
        </pc:sldMkLst>
        <pc:spChg chg="mod">
          <ac:chgData name="Marco Barbone" userId="e4afca254f8b4a11" providerId="LiveId" clId="{4818E429-806A-4066-B5DE-B98B57F35E07}" dt="2021-04-14T11:10:19.934" v="3272"/>
          <ac:spMkLst>
            <pc:docMk/>
            <pc:sldMk cId="3561045099" sldId="692"/>
            <ac:spMk id="6" creationId="{CB05270A-17B1-48CC-90C0-9B0349854DA4}"/>
          </ac:spMkLst>
        </pc:spChg>
      </pc:sldChg>
      <pc:sldChg chg="modSp add del mod">
        <pc:chgData name="Marco Barbone" userId="e4afca254f8b4a11" providerId="LiveId" clId="{4818E429-806A-4066-B5DE-B98B57F35E07}" dt="2021-04-14T11:10:21.766" v="3273"/>
        <pc:sldMkLst>
          <pc:docMk/>
          <pc:sldMk cId="1930458279" sldId="693"/>
        </pc:sldMkLst>
        <pc:spChg chg="mod">
          <ac:chgData name="Marco Barbone" userId="e4afca254f8b4a11" providerId="LiveId" clId="{4818E429-806A-4066-B5DE-B98B57F35E07}" dt="2021-04-14T11:10:19.934" v="3272"/>
          <ac:spMkLst>
            <pc:docMk/>
            <pc:sldMk cId="1930458279" sldId="693"/>
            <ac:spMk id="6" creationId="{CB05270A-17B1-48CC-90C0-9B0349854DA4}"/>
          </ac:spMkLst>
        </pc:spChg>
      </pc:sldChg>
      <pc:sldChg chg="modSp new mod">
        <pc:chgData name="Marco Barbone" userId="e4afca254f8b4a11" providerId="LiveId" clId="{4818E429-806A-4066-B5DE-B98B57F35E07}" dt="2021-04-14T11:15:08.316" v="3383" actId="20577"/>
        <pc:sldMkLst>
          <pc:docMk/>
          <pc:sldMk cId="323666405" sldId="694"/>
        </pc:sldMkLst>
        <pc:spChg chg="mod">
          <ac:chgData name="Marco Barbone" userId="e4afca254f8b4a11" providerId="LiveId" clId="{4818E429-806A-4066-B5DE-B98B57F35E07}" dt="2021-04-14T11:15:08.316" v="3383" actId="20577"/>
          <ac:spMkLst>
            <pc:docMk/>
            <pc:sldMk cId="323666405" sldId="694"/>
            <ac:spMk id="3" creationId="{E2B62A66-161B-41A5-AC2C-AE54EB961FC9}"/>
          </ac:spMkLst>
        </pc:spChg>
      </pc:sldChg>
      <pc:sldChg chg="new del">
        <pc:chgData name="Marco Barbone" userId="e4afca254f8b4a11" providerId="LiveId" clId="{4818E429-806A-4066-B5DE-B98B57F35E07}" dt="2021-04-14T11:14:52.181" v="3352" actId="47"/>
        <pc:sldMkLst>
          <pc:docMk/>
          <pc:sldMk cId="1849863798" sldId="694"/>
        </pc:sldMkLst>
      </pc:sldChg>
      <pc:sldChg chg="modSp new mod">
        <pc:chgData name="Marco Barbone" userId="e4afca254f8b4a11" providerId="LiveId" clId="{4818E429-806A-4066-B5DE-B98B57F35E07}" dt="2021-04-14T12:57:46.090" v="3810" actId="6549"/>
        <pc:sldMkLst>
          <pc:docMk/>
          <pc:sldMk cId="2379904336" sldId="695"/>
        </pc:sldMkLst>
        <pc:spChg chg="mod">
          <ac:chgData name="Marco Barbone" userId="e4afca254f8b4a11" providerId="LiveId" clId="{4818E429-806A-4066-B5DE-B98B57F35E07}" dt="2021-04-14T11:16:36.902" v="3401" actId="20577"/>
          <ac:spMkLst>
            <pc:docMk/>
            <pc:sldMk cId="2379904336" sldId="695"/>
            <ac:spMk id="2" creationId="{C39CE01A-010A-494D-8524-1E66E13DF001}"/>
          </ac:spMkLst>
        </pc:spChg>
        <pc:spChg chg="mod">
          <ac:chgData name="Marco Barbone" userId="e4afca254f8b4a11" providerId="LiveId" clId="{4818E429-806A-4066-B5DE-B98B57F35E07}" dt="2021-04-14T12:57:46.090" v="3810" actId="6549"/>
          <ac:spMkLst>
            <pc:docMk/>
            <pc:sldMk cId="2379904336" sldId="695"/>
            <ac:spMk id="3" creationId="{6C454B8E-C4A5-4B80-8F0C-F5B1E675D29E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Speedup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Sequential</c:v>
                </c:pt>
                <c:pt idx="1">
                  <c:v>Parallel</c:v>
                </c:pt>
                <c:pt idx="2">
                  <c:v>FPGA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2.3977719045866648</c:v>
                </c:pt>
                <c:pt idx="2">
                  <c:v>113.13777441332324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C0-4E37-8B27-DCE9E70C46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62319728"/>
        <c:axId val="1762320144"/>
      </c:barChart>
      <c:catAx>
        <c:axId val="1762319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2320144"/>
        <c:crosses val="autoZero"/>
        <c:auto val="1"/>
        <c:lblAlgn val="ctr"/>
        <c:lblOffset val="100"/>
        <c:noMultiLvlLbl val="0"/>
      </c:catAx>
      <c:valAx>
        <c:axId val="1762320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2319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b="1" dirty="0">
                <a:solidFill>
                  <a:srgbClr val="003E74"/>
                </a:solidFill>
              </a:rPr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0E403-58FA-4AD5-9114-DD4B86692871}" type="datetime3">
              <a:rPr lang="en-GB" smtClean="0">
                <a:solidFill>
                  <a:srgbClr val="003E74"/>
                </a:solidFill>
              </a:rPr>
              <a:t>23 November, 2021</a:t>
            </a:fld>
            <a:endParaRPr lang="en-US" dirty="0">
              <a:solidFill>
                <a:srgbClr val="003E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49037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1">
                <a:solidFill>
                  <a:srgbClr val="003E74"/>
                </a:solidFill>
              </a:defRPr>
            </a:lvl1pPr>
          </a:lstStyle>
          <a:p>
            <a:r>
              <a:rPr lang="en-US" dirty="0"/>
              <a:t>Name of presentation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003E74"/>
                </a:solidFill>
              </a:defRPr>
            </a:lvl1pPr>
          </a:lstStyle>
          <a:p>
            <a:fld id="{D62636B2-09A3-43A4-8C49-B04E4901034B}" type="datetime3">
              <a:rPr lang="en-GB" smtClean="0"/>
              <a:t>23 November, 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6564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Name of presentation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62636B2-09A3-43A4-8C49-B04E4901034B}" type="datetime3">
              <a:rPr lang="en-GB" smtClean="0"/>
              <a:t>23 November,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544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no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957124"/>
            <a:ext cx="6400800" cy="453385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1572517"/>
            <a:ext cx="8229600" cy="857250"/>
          </a:xfrm>
        </p:spPr>
        <p:txBody>
          <a:bodyPr/>
          <a:lstStyle>
            <a:lvl1pPr algn="l">
              <a:defRPr sz="4000" b="0">
                <a:solidFill>
                  <a:srgbClr val="003E7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3955186"/>
            <a:ext cx="6400800" cy="254858"/>
          </a:xfrm>
        </p:spPr>
        <p:txBody>
          <a:bodyPr/>
          <a:lstStyle>
            <a:lvl1pPr marL="0" indent="0" algn="l">
              <a:buNone/>
              <a:defRPr sz="1200" baseline="0">
                <a:solidFill>
                  <a:srgbClr val="9D9D9D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17ADA1-7089-4623-86E9-2FB18E873F1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0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48147"/>
            <a:ext cx="8610600" cy="38952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C84BC4E-B3B2-4340-AC64-E6C9430094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5C453CA-FEE1-4D67-B006-91F0B60B14D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CE6F14-2909-4EE1-9DA8-62676638E0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757793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082581"/>
            <a:ext cx="3711608" cy="718386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0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457200" y="1159487"/>
            <a:ext cx="3711608" cy="1615001"/>
          </a:xfrm>
        </p:spPr>
        <p:txBody>
          <a:bodyPr/>
          <a:lstStyle>
            <a:lvl1pPr>
              <a:defRPr sz="4000" b="0">
                <a:solidFill>
                  <a:srgbClr val="003E74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4118513"/>
            <a:ext cx="3601176" cy="254858"/>
          </a:xfrm>
        </p:spPr>
        <p:txBody>
          <a:bodyPr/>
          <a:lstStyle>
            <a:lvl1pPr marL="0" indent="0" algn="l">
              <a:buNone/>
              <a:defRPr sz="1200" baseline="0">
                <a:solidFill>
                  <a:srgbClr val="9D9D9D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GB" dirty="0"/>
              <a:t>Click to edit author name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756151" y="1159669"/>
            <a:ext cx="3930650" cy="3213702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813B29-D0D4-4CBE-8EC2-3920D959775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03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one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9936"/>
            <a:ext cx="8229600" cy="261343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 sz="1200"/>
            </a:lvl3pPr>
            <a:lvl4pPr>
              <a:buClr>
                <a:srgbClr val="0085CA"/>
              </a:buClr>
              <a:defRPr sz="1200"/>
            </a:lvl4pPr>
            <a:lvl5pPr>
              <a:buClr>
                <a:srgbClr val="0085CA"/>
              </a:buClr>
              <a:defRPr sz="1200">
                <a:latin typeface="+mn-lt"/>
              </a:defRPr>
            </a:lvl5pPr>
            <a:lvl6pPr marL="2286000" indent="0">
              <a:buNone/>
              <a:defRPr sz="1400" baseline="0">
                <a:latin typeface="+mn-lt"/>
              </a:defRPr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6EBA00-DD15-41B5-8F41-928B33E0A18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5045F004-E9BB-4BA7-A523-292BDD5851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843239"/>
            <a:ext cx="7732835" cy="214719"/>
          </a:xfrm>
        </p:spPr>
        <p:txBody>
          <a:bodyPr/>
          <a:lstStyle>
            <a:lvl1pPr marL="0" indent="0">
              <a:buNone/>
              <a:defRPr sz="800">
                <a:solidFill>
                  <a:srgbClr val="9D9D9D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25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57200" y="1759936"/>
            <a:ext cx="3950877" cy="261343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4735923" y="1759936"/>
            <a:ext cx="3950878" cy="261343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7768BA-8484-4005-B552-70CCA061C8A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2752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with quo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200" y="1759936"/>
            <a:ext cx="3950877" cy="261343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4735923" y="1759936"/>
            <a:ext cx="3950878" cy="1948997"/>
          </a:xfrm>
        </p:spPr>
        <p:txBody>
          <a:bodyPr/>
          <a:lstStyle>
            <a:lvl1pPr marL="0" indent="0">
              <a:buClr>
                <a:srgbClr val="0085CA"/>
              </a:buClr>
              <a:buNone/>
              <a:defRPr sz="2800" b="0" i="1" baseline="0">
                <a:solidFill>
                  <a:srgbClr val="003E74"/>
                </a:solidFill>
              </a:defRPr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“Click to add a quote”</a:t>
            </a:r>
            <a:endParaRPr lang="en-US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4" y="3890251"/>
            <a:ext cx="3951287" cy="483120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 sz="1200" baseline="0">
                <a:solidFill>
                  <a:srgbClr val="0085CA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5CA"/>
              </a:buClr>
              <a:buSzTx/>
              <a:buFont typeface="Arial"/>
              <a:buNone/>
              <a:tabLst/>
              <a:defRPr/>
            </a:pPr>
            <a:r>
              <a:rPr lang="en-GB" dirty="0"/>
              <a:t>Click to add quote attribution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1E096C-8B85-4A4F-BAC5-305AF16A268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8024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two columns with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7200" y="1759936"/>
            <a:ext cx="3950877" cy="2613435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  <a:lvl2pPr>
              <a:buClr>
                <a:srgbClr val="0085CA"/>
              </a:buClr>
              <a:defRPr/>
            </a:lvl2pPr>
            <a:lvl3pPr>
              <a:buClr>
                <a:srgbClr val="0085CA"/>
              </a:buClr>
              <a:defRPr/>
            </a:lvl3pPr>
            <a:lvl4pPr>
              <a:buClr>
                <a:srgbClr val="0085CA"/>
              </a:buClr>
              <a:defRPr/>
            </a:lvl4pPr>
            <a:lvl5pPr>
              <a:buClr>
                <a:srgbClr val="0085CA"/>
              </a:buClr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735514" y="1759937"/>
            <a:ext cx="3951287" cy="1976608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35514" y="3942710"/>
            <a:ext cx="3951287" cy="427906"/>
          </a:xfrm>
        </p:spPr>
        <p:txBody>
          <a:bodyPr/>
          <a:lstStyle>
            <a:lvl1pPr marL="0" indent="0">
              <a:buNone/>
              <a:defRPr sz="1000">
                <a:solidFill>
                  <a:srgbClr val="9D9D9D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D18E7D-8F32-40F6-B111-D71790970A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725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200" y="1115931"/>
            <a:ext cx="8229601" cy="2639020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945465"/>
            <a:ext cx="3951287" cy="427906"/>
          </a:xfrm>
        </p:spPr>
        <p:txBody>
          <a:bodyPr/>
          <a:lstStyle>
            <a:lvl1pPr marL="0" indent="0">
              <a:buNone/>
              <a:defRPr sz="1000">
                <a:solidFill>
                  <a:srgbClr val="9D9D9D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236C70-275C-403E-BD72-72BDB433A58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955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s/media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57200" y="1115931"/>
            <a:ext cx="3951287" cy="2611410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945465"/>
            <a:ext cx="3951287" cy="427906"/>
          </a:xfrm>
        </p:spPr>
        <p:txBody>
          <a:bodyPr/>
          <a:lstStyle>
            <a:lvl1pPr marL="0" indent="0">
              <a:buNone/>
              <a:defRPr sz="1000">
                <a:solidFill>
                  <a:srgbClr val="9D9D9D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caption</a:t>
            </a:r>
            <a:endParaRPr lang="en-US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735514" y="1115932"/>
            <a:ext cx="3951287" cy="1479401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4735514" y="2816214"/>
            <a:ext cx="3951287" cy="1557158"/>
          </a:xfrm>
        </p:spPr>
        <p:txBody>
          <a:bodyPr/>
          <a:lstStyle>
            <a:lvl1pPr>
              <a:buClr>
                <a:srgbClr val="0085CA"/>
              </a:buClr>
              <a:defRPr/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BCE7E9-1D78-4A56-ADDB-A74BC93F424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034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553925" y="497144"/>
            <a:ext cx="2132875" cy="234218"/>
          </a:xfrm>
        </p:spPr>
        <p:txBody>
          <a:bodyPr/>
          <a:lstStyle>
            <a:lvl1pPr marL="0" indent="0" algn="r">
              <a:buNone/>
              <a:defRPr sz="1000" b="1">
                <a:solidFill>
                  <a:srgbClr val="003E74"/>
                </a:solidFill>
              </a:defRPr>
            </a:lvl1pPr>
            <a:lvl2pPr marL="457200" indent="0">
              <a:buNone/>
              <a:defRPr sz="1200">
                <a:solidFill>
                  <a:srgbClr val="003E74"/>
                </a:solidFill>
              </a:defRPr>
            </a:lvl2pPr>
            <a:lvl3pPr marL="914400" indent="0">
              <a:buNone/>
              <a:defRPr sz="1200">
                <a:solidFill>
                  <a:srgbClr val="003E74"/>
                </a:solidFill>
              </a:defRPr>
            </a:lvl3pPr>
            <a:lvl4pPr marL="1371600" indent="0">
              <a:buNone/>
              <a:defRPr sz="1200">
                <a:solidFill>
                  <a:srgbClr val="003E74"/>
                </a:solidFill>
              </a:defRPr>
            </a:lvl4pPr>
            <a:lvl5pPr marL="1828800" indent="0">
              <a:buNone/>
              <a:defRPr sz="1200">
                <a:solidFill>
                  <a:srgbClr val="003E74"/>
                </a:solidFill>
              </a:defRPr>
            </a:lvl5pPr>
          </a:lstStyle>
          <a:p>
            <a:pPr lvl="0"/>
            <a:r>
              <a:rPr lang="en-GB" dirty="0"/>
              <a:t>Click to edit presentation title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7239941" y="738262"/>
            <a:ext cx="1446859" cy="192881"/>
          </a:xfrm>
        </p:spPr>
        <p:txBody>
          <a:bodyPr/>
          <a:lstStyle>
            <a:lvl1pPr marL="0" indent="0" algn="r">
              <a:buNone/>
              <a:defRPr sz="1000">
                <a:solidFill>
                  <a:srgbClr val="003E74"/>
                </a:solidFill>
              </a:defRPr>
            </a:lvl1pPr>
          </a:lstStyle>
          <a:p>
            <a:pPr lvl="0"/>
            <a:r>
              <a:rPr lang="en-US" dirty="0"/>
              <a:t>Click to add the date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A7CA32-44C9-4560-BAA2-7234DB084C2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72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lege_Powerpoint_Background_16-9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9936"/>
            <a:ext cx="8229600" cy="26134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  <a:prstGeom prst="rect">
            <a:avLst/>
          </a:prstGeom>
        </p:spPr>
        <p:txBody>
          <a:bodyPr vert="horz" lIns="0" tIns="45720" rIns="0" bIns="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06F0A-E72D-4ED3-A2EF-048FBE3AE5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EB4AE-FFC0-4AB9-B62F-194B275D377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537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2" r:id="rId4"/>
    <p:sldLayoutId id="2147483660" r:id="rId5"/>
    <p:sldLayoutId id="2147483657" r:id="rId6"/>
    <p:sldLayoutId id="2147483658" r:id="rId7"/>
    <p:sldLayoutId id="2147483659" r:id="rId8"/>
    <p:sldLayoutId id="2147483655" r:id="rId9"/>
    <p:sldLayoutId id="2147483661" r:id="rId10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0085CA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•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85CA"/>
        </a:buClr>
        <a:buFont typeface="Arial"/>
        <a:buChar char="»"/>
        <a:defRPr sz="1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c.doc.ic.ac.uk/" TargetMode="Externa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45/3436995" TargetMode="External"/><Relationship Id="rId2" Type="http://schemas.openxmlformats.org/officeDocument/2006/relationships/hyperlink" Target="https://dl.acm.org/doi/abs/10.1145/3436995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099874"/>
            <a:ext cx="8229600" cy="857250"/>
          </a:xfrm>
        </p:spPr>
        <p:txBody>
          <a:bodyPr/>
          <a:lstStyle/>
          <a:p>
            <a:r>
              <a:rPr lang="en-US"/>
              <a:t>Demonstration of FPGA Acceleration of Monte </a:t>
            </a:r>
            <a:r>
              <a:rPr lang="en-US" dirty="0"/>
              <a:t>Carlo Simulation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Marco Barbone </a:t>
            </a:r>
          </a:p>
          <a:p>
            <a:r>
              <a:rPr lang="en-US" dirty="0"/>
              <a:t>m.barbone19@imperial.ac.uk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368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ECF598-EF80-410E-8D94-7ACD168E6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F41FBD-DA98-40F0-BA03-5688C1D2F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dirty="0"/>
              <a:t>We assume that FPGA should achieve 10x speed-up (over a modern parallel CPU) to be worth the engineering-effort</a:t>
            </a:r>
          </a:p>
          <a:p>
            <a:pPr marL="0" indent="0">
              <a:buNone/>
            </a:pPr>
            <a:endParaRPr lang="it-IT" dirty="0"/>
          </a:p>
          <a:p>
            <a:r>
              <a:rPr lang="en-US" dirty="0"/>
              <a:t>The simulation of one particle requires 34.5 iterations on average</a:t>
            </a:r>
          </a:p>
          <a:p>
            <a:r>
              <a:rPr lang="en-US" dirty="0"/>
              <a:t>Assuming an FPGA architecture capable of computing 1 iteration per clock cycle to achieve a 10x speed-up the FGPA clock frequency should be 250Mhz </a:t>
            </a:r>
          </a:p>
          <a:p>
            <a:r>
              <a:rPr lang="en-US" dirty="0"/>
              <a:t>Alternatively, a parallelism &gt; 1 at a lower clock frequency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A1E688B-8546-494F-B605-7D6BA0059E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7BDA4AB-4362-4B09-86CD-9468063DF9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70D2C05-E139-4AA6-8800-6FF57F42C55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10</a:t>
            </a:fld>
            <a:endParaRPr lang="en-GB" dirty="0"/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357269B3-3311-4390-B04C-F8DF3E61E0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1124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7FAD39-CCB6-4721-959B-81EAA4F2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 vert="horz" lIns="0" tIns="45720" rIns="0" bIns="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Modelling</a:t>
            </a:r>
            <a:endParaRPr lang="en-GB" dirty="0"/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E6EF53D2-8080-4CA4-B6BE-341D77B749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3925" y="497144"/>
            <a:ext cx="2132875" cy="234218"/>
          </a:xfrm>
        </p:spPr>
        <p:txBody>
          <a:bodyPr/>
          <a:lstStyle/>
          <a:p>
            <a:endParaRPr lang="en-US"/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237A32A8-7A19-4F1B-876D-7C12B3DE7D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39941" y="738262"/>
            <a:ext cx="1446859" cy="192881"/>
          </a:xfrm>
        </p:spPr>
        <p:txBody>
          <a:bodyPr/>
          <a:lstStyle/>
          <a:p>
            <a:endParaRPr 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9E80AB0-4044-4BC1-AF1F-7593CCCF985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600"/>
              </a:spcAft>
            </a:pPr>
            <a:fld id="{F8C9B2E9-A7AA-4DBA-A931-8BEC0D2CF43E}" type="slidenum">
              <a:rPr lang="en-GB" alt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>
                <a:spcAft>
                  <a:spcPts val="600"/>
                </a:spcAft>
              </a:pPr>
              <a:t>11</a:t>
            </a:fld>
            <a:endParaRPr lang="en-GB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65" name="TextBox 5">
            <a:extLst>
              <a:ext uri="{FF2B5EF4-FFF2-40B4-BE49-F238E27FC236}">
                <a16:creationId xmlns:a16="http://schemas.microsoft.com/office/drawing/2014/main" id="{89FA6CA4-F3EE-4312-A1A1-A3202E4C7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43239"/>
            <a:ext cx="7732835" cy="2147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endParaRPr lang="en-US" altLang="en-US" sz="700" dirty="0">
              <a:solidFill>
                <a:srgbClr val="9D9D9D"/>
              </a:solidFill>
              <a:latin typeface="Arial"/>
              <a:ea typeface="+mn-ea"/>
              <a:cs typeface="Arial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endParaRPr lang="en-US" altLang="en-US" sz="700" dirty="0">
              <a:solidFill>
                <a:srgbClr val="9D9D9D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AD1483-01A3-47CF-9C35-C7C444ABB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7668" y="1968453"/>
            <a:ext cx="1430216" cy="574133"/>
          </a:xfrm>
        </p:spPr>
        <p:txBody>
          <a:bodyPr numCol="1"/>
          <a:lstStyle/>
          <a:p>
            <a:pPr marL="0" indent="0" algn="ctr">
              <a:buNone/>
            </a:pPr>
            <a:r>
              <a:rPr lang="en-US" dirty="0"/>
              <a:t>Data requirements </a:t>
            </a:r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4704C4E-A252-439F-9456-0B07597A162B}"/>
              </a:ext>
            </a:extLst>
          </p:cNvPr>
          <p:cNvSpPr txBox="1">
            <a:spLocks/>
          </p:cNvSpPr>
          <p:nvPr/>
        </p:nvSpPr>
        <p:spPr>
          <a:xfrm>
            <a:off x="1919507" y="2964330"/>
            <a:ext cx="1968598" cy="728582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Arithmetic operations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DEA373-5505-44A7-850B-FBD46CF3E749}"/>
              </a:ext>
            </a:extLst>
          </p:cNvPr>
          <p:cNvSpPr txBox="1"/>
          <p:nvPr/>
        </p:nvSpPr>
        <p:spPr>
          <a:xfrm>
            <a:off x="516581" y="2646693"/>
            <a:ext cx="1210588" cy="369332"/>
          </a:xfrm>
          <a:prstGeom prst="rect">
            <a:avLst/>
          </a:prstGeom>
          <a:noFill/>
          <a:ln>
            <a:solidFill>
              <a:srgbClr val="0085C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Measured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091FB3-65A4-44F4-ADA3-2C634ADF9BE0}"/>
              </a:ext>
            </a:extLst>
          </p:cNvPr>
          <p:cNvSpPr/>
          <p:nvPr/>
        </p:nvSpPr>
        <p:spPr>
          <a:xfrm>
            <a:off x="2044505" y="1835834"/>
            <a:ext cx="1744393" cy="198823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20703FD-CD65-4CE9-8AF0-CBA9D747A459}"/>
              </a:ext>
            </a:extLst>
          </p:cNvPr>
          <p:cNvCxnSpPr>
            <a:stCxn id="5" idx="3"/>
            <a:endCxn id="7" idx="1"/>
          </p:cNvCxnSpPr>
          <p:nvPr/>
        </p:nvCxnSpPr>
        <p:spPr>
          <a:xfrm flipV="1">
            <a:off x="1727169" y="2829951"/>
            <a:ext cx="317336" cy="14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1D3C622-EB40-488D-82F4-4DA6181722EF}"/>
              </a:ext>
            </a:extLst>
          </p:cNvPr>
          <p:cNvSpPr txBox="1"/>
          <p:nvPr/>
        </p:nvSpPr>
        <p:spPr>
          <a:xfrm>
            <a:off x="4419012" y="1759407"/>
            <a:ext cx="1877502" cy="369332"/>
          </a:xfrm>
          <a:prstGeom prst="rect">
            <a:avLst/>
          </a:prstGeom>
          <a:noFill/>
          <a:ln>
            <a:solidFill>
              <a:srgbClr val="0085C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FPGA resources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7C39A7-D474-4D53-B654-87CB324E0062}"/>
              </a:ext>
            </a:extLst>
          </p:cNvPr>
          <p:cNvSpPr txBox="1"/>
          <p:nvPr/>
        </p:nvSpPr>
        <p:spPr>
          <a:xfrm>
            <a:off x="4327132" y="2655571"/>
            <a:ext cx="2057399" cy="369332"/>
          </a:xfrm>
          <a:prstGeom prst="rect">
            <a:avLst/>
          </a:prstGeom>
          <a:noFill/>
          <a:ln>
            <a:solidFill>
              <a:srgbClr val="0085CA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dirty="0"/>
              <a:t>limiting factor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9510836-49C9-4C4A-A2B9-A12187478512}"/>
              </a:ext>
            </a:extLst>
          </p:cNvPr>
          <p:cNvCxnSpPr>
            <a:stCxn id="7" idx="3"/>
            <a:endCxn id="20" idx="1"/>
          </p:cNvCxnSpPr>
          <p:nvPr/>
        </p:nvCxnSpPr>
        <p:spPr>
          <a:xfrm>
            <a:off x="3788898" y="2829951"/>
            <a:ext cx="538234" cy="102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60460B2-BFCA-4647-B1E9-CB83509495F2}"/>
              </a:ext>
            </a:extLst>
          </p:cNvPr>
          <p:cNvCxnSpPr>
            <a:stCxn id="19" idx="2"/>
            <a:endCxn id="20" idx="0"/>
          </p:cNvCxnSpPr>
          <p:nvPr/>
        </p:nvCxnSpPr>
        <p:spPr>
          <a:xfrm flipH="1">
            <a:off x="5355832" y="2128739"/>
            <a:ext cx="1931" cy="5268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F7C41EE-52C3-4CBA-A116-6439676D2228}"/>
              </a:ext>
            </a:extLst>
          </p:cNvPr>
          <p:cNvSpPr txBox="1"/>
          <p:nvPr/>
        </p:nvSpPr>
        <p:spPr>
          <a:xfrm>
            <a:off x="7241735" y="2633632"/>
            <a:ext cx="1313180" cy="369332"/>
          </a:xfrm>
          <a:prstGeom prst="rect">
            <a:avLst/>
          </a:prstGeom>
          <a:noFill/>
          <a:ln>
            <a:solidFill>
              <a:srgbClr val="0085C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Parallelism</a:t>
            </a:r>
            <a:endParaRPr lang="en-GB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7C73D4A-2765-44A7-BABC-CA6320485268}"/>
              </a:ext>
            </a:extLst>
          </p:cNvPr>
          <p:cNvCxnSpPr>
            <a:stCxn id="20" idx="3"/>
            <a:endCxn id="27" idx="1"/>
          </p:cNvCxnSpPr>
          <p:nvPr/>
        </p:nvCxnSpPr>
        <p:spPr>
          <a:xfrm flipV="1">
            <a:off x="6384531" y="2818298"/>
            <a:ext cx="852808" cy="219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870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CED51-1B69-40D7-BF8D-B02D0CC1B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94FB5-12D8-4C4D-8787-C2D17F053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54428"/>
            <a:ext cx="8229600" cy="2613435"/>
          </a:xfrm>
        </p:spPr>
        <p:txBody>
          <a:bodyPr vert="horz" lIns="0" tIns="0" rIns="0" bIns="0" rtlCol="0" anchor="t">
            <a:noAutofit/>
          </a:bodyPr>
          <a:lstStyle/>
          <a:p>
            <a:pPr>
              <a:buNone/>
            </a:pPr>
            <a:r>
              <a:rPr lang="en-US" dirty="0"/>
              <a:t>Parallelism = 1</a:t>
            </a:r>
          </a:p>
          <a:p>
            <a:pPr marL="400050" lvl="1" indent="0">
              <a:buNone/>
            </a:pPr>
            <a:r>
              <a:rPr lang="en-US" dirty="0"/>
              <a:t>DSP utilization = 127</a:t>
            </a:r>
          </a:p>
          <a:p>
            <a:pPr marL="400050" lvl="1" indent="0">
              <a:buNone/>
            </a:pPr>
            <a:r>
              <a:rPr lang="en-US" dirty="0"/>
              <a:t>On-chip memory requirement = 10Mb</a:t>
            </a:r>
          </a:p>
          <a:p>
            <a:pPr marL="0">
              <a:buNone/>
            </a:pPr>
            <a:r>
              <a:rPr lang="en-US" dirty="0"/>
              <a:t>The VU9P FPGA used in this study has 6840 DSP and 345Mb on-chip memory</a:t>
            </a:r>
          </a:p>
          <a:p>
            <a:pPr marL="0">
              <a:buNone/>
            </a:pPr>
            <a:r>
              <a:rPr lang="en-US" dirty="0"/>
              <a:t>The architecture requires 1.86% DSPs and 3.35% on-chip resources</a:t>
            </a:r>
          </a:p>
          <a:p>
            <a:pPr marL="0">
              <a:buNone/>
            </a:pPr>
            <a:endParaRPr lang="en-US" dirty="0"/>
          </a:p>
          <a:p>
            <a:pPr marL="0">
              <a:buNone/>
            </a:pPr>
            <a:r>
              <a:rPr lang="en-US" dirty="0"/>
              <a:t>Theoretical parallelism while aiming at consuming at most 50% of the on-chip memory resources is 15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947D39-D636-4F86-92BC-13AAC5E4C0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771ADF-44BC-400B-AC0D-29DE55F4A6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A3506-9EA9-40DA-8B29-B3EF607C9F5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12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53263FF-8130-4822-AEEF-CF589AA513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vert="horz" lIns="0" tIns="0" rIns="0" bIns="0" rtlCol="0" anchor="t">
            <a:noAutofit/>
          </a:bodyPr>
          <a:lstStyle/>
          <a:p>
            <a:endParaRPr lang="en-GB" dirty="0">
              <a:latin typeface="Merriweather San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71F965-47DC-4D13-AB78-41A48BFE12C3}"/>
              </a:ext>
            </a:extLst>
          </p:cNvPr>
          <p:cNvSpPr/>
          <p:nvPr/>
        </p:nvSpPr>
        <p:spPr>
          <a:xfrm>
            <a:off x="4816159" y="2929910"/>
            <a:ext cx="2680964" cy="37342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806FC3-D71E-436C-B973-4899AD25572A}"/>
              </a:ext>
            </a:extLst>
          </p:cNvPr>
          <p:cNvSpPr txBox="1"/>
          <p:nvPr/>
        </p:nvSpPr>
        <p:spPr>
          <a:xfrm>
            <a:off x="5223091" y="3183698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Limiting factor</a:t>
            </a:r>
          </a:p>
        </p:txBody>
      </p:sp>
    </p:spTree>
    <p:extLst>
      <p:ext uri="{BB962C8B-B14F-4D97-AF65-F5344CB8AC3E}">
        <p14:creationId xmlns:p14="http://schemas.microsoft.com/office/powerpoint/2010/main" val="116229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FF432090-C31D-4019-B955-AA26C9D3AE84}"/>
              </a:ext>
            </a:extLst>
          </p:cNvPr>
          <p:cNvSpPr/>
          <p:nvPr/>
        </p:nvSpPr>
        <p:spPr>
          <a:xfrm>
            <a:off x="909525" y="3388420"/>
            <a:ext cx="5350598" cy="1296253"/>
          </a:xfrm>
          <a:prstGeom prst="rect">
            <a:avLst/>
          </a:prstGeom>
          <a:noFill/>
          <a:ln w="12700">
            <a:solidFill>
              <a:srgbClr val="9D9D9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BB49222-742F-4BF0-AF5E-E55E8CF576BD}"/>
              </a:ext>
            </a:extLst>
          </p:cNvPr>
          <p:cNvSpPr/>
          <p:nvPr/>
        </p:nvSpPr>
        <p:spPr>
          <a:xfrm>
            <a:off x="942534" y="1519912"/>
            <a:ext cx="5167531" cy="1276348"/>
          </a:xfrm>
          <a:prstGeom prst="rect">
            <a:avLst/>
          </a:prstGeom>
          <a:noFill/>
          <a:ln w="12700">
            <a:solidFill>
              <a:srgbClr val="9D9D9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D7FAD39-CCB6-4721-959B-81EAA4F2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 vert="horz" lIns="0" tIns="45720" rIns="0" bIns="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Resulting architecture</a:t>
            </a:r>
            <a:endParaRPr lang="en-GB" dirty="0"/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E6EF53D2-8080-4CA4-B6BE-341D77B749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3925" y="497144"/>
            <a:ext cx="2132875" cy="234218"/>
          </a:xfrm>
        </p:spPr>
        <p:txBody>
          <a:bodyPr/>
          <a:lstStyle/>
          <a:p>
            <a:endParaRPr lang="en-US"/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237A32A8-7A19-4F1B-876D-7C12B3DE7D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39941" y="738262"/>
            <a:ext cx="1446859" cy="192881"/>
          </a:xfrm>
        </p:spPr>
        <p:txBody>
          <a:bodyPr/>
          <a:lstStyle/>
          <a:p>
            <a:endParaRPr 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9E80AB0-4044-4BC1-AF1F-7593CCCF985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600"/>
              </a:spcAft>
            </a:pPr>
            <a:fld id="{F8C9B2E9-A7AA-4DBA-A931-8BEC0D2CF43E}" type="slidenum">
              <a:rPr lang="en-GB" alt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>
                <a:spcAft>
                  <a:spcPts val="600"/>
                </a:spcAft>
              </a:pPr>
              <a:t>13</a:t>
            </a:fld>
            <a:endParaRPr lang="en-GB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65" name="TextBox 5">
            <a:extLst>
              <a:ext uri="{FF2B5EF4-FFF2-40B4-BE49-F238E27FC236}">
                <a16:creationId xmlns:a16="http://schemas.microsoft.com/office/drawing/2014/main" id="{89FA6CA4-F3EE-4312-A1A1-A3202E4C7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43239"/>
            <a:ext cx="7732835" cy="2147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endParaRPr lang="en-US" altLang="en-US" sz="700" dirty="0">
              <a:solidFill>
                <a:srgbClr val="9D9D9D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FC18C6-A3D2-4D31-8A01-981549E7F46C}"/>
              </a:ext>
            </a:extLst>
          </p:cNvPr>
          <p:cNvSpPr txBox="1"/>
          <p:nvPr/>
        </p:nvSpPr>
        <p:spPr>
          <a:xfrm>
            <a:off x="976210" y="2306267"/>
            <a:ext cx="954107" cy="369332"/>
          </a:xfrm>
          <a:prstGeom prst="rect">
            <a:avLst/>
          </a:prstGeom>
          <a:noFill/>
          <a:ln>
            <a:solidFill>
              <a:srgbClr val="0085C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Particle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2E8E95-E361-4A44-BD74-E12A99DBC089}"/>
              </a:ext>
            </a:extLst>
          </p:cNvPr>
          <p:cNvSpPr txBox="1"/>
          <p:nvPr/>
        </p:nvSpPr>
        <p:spPr>
          <a:xfrm>
            <a:off x="2369869" y="1597669"/>
            <a:ext cx="1877437" cy="369332"/>
          </a:xfrm>
          <a:prstGeom prst="rect">
            <a:avLst/>
          </a:prstGeom>
          <a:noFill/>
          <a:ln>
            <a:solidFill>
              <a:srgbClr val="0085C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RNG (96bits/</a:t>
            </a:r>
            <a:r>
              <a:rPr lang="en-US" dirty="0" err="1"/>
              <a:t>clk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1DF580-9AE7-4C9A-9AA5-E05558B86A32}"/>
              </a:ext>
            </a:extLst>
          </p:cNvPr>
          <p:cNvSpPr txBox="1"/>
          <p:nvPr/>
        </p:nvSpPr>
        <p:spPr>
          <a:xfrm>
            <a:off x="2331398" y="2306267"/>
            <a:ext cx="1954381" cy="369332"/>
          </a:xfrm>
          <a:prstGeom prst="rect">
            <a:avLst/>
          </a:prstGeom>
          <a:noFill/>
          <a:ln>
            <a:solidFill>
              <a:srgbClr val="0085C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Particle simulator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921ED8-9F69-4DE3-B160-8A98991B6B0C}"/>
              </a:ext>
            </a:extLst>
          </p:cNvPr>
          <p:cNvSpPr txBox="1"/>
          <p:nvPr/>
        </p:nvSpPr>
        <p:spPr>
          <a:xfrm>
            <a:off x="4850545" y="2306267"/>
            <a:ext cx="1159292" cy="369332"/>
          </a:xfrm>
          <a:prstGeom prst="rect">
            <a:avLst/>
          </a:prstGeom>
          <a:noFill/>
          <a:ln>
            <a:solidFill>
              <a:srgbClr val="0085C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Raw data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8841DF-8ECC-4A00-B653-12F9801F7326}"/>
              </a:ext>
            </a:extLst>
          </p:cNvPr>
          <p:cNvSpPr txBox="1"/>
          <p:nvPr/>
        </p:nvSpPr>
        <p:spPr>
          <a:xfrm>
            <a:off x="7163055" y="2999951"/>
            <a:ext cx="1428596" cy="369332"/>
          </a:xfrm>
          <a:prstGeom prst="rect">
            <a:avLst/>
          </a:prstGeom>
          <a:noFill/>
          <a:ln>
            <a:solidFill>
              <a:srgbClr val="0085C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Aggregation</a:t>
            </a: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D13FE01-8C3C-4977-B317-558772FA3360}"/>
              </a:ext>
            </a:extLst>
          </p:cNvPr>
          <p:cNvCxnSpPr>
            <a:cxnSpLocks/>
          </p:cNvCxnSpPr>
          <p:nvPr/>
        </p:nvCxnSpPr>
        <p:spPr>
          <a:xfrm>
            <a:off x="6457950" y="1496598"/>
            <a:ext cx="0" cy="30707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876B41E-8198-441A-A3CD-89E35EA857D8}"/>
              </a:ext>
            </a:extLst>
          </p:cNvPr>
          <p:cNvCxnSpPr>
            <a:stCxn id="4" idx="3"/>
            <a:endCxn id="6" idx="1"/>
          </p:cNvCxnSpPr>
          <p:nvPr/>
        </p:nvCxnSpPr>
        <p:spPr>
          <a:xfrm>
            <a:off x="1930317" y="2490933"/>
            <a:ext cx="40108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E7C77AB-D089-4850-9542-25D5D1941CB7}"/>
              </a:ext>
            </a:extLst>
          </p:cNvPr>
          <p:cNvCxnSpPr>
            <a:stCxn id="5" idx="2"/>
            <a:endCxn id="6" idx="0"/>
          </p:cNvCxnSpPr>
          <p:nvPr/>
        </p:nvCxnSpPr>
        <p:spPr>
          <a:xfrm>
            <a:off x="3308588" y="1967001"/>
            <a:ext cx="1" cy="339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6040018-BE9B-4323-BCF4-3A3DFBE1F3FD}"/>
              </a:ext>
            </a:extLst>
          </p:cNvPr>
          <p:cNvCxnSpPr>
            <a:stCxn id="6" idx="3"/>
            <a:endCxn id="12" idx="1"/>
          </p:cNvCxnSpPr>
          <p:nvPr/>
        </p:nvCxnSpPr>
        <p:spPr>
          <a:xfrm>
            <a:off x="4285779" y="2490933"/>
            <a:ext cx="56476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548C9B5-1B73-4603-B9F3-819CB388E35E}"/>
              </a:ext>
            </a:extLst>
          </p:cNvPr>
          <p:cNvCxnSpPr>
            <a:stCxn id="12" idx="3"/>
            <a:endCxn id="7" idx="1"/>
          </p:cNvCxnSpPr>
          <p:nvPr/>
        </p:nvCxnSpPr>
        <p:spPr>
          <a:xfrm>
            <a:off x="6009837" y="2490933"/>
            <a:ext cx="1153218" cy="6936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17D71D4-CAD0-43E4-949F-BC1234B5C8BC}"/>
              </a:ext>
            </a:extLst>
          </p:cNvPr>
          <p:cNvSpPr txBox="1"/>
          <p:nvPr/>
        </p:nvSpPr>
        <p:spPr>
          <a:xfrm>
            <a:off x="991327" y="4204012"/>
            <a:ext cx="954107" cy="369332"/>
          </a:xfrm>
          <a:prstGeom prst="rect">
            <a:avLst/>
          </a:prstGeom>
          <a:noFill/>
          <a:ln>
            <a:solidFill>
              <a:srgbClr val="0085C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Particle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18CAF90-B58F-4FB5-97B7-0D5599A0448F}"/>
              </a:ext>
            </a:extLst>
          </p:cNvPr>
          <p:cNvSpPr txBox="1"/>
          <p:nvPr/>
        </p:nvSpPr>
        <p:spPr>
          <a:xfrm>
            <a:off x="2384986" y="3495414"/>
            <a:ext cx="1877437" cy="369332"/>
          </a:xfrm>
          <a:prstGeom prst="rect">
            <a:avLst/>
          </a:prstGeom>
          <a:noFill/>
          <a:ln>
            <a:solidFill>
              <a:srgbClr val="0085C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RNG (96bits/</a:t>
            </a:r>
            <a:r>
              <a:rPr lang="en-US" dirty="0" err="1"/>
              <a:t>clk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9DA5AE5-B39F-4606-AF22-C1DD58D5BC0C}"/>
              </a:ext>
            </a:extLst>
          </p:cNvPr>
          <p:cNvSpPr txBox="1"/>
          <p:nvPr/>
        </p:nvSpPr>
        <p:spPr>
          <a:xfrm>
            <a:off x="2346515" y="4204012"/>
            <a:ext cx="1954381" cy="369332"/>
          </a:xfrm>
          <a:prstGeom prst="rect">
            <a:avLst/>
          </a:prstGeom>
          <a:noFill/>
          <a:ln>
            <a:solidFill>
              <a:srgbClr val="0085C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Particle simulator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C50D8D0-6757-4179-9D6A-0D203B4EC662}"/>
              </a:ext>
            </a:extLst>
          </p:cNvPr>
          <p:cNvSpPr txBox="1"/>
          <p:nvPr/>
        </p:nvSpPr>
        <p:spPr>
          <a:xfrm>
            <a:off x="4865662" y="4204012"/>
            <a:ext cx="1159292" cy="369332"/>
          </a:xfrm>
          <a:prstGeom prst="rect">
            <a:avLst/>
          </a:prstGeom>
          <a:noFill/>
          <a:ln>
            <a:solidFill>
              <a:srgbClr val="0085CA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Raw data</a:t>
            </a: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6DC828E-E297-47E8-A05F-0BA4FA859B8E}"/>
              </a:ext>
            </a:extLst>
          </p:cNvPr>
          <p:cNvCxnSpPr>
            <a:stCxn id="29" idx="3"/>
            <a:endCxn id="31" idx="1"/>
          </p:cNvCxnSpPr>
          <p:nvPr/>
        </p:nvCxnSpPr>
        <p:spPr>
          <a:xfrm>
            <a:off x="1945434" y="4388678"/>
            <a:ext cx="40108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F5FA777-DF03-4C0F-B2A3-AEA472AD0597}"/>
              </a:ext>
            </a:extLst>
          </p:cNvPr>
          <p:cNvCxnSpPr>
            <a:stCxn id="30" idx="2"/>
            <a:endCxn id="31" idx="0"/>
          </p:cNvCxnSpPr>
          <p:nvPr/>
        </p:nvCxnSpPr>
        <p:spPr>
          <a:xfrm>
            <a:off x="3323705" y="3864746"/>
            <a:ext cx="1" cy="339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D9EC00F-84BB-4544-A60E-B3E91C7BEF02}"/>
              </a:ext>
            </a:extLst>
          </p:cNvPr>
          <p:cNvCxnSpPr>
            <a:stCxn id="31" idx="3"/>
            <a:endCxn id="32" idx="1"/>
          </p:cNvCxnSpPr>
          <p:nvPr/>
        </p:nvCxnSpPr>
        <p:spPr>
          <a:xfrm>
            <a:off x="4300896" y="4388678"/>
            <a:ext cx="56476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5A60492-D60F-4551-8202-BF29F9EE231A}"/>
              </a:ext>
            </a:extLst>
          </p:cNvPr>
          <p:cNvCxnSpPr>
            <a:stCxn id="32" idx="3"/>
            <a:endCxn id="7" idx="1"/>
          </p:cNvCxnSpPr>
          <p:nvPr/>
        </p:nvCxnSpPr>
        <p:spPr>
          <a:xfrm flipV="1">
            <a:off x="6024954" y="3184617"/>
            <a:ext cx="1138101" cy="12040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4516603-73BA-4EE0-AE13-D55E00B081BE}"/>
              </a:ext>
            </a:extLst>
          </p:cNvPr>
          <p:cNvSpPr txBox="1"/>
          <p:nvPr/>
        </p:nvSpPr>
        <p:spPr>
          <a:xfrm>
            <a:off x="6472469" y="141491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CPU</a:t>
            </a:r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AC0B51-ACED-40F4-9DFC-EF28FCE4CDF5}"/>
              </a:ext>
            </a:extLst>
          </p:cNvPr>
          <p:cNvSpPr txBox="1"/>
          <p:nvPr/>
        </p:nvSpPr>
        <p:spPr>
          <a:xfrm>
            <a:off x="5685622" y="142667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FPGA</a:t>
            </a:r>
            <a:endParaRPr lang="en-GB" dirty="0"/>
          </a:p>
        </p:txBody>
      </p:sp>
      <p:sp>
        <p:nvSpPr>
          <p:cNvPr id="39" name="Left Brace 38">
            <a:extLst>
              <a:ext uri="{FF2B5EF4-FFF2-40B4-BE49-F238E27FC236}">
                <a16:creationId xmlns:a16="http://schemas.microsoft.com/office/drawing/2014/main" id="{B76B91DF-AA9C-487B-A71D-993237627F9F}"/>
              </a:ext>
            </a:extLst>
          </p:cNvPr>
          <p:cNvSpPr/>
          <p:nvPr/>
        </p:nvSpPr>
        <p:spPr>
          <a:xfrm>
            <a:off x="540192" y="1566936"/>
            <a:ext cx="572869" cy="307071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2682B6F-FC67-4FD8-8927-1D3C5BDA9F89}"/>
              </a:ext>
            </a:extLst>
          </p:cNvPr>
          <p:cNvSpPr txBox="1"/>
          <p:nvPr/>
        </p:nvSpPr>
        <p:spPr>
          <a:xfrm rot="16200000">
            <a:off x="-609811" y="2853286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Parallel instances</a:t>
            </a:r>
            <a:endParaRPr lang="en-GB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A8DE412A-503F-4D94-BA9F-B0D4C1D174C7}"/>
              </a:ext>
            </a:extLst>
          </p:cNvPr>
          <p:cNvSpPr/>
          <p:nvPr/>
        </p:nvSpPr>
        <p:spPr>
          <a:xfrm>
            <a:off x="3267013" y="2831790"/>
            <a:ext cx="89137" cy="805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FFE3DCC-2681-490F-A79C-214B3B90241D}"/>
              </a:ext>
            </a:extLst>
          </p:cNvPr>
          <p:cNvSpPr/>
          <p:nvPr/>
        </p:nvSpPr>
        <p:spPr>
          <a:xfrm>
            <a:off x="3267013" y="3031954"/>
            <a:ext cx="89137" cy="805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981AB59-6B7C-478B-8553-18F22D426481}"/>
              </a:ext>
            </a:extLst>
          </p:cNvPr>
          <p:cNvSpPr/>
          <p:nvPr/>
        </p:nvSpPr>
        <p:spPr>
          <a:xfrm>
            <a:off x="3264018" y="3225519"/>
            <a:ext cx="89137" cy="805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840C968-0216-427F-86A7-56C444D38BD6}"/>
              </a:ext>
            </a:extLst>
          </p:cNvPr>
          <p:cNvSpPr/>
          <p:nvPr/>
        </p:nvSpPr>
        <p:spPr>
          <a:xfrm>
            <a:off x="883296" y="1479297"/>
            <a:ext cx="5350598" cy="1434285"/>
          </a:xfrm>
          <a:prstGeom prst="rect">
            <a:avLst/>
          </a:prstGeom>
          <a:noFill/>
          <a:ln w="12700">
            <a:solidFill>
              <a:srgbClr val="9D9D9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1801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CED51-1B69-40D7-BF8D-B02D0CC1B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Measurement results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94FB5-12D8-4C4D-8787-C2D17F053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54428"/>
            <a:ext cx="8229600" cy="2613435"/>
          </a:xfrm>
        </p:spPr>
        <p:txBody>
          <a:bodyPr vert="horz" lIns="0" tIns="0" rIns="0" bIns="0" rtlCol="0" anchor="t">
            <a:noAutofit/>
          </a:bodyPr>
          <a:lstStyle/>
          <a:p>
            <a:pPr>
              <a:buNone/>
            </a:pPr>
            <a:r>
              <a:rPr lang="en-US" dirty="0"/>
              <a:t>Parallelism = 15</a:t>
            </a:r>
          </a:p>
          <a:p>
            <a:pPr marL="400050" lvl="1" indent="0">
              <a:buNone/>
            </a:pPr>
            <a:r>
              <a:rPr lang="en-US" dirty="0"/>
              <a:t>DSP utilization = 1904 (27%)</a:t>
            </a:r>
          </a:p>
          <a:p>
            <a:pPr marL="400050" lvl="1" indent="0">
              <a:buNone/>
            </a:pPr>
            <a:r>
              <a:rPr lang="en-US" dirty="0"/>
              <a:t>On-chip memory requirement = 300Mb (86%) (scheduling overhead)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Higher parallelism could limit the achievable clock frequency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947D39-D636-4F86-92BC-13AAC5E4C0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771ADF-44BC-400B-AC0D-29DE55F4A6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A3506-9EA9-40DA-8B29-B3EF607C9F5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14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53263FF-8130-4822-AEEF-CF589AA513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vert="horz" lIns="0" tIns="0" rIns="0" bIns="0" rtlCol="0" anchor="t">
            <a:noAutofit/>
          </a:bodyPr>
          <a:lstStyle/>
          <a:p>
            <a:endParaRPr lang="en-GB" dirty="0">
              <a:latin typeface="Merriweather Sans"/>
            </a:endParaRPr>
          </a:p>
        </p:txBody>
      </p:sp>
    </p:spTree>
    <p:extLst>
      <p:ext uri="{BB962C8B-B14F-4D97-AF65-F5344CB8AC3E}">
        <p14:creationId xmlns:p14="http://schemas.microsoft.com/office/powerpoint/2010/main" val="35949510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7FAD39-CCB6-4721-959B-81EAA4F2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 vert="horz" lIns="0" tIns="45720" rIns="0" bIns="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Test configurations</a:t>
            </a:r>
            <a:endParaRPr lang="en-GB" dirty="0"/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2ACF9D25-D92B-4679-AC7C-D05D9877D7C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199" y="1759936"/>
            <a:ext cx="7662289" cy="2613435"/>
          </a:xfrm>
        </p:spPr>
        <p:txBody>
          <a:bodyPr vert="horz" lIns="0" tIns="0" rIns="0" bIns="0" rtlCol="0">
            <a:normAutofit/>
          </a:bodyPr>
          <a:lstStyle/>
          <a:p>
            <a:pPr marL="57150" indent="0">
              <a:buNone/>
            </a:pPr>
            <a:r>
              <a:rPr lang="en-US" altLang="en-US" dirty="0"/>
              <a:t>Hardware:</a:t>
            </a:r>
          </a:p>
          <a:p>
            <a:pPr indent="-285750"/>
            <a:r>
              <a:rPr lang="en-US" altLang="en-US" dirty="0"/>
              <a:t>AMD Ryzen 5900x 12-cores 3.7GHz (4.8GHz) CPU</a:t>
            </a:r>
          </a:p>
          <a:p>
            <a:pPr indent="-285750"/>
            <a:r>
              <a:rPr lang="en-US" altLang="en-US" dirty="0"/>
              <a:t>Xilinx's </a:t>
            </a:r>
            <a:r>
              <a:rPr lang="en-US" altLang="en-US" dirty="0" err="1"/>
              <a:t>Alveo</a:t>
            </a:r>
            <a:r>
              <a:rPr lang="en-US" altLang="en-US" dirty="0"/>
              <a:t> U200 Data Center accelerator card Xilinx VU9P FPGA</a:t>
            </a:r>
          </a:p>
          <a:p>
            <a:pPr indent="-285750"/>
            <a:endParaRPr lang="en-US" altLang="en-US" dirty="0"/>
          </a:p>
          <a:p>
            <a:pPr marL="57150" indent="0">
              <a:buNone/>
            </a:pPr>
            <a:r>
              <a:rPr lang="en-US" altLang="en-US" dirty="0"/>
              <a:t>Toolchain:</a:t>
            </a:r>
          </a:p>
          <a:p>
            <a:pPr indent="-285750"/>
            <a:r>
              <a:rPr lang="en-US" altLang="en-US" dirty="0" err="1"/>
              <a:t>MaxCompiler</a:t>
            </a:r>
            <a:r>
              <a:rPr lang="en-US" altLang="en-US" dirty="0"/>
              <a:t> 2021.1</a:t>
            </a:r>
          </a:p>
          <a:p>
            <a:pPr indent="-285750"/>
            <a:r>
              <a:rPr lang="en-US" altLang="en-US" dirty="0" err="1"/>
              <a:t>Vivado</a:t>
            </a:r>
            <a:r>
              <a:rPr lang="en-US" altLang="en-US" dirty="0"/>
              <a:t> 2019.2</a:t>
            </a:r>
          </a:p>
          <a:p>
            <a:pPr indent="-285750"/>
            <a:r>
              <a:rPr lang="en-US" altLang="en-US" dirty="0"/>
              <a:t>OpenMP</a:t>
            </a:r>
          </a:p>
          <a:p>
            <a:pPr marL="57150" indent="0">
              <a:buNone/>
            </a:pPr>
            <a:endParaRPr lang="en-US" altLang="en-US" dirty="0"/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E6EF53D2-8080-4CA4-B6BE-341D77B749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3925" y="497144"/>
            <a:ext cx="2132875" cy="234218"/>
          </a:xfrm>
        </p:spPr>
        <p:txBody>
          <a:bodyPr/>
          <a:lstStyle/>
          <a:p>
            <a:endParaRPr lang="en-US"/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237A32A8-7A19-4F1B-876D-7C12B3DE7D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39941" y="738262"/>
            <a:ext cx="1446859" cy="192881"/>
          </a:xfrm>
        </p:spPr>
        <p:txBody>
          <a:bodyPr/>
          <a:lstStyle/>
          <a:p>
            <a:endParaRPr 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9E80AB0-4044-4BC1-AF1F-7593CCCF985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600"/>
              </a:spcAft>
            </a:pPr>
            <a:fld id="{F8C9B2E9-A7AA-4DBA-A931-8BEC0D2CF43E}" type="slidenum">
              <a:rPr lang="en-GB" alt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>
                <a:spcAft>
                  <a:spcPts val="600"/>
                </a:spcAft>
              </a:pPr>
              <a:t>15</a:t>
            </a:fld>
            <a:endParaRPr lang="en-GB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65" name="TextBox 5">
            <a:extLst>
              <a:ext uri="{FF2B5EF4-FFF2-40B4-BE49-F238E27FC236}">
                <a16:creationId xmlns:a16="http://schemas.microsoft.com/office/drawing/2014/main" id="{89FA6CA4-F3EE-4312-A1A1-A3202E4C7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43239"/>
            <a:ext cx="7732835" cy="2147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endParaRPr lang="en-US" altLang="en-US" sz="700" dirty="0">
              <a:solidFill>
                <a:srgbClr val="9D9D9D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1469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7FAD39-CCB6-4721-959B-81EAA4F2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 vert="horz" lIns="0" tIns="45720" rIns="0" bIns="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Test configurations (continued)</a:t>
            </a:r>
            <a:endParaRPr lang="en-GB" dirty="0"/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2ACF9D25-D92B-4679-AC7C-D05D9877D7C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199" y="1759936"/>
            <a:ext cx="7662289" cy="2613435"/>
          </a:xfrm>
        </p:spPr>
        <p:txBody>
          <a:bodyPr vert="horz" lIns="0" tIns="0" rIns="0" bIns="0" rtlCol="0" anchor="t">
            <a:normAutofit/>
          </a:bodyPr>
          <a:lstStyle/>
          <a:p>
            <a:pPr marL="57150" indent="0">
              <a:buNone/>
            </a:pPr>
            <a:r>
              <a:rPr lang="en-US" altLang="en-US" dirty="0"/>
              <a:t>Simulation configuration:</a:t>
            </a:r>
          </a:p>
          <a:p>
            <a:pPr indent="-285750"/>
            <a:r>
              <a:rPr lang="en-US" altLang="en-US" dirty="0"/>
              <a:t>100M histories</a:t>
            </a:r>
          </a:p>
          <a:p>
            <a:pPr indent="-285750"/>
            <a:r>
              <a:rPr lang="en-US" altLang="en-US" dirty="0"/>
              <a:t>6 MeV beam</a:t>
            </a:r>
          </a:p>
          <a:p>
            <a:pPr indent="-285750"/>
            <a:r>
              <a:rPr lang="en-US" altLang="en-US" dirty="0"/>
              <a:t>Water</a:t>
            </a:r>
          </a:p>
          <a:p>
            <a:pPr marL="57150" indent="0">
              <a:buNone/>
            </a:pPr>
            <a:endParaRPr lang="en-US" altLang="en-US" dirty="0"/>
          </a:p>
          <a:p>
            <a:pPr marL="57150" indent="0">
              <a:buNone/>
            </a:pPr>
            <a:r>
              <a:rPr lang="en-US" altLang="en-US"/>
              <a:t>The FPGA clock frequency was limited to 200MHz</a:t>
            </a:r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E6EF53D2-8080-4CA4-B6BE-341D77B749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3925" y="497144"/>
            <a:ext cx="2132875" cy="234218"/>
          </a:xfrm>
        </p:spPr>
        <p:txBody>
          <a:bodyPr/>
          <a:lstStyle/>
          <a:p>
            <a:endParaRPr lang="en-US"/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237A32A8-7A19-4F1B-876D-7C12B3DE7D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39941" y="738262"/>
            <a:ext cx="1446859" cy="192881"/>
          </a:xfrm>
        </p:spPr>
        <p:txBody>
          <a:bodyPr/>
          <a:lstStyle/>
          <a:p>
            <a:endParaRPr 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9E80AB0-4044-4BC1-AF1F-7593CCCF985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600"/>
              </a:spcAft>
            </a:pPr>
            <a:fld id="{F8C9B2E9-A7AA-4DBA-A931-8BEC0D2CF43E}" type="slidenum">
              <a:rPr lang="en-GB" alt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>
                <a:spcAft>
                  <a:spcPts val="600"/>
                </a:spcAft>
              </a:pPr>
              <a:t>16</a:t>
            </a:fld>
            <a:endParaRPr lang="en-GB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65" name="TextBox 5">
            <a:extLst>
              <a:ext uri="{FF2B5EF4-FFF2-40B4-BE49-F238E27FC236}">
                <a16:creationId xmlns:a16="http://schemas.microsoft.com/office/drawing/2014/main" id="{89FA6CA4-F3EE-4312-A1A1-A3202E4C7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43239"/>
            <a:ext cx="7732835" cy="2147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endParaRPr lang="en-US" altLang="en-US" sz="700" dirty="0">
              <a:solidFill>
                <a:srgbClr val="9D9D9D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55854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7FAD39-CCB6-4721-959B-81EAA4F2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 vert="horz" lIns="0" tIns="45720" rIns="0" bIns="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Histograms</a:t>
            </a:r>
            <a:endParaRPr lang="en-GB" dirty="0"/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E6EF53D2-8080-4CA4-B6BE-341D77B749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3925" y="497144"/>
            <a:ext cx="2132875" cy="234218"/>
          </a:xfrm>
        </p:spPr>
        <p:txBody>
          <a:bodyPr/>
          <a:lstStyle/>
          <a:p>
            <a:endParaRPr lang="en-US"/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237A32A8-7A19-4F1B-876D-7C12B3DE7D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39941" y="738262"/>
            <a:ext cx="1446859" cy="192881"/>
          </a:xfrm>
        </p:spPr>
        <p:txBody>
          <a:bodyPr/>
          <a:lstStyle/>
          <a:p>
            <a:endParaRPr 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9E80AB0-4044-4BC1-AF1F-7593CCCF985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600"/>
              </a:spcAft>
            </a:pPr>
            <a:fld id="{F8C9B2E9-A7AA-4DBA-A931-8BEC0D2CF43E}" type="slidenum">
              <a:rPr lang="en-GB" alt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>
                <a:spcAft>
                  <a:spcPts val="600"/>
                </a:spcAft>
              </a:pPr>
              <a:t>17</a:t>
            </a:fld>
            <a:endParaRPr lang="en-GB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BD7F65-D9A1-4EFA-BEC2-98842381D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73" y="1629075"/>
            <a:ext cx="2775145" cy="1972698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BED19A7-F5B3-4E38-842B-447E9BD929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1403" y="3896467"/>
            <a:ext cx="7618328" cy="424150"/>
          </a:xfrm>
        </p:spPr>
        <p:txBody>
          <a:bodyPr vert="horz" lIns="0" tIns="0" rIns="0" bIns="0" rtlCol="0" anchor="t">
            <a:normAutofit/>
          </a:bodyPr>
          <a:lstStyle/>
          <a:p>
            <a:pPr marL="57150" indent="0">
              <a:buNone/>
            </a:pPr>
            <a:r>
              <a:rPr lang="en-US" altLang="en-US"/>
              <a:t>It passes a KS-test</a:t>
            </a:r>
            <a:endParaRPr lang="it-IT"/>
          </a:p>
        </p:txBody>
      </p:sp>
      <p:pic>
        <p:nvPicPr>
          <p:cNvPr id="5" name="Immagine 5">
            <a:extLst>
              <a:ext uri="{FF2B5EF4-FFF2-40B4-BE49-F238E27FC236}">
                <a16:creationId xmlns:a16="http://schemas.microsoft.com/office/drawing/2014/main" id="{449FE519-E5D1-4320-A0AC-72A8C2530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9678" y="1703360"/>
            <a:ext cx="2694841" cy="1859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0898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7FAD39-CCB6-4721-959B-81EAA4F2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 vert="horz" lIns="0" tIns="45720" rIns="0" bIns="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Performance measurements</a:t>
            </a:r>
            <a:endParaRPr lang="en-GB" dirty="0"/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2ACF9D25-D92B-4679-AC7C-D05D9877D7C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199" y="1759936"/>
            <a:ext cx="8145865" cy="2613435"/>
          </a:xfrm>
        </p:spPr>
        <p:txBody>
          <a:bodyPr vert="horz" lIns="0" tIns="0" rIns="0" bIns="0" rtlCol="0" anchor="t">
            <a:normAutofit fontScale="92500" lnSpcReduction="10000"/>
          </a:bodyPr>
          <a:lstStyle/>
          <a:p>
            <a:pPr marL="57150" indent="0">
              <a:buNone/>
            </a:pPr>
            <a:r>
              <a:rPr lang="en-US" altLang="en-US" dirty="0"/>
              <a:t>The FPGA accelerated version is:</a:t>
            </a:r>
          </a:p>
          <a:p>
            <a:pPr indent="-285750"/>
            <a:r>
              <a:rPr lang="en-US" altLang="en-US" dirty="0">
                <a:solidFill>
                  <a:schemeClr val="accent1"/>
                </a:solidFill>
              </a:rPr>
              <a:t>270x</a:t>
            </a:r>
            <a:r>
              <a:rPr lang="en-US" altLang="en-US" dirty="0"/>
              <a:t> faster than an optimized single-core implementation</a:t>
            </a:r>
          </a:p>
          <a:p>
            <a:pPr indent="-285750"/>
            <a:r>
              <a:rPr lang="en-US" altLang="en-US" dirty="0">
                <a:solidFill>
                  <a:schemeClr val="accent1"/>
                </a:solidFill>
              </a:rPr>
              <a:t>110x</a:t>
            </a:r>
            <a:r>
              <a:rPr lang="en-US" altLang="en-US" dirty="0"/>
              <a:t> faster than multi-core implementation (12-cores)</a:t>
            </a:r>
            <a:endParaRPr lang="en-US" dirty="0"/>
          </a:p>
          <a:p>
            <a:pPr indent="-285750"/>
            <a:r>
              <a:rPr lang="en-US" altLang="en-US" dirty="0">
                <a:solidFill>
                  <a:schemeClr val="accent1"/>
                </a:solidFill>
              </a:rPr>
              <a:t>10x</a:t>
            </a:r>
            <a:r>
              <a:rPr lang="en-US" altLang="en-US" dirty="0"/>
              <a:t> cost-equivalent speedup</a:t>
            </a:r>
          </a:p>
          <a:p>
            <a:pPr indent="-285750"/>
            <a:endParaRPr lang="en-US" altLang="en-US" dirty="0"/>
          </a:p>
          <a:p>
            <a:pPr marL="57150" indent="0">
              <a:buNone/>
            </a:pPr>
            <a:r>
              <a:rPr lang="en-US" altLang="en-US" dirty="0"/>
              <a:t>The theoretical 128x does not account for overhead and CPU data aggregation </a:t>
            </a:r>
          </a:p>
          <a:p>
            <a:pPr marL="57150" indent="0">
              <a:buNone/>
            </a:pPr>
            <a:endParaRPr lang="en-US" altLang="en-US" dirty="0"/>
          </a:p>
          <a:p>
            <a:pPr marL="57150" indent="0">
              <a:buNone/>
            </a:pPr>
            <a:r>
              <a:rPr lang="en-US" altLang="en-US" dirty="0"/>
              <a:t>Using </a:t>
            </a:r>
            <a:r>
              <a:rPr lang="en-US" altLang="en-US" dirty="0" err="1"/>
              <a:t>MaxCompiler</a:t>
            </a:r>
            <a:r>
              <a:rPr lang="en-US" altLang="en-US" dirty="0"/>
              <a:t> the architecture achieves 300Mhz resulting in a </a:t>
            </a:r>
          </a:p>
          <a:p>
            <a:pPr marL="57150" indent="0">
              <a:buNone/>
            </a:pPr>
            <a:r>
              <a:rPr lang="en-US" altLang="en-US" dirty="0"/>
              <a:t>160x speedup</a:t>
            </a:r>
            <a:endParaRPr lang="en-US" dirty="0"/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E6EF53D2-8080-4CA4-B6BE-341D77B749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3925" y="497144"/>
            <a:ext cx="2132875" cy="234218"/>
          </a:xfrm>
        </p:spPr>
        <p:txBody>
          <a:bodyPr/>
          <a:lstStyle/>
          <a:p>
            <a:endParaRPr lang="en-US"/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237A32A8-7A19-4F1B-876D-7C12B3DE7D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39941" y="738262"/>
            <a:ext cx="1446859" cy="192881"/>
          </a:xfrm>
        </p:spPr>
        <p:txBody>
          <a:bodyPr/>
          <a:lstStyle/>
          <a:p>
            <a:endParaRPr 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9E80AB0-4044-4BC1-AF1F-7593CCCF985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600"/>
              </a:spcAft>
            </a:pPr>
            <a:fld id="{F8C9B2E9-A7AA-4DBA-A931-8BEC0D2CF43E}" type="slidenum">
              <a:rPr lang="en-GB" alt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>
                <a:spcAft>
                  <a:spcPts val="600"/>
                </a:spcAft>
              </a:pPr>
              <a:t>18</a:t>
            </a:fld>
            <a:endParaRPr lang="en-GB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65" name="TextBox 5">
            <a:extLst>
              <a:ext uri="{FF2B5EF4-FFF2-40B4-BE49-F238E27FC236}">
                <a16:creationId xmlns:a16="http://schemas.microsoft.com/office/drawing/2014/main" id="{89FA6CA4-F3EE-4312-A1A1-A3202E4C7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43239"/>
            <a:ext cx="7732835" cy="2147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endParaRPr lang="en-US" altLang="en-US" sz="700" dirty="0">
              <a:solidFill>
                <a:srgbClr val="9D9D9D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483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7FAD39-CCB6-4721-959B-81EAA4F2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 vert="horz" lIns="0" tIns="45720" rIns="0" bIns="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Performance measurements</a:t>
            </a:r>
            <a:endParaRPr lang="en-GB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2C7F6ACF-6CC5-49B8-8EBD-4C8C4BA65CB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700686" y="1681386"/>
          <a:ext cx="4814663" cy="277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E6EF53D2-8080-4CA4-B6BE-341D77B749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3925" y="497144"/>
            <a:ext cx="2132875" cy="234218"/>
          </a:xfrm>
        </p:spPr>
        <p:txBody>
          <a:bodyPr/>
          <a:lstStyle/>
          <a:p>
            <a:endParaRPr lang="en-US"/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237A32A8-7A19-4F1B-876D-7C12B3DE7D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39941" y="738262"/>
            <a:ext cx="1446859" cy="192881"/>
          </a:xfrm>
        </p:spPr>
        <p:txBody>
          <a:bodyPr/>
          <a:lstStyle/>
          <a:p>
            <a:endParaRPr 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9E80AB0-4044-4BC1-AF1F-7593CCCF985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600"/>
              </a:spcAft>
            </a:pPr>
            <a:fld id="{F8C9B2E9-A7AA-4DBA-A931-8BEC0D2CF43E}" type="slidenum">
              <a:rPr lang="en-GB" alt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>
                <a:spcAft>
                  <a:spcPts val="600"/>
                </a:spcAft>
              </a:pPr>
              <a:t>19</a:t>
            </a:fld>
            <a:endParaRPr lang="en-GB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65" name="TextBox 5">
            <a:extLst>
              <a:ext uri="{FF2B5EF4-FFF2-40B4-BE49-F238E27FC236}">
                <a16:creationId xmlns:a16="http://schemas.microsoft.com/office/drawing/2014/main" id="{89FA6CA4-F3EE-4312-A1A1-A3202E4C7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43239"/>
            <a:ext cx="7732835" cy="2147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endParaRPr lang="en-US" altLang="en-US" sz="700" dirty="0">
              <a:solidFill>
                <a:srgbClr val="9D9D9D"/>
              </a:solidFill>
              <a:latin typeface="Arial"/>
              <a:ea typeface="+mn-ea"/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36322AD-40C3-4F05-88EF-12E1F2F5ACFE}"/>
                  </a:ext>
                </a:extLst>
              </p:cNvPr>
              <p:cNvSpPr txBox="1"/>
              <p:nvPr/>
            </p:nvSpPr>
            <p:spPr>
              <a:xfrm>
                <a:off x="373420" y="2192644"/>
                <a:ext cx="3198006" cy="1514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Parallel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𝑠𝑒𝑞𝑢𝑒𝑛𝑡𝑖𝑎𝑙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𝑡𝑖𝑚𝑒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𝑝𝑎𝑟𝑎𝑙𝑙𝑒𝑙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𝑡𝑖𝑚𝑒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FPGA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𝑝𝑎𝑟𝑎𝑙𝑙𝑒𝑙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𝑡𝑖𝑚𝑒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𝐹𝑃𝐺𝐴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𝑡𝑖𝑚𝑒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36322AD-40C3-4F05-88EF-12E1F2F5AC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420" y="2192644"/>
                <a:ext cx="3198006" cy="15145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723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9A236-19E0-4EFD-AC52-1DB6B744B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me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3F3406-A860-45C4-AC36-6CA3468639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A54B3A-6B39-4775-8711-024BBD541A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D3DCF-7B72-48BA-892D-8517606B7DF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2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0D98515-7AF1-4A49-B7DC-90C07E8F9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61238B-7177-417E-8717-8CC555565B55}"/>
              </a:ext>
            </a:extLst>
          </p:cNvPr>
          <p:cNvSpPr txBox="1"/>
          <p:nvPr/>
        </p:nvSpPr>
        <p:spPr>
          <a:xfrm>
            <a:off x="457200" y="1653109"/>
            <a:ext cx="60514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rial" panose="020B0604020202020204" pitchFamily="34" charset="0"/>
              </a:rPr>
              <a:t>M.Sc. in Computer Science and Networking Scuola superiore Sant’Anna &amp; Università di Pisa</a:t>
            </a:r>
            <a:endParaRPr lang="en-US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CERN </a:t>
            </a:r>
            <a:r>
              <a:rPr lang="en-US" dirty="0" err="1"/>
              <a:t>OpenLab</a:t>
            </a:r>
            <a:r>
              <a:rPr lang="en-US" dirty="0"/>
              <a:t> Summer student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Research Software Engineer, </a:t>
            </a:r>
            <a:r>
              <a:rPr lang="en-GB" dirty="0" err="1">
                <a:latin typeface="arial" panose="020B0604020202020204" pitchFamily="34" charset="0"/>
              </a:rPr>
              <a:t>Maxeler</a:t>
            </a:r>
            <a:r>
              <a:rPr lang="en-GB" dirty="0">
                <a:latin typeface="arial" panose="020B0604020202020204" pitchFamily="34" charset="0"/>
              </a:rPr>
              <a:t> Technologies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Ph.D. </a:t>
            </a:r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</a:rPr>
              <a:t>Student, </a:t>
            </a:r>
            <a:r>
              <a:rPr lang="en-GB" dirty="0">
                <a:solidFill>
                  <a:schemeClr val="accent1"/>
                </a:solidFill>
                <a:latin typeface="Arial" panose="020B0604020202020204" pitchFamily="34" charset="0"/>
                <a:hlinkClick r:id="rId2"/>
              </a:rPr>
              <a:t>Custom Computing research group</a:t>
            </a:r>
            <a:r>
              <a:rPr lang="en-GB" b="0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, Imperial College London, Supervisor Prof. Wayne Luk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accent1"/>
                </a:solidFill>
                <a:effectLst/>
                <a:latin typeface="Segoe UI" panose="020B0502040204020203" pitchFamily="34" charset="0"/>
              </a:rPr>
              <a:t>Member of Imperial College CMS group</a:t>
            </a:r>
            <a:endParaRPr lang="en-GB" b="0" i="0" dirty="0">
              <a:solidFill>
                <a:schemeClr val="accent1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Associate Ph.D. Student, The Institute of Cancer Research, London</a:t>
            </a:r>
            <a:endParaRPr lang="en-GB" dirty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9" name="Picture 8" descr="A person in a suit&#10;&#10;Description automatically generated with medium confidence">
            <a:extLst>
              <a:ext uri="{FF2B5EF4-FFF2-40B4-BE49-F238E27FC236}">
                <a16:creationId xmlns:a16="http://schemas.microsoft.com/office/drawing/2014/main" id="{C4E426D7-7B41-4145-B445-84B18BDE9B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b="31389"/>
          <a:stretch/>
        </p:blipFill>
        <p:spPr>
          <a:xfrm>
            <a:off x="7102350" y="1496598"/>
            <a:ext cx="1412999" cy="145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CED51-1B69-40D7-BF8D-B02D0CC1B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94FB5-12D8-4C4D-8787-C2D17F053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285750" indent="-285750"/>
            <a:r>
              <a:rPr lang="en-US" dirty="0"/>
              <a:t>FPGAs can be multiple orders of magnitude faster than CPUs and GPUs when accelerating suitable workloads</a:t>
            </a:r>
            <a:endParaRPr lang="it-IT" dirty="0"/>
          </a:p>
          <a:p>
            <a:pPr marL="285750" indent="-285750"/>
            <a:r>
              <a:rPr lang="en-US" dirty="0"/>
              <a:t>Due to their stochastic nature Monte Carlo simulations greatly benefit from FPGA acceleration</a:t>
            </a:r>
          </a:p>
          <a:p>
            <a:pPr marL="285750" indent="-285750"/>
            <a:r>
              <a:rPr lang="en-US" dirty="0"/>
              <a:t>The results shows 110x speedup compared to high-end multicore consumer CPUs</a:t>
            </a:r>
          </a:p>
          <a:p>
            <a:pPr marL="285750" indent="-285750"/>
            <a:r>
              <a:rPr lang="en-US" dirty="0"/>
              <a:t>Following a formal methodology and HLS toolchains high performance can be achieved with no previous FPGA programming experience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947D39-D636-4F86-92BC-13AAC5E4C0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771ADF-44BC-400B-AC0D-29DE55F4A6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A3506-9EA9-40DA-8B29-B3EF607C9F5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20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53263FF-8130-4822-AEEF-CF589AA513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6808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7FAD39-CCB6-4721-959B-81EAA4F2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 vert="horz" lIns="0" tIns="45720" rIns="0" bIns="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Workload selection</a:t>
            </a:r>
            <a:endParaRPr lang="en-GB" dirty="0"/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2ACF9D25-D92B-4679-AC7C-D05D9877D7C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199" y="1759936"/>
            <a:ext cx="7662289" cy="2613435"/>
          </a:xfrm>
        </p:spPr>
        <p:txBody>
          <a:bodyPr vert="horz" lIns="0" tIns="0" rIns="0" bIns="0" rtlCol="0">
            <a:normAutofit fontScale="92500" lnSpcReduction="10000"/>
          </a:bodyPr>
          <a:lstStyle/>
          <a:p>
            <a:pPr marL="57150" indent="0">
              <a:buNone/>
            </a:pPr>
            <a:r>
              <a:rPr lang="en-US" altLang="en-US" dirty="0"/>
              <a:t>Not all workloads benefits from FPGA acceleration!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FPGA have higher throughput than CPUs (and GPUs) if the workload:</a:t>
            </a:r>
          </a:p>
          <a:p>
            <a:pPr lvl="1"/>
            <a:r>
              <a:rPr lang="en-US" dirty="0"/>
              <a:t>Has many branch mispredictions</a:t>
            </a:r>
          </a:p>
          <a:p>
            <a:pPr lvl="1"/>
            <a:r>
              <a:rPr lang="en-US" dirty="0"/>
              <a:t>Has many cache faults</a:t>
            </a:r>
          </a:p>
          <a:p>
            <a:pPr lvl="1"/>
            <a:r>
              <a:rPr lang="en-US" dirty="0"/>
              <a:t>(optional) Embarrassingly parallel</a:t>
            </a:r>
          </a:p>
          <a:p>
            <a:pPr lvl="1"/>
            <a:r>
              <a:rPr lang="en-US" dirty="0"/>
              <a:t>(optional) Independency</a:t>
            </a:r>
          </a:p>
          <a:p>
            <a:pPr lvl="1"/>
            <a:endParaRPr lang="en-US" altLang="en-US" dirty="0"/>
          </a:p>
          <a:p>
            <a:pPr marL="57150" indent="0">
              <a:buNone/>
            </a:pPr>
            <a:r>
              <a:rPr lang="en-US" altLang="en-US" dirty="0"/>
              <a:t>Note: in the case of L1 trigger, latency is more important than </a:t>
            </a:r>
            <a:r>
              <a:rPr lang="en-US" dirty="0"/>
              <a:t>throughput</a:t>
            </a:r>
            <a:endParaRPr lang="en-US" altLang="en-US" dirty="0"/>
          </a:p>
          <a:p>
            <a:pPr marL="57150" indent="0">
              <a:buNone/>
            </a:pPr>
            <a:endParaRPr lang="en-US" altLang="en-US" dirty="0"/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E6EF53D2-8080-4CA4-B6BE-341D77B749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3925" y="497144"/>
            <a:ext cx="2132875" cy="234218"/>
          </a:xfrm>
        </p:spPr>
        <p:txBody>
          <a:bodyPr/>
          <a:lstStyle/>
          <a:p>
            <a:endParaRPr lang="en-US"/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237A32A8-7A19-4F1B-876D-7C12B3DE7D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39941" y="738262"/>
            <a:ext cx="1446859" cy="192881"/>
          </a:xfrm>
        </p:spPr>
        <p:txBody>
          <a:bodyPr/>
          <a:lstStyle/>
          <a:p>
            <a:endParaRPr 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9E80AB0-4044-4BC1-AF1F-7593CCCF985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600"/>
              </a:spcAft>
            </a:pPr>
            <a:fld id="{F8C9B2E9-A7AA-4DBA-A931-8BEC0D2CF43E}" type="slidenum">
              <a:rPr lang="en-GB" alt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>
                <a:spcAft>
                  <a:spcPts val="600"/>
                </a:spcAft>
              </a:pPr>
              <a:t>21</a:t>
            </a:fld>
            <a:endParaRPr lang="en-GB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65" name="TextBox 5">
            <a:extLst>
              <a:ext uri="{FF2B5EF4-FFF2-40B4-BE49-F238E27FC236}">
                <a16:creationId xmlns:a16="http://schemas.microsoft.com/office/drawing/2014/main" id="{89FA6CA4-F3EE-4312-A1A1-A3202E4C7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43239"/>
            <a:ext cx="7732835" cy="2147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endParaRPr lang="en-US" altLang="en-US" sz="700" dirty="0">
              <a:solidFill>
                <a:srgbClr val="9D9D9D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47546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7FAD39-CCB6-4721-959B-81EAA4F2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551" y="1330650"/>
            <a:ext cx="8229600" cy="2663589"/>
          </a:xfrm>
        </p:spPr>
        <p:txBody>
          <a:bodyPr vert="horz" lIns="0" tIns="45720" rIns="0" bIns="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dirty="0"/>
              <a:t>Monte Carlo</a:t>
            </a:r>
            <a:endParaRPr lang="en-GB" sz="4400" dirty="0"/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E6EF53D2-8080-4CA4-B6BE-341D77B749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3925" y="497144"/>
            <a:ext cx="2132875" cy="234218"/>
          </a:xfrm>
        </p:spPr>
        <p:txBody>
          <a:bodyPr/>
          <a:lstStyle/>
          <a:p>
            <a:endParaRPr lang="en-US"/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237A32A8-7A19-4F1B-876D-7C12B3DE7D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39941" y="738262"/>
            <a:ext cx="1446859" cy="192881"/>
          </a:xfrm>
        </p:spPr>
        <p:txBody>
          <a:bodyPr/>
          <a:lstStyle/>
          <a:p>
            <a:endParaRPr 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9E80AB0-4044-4BC1-AF1F-7593CCCF985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600"/>
              </a:spcAft>
            </a:pPr>
            <a:fld id="{F8C9B2E9-A7AA-4DBA-A931-8BEC0D2CF43E}" type="slidenum">
              <a:rPr lang="en-GB" alt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>
                <a:spcAft>
                  <a:spcPts val="600"/>
                </a:spcAft>
              </a:pPr>
              <a:t>22</a:t>
            </a:fld>
            <a:endParaRPr lang="en-GB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65" name="TextBox 5">
            <a:extLst>
              <a:ext uri="{FF2B5EF4-FFF2-40B4-BE49-F238E27FC236}">
                <a16:creationId xmlns:a16="http://schemas.microsoft.com/office/drawing/2014/main" id="{89FA6CA4-F3EE-4312-A1A1-A3202E4C7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43239"/>
            <a:ext cx="7732835" cy="2147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endParaRPr lang="en-US" altLang="en-US" sz="700" dirty="0">
              <a:solidFill>
                <a:srgbClr val="9D9D9D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14550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7FAD39-CCB6-4721-959B-81EAA4F2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 vert="horz" lIns="0" tIns="45720" rIns="0" bIns="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Minimize data storage</a:t>
            </a:r>
            <a:endParaRPr lang="en-GB" dirty="0"/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E6EF53D2-8080-4CA4-B6BE-341D77B749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3925" y="497144"/>
            <a:ext cx="2132875" cy="234218"/>
          </a:xfrm>
        </p:spPr>
        <p:txBody>
          <a:bodyPr/>
          <a:lstStyle/>
          <a:p>
            <a:endParaRPr lang="en-US"/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237A32A8-7A19-4F1B-876D-7C12B3DE7D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39941" y="738262"/>
            <a:ext cx="1446859" cy="192881"/>
          </a:xfrm>
        </p:spPr>
        <p:txBody>
          <a:bodyPr/>
          <a:lstStyle/>
          <a:p>
            <a:endParaRPr 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9E80AB0-4044-4BC1-AF1F-7593CCCF985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600"/>
              </a:spcAft>
            </a:pPr>
            <a:fld id="{F8C9B2E9-A7AA-4DBA-A931-8BEC0D2CF43E}" type="slidenum">
              <a:rPr lang="en-GB" alt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>
                <a:spcAft>
                  <a:spcPts val="600"/>
                </a:spcAft>
              </a:pPr>
              <a:t>23</a:t>
            </a:fld>
            <a:endParaRPr lang="en-GB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C6F3EC-2C62-4042-9C70-2CFD0CA7A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4700" y="1729955"/>
            <a:ext cx="4121663" cy="2569819"/>
          </a:xfrm>
          <a:prstGeom prst="rect">
            <a:avLst/>
          </a:prstGeom>
        </p:spPr>
      </p:pic>
      <p:sp>
        <p:nvSpPr>
          <p:cNvPr id="15365" name="TextBox 5">
            <a:extLst>
              <a:ext uri="{FF2B5EF4-FFF2-40B4-BE49-F238E27FC236}">
                <a16:creationId xmlns:a16="http://schemas.microsoft.com/office/drawing/2014/main" id="{89FA6CA4-F3EE-4312-A1A1-A3202E4C7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43239"/>
            <a:ext cx="7732835" cy="2147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r>
              <a:rPr lang="en-US" altLang="en-US" sz="700" dirty="0">
                <a:solidFill>
                  <a:srgbClr val="9D9D9D"/>
                </a:solidFill>
                <a:latin typeface="Arial"/>
                <a:ea typeface="+mn-ea"/>
                <a:cs typeface="Arial"/>
              </a:rPr>
              <a:t>Source:  </a:t>
            </a:r>
            <a:r>
              <a:rPr lang="en-US" altLang="en-US" sz="700" dirty="0" err="1">
                <a:solidFill>
                  <a:srgbClr val="9D9D9D"/>
                </a:solidFill>
                <a:latin typeface="Arial"/>
                <a:ea typeface="+mn-ea"/>
                <a:cs typeface="Arial"/>
              </a:rPr>
              <a:t>Kotlarchyk</a:t>
            </a:r>
            <a:r>
              <a:rPr lang="en-US" altLang="en-US" sz="700" dirty="0">
                <a:solidFill>
                  <a:srgbClr val="9D9D9D"/>
                </a:solidFill>
                <a:latin typeface="Arial"/>
                <a:ea typeface="+mn-ea"/>
                <a:cs typeface="Arial"/>
              </a:rPr>
              <a:t> M. Scattering theory. Encyclopedia of Spectroscopy and Spectrometry, 1999.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endParaRPr lang="en-US" altLang="en-US" sz="700" dirty="0">
              <a:solidFill>
                <a:srgbClr val="9D9D9D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89157D2F-A81B-4387-80FE-91E90A1A136E}"/>
              </a:ext>
            </a:extLst>
          </p:cNvPr>
          <p:cNvSpPr/>
          <p:nvPr/>
        </p:nvSpPr>
        <p:spPr>
          <a:xfrm>
            <a:off x="2608868" y="1565124"/>
            <a:ext cx="981424" cy="2734650"/>
          </a:xfrm>
          <a:prstGeom prst="cub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9F68210-4646-4679-B762-897214E3A0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03654" y="1922922"/>
            <a:ext cx="3545698" cy="221071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C55FFA9-1764-44B7-8D27-39A1A540A4A1}"/>
              </a:ext>
            </a:extLst>
          </p:cNvPr>
          <p:cNvSpPr/>
          <p:nvPr/>
        </p:nvSpPr>
        <p:spPr>
          <a:xfrm>
            <a:off x="7353166" y="1789564"/>
            <a:ext cx="944800" cy="2884015"/>
          </a:xfrm>
          <a:prstGeom prst="rect">
            <a:avLst/>
          </a:prstGeom>
          <a:noFill/>
          <a:ln w="76200"/>
          <a:scene3d>
            <a:camera prst="orthographicFront">
              <a:rot lat="2490274" lon="17858298" rev="10758329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CB2615B-AB72-4D38-8813-32B7080D2FFB}"/>
              </a:ext>
            </a:extLst>
          </p:cNvPr>
          <p:cNvCxnSpPr/>
          <p:nvPr/>
        </p:nvCxnSpPr>
        <p:spPr>
          <a:xfrm>
            <a:off x="4201551" y="3179298"/>
            <a:ext cx="120210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EC3981A-485B-4A38-ACAB-22146DB4E3CC}"/>
              </a:ext>
            </a:extLst>
          </p:cNvPr>
          <p:cNvSpPr txBox="1"/>
          <p:nvPr/>
        </p:nvSpPr>
        <p:spPr>
          <a:xfrm>
            <a:off x="4218322" y="2848171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Reduction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A60C9B-6FC6-4E38-ADE5-97ED828D5223}"/>
              </a:ext>
            </a:extLst>
          </p:cNvPr>
          <p:cNvSpPr txBox="1"/>
          <p:nvPr/>
        </p:nvSpPr>
        <p:spPr>
          <a:xfrm>
            <a:off x="2757268" y="4279939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3D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1BE8B9-109D-49C2-8AAB-D959C04E0284}"/>
              </a:ext>
            </a:extLst>
          </p:cNvPr>
          <p:cNvSpPr txBox="1"/>
          <p:nvPr/>
        </p:nvSpPr>
        <p:spPr>
          <a:xfrm>
            <a:off x="7777090" y="4265781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9653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7FAD39-CCB6-4721-959B-81EAA4F2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 vert="horz" lIns="0" tIns="45720" rIns="0" bIns="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Elastic scattering</a:t>
            </a:r>
            <a:endParaRPr lang="en-GB" dirty="0"/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2ACF9D25-D92B-4679-AC7C-D05D9877D7C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759936"/>
            <a:ext cx="4063218" cy="2613435"/>
          </a:xfrm>
        </p:spPr>
        <p:txBody>
          <a:bodyPr vert="horz" lIns="0" tIns="0" rIns="0" bIns="0" rtlCol="0">
            <a:normAutofit/>
          </a:bodyPr>
          <a:lstStyle/>
          <a:p>
            <a:pPr marL="57150" indent="0">
              <a:buNone/>
            </a:pPr>
            <a:r>
              <a:rPr lang="en-US" altLang="en-US" dirty="0"/>
              <a:t>A simulation of e-/e+ transport considering only elastic scattering as possible interactions described by scattering of spin-less e-/e+ on an exponentially screened Coulomb potential</a:t>
            </a:r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E6EF53D2-8080-4CA4-B6BE-341D77B749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3925" y="497144"/>
            <a:ext cx="2132875" cy="234218"/>
          </a:xfrm>
        </p:spPr>
        <p:txBody>
          <a:bodyPr/>
          <a:lstStyle/>
          <a:p>
            <a:endParaRPr lang="en-US"/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237A32A8-7A19-4F1B-876D-7C12B3DE7D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39941" y="738262"/>
            <a:ext cx="1446859" cy="192881"/>
          </a:xfrm>
        </p:spPr>
        <p:txBody>
          <a:bodyPr/>
          <a:lstStyle/>
          <a:p>
            <a:endParaRPr 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9E80AB0-4044-4BC1-AF1F-7593CCCF985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600"/>
              </a:spcAft>
            </a:pPr>
            <a:fld id="{F8C9B2E9-A7AA-4DBA-A931-8BEC0D2CF43E}" type="slidenum">
              <a:rPr lang="en-GB" alt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>
                <a:spcAft>
                  <a:spcPts val="600"/>
                </a:spcAft>
              </a:pPr>
              <a:t>3</a:t>
            </a:fld>
            <a:endParaRPr lang="en-GB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65" name="TextBox 5">
            <a:extLst>
              <a:ext uri="{FF2B5EF4-FFF2-40B4-BE49-F238E27FC236}">
                <a16:creationId xmlns:a16="http://schemas.microsoft.com/office/drawing/2014/main" id="{89FA6CA4-F3EE-4312-A1A1-A3202E4C7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43239"/>
            <a:ext cx="7732835" cy="2147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r>
              <a:rPr lang="en-US" altLang="en-US" sz="700" dirty="0">
                <a:solidFill>
                  <a:srgbClr val="9D9D9D"/>
                </a:solidFill>
                <a:latin typeface="Arial"/>
                <a:ea typeface="+mn-ea"/>
                <a:cs typeface="Arial"/>
              </a:rPr>
              <a:t>Source:  </a:t>
            </a:r>
            <a:r>
              <a:rPr lang="en-US" altLang="en-US" sz="700" dirty="0" err="1">
                <a:solidFill>
                  <a:srgbClr val="9D9D9D"/>
                </a:solidFill>
                <a:latin typeface="Arial"/>
                <a:ea typeface="+mn-ea"/>
                <a:cs typeface="Arial"/>
              </a:rPr>
              <a:t>Kotlarchyk</a:t>
            </a:r>
            <a:r>
              <a:rPr lang="en-US" altLang="en-US" sz="700" dirty="0">
                <a:solidFill>
                  <a:srgbClr val="9D9D9D"/>
                </a:solidFill>
                <a:latin typeface="Arial"/>
                <a:ea typeface="+mn-ea"/>
                <a:cs typeface="Arial"/>
              </a:rPr>
              <a:t> M. Scattering theory. Encyclopedia of Spectroscopy and Spectrometry, 1999.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endParaRPr lang="en-US" altLang="en-US" sz="700" dirty="0">
              <a:solidFill>
                <a:srgbClr val="9D9D9D"/>
              </a:solidFill>
              <a:latin typeface="Arial"/>
              <a:ea typeface="+mn-ea"/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C6F3EC-2C62-4042-9C70-2CFD0CA7A7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65138" y="1803551"/>
            <a:ext cx="4121663" cy="256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289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7FAD39-CCB6-4721-959B-81EAA4F2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 vert="horz" lIns="0" tIns="45720" rIns="0" bIns="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Monte Carlo Simulation</a:t>
            </a:r>
            <a:endParaRPr lang="en-GB" dirty="0"/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2ACF9D25-D92B-4679-AC7C-D05D9877D7C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445479" y="3098521"/>
            <a:ext cx="3877906" cy="917778"/>
          </a:xfrm>
        </p:spPr>
        <p:txBody>
          <a:bodyPr vert="horz" lIns="0" tIns="0" rIns="0" bIns="0" rtlCol="0">
            <a:normAutofit/>
          </a:bodyPr>
          <a:lstStyle/>
          <a:p>
            <a:pPr marL="57150" indent="0">
              <a:buNone/>
            </a:pPr>
            <a:r>
              <a:rPr lang="en-US" altLang="en-US" dirty="0"/>
              <a:t>Many particles are simulated to achieve statistical significance</a:t>
            </a:r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E6EF53D2-8080-4CA4-B6BE-341D77B749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3925" y="497144"/>
            <a:ext cx="2132875" cy="234218"/>
          </a:xfrm>
        </p:spPr>
        <p:txBody>
          <a:bodyPr/>
          <a:lstStyle/>
          <a:p>
            <a:endParaRPr lang="en-US"/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237A32A8-7A19-4F1B-876D-7C12B3DE7D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39941" y="738262"/>
            <a:ext cx="1446859" cy="192881"/>
          </a:xfrm>
        </p:spPr>
        <p:txBody>
          <a:bodyPr/>
          <a:lstStyle/>
          <a:p>
            <a:endParaRPr 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9E80AB0-4044-4BC1-AF1F-7593CCCF985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600"/>
              </a:spcAft>
            </a:pPr>
            <a:fld id="{F8C9B2E9-A7AA-4DBA-A931-8BEC0D2CF43E}" type="slidenum">
              <a:rPr lang="en-GB" alt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>
                <a:spcAft>
                  <a:spcPts val="600"/>
                </a:spcAft>
              </a:pPr>
              <a:t>4</a:t>
            </a:fld>
            <a:endParaRPr lang="en-GB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65" name="TextBox 5">
            <a:extLst>
              <a:ext uri="{FF2B5EF4-FFF2-40B4-BE49-F238E27FC236}">
                <a16:creationId xmlns:a16="http://schemas.microsoft.com/office/drawing/2014/main" id="{89FA6CA4-F3EE-4312-A1A1-A3202E4C7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43239"/>
            <a:ext cx="7732835" cy="2147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r>
              <a:rPr lang="en-US" altLang="en-US" sz="700" dirty="0">
                <a:solidFill>
                  <a:srgbClr val="9D9D9D"/>
                </a:solidFill>
                <a:latin typeface="Arial"/>
                <a:ea typeface="+mn-ea"/>
                <a:cs typeface="Arial"/>
              </a:rPr>
              <a:t>Source:  </a:t>
            </a:r>
            <a:r>
              <a:rPr lang="en-US" altLang="en-US" sz="700" dirty="0" err="1">
                <a:solidFill>
                  <a:srgbClr val="9D9D9D"/>
                </a:solidFill>
                <a:latin typeface="Arial"/>
                <a:ea typeface="+mn-ea"/>
                <a:cs typeface="Arial"/>
              </a:rPr>
              <a:t>Kotlarchyk</a:t>
            </a:r>
            <a:r>
              <a:rPr lang="en-US" altLang="en-US" sz="700" dirty="0">
                <a:solidFill>
                  <a:srgbClr val="9D9D9D"/>
                </a:solidFill>
                <a:latin typeface="Arial"/>
                <a:ea typeface="+mn-ea"/>
                <a:cs typeface="Arial"/>
              </a:rPr>
              <a:t> M. Scattering theory. Encyclopedia of Spectroscopy and Spectrometry, 1999.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endParaRPr lang="en-US" altLang="en-US" sz="700" dirty="0">
              <a:solidFill>
                <a:srgbClr val="9D9D9D"/>
              </a:solidFill>
              <a:latin typeface="Arial"/>
              <a:ea typeface="+mn-ea"/>
              <a:cs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A7F2201-9545-4169-9D34-D6076FC500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784537"/>
            <a:ext cx="4121663" cy="256981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90BE2CB-947A-4F38-B1F7-26A8E8198A76}"/>
              </a:ext>
            </a:extLst>
          </p:cNvPr>
          <p:cNvSpPr txBox="1"/>
          <p:nvPr/>
        </p:nvSpPr>
        <p:spPr>
          <a:xfrm>
            <a:off x="4291874" y="2000373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Scattered radiation </a:t>
            </a:r>
          </a:p>
          <a:p>
            <a:pPr algn="ctr"/>
            <a:r>
              <a:rPr lang="en-US" dirty="0"/>
              <a:t>final position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B64EF1F-B2CF-410E-AAF9-5AEBE3D342F2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3470829" y="2323538"/>
            <a:ext cx="821045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ube 15">
            <a:extLst>
              <a:ext uri="{FF2B5EF4-FFF2-40B4-BE49-F238E27FC236}">
                <a16:creationId xmlns:a16="http://schemas.microsoft.com/office/drawing/2014/main" id="{6A1670D3-5666-49CA-AFEE-5BE0222ED5AF}"/>
              </a:ext>
            </a:extLst>
          </p:cNvPr>
          <p:cNvSpPr/>
          <p:nvPr/>
        </p:nvSpPr>
        <p:spPr>
          <a:xfrm>
            <a:off x="2494168" y="1619706"/>
            <a:ext cx="981424" cy="2734650"/>
          </a:xfrm>
          <a:prstGeom prst="cub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30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7FAD39-CCB6-4721-959B-81EAA4F2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551" y="1330650"/>
            <a:ext cx="8229600" cy="2663589"/>
          </a:xfrm>
        </p:spPr>
        <p:txBody>
          <a:bodyPr vert="horz" lIns="0" tIns="45720" rIns="0" bIns="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dirty="0"/>
              <a:t>FPGA acceleration</a:t>
            </a:r>
            <a:endParaRPr lang="en-GB" sz="4400" dirty="0"/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E6EF53D2-8080-4CA4-B6BE-341D77B749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3925" y="497144"/>
            <a:ext cx="2132875" cy="234218"/>
          </a:xfrm>
        </p:spPr>
        <p:txBody>
          <a:bodyPr/>
          <a:lstStyle/>
          <a:p>
            <a:endParaRPr lang="en-US"/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237A32A8-7A19-4F1B-876D-7C12B3DE7D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39941" y="738262"/>
            <a:ext cx="1446859" cy="192881"/>
          </a:xfrm>
        </p:spPr>
        <p:txBody>
          <a:bodyPr/>
          <a:lstStyle/>
          <a:p>
            <a:endParaRPr 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9E80AB0-4044-4BC1-AF1F-7593CCCF985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600"/>
              </a:spcAft>
            </a:pPr>
            <a:fld id="{F8C9B2E9-A7AA-4DBA-A931-8BEC0D2CF43E}" type="slidenum">
              <a:rPr lang="en-GB" alt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>
                <a:spcAft>
                  <a:spcPts val="600"/>
                </a:spcAft>
              </a:pPr>
              <a:t>5</a:t>
            </a:fld>
            <a:endParaRPr lang="en-GB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65" name="TextBox 5">
            <a:extLst>
              <a:ext uri="{FF2B5EF4-FFF2-40B4-BE49-F238E27FC236}">
                <a16:creationId xmlns:a16="http://schemas.microsoft.com/office/drawing/2014/main" id="{89FA6CA4-F3EE-4312-A1A1-A3202E4C7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43239"/>
            <a:ext cx="7732835" cy="2147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endParaRPr lang="en-US" altLang="en-US" sz="700" dirty="0">
              <a:solidFill>
                <a:srgbClr val="9D9D9D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2486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7FAD39-CCB6-4721-959B-81EAA4F2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 vert="horz" lIns="0" tIns="45720" rIns="0" bIns="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Methodology</a:t>
            </a:r>
            <a:endParaRPr lang="en-GB" dirty="0"/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2ACF9D25-D92B-4679-AC7C-D05D9877D7C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199" y="1759936"/>
            <a:ext cx="7662289" cy="2613435"/>
          </a:xfrm>
        </p:spPr>
        <p:txBody>
          <a:bodyPr vert="horz" lIns="0" tIns="0" rIns="0" bIns="0" rtlCol="0">
            <a:normAutofit/>
          </a:bodyPr>
          <a:lstStyle/>
          <a:p>
            <a:pPr marL="57150" indent="0">
              <a:buNone/>
            </a:pPr>
            <a:r>
              <a:rPr lang="en-US" altLang="en-US" u="sng" dirty="0"/>
              <a:t>No agile development!</a:t>
            </a:r>
            <a:r>
              <a:rPr lang="en-US" altLang="en-US" dirty="0"/>
              <a:t> </a:t>
            </a:r>
            <a:r>
              <a:rPr lang="en-US" altLang="en-US" dirty="0">
                <a:highlight>
                  <a:srgbClr val="FFFF00"/>
                </a:highlight>
              </a:rPr>
              <a:t>Compilation might take days</a:t>
            </a:r>
          </a:p>
          <a:p>
            <a:pPr marL="57150" indent="0">
              <a:buNone/>
            </a:pPr>
            <a:r>
              <a:rPr lang="en-US" altLang="en-US" dirty="0"/>
              <a:t>A methodology is needed to minimize unneeded compilations: </a:t>
            </a:r>
          </a:p>
          <a:p>
            <a:pPr marL="400050">
              <a:buFont typeface="+mj-lt"/>
              <a:buAutoNum type="arabicPeriod"/>
            </a:pPr>
            <a:r>
              <a:rPr lang="en-US" altLang="en-US" dirty="0"/>
              <a:t>Application analysis</a:t>
            </a:r>
          </a:p>
          <a:p>
            <a:pPr marL="400050">
              <a:buFont typeface="+mj-lt"/>
              <a:buAutoNum type="arabicPeriod"/>
            </a:pPr>
            <a:r>
              <a:rPr lang="en-US" altLang="en-US" dirty="0"/>
              <a:t>Performance and resource modelling</a:t>
            </a:r>
          </a:p>
          <a:p>
            <a:pPr marL="400050">
              <a:buFont typeface="+mj-lt"/>
              <a:buAutoNum type="arabicPeriod"/>
            </a:pPr>
            <a:r>
              <a:rPr lang="en-US" altLang="en-US" dirty="0"/>
              <a:t>Decide the acceleration target</a:t>
            </a:r>
          </a:p>
          <a:p>
            <a:pPr marL="400050">
              <a:buFont typeface="+mj-lt"/>
              <a:buAutoNum type="arabicPeriod"/>
            </a:pPr>
            <a:r>
              <a:rPr lang="en-US" altLang="en-US" dirty="0"/>
              <a:t>Model the target in software</a:t>
            </a:r>
          </a:p>
          <a:p>
            <a:pPr marL="400050">
              <a:buFont typeface="+mj-lt"/>
              <a:buAutoNum type="arabicPeriod"/>
            </a:pPr>
            <a:r>
              <a:rPr lang="en-US" altLang="en-US" dirty="0"/>
              <a:t>FPGA programming</a:t>
            </a:r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E6EF53D2-8080-4CA4-B6BE-341D77B749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3925" y="497144"/>
            <a:ext cx="2132875" cy="234218"/>
          </a:xfrm>
        </p:spPr>
        <p:txBody>
          <a:bodyPr/>
          <a:lstStyle/>
          <a:p>
            <a:endParaRPr lang="en-US"/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237A32A8-7A19-4F1B-876D-7C12B3DE7D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39941" y="738262"/>
            <a:ext cx="1446859" cy="192881"/>
          </a:xfrm>
        </p:spPr>
        <p:txBody>
          <a:bodyPr/>
          <a:lstStyle/>
          <a:p>
            <a:endParaRPr 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9E80AB0-4044-4BC1-AF1F-7593CCCF985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600"/>
              </a:spcAft>
            </a:pPr>
            <a:fld id="{F8C9B2E9-A7AA-4DBA-A931-8BEC0D2CF43E}" type="slidenum">
              <a:rPr lang="en-GB" alt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>
                <a:spcAft>
                  <a:spcPts val="600"/>
                </a:spcAft>
              </a:pPr>
              <a:t>6</a:t>
            </a:fld>
            <a:endParaRPr lang="en-GB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65" name="TextBox 5">
            <a:extLst>
              <a:ext uri="{FF2B5EF4-FFF2-40B4-BE49-F238E27FC236}">
                <a16:creationId xmlns:a16="http://schemas.microsoft.com/office/drawing/2014/main" id="{89FA6CA4-F3EE-4312-A1A1-A3202E4C7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43239"/>
            <a:ext cx="7732835" cy="2147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endParaRPr lang="en-US" altLang="en-US" sz="700" dirty="0">
              <a:solidFill>
                <a:srgbClr val="9D9D9D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1999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7FAD39-CCB6-4721-959B-81EAA4F2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5931"/>
            <a:ext cx="8229600" cy="380667"/>
          </a:xfrm>
        </p:spPr>
        <p:txBody>
          <a:bodyPr vert="horz" lIns="0" tIns="45720" rIns="0" bIns="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Workload selection</a:t>
            </a:r>
            <a:endParaRPr lang="en-GB" dirty="0"/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2ACF9D25-D92B-4679-AC7C-D05D9877D7C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199" y="1759936"/>
            <a:ext cx="7662289" cy="2613435"/>
          </a:xfrm>
        </p:spPr>
        <p:txBody>
          <a:bodyPr vert="horz" lIns="0" tIns="0" rIns="0" bIns="0" rtlCol="0">
            <a:normAutofit/>
          </a:bodyPr>
          <a:lstStyle/>
          <a:p>
            <a:pPr marL="57150" indent="0">
              <a:buNone/>
            </a:pPr>
            <a:r>
              <a:rPr lang="en-US" altLang="en-US" dirty="0"/>
              <a:t>Not all workloads benefits from FPGA acceleration!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FPGA have higher throughput than CPUs (and GPUs) if the workload:</a:t>
            </a:r>
          </a:p>
          <a:p>
            <a:pPr lvl="1"/>
            <a:r>
              <a:rPr lang="en-US" dirty="0"/>
              <a:t>Has many branch mispredictions</a:t>
            </a:r>
          </a:p>
          <a:p>
            <a:pPr lvl="1"/>
            <a:r>
              <a:rPr lang="en-US" dirty="0"/>
              <a:t>Has many cache faults</a:t>
            </a:r>
          </a:p>
          <a:p>
            <a:pPr lvl="1"/>
            <a:r>
              <a:rPr lang="en-US" dirty="0"/>
              <a:t>(optional) Embarrassingly parallel</a:t>
            </a:r>
          </a:p>
          <a:p>
            <a:pPr lvl="1"/>
            <a:r>
              <a:rPr lang="en-US" dirty="0"/>
              <a:t>(optional) Independency</a:t>
            </a:r>
          </a:p>
          <a:p>
            <a:pPr marL="457200" lvl="1" indent="0">
              <a:buNone/>
            </a:pPr>
            <a:endParaRPr lang="en-US" altLang="en-US" dirty="0"/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E6EF53D2-8080-4CA4-B6BE-341D77B749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53925" y="497144"/>
            <a:ext cx="2132875" cy="234218"/>
          </a:xfrm>
        </p:spPr>
        <p:txBody>
          <a:bodyPr/>
          <a:lstStyle/>
          <a:p>
            <a:endParaRPr lang="en-US"/>
          </a:p>
        </p:txBody>
      </p:sp>
      <p:sp>
        <p:nvSpPr>
          <p:cNvPr id="76" name="Text Placeholder 4">
            <a:extLst>
              <a:ext uri="{FF2B5EF4-FFF2-40B4-BE49-F238E27FC236}">
                <a16:creationId xmlns:a16="http://schemas.microsoft.com/office/drawing/2014/main" id="{237A32A8-7A19-4F1B-876D-7C12B3DE7D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39941" y="738262"/>
            <a:ext cx="1446859" cy="192881"/>
          </a:xfrm>
        </p:spPr>
        <p:txBody>
          <a:bodyPr/>
          <a:lstStyle/>
          <a:p>
            <a:endParaRPr 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9E80AB0-4044-4BC1-AF1F-7593CCCF985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6457950" y="4767263"/>
            <a:ext cx="2057400" cy="2746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600"/>
              </a:spcAft>
            </a:pPr>
            <a:fld id="{F8C9B2E9-A7AA-4DBA-A931-8BEC0D2CF43E}" type="slidenum">
              <a:rPr lang="en-GB" altLang="en-US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>
                <a:spcAft>
                  <a:spcPts val="600"/>
                </a:spcAft>
              </a:pPr>
              <a:t>7</a:t>
            </a:fld>
            <a:endParaRPr lang="en-GB" altLang="en-US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365" name="TextBox 5">
            <a:extLst>
              <a:ext uri="{FF2B5EF4-FFF2-40B4-BE49-F238E27FC236}">
                <a16:creationId xmlns:a16="http://schemas.microsoft.com/office/drawing/2014/main" id="{89FA6CA4-F3EE-4312-A1A1-A3202E4C7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843239"/>
            <a:ext cx="7732835" cy="21471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rtlCol="0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rgbClr val="0085CA"/>
              </a:buClr>
            </a:pPr>
            <a:endParaRPr lang="en-US" altLang="en-US" sz="700" dirty="0">
              <a:solidFill>
                <a:srgbClr val="9D9D9D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8614E2-2A13-4A4B-BD62-8700FC2755C2}"/>
              </a:ext>
            </a:extLst>
          </p:cNvPr>
          <p:cNvSpPr/>
          <p:nvPr/>
        </p:nvSpPr>
        <p:spPr>
          <a:xfrm>
            <a:off x="1130105" y="2821967"/>
            <a:ext cx="3484098" cy="116556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1E42FF-B286-42E9-ACE2-D828A7BB7965}"/>
              </a:ext>
            </a:extLst>
          </p:cNvPr>
          <p:cNvSpPr txBox="1"/>
          <p:nvPr/>
        </p:nvSpPr>
        <p:spPr>
          <a:xfrm>
            <a:off x="5214424" y="3220084"/>
            <a:ext cx="215956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5CA"/>
                </a:solidFill>
              </a:rPr>
              <a:t>Monte Carlo fits all!</a:t>
            </a:r>
            <a:endParaRPr lang="en-GB" dirty="0">
              <a:solidFill>
                <a:srgbClr val="0085CA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6A28AB0-1603-49AC-91FF-8F3BDB107C27}"/>
              </a:ext>
            </a:extLst>
          </p:cNvPr>
          <p:cNvCxnSpPr>
            <a:stCxn id="2" idx="3"/>
          </p:cNvCxnSpPr>
          <p:nvPr/>
        </p:nvCxnSpPr>
        <p:spPr>
          <a:xfrm flipV="1">
            <a:off x="4614203" y="3404750"/>
            <a:ext cx="600221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860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92281"/>
            <a:ext cx="8147539" cy="342781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Determine the acceleration potential accounting for the major factors that dictate performance when using compute co-processors:</a:t>
            </a:r>
          </a:p>
          <a:p>
            <a:pPr lvl="1"/>
            <a:r>
              <a:rPr lang="en-US" dirty="0"/>
              <a:t>Bandwidths and latencies of the various interconnects</a:t>
            </a:r>
          </a:p>
          <a:p>
            <a:pPr lvl="1"/>
            <a:r>
              <a:rPr lang="en-US" dirty="0"/>
              <a:t>The capacities of different memories</a:t>
            </a:r>
          </a:p>
          <a:p>
            <a:pPr lvl="1"/>
            <a:r>
              <a:rPr lang="en-US" dirty="0"/>
              <a:t>Impact of data movements </a:t>
            </a:r>
          </a:p>
          <a:p>
            <a:pPr lvl="1"/>
            <a:r>
              <a:rPr lang="en-US" dirty="0"/>
              <a:t>Accelerator specific properties, e.g., for FPGA</a:t>
            </a:r>
          </a:p>
          <a:p>
            <a:pPr lvl="2"/>
            <a:r>
              <a:rPr lang="en-US" dirty="0"/>
              <a:t>Hardware/arithmetic operations space</a:t>
            </a:r>
          </a:p>
          <a:p>
            <a:pPr lvl="2"/>
            <a:r>
              <a:rPr lang="en-US" dirty="0"/>
              <a:t>Clock frequency</a:t>
            </a:r>
          </a:p>
          <a:p>
            <a:pPr lvl="2"/>
            <a:r>
              <a:rPr lang="en-US" dirty="0"/>
              <a:t>Fine-grain tunable numeric operations and their impact</a:t>
            </a:r>
          </a:p>
          <a:p>
            <a:pPr lvl="2"/>
            <a:r>
              <a:rPr lang="en-US" dirty="0"/>
              <a:t>Other custom computing approaches, e.g., compression  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E9397400-3D7A-A742-B2DA-802CA73634C1}"/>
              </a:ext>
            </a:extLst>
          </p:cNvPr>
          <p:cNvSpPr txBox="1">
            <a:spLocks noChangeArrowheads="1"/>
          </p:cNvSpPr>
          <p:nvPr/>
        </p:nvSpPr>
        <p:spPr>
          <a:xfrm>
            <a:off x="7520752" y="5498746"/>
            <a:ext cx="344354" cy="20457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D51A64BD-1683-244C-AB46-8AA6DFDEA418}" type="slidenum">
              <a:rPr lang="en-US" altLang="en-US" sz="953">
                <a:solidFill>
                  <a:schemeClr val="bg2"/>
                </a:solidFill>
                <a:latin typeface="+mn-lt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953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4A3D921-062E-4378-87A5-8711FA682111}"/>
              </a:ext>
            </a:extLst>
          </p:cNvPr>
          <p:cNvSpPr/>
          <p:nvPr/>
        </p:nvSpPr>
        <p:spPr>
          <a:xfrm>
            <a:off x="1078522" y="3176628"/>
            <a:ext cx="4886178" cy="1225824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EAE582-9C6B-4DA2-A5C1-DFA79ADEC90E}"/>
              </a:ext>
            </a:extLst>
          </p:cNvPr>
          <p:cNvSpPr txBox="1"/>
          <p:nvPr/>
        </p:nvSpPr>
        <p:spPr>
          <a:xfrm>
            <a:off x="5676314" y="3263248"/>
            <a:ext cx="19600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Accelerator compute capabilities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98F06D0-C2D5-4A09-8162-618CF1E54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Workload partitioning -- Decide the acceleration target</a:t>
            </a:r>
            <a:endParaRPr lang="en-GB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247B9500-9724-45BB-84E5-97EFAF91F0C4}"/>
              </a:ext>
            </a:extLst>
          </p:cNvPr>
          <p:cNvSpPr txBox="1">
            <a:spLocks/>
          </p:cNvSpPr>
          <p:nvPr/>
        </p:nvSpPr>
        <p:spPr>
          <a:xfrm>
            <a:off x="457200" y="4843239"/>
            <a:ext cx="7732835" cy="21471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Char char="•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Char char="–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0085CA"/>
              </a:buClr>
              <a:buFont typeface="Arial"/>
              <a:buChar char="»"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00" dirty="0">
                <a:solidFill>
                  <a:schemeClr val="bg2"/>
                </a:solidFill>
              </a:rPr>
              <a:t>Courtesy of Georgi Gaydadjiev, Advanced Parallel Programming 2019-20 </a:t>
            </a:r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3449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CED51-1B69-40D7-BF8D-B02D0CC1B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FPGA Performance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94FB5-12D8-4C4D-8787-C2D17F053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FPGA Performance is predictable</a:t>
            </a:r>
          </a:p>
          <a:p>
            <a:r>
              <a:rPr lang="en-US" dirty="0"/>
              <a:t>There is no context switch, garbage collector or any background process</a:t>
            </a:r>
          </a:p>
          <a:p>
            <a:r>
              <a:rPr lang="en-US" dirty="0"/>
              <a:t>The bitstream will be executed the same number of clock cycles every time</a:t>
            </a:r>
          </a:p>
          <a:p>
            <a:r>
              <a:rPr lang="en-US" dirty="0"/>
              <a:t>The number of clock cycles needed can be computed easily 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Further read: </a:t>
            </a:r>
            <a:r>
              <a:rPr lang="en-GB" dirty="0">
                <a:hlinkClick r:id="rId2"/>
              </a:rPr>
              <a:t>Nils Voss et al. (2021), On Predictable Reconfigurable System Design</a:t>
            </a:r>
            <a:r>
              <a:rPr lang="en-GB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947D39-D636-4F86-92BC-13AAC5E4C0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771ADF-44BC-400B-AC0D-29DE55F4A6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A3506-9EA9-40DA-8B29-B3EF607C9F5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BEB4AE-FFC0-4AB9-B62F-194B275D3770}" type="slidenum">
              <a:rPr lang="en-GB" smtClean="0"/>
              <a:t>9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53263FF-8130-4822-AEEF-CF589AA513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u="none" strike="noStrike">
                <a:effectLst/>
                <a:latin typeface="Merriweather Sans"/>
                <a:hlinkClick r:id="rId3"/>
              </a:rPr>
              <a:t>https://doi.org/10.1145/3436995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493971"/>
      </p:ext>
    </p:extLst>
  </p:cSld>
  <p:clrMapOvr>
    <a:masterClrMapping/>
  </p:clrMapOvr>
</p:sld>
</file>

<file path=ppt/theme/theme1.xml><?xml version="1.0" encoding="utf-8"?>
<a:theme xmlns:a="http://schemas.openxmlformats.org/drawingml/2006/main" name="Imperial College London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Imperial College London Presentation">
      <a:dk1>
        <a:srgbClr val="000000"/>
      </a:dk1>
      <a:lt1>
        <a:sysClr val="window" lastClr="FFFFFF"/>
      </a:lt1>
      <a:dk2>
        <a:srgbClr val="003E74"/>
      </a:dk2>
      <a:lt2>
        <a:srgbClr val="9D9D9D"/>
      </a:lt2>
      <a:accent1>
        <a:srgbClr val="0085CA"/>
      </a:accent1>
      <a:accent2>
        <a:srgbClr val="006EAF"/>
      </a:accent2>
      <a:accent3>
        <a:srgbClr val="0CA1CD"/>
      </a:accent3>
      <a:accent4>
        <a:srgbClr val="008EAA"/>
      </a:accent4>
      <a:accent5>
        <a:srgbClr val="379F9F"/>
      </a:accent5>
      <a:accent6>
        <a:srgbClr val="0085CA"/>
      </a:accent6>
      <a:hlink>
        <a:srgbClr val="0085CA"/>
      </a:hlink>
      <a:folHlink>
        <a:srgbClr val="0085C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2121</TotalTime>
  <Words>878</Words>
  <Application>Microsoft Office PowerPoint</Application>
  <PresentationFormat>On-screen Show (16:9)</PresentationFormat>
  <Paragraphs>177</Paragraphs>
  <Slides>23</Slides>
  <Notes>1</Notes>
  <HiddenSlides>7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Arial</vt:lpstr>
      <vt:lpstr>Cambria Math</vt:lpstr>
      <vt:lpstr>Merriweather Sans</vt:lpstr>
      <vt:lpstr>Segoe UI</vt:lpstr>
      <vt:lpstr>Imperial College London Theme</vt:lpstr>
      <vt:lpstr>Demonstration of FPGA Acceleration of Monte Carlo Simulation</vt:lpstr>
      <vt:lpstr>About me</vt:lpstr>
      <vt:lpstr>Elastic scattering</vt:lpstr>
      <vt:lpstr>Monte Carlo Simulation</vt:lpstr>
      <vt:lpstr>FPGA acceleration</vt:lpstr>
      <vt:lpstr>Methodology</vt:lpstr>
      <vt:lpstr>Workload selection</vt:lpstr>
      <vt:lpstr>Workload partitioning -- Decide the acceleration target</vt:lpstr>
      <vt:lpstr>FPGA Performance</vt:lpstr>
      <vt:lpstr>Requirements</vt:lpstr>
      <vt:lpstr>Modelling</vt:lpstr>
      <vt:lpstr>Model findings</vt:lpstr>
      <vt:lpstr>Resulting architecture</vt:lpstr>
      <vt:lpstr>Measurement results</vt:lpstr>
      <vt:lpstr>Test configurations</vt:lpstr>
      <vt:lpstr>Test configurations (continued)</vt:lpstr>
      <vt:lpstr>Histograms</vt:lpstr>
      <vt:lpstr>Performance measurements</vt:lpstr>
      <vt:lpstr>Performance measurements</vt:lpstr>
      <vt:lpstr>Conclusions</vt:lpstr>
      <vt:lpstr>Workload selection</vt:lpstr>
      <vt:lpstr>Monte Carlo</vt:lpstr>
      <vt:lpstr>Minimize data storage</vt:lpstr>
    </vt:vector>
  </TitlesOfParts>
  <Company>Imperial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Bolt</dc:creator>
  <cp:lastModifiedBy>Marco Barbone</cp:lastModifiedBy>
  <cp:revision>243</cp:revision>
  <dcterms:created xsi:type="dcterms:W3CDTF">2017-02-16T14:49:58Z</dcterms:created>
  <dcterms:modified xsi:type="dcterms:W3CDTF">2021-11-23T11:50:32Z</dcterms:modified>
</cp:coreProperties>
</file>