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0"/>
  </p:notesMasterIdLst>
  <p:sldIdLst>
    <p:sldId id="256" r:id="rId2"/>
    <p:sldId id="257" r:id="rId3"/>
    <p:sldId id="258" r:id="rId4"/>
    <p:sldId id="263" r:id="rId5"/>
    <p:sldId id="259" r:id="rId6"/>
    <p:sldId id="260"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68" autoAdjust="0"/>
    <p:restoredTop sz="69383" autoAdjust="0"/>
  </p:normalViewPr>
  <p:slideViewPr>
    <p:cSldViewPr snapToGrid="0">
      <p:cViewPr varScale="1">
        <p:scale>
          <a:sx n="66" d="100"/>
          <a:sy n="66" d="100"/>
        </p:scale>
        <p:origin x="66" y="3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06760A-99A0-433E-8C30-C115D1E07978}"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B7D94826-5617-4EDA-8A9D-715ED318627F}">
      <dgm:prSet/>
      <dgm:spPr/>
      <dgm:t>
        <a:bodyPr/>
        <a:lstStyle/>
        <a:p>
          <a:r>
            <a:rPr lang="en-GB"/>
            <a:t>Machine learning technique used for classification of a multidimensional input</a:t>
          </a:r>
          <a:endParaRPr lang="en-US"/>
        </a:p>
      </dgm:t>
    </dgm:pt>
    <dgm:pt modelId="{18E8F22F-AA31-426A-8C61-FE3FB6AF22B5}" type="parTrans" cxnId="{54FB588E-7E09-4820-9555-481CE467DB76}">
      <dgm:prSet/>
      <dgm:spPr/>
      <dgm:t>
        <a:bodyPr/>
        <a:lstStyle/>
        <a:p>
          <a:endParaRPr lang="en-US"/>
        </a:p>
      </dgm:t>
    </dgm:pt>
    <dgm:pt modelId="{BC1383D3-0CF0-4D81-B0CA-6D11458530D6}" type="sibTrans" cxnId="{54FB588E-7E09-4820-9555-481CE467DB76}">
      <dgm:prSet/>
      <dgm:spPr/>
      <dgm:t>
        <a:bodyPr/>
        <a:lstStyle/>
        <a:p>
          <a:endParaRPr lang="en-US"/>
        </a:p>
      </dgm:t>
    </dgm:pt>
    <dgm:pt modelId="{50A852A4-227A-4D45-B71A-1DBF812CCB74}">
      <dgm:prSet/>
      <dgm:spPr/>
      <dgm:t>
        <a:bodyPr/>
        <a:lstStyle/>
        <a:p>
          <a:r>
            <a:rPr lang="en-GB"/>
            <a:t>Convolutional filters allow for dimension reduction</a:t>
          </a:r>
          <a:endParaRPr lang="en-US"/>
        </a:p>
      </dgm:t>
    </dgm:pt>
    <dgm:pt modelId="{E37E4863-90B9-48D0-BEA1-848099DADA94}" type="parTrans" cxnId="{21F737D9-C1CA-431E-911F-334ECA4D93EE}">
      <dgm:prSet/>
      <dgm:spPr/>
      <dgm:t>
        <a:bodyPr/>
        <a:lstStyle/>
        <a:p>
          <a:endParaRPr lang="en-US"/>
        </a:p>
      </dgm:t>
    </dgm:pt>
    <dgm:pt modelId="{159E4290-3DD4-44BA-9A65-1429C9B4D716}" type="sibTrans" cxnId="{21F737D9-C1CA-431E-911F-334ECA4D93EE}">
      <dgm:prSet/>
      <dgm:spPr/>
      <dgm:t>
        <a:bodyPr/>
        <a:lstStyle/>
        <a:p>
          <a:endParaRPr lang="en-US"/>
        </a:p>
      </dgm:t>
    </dgm:pt>
    <dgm:pt modelId="{ADA66E11-907C-44B4-8282-5341FF39D12D}">
      <dgm:prSet/>
      <dgm:spPr/>
      <dgm:t>
        <a:bodyPr/>
        <a:lstStyle/>
        <a:p>
          <a:r>
            <a:rPr lang="en-GB"/>
            <a:t>Common architectures make use of 2D convolutions (as well as pooling, activation functions and flattening)</a:t>
          </a:r>
          <a:endParaRPr lang="en-US"/>
        </a:p>
      </dgm:t>
    </dgm:pt>
    <dgm:pt modelId="{A223FD66-E0EE-4F51-B73E-AFDC0E5CAED5}" type="parTrans" cxnId="{E08991EF-7F6B-45A3-9BA2-E4456F6CDE59}">
      <dgm:prSet/>
      <dgm:spPr/>
      <dgm:t>
        <a:bodyPr/>
        <a:lstStyle/>
        <a:p>
          <a:endParaRPr lang="en-US"/>
        </a:p>
      </dgm:t>
    </dgm:pt>
    <dgm:pt modelId="{1D3C878C-8895-48C5-9F24-7C28BC24F140}" type="sibTrans" cxnId="{E08991EF-7F6B-45A3-9BA2-E4456F6CDE59}">
      <dgm:prSet/>
      <dgm:spPr/>
      <dgm:t>
        <a:bodyPr/>
        <a:lstStyle/>
        <a:p>
          <a:endParaRPr lang="en-US"/>
        </a:p>
      </dgm:t>
    </dgm:pt>
    <dgm:pt modelId="{F1FEC208-3438-45B3-88BF-0FE217BC1492}">
      <dgm:prSet/>
      <dgm:spPr/>
      <dgm:t>
        <a:bodyPr/>
        <a:lstStyle/>
        <a:p>
          <a:r>
            <a:rPr lang="en-GB"/>
            <a:t>Most common use case: image classification</a:t>
          </a:r>
          <a:endParaRPr lang="en-US"/>
        </a:p>
      </dgm:t>
    </dgm:pt>
    <dgm:pt modelId="{36D757C3-6A93-497F-830E-CFC8F5EFEF80}" type="parTrans" cxnId="{6BBCD26E-B993-4CF2-BBF6-3F1FE2C38B39}">
      <dgm:prSet/>
      <dgm:spPr/>
      <dgm:t>
        <a:bodyPr/>
        <a:lstStyle/>
        <a:p>
          <a:endParaRPr lang="en-US"/>
        </a:p>
      </dgm:t>
    </dgm:pt>
    <dgm:pt modelId="{14BC6DF4-1C45-4367-911D-EF616B89E34A}" type="sibTrans" cxnId="{6BBCD26E-B993-4CF2-BBF6-3F1FE2C38B39}">
      <dgm:prSet/>
      <dgm:spPr/>
      <dgm:t>
        <a:bodyPr/>
        <a:lstStyle/>
        <a:p>
          <a:endParaRPr lang="en-US"/>
        </a:p>
      </dgm:t>
    </dgm:pt>
    <dgm:pt modelId="{FC61DF7A-61CA-4087-B741-058EDEA52A2A}" type="pres">
      <dgm:prSet presAssocID="{4C06760A-99A0-433E-8C30-C115D1E07978}" presName="outerComposite" presStyleCnt="0">
        <dgm:presLayoutVars>
          <dgm:chMax val="5"/>
          <dgm:dir/>
          <dgm:resizeHandles val="exact"/>
        </dgm:presLayoutVars>
      </dgm:prSet>
      <dgm:spPr/>
    </dgm:pt>
    <dgm:pt modelId="{B0677906-F10F-42C6-81C9-E451B92837BC}" type="pres">
      <dgm:prSet presAssocID="{4C06760A-99A0-433E-8C30-C115D1E07978}" presName="dummyMaxCanvas" presStyleCnt="0">
        <dgm:presLayoutVars/>
      </dgm:prSet>
      <dgm:spPr/>
    </dgm:pt>
    <dgm:pt modelId="{60728B2F-1B19-4747-B8D0-A0A46BDC0F2C}" type="pres">
      <dgm:prSet presAssocID="{4C06760A-99A0-433E-8C30-C115D1E07978}" presName="FourNodes_1" presStyleLbl="node1" presStyleIdx="0" presStyleCnt="4">
        <dgm:presLayoutVars>
          <dgm:bulletEnabled val="1"/>
        </dgm:presLayoutVars>
      </dgm:prSet>
      <dgm:spPr/>
    </dgm:pt>
    <dgm:pt modelId="{6A60A2E5-68EB-4039-AD04-2C7FCA9A008B}" type="pres">
      <dgm:prSet presAssocID="{4C06760A-99A0-433E-8C30-C115D1E07978}" presName="FourNodes_2" presStyleLbl="node1" presStyleIdx="1" presStyleCnt="4">
        <dgm:presLayoutVars>
          <dgm:bulletEnabled val="1"/>
        </dgm:presLayoutVars>
      </dgm:prSet>
      <dgm:spPr/>
    </dgm:pt>
    <dgm:pt modelId="{68AB86B7-1D98-4B10-B143-7F4BABB2A3C4}" type="pres">
      <dgm:prSet presAssocID="{4C06760A-99A0-433E-8C30-C115D1E07978}" presName="FourNodes_3" presStyleLbl="node1" presStyleIdx="2" presStyleCnt="4">
        <dgm:presLayoutVars>
          <dgm:bulletEnabled val="1"/>
        </dgm:presLayoutVars>
      </dgm:prSet>
      <dgm:spPr/>
    </dgm:pt>
    <dgm:pt modelId="{6B43AC7D-518A-466C-9AFE-66E7B7512979}" type="pres">
      <dgm:prSet presAssocID="{4C06760A-99A0-433E-8C30-C115D1E07978}" presName="FourNodes_4" presStyleLbl="node1" presStyleIdx="3" presStyleCnt="4">
        <dgm:presLayoutVars>
          <dgm:bulletEnabled val="1"/>
        </dgm:presLayoutVars>
      </dgm:prSet>
      <dgm:spPr/>
    </dgm:pt>
    <dgm:pt modelId="{44742E23-6B3C-4555-9C53-98BD9A3FBF0E}" type="pres">
      <dgm:prSet presAssocID="{4C06760A-99A0-433E-8C30-C115D1E07978}" presName="FourConn_1-2" presStyleLbl="fgAccFollowNode1" presStyleIdx="0" presStyleCnt="3">
        <dgm:presLayoutVars>
          <dgm:bulletEnabled val="1"/>
        </dgm:presLayoutVars>
      </dgm:prSet>
      <dgm:spPr/>
    </dgm:pt>
    <dgm:pt modelId="{B015705D-7974-4CD3-85D5-281DAB3F4F98}" type="pres">
      <dgm:prSet presAssocID="{4C06760A-99A0-433E-8C30-C115D1E07978}" presName="FourConn_2-3" presStyleLbl="fgAccFollowNode1" presStyleIdx="1" presStyleCnt="3">
        <dgm:presLayoutVars>
          <dgm:bulletEnabled val="1"/>
        </dgm:presLayoutVars>
      </dgm:prSet>
      <dgm:spPr/>
    </dgm:pt>
    <dgm:pt modelId="{7B9A12AE-A5D4-4139-8F1E-8DE8DBFFD6EA}" type="pres">
      <dgm:prSet presAssocID="{4C06760A-99A0-433E-8C30-C115D1E07978}" presName="FourConn_3-4" presStyleLbl="fgAccFollowNode1" presStyleIdx="2" presStyleCnt="3">
        <dgm:presLayoutVars>
          <dgm:bulletEnabled val="1"/>
        </dgm:presLayoutVars>
      </dgm:prSet>
      <dgm:spPr/>
    </dgm:pt>
    <dgm:pt modelId="{11648D79-B924-4F91-A1B3-608E49F00766}" type="pres">
      <dgm:prSet presAssocID="{4C06760A-99A0-433E-8C30-C115D1E07978}" presName="FourNodes_1_text" presStyleLbl="node1" presStyleIdx="3" presStyleCnt="4">
        <dgm:presLayoutVars>
          <dgm:bulletEnabled val="1"/>
        </dgm:presLayoutVars>
      </dgm:prSet>
      <dgm:spPr/>
    </dgm:pt>
    <dgm:pt modelId="{22BD9B81-B137-46C7-BF6D-691487E13EC0}" type="pres">
      <dgm:prSet presAssocID="{4C06760A-99A0-433E-8C30-C115D1E07978}" presName="FourNodes_2_text" presStyleLbl="node1" presStyleIdx="3" presStyleCnt="4">
        <dgm:presLayoutVars>
          <dgm:bulletEnabled val="1"/>
        </dgm:presLayoutVars>
      </dgm:prSet>
      <dgm:spPr/>
    </dgm:pt>
    <dgm:pt modelId="{DA2628C9-0C34-4588-A96D-6F8A5252F456}" type="pres">
      <dgm:prSet presAssocID="{4C06760A-99A0-433E-8C30-C115D1E07978}" presName="FourNodes_3_text" presStyleLbl="node1" presStyleIdx="3" presStyleCnt="4">
        <dgm:presLayoutVars>
          <dgm:bulletEnabled val="1"/>
        </dgm:presLayoutVars>
      </dgm:prSet>
      <dgm:spPr/>
    </dgm:pt>
    <dgm:pt modelId="{342FA0EE-D69E-4A03-9AFD-37B29BF8B99D}" type="pres">
      <dgm:prSet presAssocID="{4C06760A-99A0-433E-8C30-C115D1E07978}" presName="FourNodes_4_text" presStyleLbl="node1" presStyleIdx="3" presStyleCnt="4">
        <dgm:presLayoutVars>
          <dgm:bulletEnabled val="1"/>
        </dgm:presLayoutVars>
      </dgm:prSet>
      <dgm:spPr/>
    </dgm:pt>
  </dgm:ptLst>
  <dgm:cxnLst>
    <dgm:cxn modelId="{A94A4623-4D92-4F9A-9BBA-85D2445EF51A}" type="presOf" srcId="{BC1383D3-0CF0-4D81-B0CA-6D11458530D6}" destId="{44742E23-6B3C-4555-9C53-98BD9A3FBF0E}" srcOrd="0" destOrd="0" presId="urn:microsoft.com/office/officeart/2005/8/layout/vProcess5"/>
    <dgm:cxn modelId="{CE97AD38-62E8-4E87-B1D8-D559571E4F6C}" type="presOf" srcId="{F1FEC208-3438-45B3-88BF-0FE217BC1492}" destId="{6B43AC7D-518A-466C-9AFE-66E7B7512979}" srcOrd="0" destOrd="0" presId="urn:microsoft.com/office/officeart/2005/8/layout/vProcess5"/>
    <dgm:cxn modelId="{D0C22E5B-AED9-4E40-A17E-FDB7F4C19002}" type="presOf" srcId="{ADA66E11-907C-44B4-8282-5341FF39D12D}" destId="{DA2628C9-0C34-4588-A96D-6F8A5252F456}" srcOrd="1" destOrd="0" presId="urn:microsoft.com/office/officeart/2005/8/layout/vProcess5"/>
    <dgm:cxn modelId="{6BBCD26E-B993-4CF2-BBF6-3F1FE2C38B39}" srcId="{4C06760A-99A0-433E-8C30-C115D1E07978}" destId="{F1FEC208-3438-45B3-88BF-0FE217BC1492}" srcOrd="3" destOrd="0" parTransId="{36D757C3-6A93-497F-830E-CFC8F5EFEF80}" sibTransId="{14BC6DF4-1C45-4367-911D-EF616B89E34A}"/>
    <dgm:cxn modelId="{54FB588E-7E09-4820-9555-481CE467DB76}" srcId="{4C06760A-99A0-433E-8C30-C115D1E07978}" destId="{B7D94826-5617-4EDA-8A9D-715ED318627F}" srcOrd="0" destOrd="0" parTransId="{18E8F22F-AA31-426A-8C61-FE3FB6AF22B5}" sibTransId="{BC1383D3-0CF0-4D81-B0CA-6D11458530D6}"/>
    <dgm:cxn modelId="{E757A091-F0FD-4F48-8EE0-FA7F26F81AA7}" type="presOf" srcId="{50A852A4-227A-4D45-B71A-1DBF812CCB74}" destId="{22BD9B81-B137-46C7-BF6D-691487E13EC0}" srcOrd="1" destOrd="0" presId="urn:microsoft.com/office/officeart/2005/8/layout/vProcess5"/>
    <dgm:cxn modelId="{57900F9E-20AD-4ABA-8FA7-46A88C968D54}" type="presOf" srcId="{159E4290-3DD4-44BA-9A65-1429C9B4D716}" destId="{B015705D-7974-4CD3-85D5-281DAB3F4F98}" srcOrd="0" destOrd="0" presId="urn:microsoft.com/office/officeart/2005/8/layout/vProcess5"/>
    <dgm:cxn modelId="{0653F6A0-E37F-4858-A7C3-40A21A77A7A1}" type="presOf" srcId="{ADA66E11-907C-44B4-8282-5341FF39D12D}" destId="{68AB86B7-1D98-4B10-B143-7F4BABB2A3C4}" srcOrd="0" destOrd="0" presId="urn:microsoft.com/office/officeart/2005/8/layout/vProcess5"/>
    <dgm:cxn modelId="{99CE21AC-EEC3-4DFF-AFB8-AEF62C8BF200}" type="presOf" srcId="{1D3C878C-8895-48C5-9F24-7C28BC24F140}" destId="{7B9A12AE-A5D4-4139-8F1E-8DE8DBFFD6EA}" srcOrd="0" destOrd="0" presId="urn:microsoft.com/office/officeart/2005/8/layout/vProcess5"/>
    <dgm:cxn modelId="{AF52C9C6-B981-4FB4-BBBD-C66F883B32D6}" type="presOf" srcId="{4C06760A-99A0-433E-8C30-C115D1E07978}" destId="{FC61DF7A-61CA-4087-B741-058EDEA52A2A}" srcOrd="0" destOrd="0" presId="urn:microsoft.com/office/officeart/2005/8/layout/vProcess5"/>
    <dgm:cxn modelId="{A810B1CD-843F-4BF7-8E0A-D7671FF005B8}" type="presOf" srcId="{B7D94826-5617-4EDA-8A9D-715ED318627F}" destId="{11648D79-B924-4F91-A1B3-608E49F00766}" srcOrd="1" destOrd="0" presId="urn:microsoft.com/office/officeart/2005/8/layout/vProcess5"/>
    <dgm:cxn modelId="{83BB7CCF-5321-4404-814D-279C50FD2D92}" type="presOf" srcId="{B7D94826-5617-4EDA-8A9D-715ED318627F}" destId="{60728B2F-1B19-4747-B8D0-A0A46BDC0F2C}" srcOrd="0" destOrd="0" presId="urn:microsoft.com/office/officeart/2005/8/layout/vProcess5"/>
    <dgm:cxn modelId="{21F737D9-C1CA-431E-911F-334ECA4D93EE}" srcId="{4C06760A-99A0-433E-8C30-C115D1E07978}" destId="{50A852A4-227A-4D45-B71A-1DBF812CCB74}" srcOrd="1" destOrd="0" parTransId="{E37E4863-90B9-48D0-BEA1-848099DADA94}" sibTransId="{159E4290-3DD4-44BA-9A65-1429C9B4D716}"/>
    <dgm:cxn modelId="{DC228AEA-7E7E-449A-B643-389E910139A7}" type="presOf" srcId="{50A852A4-227A-4D45-B71A-1DBF812CCB74}" destId="{6A60A2E5-68EB-4039-AD04-2C7FCA9A008B}" srcOrd="0" destOrd="0" presId="urn:microsoft.com/office/officeart/2005/8/layout/vProcess5"/>
    <dgm:cxn modelId="{E08991EF-7F6B-45A3-9BA2-E4456F6CDE59}" srcId="{4C06760A-99A0-433E-8C30-C115D1E07978}" destId="{ADA66E11-907C-44B4-8282-5341FF39D12D}" srcOrd="2" destOrd="0" parTransId="{A223FD66-E0EE-4F51-B73E-AFDC0E5CAED5}" sibTransId="{1D3C878C-8895-48C5-9F24-7C28BC24F140}"/>
    <dgm:cxn modelId="{E4D54DFA-5407-4357-BE05-4F0BA48EE9D9}" type="presOf" srcId="{F1FEC208-3438-45B3-88BF-0FE217BC1492}" destId="{342FA0EE-D69E-4A03-9AFD-37B29BF8B99D}" srcOrd="1" destOrd="0" presId="urn:microsoft.com/office/officeart/2005/8/layout/vProcess5"/>
    <dgm:cxn modelId="{56C156B2-8F46-4130-B5CD-6565687E67AC}" type="presParOf" srcId="{FC61DF7A-61CA-4087-B741-058EDEA52A2A}" destId="{B0677906-F10F-42C6-81C9-E451B92837BC}" srcOrd="0" destOrd="0" presId="urn:microsoft.com/office/officeart/2005/8/layout/vProcess5"/>
    <dgm:cxn modelId="{1DAB9E52-CE77-47DB-A247-E642121D51F2}" type="presParOf" srcId="{FC61DF7A-61CA-4087-B741-058EDEA52A2A}" destId="{60728B2F-1B19-4747-B8D0-A0A46BDC0F2C}" srcOrd="1" destOrd="0" presId="urn:microsoft.com/office/officeart/2005/8/layout/vProcess5"/>
    <dgm:cxn modelId="{A92A48A3-BB98-4597-8050-4699ADEBF76D}" type="presParOf" srcId="{FC61DF7A-61CA-4087-B741-058EDEA52A2A}" destId="{6A60A2E5-68EB-4039-AD04-2C7FCA9A008B}" srcOrd="2" destOrd="0" presId="urn:microsoft.com/office/officeart/2005/8/layout/vProcess5"/>
    <dgm:cxn modelId="{216386C0-54C0-4711-B061-C8C544BFCEF9}" type="presParOf" srcId="{FC61DF7A-61CA-4087-B741-058EDEA52A2A}" destId="{68AB86B7-1D98-4B10-B143-7F4BABB2A3C4}" srcOrd="3" destOrd="0" presId="urn:microsoft.com/office/officeart/2005/8/layout/vProcess5"/>
    <dgm:cxn modelId="{4DE15805-541D-4B6C-B43C-5BBCE29AA8DB}" type="presParOf" srcId="{FC61DF7A-61CA-4087-B741-058EDEA52A2A}" destId="{6B43AC7D-518A-466C-9AFE-66E7B7512979}" srcOrd="4" destOrd="0" presId="urn:microsoft.com/office/officeart/2005/8/layout/vProcess5"/>
    <dgm:cxn modelId="{6E051EED-F91A-4A5D-AFA4-0B614FBC1346}" type="presParOf" srcId="{FC61DF7A-61CA-4087-B741-058EDEA52A2A}" destId="{44742E23-6B3C-4555-9C53-98BD9A3FBF0E}" srcOrd="5" destOrd="0" presId="urn:microsoft.com/office/officeart/2005/8/layout/vProcess5"/>
    <dgm:cxn modelId="{8095888F-258A-4B4D-B882-E306D95ECCBD}" type="presParOf" srcId="{FC61DF7A-61CA-4087-B741-058EDEA52A2A}" destId="{B015705D-7974-4CD3-85D5-281DAB3F4F98}" srcOrd="6" destOrd="0" presId="urn:microsoft.com/office/officeart/2005/8/layout/vProcess5"/>
    <dgm:cxn modelId="{680C0037-A41C-4CD6-97C8-52B64B92284E}" type="presParOf" srcId="{FC61DF7A-61CA-4087-B741-058EDEA52A2A}" destId="{7B9A12AE-A5D4-4139-8F1E-8DE8DBFFD6EA}" srcOrd="7" destOrd="0" presId="urn:microsoft.com/office/officeart/2005/8/layout/vProcess5"/>
    <dgm:cxn modelId="{1B2CEDFC-FA78-4833-AD80-5EAB04360398}" type="presParOf" srcId="{FC61DF7A-61CA-4087-B741-058EDEA52A2A}" destId="{11648D79-B924-4F91-A1B3-608E49F00766}" srcOrd="8" destOrd="0" presId="urn:microsoft.com/office/officeart/2005/8/layout/vProcess5"/>
    <dgm:cxn modelId="{8687F65A-ACE7-4566-8AA6-D44AE6021F92}" type="presParOf" srcId="{FC61DF7A-61CA-4087-B741-058EDEA52A2A}" destId="{22BD9B81-B137-46C7-BF6D-691487E13EC0}" srcOrd="9" destOrd="0" presId="urn:microsoft.com/office/officeart/2005/8/layout/vProcess5"/>
    <dgm:cxn modelId="{CFA66334-D14E-48F6-9AAA-FCEB60E66BDD}" type="presParOf" srcId="{FC61DF7A-61CA-4087-B741-058EDEA52A2A}" destId="{DA2628C9-0C34-4588-A96D-6F8A5252F456}" srcOrd="10" destOrd="0" presId="urn:microsoft.com/office/officeart/2005/8/layout/vProcess5"/>
    <dgm:cxn modelId="{717A917A-C97E-4325-9E19-7769397B07D9}" type="presParOf" srcId="{FC61DF7A-61CA-4087-B741-058EDEA52A2A}" destId="{342FA0EE-D69E-4A03-9AFD-37B29BF8B99D}"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2A760D-2598-425B-B63B-B4CD520EC998}" type="doc">
      <dgm:prSet loTypeId="urn:microsoft.com/office/officeart/2016/7/layout/VerticalDownArrowProcess" loCatId="process" qsTypeId="urn:microsoft.com/office/officeart/2005/8/quickstyle/simple1" qsCatId="simple" csTypeId="urn:microsoft.com/office/officeart/2005/8/colors/colorful1" csCatId="colorful"/>
      <dgm:spPr/>
      <dgm:t>
        <a:bodyPr/>
        <a:lstStyle/>
        <a:p>
          <a:endParaRPr lang="en-US"/>
        </a:p>
      </dgm:t>
    </dgm:pt>
    <dgm:pt modelId="{7CFE66C8-4A41-45B8-BAA0-EE5A903CB5EE}">
      <dgm:prSet/>
      <dgm:spPr/>
      <dgm:t>
        <a:bodyPr/>
        <a:lstStyle/>
        <a:p>
          <a:r>
            <a:rPr lang="en-US"/>
            <a:t>Familiarise</a:t>
          </a:r>
        </a:p>
      </dgm:t>
    </dgm:pt>
    <dgm:pt modelId="{19F7E2B3-F6D0-4101-B910-8C4EDA1682FB}" type="parTrans" cxnId="{3AF94BF9-323F-475D-A903-F47B2DDE4C4E}">
      <dgm:prSet/>
      <dgm:spPr/>
      <dgm:t>
        <a:bodyPr/>
        <a:lstStyle/>
        <a:p>
          <a:endParaRPr lang="en-US"/>
        </a:p>
      </dgm:t>
    </dgm:pt>
    <dgm:pt modelId="{11C182A7-7695-419E-A6A4-28FB6066712C}" type="sibTrans" cxnId="{3AF94BF9-323F-475D-A903-F47B2DDE4C4E}">
      <dgm:prSet/>
      <dgm:spPr/>
      <dgm:t>
        <a:bodyPr/>
        <a:lstStyle/>
        <a:p>
          <a:endParaRPr lang="en-US"/>
        </a:p>
      </dgm:t>
    </dgm:pt>
    <dgm:pt modelId="{C07A7EA5-4C3E-48F6-AE9C-3F67D74D9576}">
      <dgm:prSet/>
      <dgm:spPr/>
      <dgm:t>
        <a:bodyPr/>
        <a:lstStyle/>
        <a:p>
          <a:r>
            <a:rPr lang="en-US"/>
            <a:t>Familiarise self with existing project</a:t>
          </a:r>
        </a:p>
      </dgm:t>
    </dgm:pt>
    <dgm:pt modelId="{611604E0-51FE-428E-8E75-12785D97B914}" type="parTrans" cxnId="{BF9F7383-B671-4BB3-AB34-CD4D963F716D}">
      <dgm:prSet/>
      <dgm:spPr/>
      <dgm:t>
        <a:bodyPr/>
        <a:lstStyle/>
        <a:p>
          <a:endParaRPr lang="en-US"/>
        </a:p>
      </dgm:t>
    </dgm:pt>
    <dgm:pt modelId="{5C8BA38E-F753-445F-9156-58940F021824}" type="sibTrans" cxnId="{BF9F7383-B671-4BB3-AB34-CD4D963F716D}">
      <dgm:prSet/>
      <dgm:spPr/>
      <dgm:t>
        <a:bodyPr/>
        <a:lstStyle/>
        <a:p>
          <a:endParaRPr lang="en-US"/>
        </a:p>
      </dgm:t>
    </dgm:pt>
    <dgm:pt modelId="{80B6C619-8E56-4156-BAB3-AB1C7FA426C9}">
      <dgm:prSet/>
      <dgm:spPr/>
      <dgm:t>
        <a:bodyPr/>
        <a:lstStyle/>
        <a:p>
          <a:r>
            <a:rPr lang="en-US"/>
            <a:t>Extend</a:t>
          </a:r>
        </a:p>
      </dgm:t>
    </dgm:pt>
    <dgm:pt modelId="{95EA939E-FCF4-426E-A968-9E73558139E1}" type="parTrans" cxnId="{F4611A72-1EA2-4A05-BF93-C3473D8AACFC}">
      <dgm:prSet/>
      <dgm:spPr/>
      <dgm:t>
        <a:bodyPr/>
        <a:lstStyle/>
        <a:p>
          <a:endParaRPr lang="en-US"/>
        </a:p>
      </dgm:t>
    </dgm:pt>
    <dgm:pt modelId="{99552F98-DEA8-42F8-BA73-32E788031F65}" type="sibTrans" cxnId="{F4611A72-1EA2-4A05-BF93-C3473D8AACFC}">
      <dgm:prSet/>
      <dgm:spPr/>
      <dgm:t>
        <a:bodyPr/>
        <a:lstStyle/>
        <a:p>
          <a:endParaRPr lang="en-US"/>
        </a:p>
      </dgm:t>
    </dgm:pt>
    <dgm:pt modelId="{B0C0A008-698D-4CE0-963E-7652B0538FDC}">
      <dgm:prSet/>
      <dgm:spPr/>
      <dgm:t>
        <a:bodyPr/>
        <a:lstStyle/>
        <a:p>
          <a:r>
            <a:rPr lang="en-US"/>
            <a:t>Extend codebase to implement and verify CNN architectures using the MaxCompiler</a:t>
          </a:r>
        </a:p>
      </dgm:t>
    </dgm:pt>
    <dgm:pt modelId="{3F34C766-FFD2-4ACA-B483-7802A29DEA5A}" type="parTrans" cxnId="{DAFCA7EF-447E-43B2-B055-3D3CECAA96D3}">
      <dgm:prSet/>
      <dgm:spPr/>
      <dgm:t>
        <a:bodyPr/>
        <a:lstStyle/>
        <a:p>
          <a:endParaRPr lang="en-US"/>
        </a:p>
      </dgm:t>
    </dgm:pt>
    <dgm:pt modelId="{DCABFC1B-DEAC-443A-8FA7-3BC9D13978EC}" type="sibTrans" cxnId="{DAFCA7EF-447E-43B2-B055-3D3CECAA96D3}">
      <dgm:prSet/>
      <dgm:spPr/>
      <dgm:t>
        <a:bodyPr/>
        <a:lstStyle/>
        <a:p>
          <a:endParaRPr lang="en-US"/>
        </a:p>
      </dgm:t>
    </dgm:pt>
    <dgm:pt modelId="{7E063CA0-E83A-46B9-B757-6381F3F70E9B}">
      <dgm:prSet/>
      <dgm:spPr/>
      <dgm:t>
        <a:bodyPr/>
        <a:lstStyle/>
        <a:p>
          <a:r>
            <a:rPr lang="en-US"/>
            <a:t>Compare</a:t>
          </a:r>
        </a:p>
      </dgm:t>
    </dgm:pt>
    <dgm:pt modelId="{2FC89108-0511-4CA2-8E8D-F64DFA2DB878}" type="parTrans" cxnId="{E9A25F26-5398-45B9-B2A8-DC36995F8085}">
      <dgm:prSet/>
      <dgm:spPr/>
      <dgm:t>
        <a:bodyPr/>
        <a:lstStyle/>
        <a:p>
          <a:endParaRPr lang="en-US"/>
        </a:p>
      </dgm:t>
    </dgm:pt>
    <dgm:pt modelId="{539D13D1-AFF8-4351-85D0-115235AA0998}" type="sibTrans" cxnId="{E9A25F26-5398-45B9-B2A8-DC36995F8085}">
      <dgm:prSet/>
      <dgm:spPr/>
      <dgm:t>
        <a:bodyPr/>
        <a:lstStyle/>
        <a:p>
          <a:endParaRPr lang="en-US"/>
        </a:p>
      </dgm:t>
    </dgm:pt>
    <dgm:pt modelId="{D0EC87C2-8D09-4C63-9303-BC0445F02A73}">
      <dgm:prSet/>
      <dgm:spPr/>
      <dgm:t>
        <a:bodyPr/>
        <a:lstStyle/>
        <a:p>
          <a:r>
            <a:rPr lang="en-US"/>
            <a:t>Compare hardware and software latency for CNN section of LLP Jet Algorithm</a:t>
          </a:r>
        </a:p>
      </dgm:t>
    </dgm:pt>
    <dgm:pt modelId="{ACA476EC-5344-47DB-AE52-03E6C3BAF8D9}" type="parTrans" cxnId="{6469CA42-3CF8-4F10-9FA1-60174A845CDB}">
      <dgm:prSet/>
      <dgm:spPr/>
      <dgm:t>
        <a:bodyPr/>
        <a:lstStyle/>
        <a:p>
          <a:endParaRPr lang="en-US"/>
        </a:p>
      </dgm:t>
    </dgm:pt>
    <dgm:pt modelId="{5992D85F-1567-48F9-B4C9-295C44B35DBE}" type="sibTrans" cxnId="{6469CA42-3CF8-4F10-9FA1-60174A845CDB}">
      <dgm:prSet/>
      <dgm:spPr/>
      <dgm:t>
        <a:bodyPr/>
        <a:lstStyle/>
        <a:p>
          <a:endParaRPr lang="en-US"/>
        </a:p>
      </dgm:t>
    </dgm:pt>
    <dgm:pt modelId="{E35F3780-1396-4AAB-8DCD-BDEC11A33D0C}" type="pres">
      <dgm:prSet presAssocID="{FD2A760D-2598-425B-B63B-B4CD520EC998}" presName="Name0" presStyleCnt="0">
        <dgm:presLayoutVars>
          <dgm:dir/>
          <dgm:animLvl val="lvl"/>
          <dgm:resizeHandles val="exact"/>
        </dgm:presLayoutVars>
      </dgm:prSet>
      <dgm:spPr/>
    </dgm:pt>
    <dgm:pt modelId="{A07FD0B3-EEB3-4313-853C-01A9C1B6C98D}" type="pres">
      <dgm:prSet presAssocID="{7E063CA0-E83A-46B9-B757-6381F3F70E9B}" presName="boxAndChildren" presStyleCnt="0"/>
      <dgm:spPr/>
    </dgm:pt>
    <dgm:pt modelId="{BBF177A6-DAEA-4C9F-8990-AEEA50F39630}" type="pres">
      <dgm:prSet presAssocID="{7E063CA0-E83A-46B9-B757-6381F3F70E9B}" presName="parentTextBox" presStyleLbl="alignNode1" presStyleIdx="0" presStyleCnt="3"/>
      <dgm:spPr/>
    </dgm:pt>
    <dgm:pt modelId="{366D0325-32DC-4FB6-ADD2-BE278C8687EF}" type="pres">
      <dgm:prSet presAssocID="{7E063CA0-E83A-46B9-B757-6381F3F70E9B}" presName="descendantBox" presStyleLbl="bgAccFollowNode1" presStyleIdx="0" presStyleCnt="3"/>
      <dgm:spPr/>
    </dgm:pt>
    <dgm:pt modelId="{8E66CDA4-509F-4F20-AA7E-FA7C092A8D0E}" type="pres">
      <dgm:prSet presAssocID="{99552F98-DEA8-42F8-BA73-32E788031F65}" presName="sp" presStyleCnt="0"/>
      <dgm:spPr/>
    </dgm:pt>
    <dgm:pt modelId="{C1AF2D66-9693-43F2-B42D-B1D5704543D6}" type="pres">
      <dgm:prSet presAssocID="{80B6C619-8E56-4156-BAB3-AB1C7FA426C9}" presName="arrowAndChildren" presStyleCnt="0"/>
      <dgm:spPr/>
    </dgm:pt>
    <dgm:pt modelId="{64C0D099-08D5-4C55-AEEC-5784C9B2A4E6}" type="pres">
      <dgm:prSet presAssocID="{80B6C619-8E56-4156-BAB3-AB1C7FA426C9}" presName="parentTextArrow" presStyleLbl="node1" presStyleIdx="0" presStyleCnt="0"/>
      <dgm:spPr/>
    </dgm:pt>
    <dgm:pt modelId="{543BC68F-0F55-4F3F-8F8A-9FA9050C8FFE}" type="pres">
      <dgm:prSet presAssocID="{80B6C619-8E56-4156-BAB3-AB1C7FA426C9}" presName="arrow" presStyleLbl="alignNode1" presStyleIdx="1" presStyleCnt="3"/>
      <dgm:spPr/>
    </dgm:pt>
    <dgm:pt modelId="{91992F6F-068B-4463-A251-1692D89AED97}" type="pres">
      <dgm:prSet presAssocID="{80B6C619-8E56-4156-BAB3-AB1C7FA426C9}" presName="descendantArrow" presStyleLbl="bgAccFollowNode1" presStyleIdx="1" presStyleCnt="3"/>
      <dgm:spPr/>
    </dgm:pt>
    <dgm:pt modelId="{17B70490-F333-4C42-923D-7FA07D8F39BC}" type="pres">
      <dgm:prSet presAssocID="{11C182A7-7695-419E-A6A4-28FB6066712C}" presName="sp" presStyleCnt="0"/>
      <dgm:spPr/>
    </dgm:pt>
    <dgm:pt modelId="{68C66B94-DCD4-4DB4-A076-FDF2C571CBFC}" type="pres">
      <dgm:prSet presAssocID="{7CFE66C8-4A41-45B8-BAA0-EE5A903CB5EE}" presName="arrowAndChildren" presStyleCnt="0"/>
      <dgm:spPr/>
    </dgm:pt>
    <dgm:pt modelId="{ABB87C7B-28CD-41F4-9D5C-DB8E9F22406E}" type="pres">
      <dgm:prSet presAssocID="{7CFE66C8-4A41-45B8-BAA0-EE5A903CB5EE}" presName="parentTextArrow" presStyleLbl="node1" presStyleIdx="0" presStyleCnt="0"/>
      <dgm:spPr/>
    </dgm:pt>
    <dgm:pt modelId="{981DAD8D-6C8C-403B-B543-26DDA03AF4E4}" type="pres">
      <dgm:prSet presAssocID="{7CFE66C8-4A41-45B8-BAA0-EE5A903CB5EE}" presName="arrow" presStyleLbl="alignNode1" presStyleIdx="2" presStyleCnt="3"/>
      <dgm:spPr/>
    </dgm:pt>
    <dgm:pt modelId="{5F053FC3-3A3C-47AD-98DE-6822C08D1A73}" type="pres">
      <dgm:prSet presAssocID="{7CFE66C8-4A41-45B8-BAA0-EE5A903CB5EE}" presName="descendantArrow" presStyleLbl="bgAccFollowNode1" presStyleIdx="2" presStyleCnt="3"/>
      <dgm:spPr/>
    </dgm:pt>
  </dgm:ptLst>
  <dgm:cxnLst>
    <dgm:cxn modelId="{23B4A80F-8366-44C6-A42D-ACAB9B0D8994}" type="presOf" srcId="{7CFE66C8-4A41-45B8-BAA0-EE5A903CB5EE}" destId="{ABB87C7B-28CD-41F4-9D5C-DB8E9F22406E}" srcOrd="0" destOrd="0" presId="urn:microsoft.com/office/officeart/2016/7/layout/VerticalDownArrowProcess"/>
    <dgm:cxn modelId="{A19CEB12-9695-494B-AD5C-01C277662C88}" type="presOf" srcId="{80B6C619-8E56-4156-BAB3-AB1C7FA426C9}" destId="{543BC68F-0F55-4F3F-8F8A-9FA9050C8FFE}" srcOrd="1" destOrd="0" presId="urn:microsoft.com/office/officeart/2016/7/layout/VerticalDownArrowProcess"/>
    <dgm:cxn modelId="{3F34AB22-3419-45B9-BBBD-141EB68373BE}" type="presOf" srcId="{B0C0A008-698D-4CE0-963E-7652B0538FDC}" destId="{91992F6F-068B-4463-A251-1692D89AED97}" srcOrd="0" destOrd="0" presId="urn:microsoft.com/office/officeart/2016/7/layout/VerticalDownArrowProcess"/>
    <dgm:cxn modelId="{E9A25F26-5398-45B9-B2A8-DC36995F8085}" srcId="{FD2A760D-2598-425B-B63B-B4CD520EC998}" destId="{7E063CA0-E83A-46B9-B757-6381F3F70E9B}" srcOrd="2" destOrd="0" parTransId="{2FC89108-0511-4CA2-8E8D-F64DFA2DB878}" sibTransId="{539D13D1-AFF8-4351-85D0-115235AA0998}"/>
    <dgm:cxn modelId="{6469CA42-3CF8-4F10-9FA1-60174A845CDB}" srcId="{7E063CA0-E83A-46B9-B757-6381F3F70E9B}" destId="{D0EC87C2-8D09-4C63-9303-BC0445F02A73}" srcOrd="0" destOrd="0" parTransId="{ACA476EC-5344-47DB-AE52-03E6C3BAF8D9}" sibTransId="{5992D85F-1567-48F9-B4C9-295C44B35DBE}"/>
    <dgm:cxn modelId="{48DD3044-5296-4C5D-BD61-E068FDBDB4B8}" type="presOf" srcId="{7CFE66C8-4A41-45B8-BAA0-EE5A903CB5EE}" destId="{981DAD8D-6C8C-403B-B543-26DDA03AF4E4}" srcOrd="1" destOrd="0" presId="urn:microsoft.com/office/officeart/2016/7/layout/VerticalDownArrowProcess"/>
    <dgm:cxn modelId="{F4611A72-1EA2-4A05-BF93-C3473D8AACFC}" srcId="{FD2A760D-2598-425B-B63B-B4CD520EC998}" destId="{80B6C619-8E56-4156-BAB3-AB1C7FA426C9}" srcOrd="1" destOrd="0" parTransId="{95EA939E-FCF4-426E-A968-9E73558139E1}" sibTransId="{99552F98-DEA8-42F8-BA73-32E788031F65}"/>
    <dgm:cxn modelId="{BF9F7383-B671-4BB3-AB34-CD4D963F716D}" srcId="{7CFE66C8-4A41-45B8-BAA0-EE5A903CB5EE}" destId="{C07A7EA5-4C3E-48F6-AE9C-3F67D74D9576}" srcOrd="0" destOrd="0" parTransId="{611604E0-51FE-428E-8E75-12785D97B914}" sibTransId="{5C8BA38E-F753-445F-9156-58940F021824}"/>
    <dgm:cxn modelId="{B727E095-CD94-4ECF-91E3-3581AB1BF6E5}" type="presOf" srcId="{7E063CA0-E83A-46B9-B757-6381F3F70E9B}" destId="{BBF177A6-DAEA-4C9F-8990-AEEA50F39630}" srcOrd="0" destOrd="0" presId="urn:microsoft.com/office/officeart/2016/7/layout/VerticalDownArrowProcess"/>
    <dgm:cxn modelId="{284EE9A6-FDD3-4F66-A82C-23CC84A8CCA1}" type="presOf" srcId="{FD2A760D-2598-425B-B63B-B4CD520EC998}" destId="{E35F3780-1396-4AAB-8DCD-BDEC11A33D0C}" srcOrd="0" destOrd="0" presId="urn:microsoft.com/office/officeart/2016/7/layout/VerticalDownArrowProcess"/>
    <dgm:cxn modelId="{6EE920C5-0416-4A21-9FC1-EACBE99D4EB4}" type="presOf" srcId="{C07A7EA5-4C3E-48F6-AE9C-3F67D74D9576}" destId="{5F053FC3-3A3C-47AD-98DE-6822C08D1A73}" srcOrd="0" destOrd="0" presId="urn:microsoft.com/office/officeart/2016/7/layout/VerticalDownArrowProcess"/>
    <dgm:cxn modelId="{A8AB2BDF-D12C-4983-BD81-BA908DEF88A1}" type="presOf" srcId="{80B6C619-8E56-4156-BAB3-AB1C7FA426C9}" destId="{64C0D099-08D5-4C55-AEEC-5784C9B2A4E6}" srcOrd="0" destOrd="0" presId="urn:microsoft.com/office/officeart/2016/7/layout/VerticalDownArrowProcess"/>
    <dgm:cxn modelId="{52BB78DF-EB3C-4DB8-A76A-05213BC3CA42}" type="presOf" srcId="{D0EC87C2-8D09-4C63-9303-BC0445F02A73}" destId="{366D0325-32DC-4FB6-ADD2-BE278C8687EF}" srcOrd="0" destOrd="0" presId="urn:microsoft.com/office/officeart/2016/7/layout/VerticalDownArrowProcess"/>
    <dgm:cxn modelId="{DAFCA7EF-447E-43B2-B055-3D3CECAA96D3}" srcId="{80B6C619-8E56-4156-BAB3-AB1C7FA426C9}" destId="{B0C0A008-698D-4CE0-963E-7652B0538FDC}" srcOrd="0" destOrd="0" parTransId="{3F34C766-FFD2-4ACA-B483-7802A29DEA5A}" sibTransId="{DCABFC1B-DEAC-443A-8FA7-3BC9D13978EC}"/>
    <dgm:cxn modelId="{3AF94BF9-323F-475D-A903-F47B2DDE4C4E}" srcId="{FD2A760D-2598-425B-B63B-B4CD520EC998}" destId="{7CFE66C8-4A41-45B8-BAA0-EE5A903CB5EE}" srcOrd="0" destOrd="0" parTransId="{19F7E2B3-F6D0-4101-B910-8C4EDA1682FB}" sibTransId="{11C182A7-7695-419E-A6A4-28FB6066712C}"/>
    <dgm:cxn modelId="{AE5BA912-D1F8-42EB-A9C4-5E98E0E9505F}" type="presParOf" srcId="{E35F3780-1396-4AAB-8DCD-BDEC11A33D0C}" destId="{A07FD0B3-EEB3-4313-853C-01A9C1B6C98D}" srcOrd="0" destOrd="0" presId="urn:microsoft.com/office/officeart/2016/7/layout/VerticalDownArrowProcess"/>
    <dgm:cxn modelId="{F5AA061B-200A-47BE-AA58-B83B9A2EA6B2}" type="presParOf" srcId="{A07FD0B3-EEB3-4313-853C-01A9C1B6C98D}" destId="{BBF177A6-DAEA-4C9F-8990-AEEA50F39630}" srcOrd="0" destOrd="0" presId="urn:microsoft.com/office/officeart/2016/7/layout/VerticalDownArrowProcess"/>
    <dgm:cxn modelId="{2D7292DD-0582-4F12-A83C-D90A287A926F}" type="presParOf" srcId="{A07FD0B3-EEB3-4313-853C-01A9C1B6C98D}" destId="{366D0325-32DC-4FB6-ADD2-BE278C8687EF}" srcOrd="1" destOrd="0" presId="urn:microsoft.com/office/officeart/2016/7/layout/VerticalDownArrowProcess"/>
    <dgm:cxn modelId="{7DD36155-0071-42BA-8F81-9668EF81B36A}" type="presParOf" srcId="{E35F3780-1396-4AAB-8DCD-BDEC11A33D0C}" destId="{8E66CDA4-509F-4F20-AA7E-FA7C092A8D0E}" srcOrd="1" destOrd="0" presId="urn:microsoft.com/office/officeart/2016/7/layout/VerticalDownArrowProcess"/>
    <dgm:cxn modelId="{DF47A335-B036-4888-96BA-A04A317BD70C}" type="presParOf" srcId="{E35F3780-1396-4AAB-8DCD-BDEC11A33D0C}" destId="{C1AF2D66-9693-43F2-B42D-B1D5704543D6}" srcOrd="2" destOrd="0" presId="urn:microsoft.com/office/officeart/2016/7/layout/VerticalDownArrowProcess"/>
    <dgm:cxn modelId="{95321442-2F3E-44C4-AC6C-AFCF413EF294}" type="presParOf" srcId="{C1AF2D66-9693-43F2-B42D-B1D5704543D6}" destId="{64C0D099-08D5-4C55-AEEC-5784C9B2A4E6}" srcOrd="0" destOrd="0" presId="urn:microsoft.com/office/officeart/2016/7/layout/VerticalDownArrowProcess"/>
    <dgm:cxn modelId="{EC4F5F02-4936-4B59-A034-44E0640BA52B}" type="presParOf" srcId="{C1AF2D66-9693-43F2-B42D-B1D5704543D6}" destId="{543BC68F-0F55-4F3F-8F8A-9FA9050C8FFE}" srcOrd="1" destOrd="0" presId="urn:microsoft.com/office/officeart/2016/7/layout/VerticalDownArrowProcess"/>
    <dgm:cxn modelId="{D09F4E61-BD65-4306-8FE9-82949D28D4C1}" type="presParOf" srcId="{C1AF2D66-9693-43F2-B42D-B1D5704543D6}" destId="{91992F6F-068B-4463-A251-1692D89AED97}" srcOrd="2" destOrd="0" presId="urn:microsoft.com/office/officeart/2016/7/layout/VerticalDownArrowProcess"/>
    <dgm:cxn modelId="{EE31897C-3E1F-4728-9AAD-9E30D3E69672}" type="presParOf" srcId="{E35F3780-1396-4AAB-8DCD-BDEC11A33D0C}" destId="{17B70490-F333-4C42-923D-7FA07D8F39BC}" srcOrd="3" destOrd="0" presId="urn:microsoft.com/office/officeart/2016/7/layout/VerticalDownArrowProcess"/>
    <dgm:cxn modelId="{AD0A1817-5BD2-4560-B6CB-0C83CDA41780}" type="presParOf" srcId="{E35F3780-1396-4AAB-8DCD-BDEC11A33D0C}" destId="{68C66B94-DCD4-4DB4-A076-FDF2C571CBFC}" srcOrd="4" destOrd="0" presId="urn:microsoft.com/office/officeart/2016/7/layout/VerticalDownArrowProcess"/>
    <dgm:cxn modelId="{BB253877-D9D7-4BFD-8195-CC1CF39AFECF}" type="presParOf" srcId="{68C66B94-DCD4-4DB4-A076-FDF2C571CBFC}" destId="{ABB87C7B-28CD-41F4-9D5C-DB8E9F22406E}" srcOrd="0" destOrd="0" presId="urn:microsoft.com/office/officeart/2016/7/layout/VerticalDownArrowProcess"/>
    <dgm:cxn modelId="{558E00EF-CDE7-4A1E-9FC4-7ED1A9395B01}" type="presParOf" srcId="{68C66B94-DCD4-4DB4-A076-FDF2C571CBFC}" destId="{981DAD8D-6C8C-403B-B543-26DDA03AF4E4}" srcOrd="1" destOrd="0" presId="urn:microsoft.com/office/officeart/2016/7/layout/VerticalDownArrowProcess"/>
    <dgm:cxn modelId="{54736185-8AC4-4FE6-A381-453310E75F74}" type="presParOf" srcId="{68C66B94-DCD4-4DB4-A076-FDF2C571CBFC}" destId="{5F053FC3-3A3C-47AD-98DE-6822C08D1A73}"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94066B-BE13-4E00-99A0-F6FDE9E3F328}"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0B2D8D38-7F2C-4CB9-A65A-0CB131E56E4F}">
      <dgm:prSet/>
      <dgm:spPr/>
      <dgm:t>
        <a:bodyPr/>
        <a:lstStyle/>
        <a:p>
          <a:r>
            <a:rPr lang="en-GB"/>
            <a:t>Fully implement and test CNN part of trajectory algorithm</a:t>
          </a:r>
          <a:endParaRPr lang="en-US"/>
        </a:p>
      </dgm:t>
    </dgm:pt>
    <dgm:pt modelId="{80D09FF8-6E58-49F2-8C94-3ACCD538A194}" type="parTrans" cxnId="{0CA5D891-F676-4C08-87E9-A59864755781}">
      <dgm:prSet/>
      <dgm:spPr/>
      <dgm:t>
        <a:bodyPr/>
        <a:lstStyle/>
        <a:p>
          <a:endParaRPr lang="en-US"/>
        </a:p>
      </dgm:t>
    </dgm:pt>
    <dgm:pt modelId="{E9ECE8D4-689C-4BA6-A14F-BE007A2389A1}" type="sibTrans" cxnId="{0CA5D891-F676-4C08-87E9-A59864755781}">
      <dgm:prSet/>
      <dgm:spPr/>
      <dgm:t>
        <a:bodyPr/>
        <a:lstStyle/>
        <a:p>
          <a:endParaRPr lang="en-US"/>
        </a:p>
      </dgm:t>
    </dgm:pt>
    <dgm:pt modelId="{FD935286-2764-4E13-8F84-450339727D86}">
      <dgm:prSet/>
      <dgm:spPr/>
      <dgm:t>
        <a:bodyPr/>
        <a:lstStyle/>
        <a:p>
          <a:r>
            <a:rPr lang="en-GB"/>
            <a:t>Implement parameterizable version</a:t>
          </a:r>
          <a:endParaRPr lang="en-US"/>
        </a:p>
      </dgm:t>
    </dgm:pt>
    <dgm:pt modelId="{FD86DA01-7BAC-4A56-B1E7-967E2BBCF2E6}" type="parTrans" cxnId="{384035A7-D3E4-45D4-B986-16D62FA0670D}">
      <dgm:prSet/>
      <dgm:spPr/>
      <dgm:t>
        <a:bodyPr/>
        <a:lstStyle/>
        <a:p>
          <a:endParaRPr lang="en-US"/>
        </a:p>
      </dgm:t>
    </dgm:pt>
    <dgm:pt modelId="{0D23E0C0-B0B3-4529-9946-D466FFDCE955}" type="sibTrans" cxnId="{384035A7-D3E4-45D4-B986-16D62FA0670D}">
      <dgm:prSet/>
      <dgm:spPr/>
      <dgm:t>
        <a:bodyPr/>
        <a:lstStyle/>
        <a:p>
          <a:endParaRPr lang="en-US"/>
        </a:p>
      </dgm:t>
    </dgm:pt>
    <dgm:pt modelId="{9EDA62D5-5F79-43E2-AFEE-80D8EB7AADA1}">
      <dgm:prSet/>
      <dgm:spPr/>
      <dgm:t>
        <a:bodyPr/>
        <a:lstStyle/>
        <a:p>
          <a:r>
            <a:rPr lang="en-GB"/>
            <a:t>Software to bitstream CNN generator for any application</a:t>
          </a:r>
          <a:endParaRPr lang="en-US"/>
        </a:p>
      </dgm:t>
    </dgm:pt>
    <dgm:pt modelId="{B588B136-92D8-4B32-BB5B-F6BA5B840EB6}" type="parTrans" cxnId="{120D31AD-BC0D-44C3-91B8-433CE232360D}">
      <dgm:prSet/>
      <dgm:spPr/>
      <dgm:t>
        <a:bodyPr/>
        <a:lstStyle/>
        <a:p>
          <a:endParaRPr lang="en-US"/>
        </a:p>
      </dgm:t>
    </dgm:pt>
    <dgm:pt modelId="{81CC9122-402D-499E-A613-B2ECCB562707}" type="sibTrans" cxnId="{120D31AD-BC0D-44C3-91B8-433CE232360D}">
      <dgm:prSet/>
      <dgm:spPr/>
      <dgm:t>
        <a:bodyPr/>
        <a:lstStyle/>
        <a:p>
          <a:endParaRPr lang="en-US"/>
        </a:p>
      </dgm:t>
    </dgm:pt>
    <dgm:pt modelId="{FC77CBFC-47C5-4290-A649-A2D80AF149B8}">
      <dgm:prSet/>
      <dgm:spPr/>
      <dgm:t>
        <a:bodyPr/>
        <a:lstStyle/>
        <a:p>
          <a:r>
            <a:rPr lang="en-GB"/>
            <a:t>Training and architecture developed in software, subsequently implemented in hardware</a:t>
          </a:r>
          <a:endParaRPr lang="en-US"/>
        </a:p>
      </dgm:t>
    </dgm:pt>
    <dgm:pt modelId="{0CBC50B9-3D0B-4676-A249-CD9A96059D5A}" type="parTrans" cxnId="{9D38B8C3-AE9C-4E7F-91A6-87D4FA54728B}">
      <dgm:prSet/>
      <dgm:spPr/>
      <dgm:t>
        <a:bodyPr/>
        <a:lstStyle/>
        <a:p>
          <a:endParaRPr lang="en-US"/>
        </a:p>
      </dgm:t>
    </dgm:pt>
    <dgm:pt modelId="{08F9FA5E-9C29-4A6B-AD51-CA4024BDD4D3}" type="sibTrans" cxnId="{9D38B8C3-AE9C-4E7F-91A6-87D4FA54728B}">
      <dgm:prSet/>
      <dgm:spPr/>
      <dgm:t>
        <a:bodyPr/>
        <a:lstStyle/>
        <a:p>
          <a:endParaRPr lang="en-US"/>
        </a:p>
      </dgm:t>
    </dgm:pt>
    <dgm:pt modelId="{AA5CF547-1AFD-4A1C-B1FC-4B7BC11E243F}" type="pres">
      <dgm:prSet presAssocID="{3F94066B-BE13-4E00-99A0-F6FDE9E3F328}" presName="linear" presStyleCnt="0">
        <dgm:presLayoutVars>
          <dgm:animLvl val="lvl"/>
          <dgm:resizeHandles val="exact"/>
        </dgm:presLayoutVars>
      </dgm:prSet>
      <dgm:spPr/>
    </dgm:pt>
    <dgm:pt modelId="{284161B1-588B-4AA3-AB80-155D19DCF5AE}" type="pres">
      <dgm:prSet presAssocID="{0B2D8D38-7F2C-4CB9-A65A-0CB131E56E4F}" presName="parentText" presStyleLbl="node1" presStyleIdx="0" presStyleCnt="4">
        <dgm:presLayoutVars>
          <dgm:chMax val="0"/>
          <dgm:bulletEnabled val="1"/>
        </dgm:presLayoutVars>
      </dgm:prSet>
      <dgm:spPr/>
    </dgm:pt>
    <dgm:pt modelId="{71B830B6-4C68-4CCC-BD12-103396FB990C}" type="pres">
      <dgm:prSet presAssocID="{E9ECE8D4-689C-4BA6-A14F-BE007A2389A1}" presName="spacer" presStyleCnt="0"/>
      <dgm:spPr/>
    </dgm:pt>
    <dgm:pt modelId="{96A58E49-C22A-4D3A-8EDF-A4B2800751DC}" type="pres">
      <dgm:prSet presAssocID="{FD935286-2764-4E13-8F84-450339727D86}" presName="parentText" presStyleLbl="node1" presStyleIdx="1" presStyleCnt="4">
        <dgm:presLayoutVars>
          <dgm:chMax val="0"/>
          <dgm:bulletEnabled val="1"/>
        </dgm:presLayoutVars>
      </dgm:prSet>
      <dgm:spPr/>
    </dgm:pt>
    <dgm:pt modelId="{72336B61-8462-409D-A256-3E91D9748FC8}" type="pres">
      <dgm:prSet presAssocID="{0D23E0C0-B0B3-4529-9946-D466FFDCE955}" presName="spacer" presStyleCnt="0"/>
      <dgm:spPr/>
    </dgm:pt>
    <dgm:pt modelId="{A74D7B86-3743-43C3-8DF2-B889B3503D48}" type="pres">
      <dgm:prSet presAssocID="{9EDA62D5-5F79-43E2-AFEE-80D8EB7AADA1}" presName="parentText" presStyleLbl="node1" presStyleIdx="2" presStyleCnt="4">
        <dgm:presLayoutVars>
          <dgm:chMax val="0"/>
          <dgm:bulletEnabled val="1"/>
        </dgm:presLayoutVars>
      </dgm:prSet>
      <dgm:spPr/>
    </dgm:pt>
    <dgm:pt modelId="{18484BF2-5D8D-430C-BD6E-8A79C2C97BAB}" type="pres">
      <dgm:prSet presAssocID="{81CC9122-402D-499E-A613-B2ECCB562707}" presName="spacer" presStyleCnt="0"/>
      <dgm:spPr/>
    </dgm:pt>
    <dgm:pt modelId="{674D3CA8-5E31-49A5-BC4F-FB1B0D0978DD}" type="pres">
      <dgm:prSet presAssocID="{FC77CBFC-47C5-4290-A649-A2D80AF149B8}" presName="parentText" presStyleLbl="node1" presStyleIdx="3" presStyleCnt="4">
        <dgm:presLayoutVars>
          <dgm:chMax val="0"/>
          <dgm:bulletEnabled val="1"/>
        </dgm:presLayoutVars>
      </dgm:prSet>
      <dgm:spPr/>
    </dgm:pt>
  </dgm:ptLst>
  <dgm:cxnLst>
    <dgm:cxn modelId="{D0719D45-49CB-41B0-829F-3CB4C1196A27}" type="presOf" srcId="{FC77CBFC-47C5-4290-A649-A2D80AF149B8}" destId="{674D3CA8-5E31-49A5-BC4F-FB1B0D0978DD}" srcOrd="0" destOrd="0" presId="urn:microsoft.com/office/officeart/2005/8/layout/vList2"/>
    <dgm:cxn modelId="{0CA5D891-F676-4C08-87E9-A59864755781}" srcId="{3F94066B-BE13-4E00-99A0-F6FDE9E3F328}" destId="{0B2D8D38-7F2C-4CB9-A65A-0CB131E56E4F}" srcOrd="0" destOrd="0" parTransId="{80D09FF8-6E58-49F2-8C94-3ACCD538A194}" sibTransId="{E9ECE8D4-689C-4BA6-A14F-BE007A2389A1}"/>
    <dgm:cxn modelId="{5EB8EF99-B996-4F56-B375-5BA7FB9A1796}" type="presOf" srcId="{0B2D8D38-7F2C-4CB9-A65A-0CB131E56E4F}" destId="{284161B1-588B-4AA3-AB80-155D19DCF5AE}" srcOrd="0" destOrd="0" presId="urn:microsoft.com/office/officeart/2005/8/layout/vList2"/>
    <dgm:cxn modelId="{7241319D-0F55-4E71-85D5-7F43CD01FFA0}" type="presOf" srcId="{3F94066B-BE13-4E00-99A0-F6FDE9E3F328}" destId="{AA5CF547-1AFD-4A1C-B1FC-4B7BC11E243F}" srcOrd="0" destOrd="0" presId="urn:microsoft.com/office/officeart/2005/8/layout/vList2"/>
    <dgm:cxn modelId="{384035A7-D3E4-45D4-B986-16D62FA0670D}" srcId="{3F94066B-BE13-4E00-99A0-F6FDE9E3F328}" destId="{FD935286-2764-4E13-8F84-450339727D86}" srcOrd="1" destOrd="0" parTransId="{FD86DA01-7BAC-4A56-B1E7-967E2BBCF2E6}" sibTransId="{0D23E0C0-B0B3-4529-9946-D466FFDCE955}"/>
    <dgm:cxn modelId="{120D31AD-BC0D-44C3-91B8-433CE232360D}" srcId="{3F94066B-BE13-4E00-99A0-F6FDE9E3F328}" destId="{9EDA62D5-5F79-43E2-AFEE-80D8EB7AADA1}" srcOrd="2" destOrd="0" parTransId="{B588B136-92D8-4B32-BB5B-F6BA5B840EB6}" sibTransId="{81CC9122-402D-499E-A613-B2ECCB562707}"/>
    <dgm:cxn modelId="{8F3353BC-2C35-4B20-A9F0-8CE3C71DB491}" type="presOf" srcId="{9EDA62D5-5F79-43E2-AFEE-80D8EB7AADA1}" destId="{A74D7B86-3743-43C3-8DF2-B889B3503D48}" srcOrd="0" destOrd="0" presId="urn:microsoft.com/office/officeart/2005/8/layout/vList2"/>
    <dgm:cxn modelId="{9D38B8C3-AE9C-4E7F-91A6-87D4FA54728B}" srcId="{3F94066B-BE13-4E00-99A0-F6FDE9E3F328}" destId="{FC77CBFC-47C5-4290-A649-A2D80AF149B8}" srcOrd="3" destOrd="0" parTransId="{0CBC50B9-3D0B-4676-A249-CD9A96059D5A}" sibTransId="{08F9FA5E-9C29-4A6B-AD51-CA4024BDD4D3}"/>
    <dgm:cxn modelId="{C0B561DF-776A-4125-989E-94147D86BADF}" type="presOf" srcId="{FD935286-2764-4E13-8F84-450339727D86}" destId="{96A58E49-C22A-4D3A-8EDF-A4B2800751DC}" srcOrd="0" destOrd="0" presId="urn:microsoft.com/office/officeart/2005/8/layout/vList2"/>
    <dgm:cxn modelId="{624E2BD7-CE1C-434B-83C2-75A8F2D7126C}" type="presParOf" srcId="{AA5CF547-1AFD-4A1C-B1FC-4B7BC11E243F}" destId="{284161B1-588B-4AA3-AB80-155D19DCF5AE}" srcOrd="0" destOrd="0" presId="urn:microsoft.com/office/officeart/2005/8/layout/vList2"/>
    <dgm:cxn modelId="{43ADA942-6FB3-4A49-AFFC-888E42EC66F7}" type="presParOf" srcId="{AA5CF547-1AFD-4A1C-B1FC-4B7BC11E243F}" destId="{71B830B6-4C68-4CCC-BD12-103396FB990C}" srcOrd="1" destOrd="0" presId="urn:microsoft.com/office/officeart/2005/8/layout/vList2"/>
    <dgm:cxn modelId="{BEF8A209-3264-4AF6-B845-E48F9365C813}" type="presParOf" srcId="{AA5CF547-1AFD-4A1C-B1FC-4B7BC11E243F}" destId="{96A58E49-C22A-4D3A-8EDF-A4B2800751DC}" srcOrd="2" destOrd="0" presId="urn:microsoft.com/office/officeart/2005/8/layout/vList2"/>
    <dgm:cxn modelId="{D1A2B1B3-1F92-4E2F-ADBF-C0981A5B6FC3}" type="presParOf" srcId="{AA5CF547-1AFD-4A1C-B1FC-4B7BC11E243F}" destId="{72336B61-8462-409D-A256-3E91D9748FC8}" srcOrd="3" destOrd="0" presId="urn:microsoft.com/office/officeart/2005/8/layout/vList2"/>
    <dgm:cxn modelId="{D6C72ABC-7234-479C-A20B-B505455ACEF4}" type="presParOf" srcId="{AA5CF547-1AFD-4A1C-B1FC-4B7BC11E243F}" destId="{A74D7B86-3743-43C3-8DF2-B889B3503D48}" srcOrd="4" destOrd="0" presId="urn:microsoft.com/office/officeart/2005/8/layout/vList2"/>
    <dgm:cxn modelId="{4B77F7C6-982F-43F3-9F54-6407DB14279A}" type="presParOf" srcId="{AA5CF547-1AFD-4A1C-B1FC-4B7BC11E243F}" destId="{18484BF2-5D8D-430C-BD6E-8A79C2C97BAB}" srcOrd="5" destOrd="0" presId="urn:microsoft.com/office/officeart/2005/8/layout/vList2"/>
    <dgm:cxn modelId="{A8ED8807-C2E8-44ED-AB64-030DED3B2271}" type="presParOf" srcId="{AA5CF547-1AFD-4A1C-B1FC-4B7BC11E243F}" destId="{674D3CA8-5E31-49A5-BC4F-FB1B0D0978DD}"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5EB1587-1F21-460F-8FA0-1FF38CE03A31}"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0F9AECF9-38F6-433A-8570-D153AC5DBABA}">
      <dgm:prSet/>
      <dgm:spPr/>
      <dgm:t>
        <a:bodyPr/>
        <a:lstStyle/>
        <a:p>
          <a:r>
            <a:rPr lang="en-GB"/>
            <a:t>FPGAs are of interest currently</a:t>
          </a:r>
          <a:endParaRPr lang="en-US"/>
        </a:p>
      </dgm:t>
    </dgm:pt>
    <dgm:pt modelId="{0DD96221-7ABC-4B0D-83A9-C4408278C04F}" type="parTrans" cxnId="{4BF05CED-9AD5-4FF1-BB89-3D4CE366961E}">
      <dgm:prSet/>
      <dgm:spPr/>
      <dgm:t>
        <a:bodyPr/>
        <a:lstStyle/>
        <a:p>
          <a:endParaRPr lang="en-US"/>
        </a:p>
      </dgm:t>
    </dgm:pt>
    <dgm:pt modelId="{2C2A8404-47CB-4E36-91E9-D74574093B87}" type="sibTrans" cxnId="{4BF05CED-9AD5-4FF1-BB89-3D4CE366961E}">
      <dgm:prSet/>
      <dgm:spPr/>
      <dgm:t>
        <a:bodyPr/>
        <a:lstStyle/>
        <a:p>
          <a:endParaRPr lang="en-US"/>
        </a:p>
      </dgm:t>
    </dgm:pt>
    <dgm:pt modelId="{8F1A3876-890A-4881-8A4E-C526902CB343}">
      <dgm:prSet/>
      <dgm:spPr/>
      <dgm:t>
        <a:bodyPr/>
        <a:lstStyle/>
        <a:p>
          <a:r>
            <a:rPr lang="en-GB"/>
            <a:t>Would like to explore other FPGA applications</a:t>
          </a:r>
          <a:endParaRPr lang="en-US"/>
        </a:p>
      </dgm:t>
    </dgm:pt>
    <dgm:pt modelId="{6FF6A4B8-3A80-4E0B-82FB-FEF9CCBC20F1}" type="parTrans" cxnId="{DACD1425-4B2B-4F6F-BB92-36664154014F}">
      <dgm:prSet/>
      <dgm:spPr/>
      <dgm:t>
        <a:bodyPr/>
        <a:lstStyle/>
        <a:p>
          <a:endParaRPr lang="en-US"/>
        </a:p>
      </dgm:t>
    </dgm:pt>
    <dgm:pt modelId="{CF7629CD-399E-4586-8B6A-96E17FCB945E}" type="sibTrans" cxnId="{DACD1425-4B2B-4F6F-BB92-36664154014F}">
      <dgm:prSet/>
      <dgm:spPr/>
      <dgm:t>
        <a:bodyPr/>
        <a:lstStyle/>
        <a:p>
          <a:endParaRPr lang="en-US"/>
        </a:p>
      </dgm:t>
    </dgm:pt>
    <dgm:pt modelId="{19706048-6CC2-4788-BDF4-420C3B8648C0}">
      <dgm:prSet/>
      <dgm:spPr/>
      <dgm:t>
        <a:bodyPr/>
        <a:lstStyle/>
        <a:p>
          <a:r>
            <a:rPr lang="en-GB"/>
            <a:t>PhD very undirected currently, as to be expected</a:t>
          </a:r>
          <a:endParaRPr lang="en-US"/>
        </a:p>
      </dgm:t>
    </dgm:pt>
    <dgm:pt modelId="{A5D9A0CE-070F-4FAB-A929-30CBA138E600}" type="parTrans" cxnId="{4823E057-A092-43EC-B534-B23C9A6DA3A7}">
      <dgm:prSet/>
      <dgm:spPr/>
      <dgm:t>
        <a:bodyPr/>
        <a:lstStyle/>
        <a:p>
          <a:endParaRPr lang="en-US"/>
        </a:p>
      </dgm:t>
    </dgm:pt>
    <dgm:pt modelId="{C05E02FC-486E-4B43-A23C-CEB32A1D9171}" type="sibTrans" cxnId="{4823E057-A092-43EC-B534-B23C9A6DA3A7}">
      <dgm:prSet/>
      <dgm:spPr/>
      <dgm:t>
        <a:bodyPr/>
        <a:lstStyle/>
        <a:p>
          <a:endParaRPr lang="en-US"/>
        </a:p>
      </dgm:t>
    </dgm:pt>
    <dgm:pt modelId="{4B4033EB-DA67-4F08-B58E-EA801E78173B}" type="pres">
      <dgm:prSet presAssocID="{F5EB1587-1F21-460F-8FA0-1FF38CE03A31}" presName="hierChild1" presStyleCnt="0">
        <dgm:presLayoutVars>
          <dgm:chPref val="1"/>
          <dgm:dir/>
          <dgm:animOne val="branch"/>
          <dgm:animLvl val="lvl"/>
          <dgm:resizeHandles/>
        </dgm:presLayoutVars>
      </dgm:prSet>
      <dgm:spPr/>
    </dgm:pt>
    <dgm:pt modelId="{1EB882EB-F49E-4511-A27B-C4419C30917C}" type="pres">
      <dgm:prSet presAssocID="{0F9AECF9-38F6-433A-8570-D153AC5DBABA}" presName="hierRoot1" presStyleCnt="0"/>
      <dgm:spPr/>
    </dgm:pt>
    <dgm:pt modelId="{F31106D2-2448-4585-B1B8-88CB41D378E0}" type="pres">
      <dgm:prSet presAssocID="{0F9AECF9-38F6-433A-8570-D153AC5DBABA}" presName="composite" presStyleCnt="0"/>
      <dgm:spPr/>
    </dgm:pt>
    <dgm:pt modelId="{C4AD29B7-7478-4890-AB81-8645F139DEF7}" type="pres">
      <dgm:prSet presAssocID="{0F9AECF9-38F6-433A-8570-D153AC5DBABA}" presName="background" presStyleLbl="node0" presStyleIdx="0" presStyleCnt="3"/>
      <dgm:spPr/>
    </dgm:pt>
    <dgm:pt modelId="{6FB7BC9D-F2DF-4B04-9FC4-78B0DECFB130}" type="pres">
      <dgm:prSet presAssocID="{0F9AECF9-38F6-433A-8570-D153AC5DBABA}" presName="text" presStyleLbl="fgAcc0" presStyleIdx="0" presStyleCnt="3">
        <dgm:presLayoutVars>
          <dgm:chPref val="3"/>
        </dgm:presLayoutVars>
      </dgm:prSet>
      <dgm:spPr/>
    </dgm:pt>
    <dgm:pt modelId="{1649952B-2E6B-437A-B1F3-39CA62746DEC}" type="pres">
      <dgm:prSet presAssocID="{0F9AECF9-38F6-433A-8570-D153AC5DBABA}" presName="hierChild2" presStyleCnt="0"/>
      <dgm:spPr/>
    </dgm:pt>
    <dgm:pt modelId="{FCD9F670-6FBA-4D10-B636-735A8E83A28A}" type="pres">
      <dgm:prSet presAssocID="{8F1A3876-890A-4881-8A4E-C526902CB343}" presName="hierRoot1" presStyleCnt="0"/>
      <dgm:spPr/>
    </dgm:pt>
    <dgm:pt modelId="{76A2097B-7BE0-42AE-9C1B-C72DAC48DE60}" type="pres">
      <dgm:prSet presAssocID="{8F1A3876-890A-4881-8A4E-C526902CB343}" presName="composite" presStyleCnt="0"/>
      <dgm:spPr/>
    </dgm:pt>
    <dgm:pt modelId="{2F65C305-77A0-472F-9CBF-34104C7539BE}" type="pres">
      <dgm:prSet presAssocID="{8F1A3876-890A-4881-8A4E-C526902CB343}" presName="background" presStyleLbl="node0" presStyleIdx="1" presStyleCnt="3"/>
      <dgm:spPr/>
    </dgm:pt>
    <dgm:pt modelId="{B3DE2AA2-0A60-4C43-8514-95DC73B72AED}" type="pres">
      <dgm:prSet presAssocID="{8F1A3876-890A-4881-8A4E-C526902CB343}" presName="text" presStyleLbl="fgAcc0" presStyleIdx="1" presStyleCnt="3">
        <dgm:presLayoutVars>
          <dgm:chPref val="3"/>
        </dgm:presLayoutVars>
      </dgm:prSet>
      <dgm:spPr/>
    </dgm:pt>
    <dgm:pt modelId="{AF075F20-FBCF-448D-B648-3201A635D8B6}" type="pres">
      <dgm:prSet presAssocID="{8F1A3876-890A-4881-8A4E-C526902CB343}" presName="hierChild2" presStyleCnt="0"/>
      <dgm:spPr/>
    </dgm:pt>
    <dgm:pt modelId="{1B3EEAD2-827A-47D3-BB85-CC631DB195CE}" type="pres">
      <dgm:prSet presAssocID="{19706048-6CC2-4788-BDF4-420C3B8648C0}" presName="hierRoot1" presStyleCnt="0"/>
      <dgm:spPr/>
    </dgm:pt>
    <dgm:pt modelId="{EC2CE776-EAEA-47D1-BBBF-7BF2D246E747}" type="pres">
      <dgm:prSet presAssocID="{19706048-6CC2-4788-BDF4-420C3B8648C0}" presName="composite" presStyleCnt="0"/>
      <dgm:spPr/>
    </dgm:pt>
    <dgm:pt modelId="{C407FCF7-7606-4574-95B9-AE8F182DE093}" type="pres">
      <dgm:prSet presAssocID="{19706048-6CC2-4788-BDF4-420C3B8648C0}" presName="background" presStyleLbl="node0" presStyleIdx="2" presStyleCnt="3"/>
      <dgm:spPr/>
    </dgm:pt>
    <dgm:pt modelId="{7ED1C3FD-CF2D-4420-9B5B-EA467644F69A}" type="pres">
      <dgm:prSet presAssocID="{19706048-6CC2-4788-BDF4-420C3B8648C0}" presName="text" presStyleLbl="fgAcc0" presStyleIdx="2" presStyleCnt="3">
        <dgm:presLayoutVars>
          <dgm:chPref val="3"/>
        </dgm:presLayoutVars>
      </dgm:prSet>
      <dgm:spPr/>
    </dgm:pt>
    <dgm:pt modelId="{8D4DE1CF-C40F-4BC8-A954-0FEF995D9790}" type="pres">
      <dgm:prSet presAssocID="{19706048-6CC2-4788-BDF4-420C3B8648C0}" presName="hierChild2" presStyleCnt="0"/>
      <dgm:spPr/>
    </dgm:pt>
  </dgm:ptLst>
  <dgm:cxnLst>
    <dgm:cxn modelId="{DACD1425-4B2B-4F6F-BB92-36664154014F}" srcId="{F5EB1587-1F21-460F-8FA0-1FF38CE03A31}" destId="{8F1A3876-890A-4881-8A4E-C526902CB343}" srcOrd="1" destOrd="0" parTransId="{6FF6A4B8-3A80-4E0B-82FB-FEF9CCBC20F1}" sibTransId="{CF7629CD-399E-4586-8B6A-96E17FCB945E}"/>
    <dgm:cxn modelId="{D55BBD45-55D9-4D6C-82DE-04A2D1ECDFDE}" type="presOf" srcId="{8F1A3876-890A-4881-8A4E-C526902CB343}" destId="{B3DE2AA2-0A60-4C43-8514-95DC73B72AED}" srcOrd="0" destOrd="0" presId="urn:microsoft.com/office/officeart/2005/8/layout/hierarchy1"/>
    <dgm:cxn modelId="{4823E057-A092-43EC-B534-B23C9A6DA3A7}" srcId="{F5EB1587-1F21-460F-8FA0-1FF38CE03A31}" destId="{19706048-6CC2-4788-BDF4-420C3B8648C0}" srcOrd="2" destOrd="0" parTransId="{A5D9A0CE-070F-4FAB-A929-30CBA138E600}" sibTransId="{C05E02FC-486E-4B43-A23C-CEB32A1D9171}"/>
    <dgm:cxn modelId="{B820CA93-9C9E-4D2D-96BC-7BD3DAA4F349}" type="presOf" srcId="{F5EB1587-1F21-460F-8FA0-1FF38CE03A31}" destId="{4B4033EB-DA67-4F08-B58E-EA801E78173B}" srcOrd="0" destOrd="0" presId="urn:microsoft.com/office/officeart/2005/8/layout/hierarchy1"/>
    <dgm:cxn modelId="{4696BFAE-58A9-4E48-B944-B8F78ABCC9C4}" type="presOf" srcId="{19706048-6CC2-4788-BDF4-420C3B8648C0}" destId="{7ED1C3FD-CF2D-4420-9B5B-EA467644F69A}" srcOrd="0" destOrd="0" presId="urn:microsoft.com/office/officeart/2005/8/layout/hierarchy1"/>
    <dgm:cxn modelId="{4BF05CED-9AD5-4FF1-BB89-3D4CE366961E}" srcId="{F5EB1587-1F21-460F-8FA0-1FF38CE03A31}" destId="{0F9AECF9-38F6-433A-8570-D153AC5DBABA}" srcOrd="0" destOrd="0" parTransId="{0DD96221-7ABC-4B0D-83A9-C4408278C04F}" sibTransId="{2C2A8404-47CB-4E36-91E9-D74574093B87}"/>
    <dgm:cxn modelId="{B1CD9DF3-B3CB-47DC-96EC-3769F4F2FDAB}" type="presOf" srcId="{0F9AECF9-38F6-433A-8570-D153AC5DBABA}" destId="{6FB7BC9D-F2DF-4B04-9FC4-78B0DECFB130}" srcOrd="0" destOrd="0" presId="urn:microsoft.com/office/officeart/2005/8/layout/hierarchy1"/>
    <dgm:cxn modelId="{5B8204B3-1EEA-4644-B318-9D64242FA2D6}" type="presParOf" srcId="{4B4033EB-DA67-4F08-B58E-EA801E78173B}" destId="{1EB882EB-F49E-4511-A27B-C4419C30917C}" srcOrd="0" destOrd="0" presId="urn:microsoft.com/office/officeart/2005/8/layout/hierarchy1"/>
    <dgm:cxn modelId="{A9E99D4E-69A5-4D3E-93B0-8A5A27FDA57A}" type="presParOf" srcId="{1EB882EB-F49E-4511-A27B-C4419C30917C}" destId="{F31106D2-2448-4585-B1B8-88CB41D378E0}" srcOrd="0" destOrd="0" presId="urn:microsoft.com/office/officeart/2005/8/layout/hierarchy1"/>
    <dgm:cxn modelId="{337EBF81-8C74-4AA8-9C4C-F0E7E4C2151F}" type="presParOf" srcId="{F31106D2-2448-4585-B1B8-88CB41D378E0}" destId="{C4AD29B7-7478-4890-AB81-8645F139DEF7}" srcOrd="0" destOrd="0" presId="urn:microsoft.com/office/officeart/2005/8/layout/hierarchy1"/>
    <dgm:cxn modelId="{AF3D898D-97B8-4C1A-8BA2-68EA51DA457D}" type="presParOf" srcId="{F31106D2-2448-4585-B1B8-88CB41D378E0}" destId="{6FB7BC9D-F2DF-4B04-9FC4-78B0DECFB130}" srcOrd="1" destOrd="0" presId="urn:microsoft.com/office/officeart/2005/8/layout/hierarchy1"/>
    <dgm:cxn modelId="{C87AC5AE-5851-4E14-8EC2-4667EEE838DB}" type="presParOf" srcId="{1EB882EB-F49E-4511-A27B-C4419C30917C}" destId="{1649952B-2E6B-437A-B1F3-39CA62746DEC}" srcOrd="1" destOrd="0" presId="urn:microsoft.com/office/officeart/2005/8/layout/hierarchy1"/>
    <dgm:cxn modelId="{7B080DC6-A859-475D-8EAE-216314C25214}" type="presParOf" srcId="{4B4033EB-DA67-4F08-B58E-EA801E78173B}" destId="{FCD9F670-6FBA-4D10-B636-735A8E83A28A}" srcOrd="1" destOrd="0" presId="urn:microsoft.com/office/officeart/2005/8/layout/hierarchy1"/>
    <dgm:cxn modelId="{211967F8-7A3E-4212-9AD1-7BA898C880A8}" type="presParOf" srcId="{FCD9F670-6FBA-4D10-B636-735A8E83A28A}" destId="{76A2097B-7BE0-42AE-9C1B-C72DAC48DE60}" srcOrd="0" destOrd="0" presId="urn:microsoft.com/office/officeart/2005/8/layout/hierarchy1"/>
    <dgm:cxn modelId="{DDA290CC-E5F9-491E-BA8E-1A354E00480A}" type="presParOf" srcId="{76A2097B-7BE0-42AE-9C1B-C72DAC48DE60}" destId="{2F65C305-77A0-472F-9CBF-34104C7539BE}" srcOrd="0" destOrd="0" presId="urn:microsoft.com/office/officeart/2005/8/layout/hierarchy1"/>
    <dgm:cxn modelId="{5C177174-B938-430A-A4C7-ABC38783EE3F}" type="presParOf" srcId="{76A2097B-7BE0-42AE-9C1B-C72DAC48DE60}" destId="{B3DE2AA2-0A60-4C43-8514-95DC73B72AED}" srcOrd="1" destOrd="0" presId="urn:microsoft.com/office/officeart/2005/8/layout/hierarchy1"/>
    <dgm:cxn modelId="{7DA879C7-7B0E-404C-8C55-0B6B98E42883}" type="presParOf" srcId="{FCD9F670-6FBA-4D10-B636-735A8E83A28A}" destId="{AF075F20-FBCF-448D-B648-3201A635D8B6}" srcOrd="1" destOrd="0" presId="urn:microsoft.com/office/officeart/2005/8/layout/hierarchy1"/>
    <dgm:cxn modelId="{B1B37717-0117-4093-B993-809C83E904AB}" type="presParOf" srcId="{4B4033EB-DA67-4F08-B58E-EA801E78173B}" destId="{1B3EEAD2-827A-47D3-BB85-CC631DB195CE}" srcOrd="2" destOrd="0" presId="urn:microsoft.com/office/officeart/2005/8/layout/hierarchy1"/>
    <dgm:cxn modelId="{92413C3B-ED35-4594-8AD3-72D4BB261DFC}" type="presParOf" srcId="{1B3EEAD2-827A-47D3-BB85-CC631DB195CE}" destId="{EC2CE776-EAEA-47D1-BBBF-7BF2D246E747}" srcOrd="0" destOrd="0" presId="urn:microsoft.com/office/officeart/2005/8/layout/hierarchy1"/>
    <dgm:cxn modelId="{1A8DA5E3-FDDC-4F5A-A7BF-060F35AC5C4E}" type="presParOf" srcId="{EC2CE776-EAEA-47D1-BBBF-7BF2D246E747}" destId="{C407FCF7-7606-4574-95B9-AE8F182DE093}" srcOrd="0" destOrd="0" presId="urn:microsoft.com/office/officeart/2005/8/layout/hierarchy1"/>
    <dgm:cxn modelId="{E1AEBD49-73D4-46F6-A3EF-006444E6B345}" type="presParOf" srcId="{EC2CE776-EAEA-47D1-BBBF-7BF2D246E747}" destId="{7ED1C3FD-CF2D-4420-9B5B-EA467644F69A}" srcOrd="1" destOrd="0" presId="urn:microsoft.com/office/officeart/2005/8/layout/hierarchy1"/>
    <dgm:cxn modelId="{9063DA91-EFA9-4949-943A-8BCEE3613496}" type="presParOf" srcId="{1B3EEAD2-827A-47D3-BB85-CC631DB195CE}" destId="{8D4DE1CF-C40F-4BC8-A954-0FEF995D979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28B2F-1B19-4747-B8D0-A0A46BDC0F2C}">
      <dsp:nvSpPr>
        <dsp:cNvPr id="0" name=""/>
        <dsp:cNvSpPr/>
      </dsp:nvSpPr>
      <dsp:spPr>
        <a:xfrm>
          <a:off x="0" y="0"/>
          <a:ext cx="7694506" cy="900566"/>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Machine learning technique used for classification of a multidimensional input</a:t>
          </a:r>
          <a:endParaRPr lang="en-US" sz="1900" kern="1200"/>
        </a:p>
      </dsp:txBody>
      <dsp:txXfrm>
        <a:off x="26377" y="26377"/>
        <a:ext cx="6646626" cy="847812"/>
      </dsp:txXfrm>
    </dsp:sp>
    <dsp:sp modelId="{6A60A2E5-68EB-4039-AD04-2C7FCA9A008B}">
      <dsp:nvSpPr>
        <dsp:cNvPr id="0" name=""/>
        <dsp:cNvSpPr/>
      </dsp:nvSpPr>
      <dsp:spPr>
        <a:xfrm>
          <a:off x="644414" y="1064305"/>
          <a:ext cx="7694506" cy="900566"/>
        </a:xfrm>
        <a:prstGeom prst="roundRect">
          <a:avLst>
            <a:gd name="adj" fmla="val 10000"/>
          </a:avLst>
        </a:prstGeom>
        <a:solidFill>
          <a:schemeClr val="accent2">
            <a:hueOff val="-904150"/>
            <a:satOff val="-552"/>
            <a:lumOff val="215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Convolutional filters allow for dimension reduction</a:t>
          </a:r>
          <a:endParaRPr lang="en-US" sz="1900" kern="1200"/>
        </a:p>
      </dsp:txBody>
      <dsp:txXfrm>
        <a:off x="670791" y="1090682"/>
        <a:ext cx="6411969" cy="847812"/>
      </dsp:txXfrm>
    </dsp:sp>
    <dsp:sp modelId="{68AB86B7-1D98-4B10-B143-7F4BABB2A3C4}">
      <dsp:nvSpPr>
        <dsp:cNvPr id="0" name=""/>
        <dsp:cNvSpPr/>
      </dsp:nvSpPr>
      <dsp:spPr>
        <a:xfrm>
          <a:off x="1279211" y="2128610"/>
          <a:ext cx="7694506" cy="900566"/>
        </a:xfrm>
        <a:prstGeom prst="roundRect">
          <a:avLst>
            <a:gd name="adj" fmla="val 10000"/>
          </a:avLst>
        </a:prstGeom>
        <a:solidFill>
          <a:schemeClr val="accent2">
            <a:hueOff val="-1808300"/>
            <a:satOff val="-1104"/>
            <a:lumOff val="431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Common architectures make use of 2D convolutions (as well as pooling, activation functions and flattening)</a:t>
          </a:r>
          <a:endParaRPr lang="en-US" sz="1900" kern="1200"/>
        </a:p>
      </dsp:txBody>
      <dsp:txXfrm>
        <a:off x="1305588" y="2154987"/>
        <a:ext cx="6421587" cy="847812"/>
      </dsp:txXfrm>
    </dsp:sp>
    <dsp:sp modelId="{6B43AC7D-518A-466C-9AFE-66E7B7512979}">
      <dsp:nvSpPr>
        <dsp:cNvPr id="0" name=""/>
        <dsp:cNvSpPr/>
      </dsp:nvSpPr>
      <dsp:spPr>
        <a:xfrm>
          <a:off x="1923626" y="3192915"/>
          <a:ext cx="7694506" cy="900566"/>
        </a:xfrm>
        <a:prstGeom prst="roundRect">
          <a:avLst>
            <a:gd name="adj" fmla="val 10000"/>
          </a:avLst>
        </a:prstGeom>
        <a:solidFill>
          <a:schemeClr val="accent2">
            <a:hueOff val="-2712450"/>
            <a:satOff val="-1656"/>
            <a:lumOff val="647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Most common use case: image classification</a:t>
          </a:r>
          <a:endParaRPr lang="en-US" sz="1900" kern="1200"/>
        </a:p>
      </dsp:txBody>
      <dsp:txXfrm>
        <a:off x="1950003" y="3219292"/>
        <a:ext cx="6411969" cy="847812"/>
      </dsp:txXfrm>
    </dsp:sp>
    <dsp:sp modelId="{44742E23-6B3C-4555-9C53-98BD9A3FBF0E}">
      <dsp:nvSpPr>
        <dsp:cNvPr id="0" name=""/>
        <dsp:cNvSpPr/>
      </dsp:nvSpPr>
      <dsp:spPr>
        <a:xfrm>
          <a:off x="7109138" y="689751"/>
          <a:ext cx="585367" cy="585367"/>
        </a:xfrm>
        <a:prstGeom prst="downArrow">
          <a:avLst>
            <a:gd name="adj1" fmla="val 55000"/>
            <a:gd name="adj2" fmla="val 45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7240846" y="689751"/>
        <a:ext cx="321951" cy="440489"/>
      </dsp:txXfrm>
    </dsp:sp>
    <dsp:sp modelId="{B015705D-7974-4CD3-85D5-281DAB3F4F98}">
      <dsp:nvSpPr>
        <dsp:cNvPr id="0" name=""/>
        <dsp:cNvSpPr/>
      </dsp:nvSpPr>
      <dsp:spPr>
        <a:xfrm>
          <a:off x="7753553" y="1754057"/>
          <a:ext cx="585367" cy="585367"/>
        </a:xfrm>
        <a:prstGeom prst="downArrow">
          <a:avLst>
            <a:gd name="adj1" fmla="val 55000"/>
            <a:gd name="adj2" fmla="val 45000"/>
          </a:avLst>
        </a:prstGeom>
        <a:solidFill>
          <a:schemeClr val="accent2">
            <a:tint val="40000"/>
            <a:alpha val="90000"/>
            <a:hueOff val="-1870684"/>
            <a:satOff val="3763"/>
            <a:lumOff val="574"/>
            <a:alphaOff val="0"/>
          </a:schemeClr>
        </a:solidFill>
        <a:ln w="19050" cap="rnd" cmpd="sng" algn="ctr">
          <a:solidFill>
            <a:schemeClr val="accent2">
              <a:tint val="40000"/>
              <a:alpha val="90000"/>
              <a:hueOff val="-1870684"/>
              <a:satOff val="3763"/>
              <a:lumOff val="57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7885261" y="1754057"/>
        <a:ext cx="321951" cy="440489"/>
      </dsp:txXfrm>
    </dsp:sp>
    <dsp:sp modelId="{7B9A12AE-A5D4-4139-8F1E-8DE8DBFFD6EA}">
      <dsp:nvSpPr>
        <dsp:cNvPr id="0" name=""/>
        <dsp:cNvSpPr/>
      </dsp:nvSpPr>
      <dsp:spPr>
        <a:xfrm>
          <a:off x="8388350" y="2818362"/>
          <a:ext cx="585367" cy="585367"/>
        </a:xfrm>
        <a:prstGeom prst="downArrow">
          <a:avLst>
            <a:gd name="adj1" fmla="val 55000"/>
            <a:gd name="adj2" fmla="val 45000"/>
          </a:avLst>
        </a:prstGeom>
        <a:solidFill>
          <a:schemeClr val="accent2">
            <a:tint val="40000"/>
            <a:alpha val="90000"/>
            <a:hueOff val="-3741368"/>
            <a:satOff val="7526"/>
            <a:lumOff val="1147"/>
            <a:alphaOff val="0"/>
          </a:schemeClr>
        </a:solidFill>
        <a:ln w="19050" cap="rnd" cmpd="sng" algn="ctr">
          <a:solidFill>
            <a:schemeClr val="accent2">
              <a:tint val="40000"/>
              <a:alpha val="90000"/>
              <a:hueOff val="-3741368"/>
              <a:satOff val="7526"/>
              <a:lumOff val="11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8520058" y="2818362"/>
        <a:ext cx="321951" cy="4404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F177A6-DAEA-4C9F-8990-AEEA50F39630}">
      <dsp:nvSpPr>
        <dsp:cNvPr id="0" name=""/>
        <dsp:cNvSpPr/>
      </dsp:nvSpPr>
      <dsp:spPr>
        <a:xfrm>
          <a:off x="0" y="3081380"/>
          <a:ext cx="2404533" cy="1011377"/>
        </a:xfrm>
        <a:prstGeom prst="rect">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010" tIns="234696" rIns="171010" bIns="234696" numCol="1" spcCol="1270" anchor="ctr" anchorCtr="0">
          <a:noAutofit/>
        </a:bodyPr>
        <a:lstStyle/>
        <a:p>
          <a:pPr marL="0" lvl="0" indent="0" algn="ctr" defTabSz="1466850">
            <a:lnSpc>
              <a:spcPct val="90000"/>
            </a:lnSpc>
            <a:spcBef>
              <a:spcPct val="0"/>
            </a:spcBef>
            <a:spcAft>
              <a:spcPct val="35000"/>
            </a:spcAft>
            <a:buNone/>
          </a:pPr>
          <a:r>
            <a:rPr lang="en-US" sz="3300" kern="1200"/>
            <a:t>Compare</a:t>
          </a:r>
        </a:p>
      </dsp:txBody>
      <dsp:txXfrm>
        <a:off x="0" y="3081380"/>
        <a:ext cx="2404533" cy="1011377"/>
      </dsp:txXfrm>
    </dsp:sp>
    <dsp:sp modelId="{366D0325-32DC-4FB6-ADD2-BE278C8687EF}">
      <dsp:nvSpPr>
        <dsp:cNvPr id="0" name=""/>
        <dsp:cNvSpPr/>
      </dsp:nvSpPr>
      <dsp:spPr>
        <a:xfrm>
          <a:off x="2404533" y="3081380"/>
          <a:ext cx="7213599" cy="1011377"/>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6326" tIns="241300" rIns="146326" bIns="241300" numCol="1" spcCol="1270" anchor="ctr" anchorCtr="0">
          <a:noAutofit/>
        </a:bodyPr>
        <a:lstStyle/>
        <a:p>
          <a:pPr marL="0" lvl="0" indent="0" algn="l" defTabSz="844550">
            <a:lnSpc>
              <a:spcPct val="90000"/>
            </a:lnSpc>
            <a:spcBef>
              <a:spcPct val="0"/>
            </a:spcBef>
            <a:spcAft>
              <a:spcPct val="35000"/>
            </a:spcAft>
            <a:buNone/>
          </a:pPr>
          <a:r>
            <a:rPr lang="en-US" sz="1900" kern="1200"/>
            <a:t>Compare hardware and software latency for CNN section of LLP Jet Algorithm</a:t>
          </a:r>
        </a:p>
      </dsp:txBody>
      <dsp:txXfrm>
        <a:off x="2404533" y="3081380"/>
        <a:ext cx="7213599" cy="1011377"/>
      </dsp:txXfrm>
    </dsp:sp>
    <dsp:sp modelId="{543BC68F-0F55-4F3F-8F8A-9FA9050C8FFE}">
      <dsp:nvSpPr>
        <dsp:cNvPr id="0" name=""/>
        <dsp:cNvSpPr/>
      </dsp:nvSpPr>
      <dsp:spPr>
        <a:xfrm rot="10800000">
          <a:off x="0" y="1541052"/>
          <a:ext cx="2404533" cy="1555499"/>
        </a:xfrm>
        <a:prstGeom prst="upArrowCallout">
          <a:avLst>
            <a:gd name="adj1" fmla="val 5000"/>
            <a:gd name="adj2" fmla="val 10000"/>
            <a:gd name="adj3" fmla="val 15000"/>
            <a:gd name="adj4" fmla="val 64977"/>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010" tIns="234696" rIns="171010" bIns="234696" numCol="1" spcCol="1270" anchor="ctr" anchorCtr="0">
          <a:noAutofit/>
        </a:bodyPr>
        <a:lstStyle/>
        <a:p>
          <a:pPr marL="0" lvl="0" indent="0" algn="ctr" defTabSz="1466850">
            <a:lnSpc>
              <a:spcPct val="90000"/>
            </a:lnSpc>
            <a:spcBef>
              <a:spcPct val="0"/>
            </a:spcBef>
            <a:spcAft>
              <a:spcPct val="35000"/>
            </a:spcAft>
            <a:buNone/>
          </a:pPr>
          <a:r>
            <a:rPr lang="en-US" sz="3300" kern="1200"/>
            <a:t>Extend</a:t>
          </a:r>
        </a:p>
      </dsp:txBody>
      <dsp:txXfrm rot="-10800000">
        <a:off x="0" y="1541052"/>
        <a:ext cx="2404533" cy="1011074"/>
      </dsp:txXfrm>
    </dsp:sp>
    <dsp:sp modelId="{91992F6F-068B-4463-A251-1692D89AED97}">
      <dsp:nvSpPr>
        <dsp:cNvPr id="0" name=""/>
        <dsp:cNvSpPr/>
      </dsp:nvSpPr>
      <dsp:spPr>
        <a:xfrm>
          <a:off x="2404533" y="1541052"/>
          <a:ext cx="7213599" cy="1011074"/>
        </a:xfrm>
        <a:prstGeom prst="rect">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6326" tIns="241300" rIns="146326" bIns="241300" numCol="1" spcCol="1270" anchor="ctr" anchorCtr="0">
          <a:noAutofit/>
        </a:bodyPr>
        <a:lstStyle/>
        <a:p>
          <a:pPr marL="0" lvl="0" indent="0" algn="l" defTabSz="844550">
            <a:lnSpc>
              <a:spcPct val="90000"/>
            </a:lnSpc>
            <a:spcBef>
              <a:spcPct val="0"/>
            </a:spcBef>
            <a:spcAft>
              <a:spcPct val="35000"/>
            </a:spcAft>
            <a:buNone/>
          </a:pPr>
          <a:r>
            <a:rPr lang="en-US" sz="1900" kern="1200"/>
            <a:t>Extend codebase to implement and verify CNN architectures using the MaxCompiler</a:t>
          </a:r>
        </a:p>
      </dsp:txBody>
      <dsp:txXfrm>
        <a:off x="2404533" y="1541052"/>
        <a:ext cx="7213599" cy="1011074"/>
      </dsp:txXfrm>
    </dsp:sp>
    <dsp:sp modelId="{981DAD8D-6C8C-403B-B543-26DDA03AF4E4}">
      <dsp:nvSpPr>
        <dsp:cNvPr id="0" name=""/>
        <dsp:cNvSpPr/>
      </dsp:nvSpPr>
      <dsp:spPr>
        <a:xfrm rot="10800000">
          <a:off x="0" y="723"/>
          <a:ext cx="2404533" cy="1555499"/>
        </a:xfrm>
        <a:prstGeom prst="upArrowCallout">
          <a:avLst>
            <a:gd name="adj1" fmla="val 5000"/>
            <a:gd name="adj2" fmla="val 10000"/>
            <a:gd name="adj3" fmla="val 15000"/>
            <a:gd name="adj4" fmla="val 64977"/>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010" tIns="234696" rIns="171010" bIns="234696" numCol="1" spcCol="1270" anchor="ctr" anchorCtr="0">
          <a:noAutofit/>
        </a:bodyPr>
        <a:lstStyle/>
        <a:p>
          <a:pPr marL="0" lvl="0" indent="0" algn="ctr" defTabSz="1466850">
            <a:lnSpc>
              <a:spcPct val="90000"/>
            </a:lnSpc>
            <a:spcBef>
              <a:spcPct val="0"/>
            </a:spcBef>
            <a:spcAft>
              <a:spcPct val="35000"/>
            </a:spcAft>
            <a:buNone/>
          </a:pPr>
          <a:r>
            <a:rPr lang="en-US" sz="3300" kern="1200"/>
            <a:t>Familiarise</a:t>
          </a:r>
        </a:p>
      </dsp:txBody>
      <dsp:txXfrm rot="-10800000">
        <a:off x="0" y="723"/>
        <a:ext cx="2404533" cy="1011074"/>
      </dsp:txXfrm>
    </dsp:sp>
    <dsp:sp modelId="{5F053FC3-3A3C-47AD-98DE-6822C08D1A73}">
      <dsp:nvSpPr>
        <dsp:cNvPr id="0" name=""/>
        <dsp:cNvSpPr/>
      </dsp:nvSpPr>
      <dsp:spPr>
        <a:xfrm>
          <a:off x="2404533" y="723"/>
          <a:ext cx="7213599" cy="1011074"/>
        </a:xfrm>
        <a:prstGeom prst="rect">
          <a:avLst/>
        </a:prstGeom>
        <a:solidFill>
          <a:schemeClr val="accent4">
            <a:tint val="40000"/>
            <a:alpha val="90000"/>
            <a:hueOff val="0"/>
            <a:satOff val="0"/>
            <a:lumOff val="0"/>
            <a:alphaOff val="0"/>
          </a:schemeClr>
        </a:solidFill>
        <a:ln w="19050" cap="rnd"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6326" tIns="241300" rIns="146326" bIns="241300" numCol="1" spcCol="1270" anchor="ctr" anchorCtr="0">
          <a:noAutofit/>
        </a:bodyPr>
        <a:lstStyle/>
        <a:p>
          <a:pPr marL="0" lvl="0" indent="0" algn="l" defTabSz="844550">
            <a:lnSpc>
              <a:spcPct val="90000"/>
            </a:lnSpc>
            <a:spcBef>
              <a:spcPct val="0"/>
            </a:spcBef>
            <a:spcAft>
              <a:spcPct val="35000"/>
            </a:spcAft>
            <a:buNone/>
          </a:pPr>
          <a:r>
            <a:rPr lang="en-US" sz="1900" kern="1200"/>
            <a:t>Familiarise self with existing project</a:t>
          </a:r>
        </a:p>
      </dsp:txBody>
      <dsp:txXfrm>
        <a:off x="2404533" y="723"/>
        <a:ext cx="7213599" cy="10110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4161B1-588B-4AA3-AB80-155D19DCF5AE}">
      <dsp:nvSpPr>
        <dsp:cNvPr id="0" name=""/>
        <dsp:cNvSpPr/>
      </dsp:nvSpPr>
      <dsp:spPr>
        <a:xfrm>
          <a:off x="0" y="37491"/>
          <a:ext cx="9618133" cy="950625"/>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Fully implement and test CNN part of trajectory algorithm</a:t>
          </a:r>
          <a:endParaRPr lang="en-US" sz="2500" kern="1200"/>
        </a:p>
      </dsp:txBody>
      <dsp:txXfrm>
        <a:off x="46406" y="83897"/>
        <a:ext cx="9525321" cy="857813"/>
      </dsp:txXfrm>
    </dsp:sp>
    <dsp:sp modelId="{96A58E49-C22A-4D3A-8EDF-A4B2800751DC}">
      <dsp:nvSpPr>
        <dsp:cNvPr id="0" name=""/>
        <dsp:cNvSpPr/>
      </dsp:nvSpPr>
      <dsp:spPr>
        <a:xfrm>
          <a:off x="0" y="1060116"/>
          <a:ext cx="9618133" cy="950625"/>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Implement parameterizable version</a:t>
          </a:r>
          <a:endParaRPr lang="en-US" sz="2500" kern="1200"/>
        </a:p>
      </dsp:txBody>
      <dsp:txXfrm>
        <a:off x="46406" y="1106522"/>
        <a:ext cx="9525321" cy="857813"/>
      </dsp:txXfrm>
    </dsp:sp>
    <dsp:sp modelId="{A74D7B86-3743-43C3-8DF2-B889B3503D48}">
      <dsp:nvSpPr>
        <dsp:cNvPr id="0" name=""/>
        <dsp:cNvSpPr/>
      </dsp:nvSpPr>
      <dsp:spPr>
        <a:xfrm>
          <a:off x="0" y="2082741"/>
          <a:ext cx="9618133" cy="950625"/>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Software to bitstream CNN generator for any application</a:t>
          </a:r>
          <a:endParaRPr lang="en-US" sz="2500" kern="1200"/>
        </a:p>
      </dsp:txBody>
      <dsp:txXfrm>
        <a:off x="46406" y="2129147"/>
        <a:ext cx="9525321" cy="857813"/>
      </dsp:txXfrm>
    </dsp:sp>
    <dsp:sp modelId="{674D3CA8-5E31-49A5-BC4F-FB1B0D0978DD}">
      <dsp:nvSpPr>
        <dsp:cNvPr id="0" name=""/>
        <dsp:cNvSpPr/>
      </dsp:nvSpPr>
      <dsp:spPr>
        <a:xfrm>
          <a:off x="0" y="3105366"/>
          <a:ext cx="9618133" cy="950625"/>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Training and architecture developed in software, subsequently implemented in hardware</a:t>
          </a:r>
          <a:endParaRPr lang="en-US" sz="2500" kern="1200"/>
        </a:p>
      </dsp:txBody>
      <dsp:txXfrm>
        <a:off x="46406" y="3151772"/>
        <a:ext cx="9525321" cy="8578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AD29B7-7478-4890-AB81-8645F139DEF7}">
      <dsp:nvSpPr>
        <dsp:cNvPr id="0" name=""/>
        <dsp:cNvSpPr/>
      </dsp:nvSpPr>
      <dsp:spPr>
        <a:xfrm>
          <a:off x="0" y="1045102"/>
          <a:ext cx="2705099" cy="171773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B7BC9D-F2DF-4B04-9FC4-78B0DECFB130}">
      <dsp:nvSpPr>
        <dsp:cNvPr id="0" name=""/>
        <dsp:cNvSpPr/>
      </dsp:nvSpPr>
      <dsp:spPr>
        <a:xfrm>
          <a:off x="300566" y="1330640"/>
          <a:ext cx="2705099" cy="1717738"/>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kern="1200"/>
            <a:t>FPGAs are of interest currently</a:t>
          </a:r>
          <a:endParaRPr lang="en-US" sz="2600" kern="1200"/>
        </a:p>
      </dsp:txBody>
      <dsp:txXfrm>
        <a:off x="350877" y="1380951"/>
        <a:ext cx="2604477" cy="1617116"/>
      </dsp:txXfrm>
    </dsp:sp>
    <dsp:sp modelId="{2F65C305-77A0-472F-9CBF-34104C7539BE}">
      <dsp:nvSpPr>
        <dsp:cNvPr id="0" name=""/>
        <dsp:cNvSpPr/>
      </dsp:nvSpPr>
      <dsp:spPr>
        <a:xfrm>
          <a:off x="3306233" y="1045102"/>
          <a:ext cx="2705099" cy="171773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DE2AA2-0A60-4C43-8514-95DC73B72AED}">
      <dsp:nvSpPr>
        <dsp:cNvPr id="0" name=""/>
        <dsp:cNvSpPr/>
      </dsp:nvSpPr>
      <dsp:spPr>
        <a:xfrm>
          <a:off x="3606799" y="1330640"/>
          <a:ext cx="2705099" cy="1717738"/>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kern="1200"/>
            <a:t>Would like to explore other FPGA applications</a:t>
          </a:r>
          <a:endParaRPr lang="en-US" sz="2600" kern="1200"/>
        </a:p>
      </dsp:txBody>
      <dsp:txXfrm>
        <a:off x="3657110" y="1380951"/>
        <a:ext cx="2604477" cy="1617116"/>
      </dsp:txXfrm>
    </dsp:sp>
    <dsp:sp modelId="{C407FCF7-7606-4574-95B9-AE8F182DE093}">
      <dsp:nvSpPr>
        <dsp:cNvPr id="0" name=""/>
        <dsp:cNvSpPr/>
      </dsp:nvSpPr>
      <dsp:spPr>
        <a:xfrm>
          <a:off x="6612466" y="1045102"/>
          <a:ext cx="2705099" cy="171773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D1C3FD-CF2D-4420-9B5B-EA467644F69A}">
      <dsp:nvSpPr>
        <dsp:cNvPr id="0" name=""/>
        <dsp:cNvSpPr/>
      </dsp:nvSpPr>
      <dsp:spPr>
        <a:xfrm>
          <a:off x="6913033" y="1330640"/>
          <a:ext cx="2705099" cy="1717738"/>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kern="1200"/>
            <a:t>PhD very undirected currently, as to be expected</a:t>
          </a:r>
          <a:endParaRPr lang="en-US" sz="2600" kern="1200"/>
        </a:p>
      </dsp:txBody>
      <dsp:txXfrm>
        <a:off x="6963344" y="1380951"/>
        <a:ext cx="2604477" cy="161711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8E97C3-286F-47CF-92A2-B99B648D76B7}" type="datetimeFigureOut">
              <a:rPr lang="en-GB" smtClean="0"/>
              <a:t>08/11/2021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CFC328-72DE-46F0-93F9-CDC8FD854BD8}" type="slidenum">
              <a:rPr lang="en-GB" smtClean="0"/>
              <a:t>‹#›</a:t>
            </a:fld>
            <a:endParaRPr lang="en-GB"/>
          </a:p>
        </p:txBody>
      </p:sp>
    </p:spTree>
    <p:extLst>
      <p:ext uri="{BB962C8B-B14F-4D97-AF65-F5344CB8AC3E}">
        <p14:creationId xmlns:p14="http://schemas.microsoft.com/office/powerpoint/2010/main" val="2421190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(1.5 min) Hi everyone. My name is Tarik, I studied electronic and information engineering here at imperial. </a:t>
            </a:r>
            <a:r>
              <a:rPr lang="en-GB" dirty="0" err="1"/>
              <a:t>Eie</a:t>
            </a:r>
            <a:r>
              <a:rPr lang="en-GB" dirty="0"/>
              <a:t> is like a cross between </a:t>
            </a:r>
            <a:r>
              <a:rPr lang="en-GB" dirty="0" err="1"/>
              <a:t>eee</a:t>
            </a:r>
            <a:r>
              <a:rPr lang="en-GB" dirty="0"/>
              <a:t> and computing. I have recently started my </a:t>
            </a:r>
            <a:r>
              <a:rPr lang="en-GB" dirty="0" err="1"/>
              <a:t>phd</a:t>
            </a:r>
            <a:r>
              <a:rPr lang="en-GB" dirty="0"/>
              <a:t> under the supervision of </a:t>
            </a:r>
            <a:r>
              <a:rPr lang="en-GB" dirty="0" err="1"/>
              <a:t>alex</a:t>
            </a:r>
            <a:r>
              <a:rPr lang="en-GB" dirty="0"/>
              <a:t> tapper and </a:t>
            </a:r>
            <a:r>
              <a:rPr lang="en-GB" dirty="0" err="1"/>
              <a:t>wayne</a:t>
            </a:r>
            <a:r>
              <a:rPr lang="en-GB" dirty="0"/>
              <a:t> </a:t>
            </a:r>
            <a:r>
              <a:rPr lang="en-GB" dirty="0" err="1"/>
              <a:t>luk</a:t>
            </a:r>
            <a:r>
              <a:rPr lang="en-GB" dirty="0"/>
              <a:t>. The way I ended up finding myself doing a </a:t>
            </a:r>
            <a:r>
              <a:rPr lang="en-GB" dirty="0" err="1"/>
              <a:t>phd</a:t>
            </a:r>
            <a:r>
              <a:rPr lang="en-GB" dirty="0"/>
              <a:t> derives from my interest in </a:t>
            </a:r>
            <a:r>
              <a:rPr lang="en-GB" dirty="0" err="1"/>
              <a:t>fpga</a:t>
            </a:r>
            <a:r>
              <a:rPr lang="en-GB" dirty="0"/>
              <a:t> acceleration which I gained throughout my undergraduate studies. Currently, I am working on a project regarding the acceleration of convolutional neural networks in the context of particle trajectory tracking at </a:t>
            </a:r>
            <a:r>
              <a:rPr lang="en-GB" dirty="0" err="1"/>
              <a:t>cern</a:t>
            </a:r>
            <a:r>
              <a:rPr lang="en-GB" dirty="0"/>
              <a:t>.</a:t>
            </a:r>
          </a:p>
        </p:txBody>
      </p:sp>
      <p:sp>
        <p:nvSpPr>
          <p:cNvPr id="4" name="Slide Number Placeholder 3"/>
          <p:cNvSpPr>
            <a:spLocks noGrp="1"/>
          </p:cNvSpPr>
          <p:nvPr>
            <p:ph type="sldNum" sz="quarter" idx="5"/>
          </p:nvPr>
        </p:nvSpPr>
        <p:spPr/>
        <p:txBody>
          <a:bodyPr/>
          <a:lstStyle/>
          <a:p>
            <a:fld id="{CECFC328-72DE-46F0-93F9-CDC8FD854BD8}" type="slidenum">
              <a:rPr lang="en-GB" smtClean="0"/>
              <a:t>2</a:t>
            </a:fld>
            <a:endParaRPr lang="en-GB"/>
          </a:p>
        </p:txBody>
      </p:sp>
    </p:spTree>
    <p:extLst>
      <p:ext uri="{BB962C8B-B14F-4D97-AF65-F5344CB8AC3E}">
        <p14:creationId xmlns:p14="http://schemas.microsoft.com/office/powerpoint/2010/main" val="1890730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D3CFC9"/>
                </a:solidFill>
                <a:effectLst/>
                <a:latin typeface="arial" panose="020B0604020202020204" pitchFamily="34" charset="0"/>
              </a:rPr>
              <a:t>(1.5 min)</a:t>
            </a:r>
          </a:p>
          <a:p>
            <a:endParaRPr lang="en-GB" b="0" i="0" dirty="0">
              <a:solidFill>
                <a:srgbClr val="D3CFC9"/>
              </a:solidFill>
              <a:effectLst/>
              <a:latin typeface="arial" panose="020B0604020202020204" pitchFamily="34" charset="0"/>
            </a:endParaRPr>
          </a:p>
          <a:p>
            <a:r>
              <a:rPr lang="en-GB" b="0" i="0" dirty="0" err="1">
                <a:solidFill>
                  <a:srgbClr val="D3CFC9"/>
                </a:solidFill>
                <a:effectLst/>
                <a:latin typeface="arial" panose="020B0604020202020204" pitchFamily="34" charset="0"/>
              </a:rPr>
              <a:t>Cnns</a:t>
            </a:r>
            <a:r>
              <a:rPr lang="en-GB" b="0" i="0" dirty="0">
                <a:solidFill>
                  <a:srgbClr val="D3CFC9"/>
                </a:solidFill>
                <a:effectLst/>
                <a:latin typeface="arial" panose="020B0604020202020204" pitchFamily="34" charset="0"/>
              </a:rPr>
              <a:t> are a machine learning technique which is used for the classification of a multidimensional input. Unlike a fully connected multi layer perceptron, </a:t>
            </a:r>
            <a:r>
              <a:rPr lang="en-GB" b="0" i="0" dirty="0" err="1">
                <a:solidFill>
                  <a:srgbClr val="D3CFC9"/>
                </a:solidFill>
                <a:effectLst/>
                <a:latin typeface="arial" panose="020B0604020202020204" pitchFamily="34" charset="0"/>
              </a:rPr>
              <a:t>cnns</a:t>
            </a:r>
            <a:r>
              <a:rPr lang="en-GB" b="0" i="0" dirty="0">
                <a:solidFill>
                  <a:srgbClr val="D3CFC9"/>
                </a:solidFill>
                <a:effectLst/>
                <a:latin typeface="arial" panose="020B0604020202020204" pitchFamily="34" charset="0"/>
              </a:rPr>
              <a:t> use sliding convolving windows to obtain feature maps. An advantage of this, especially when coupled with pooling, is that the number of parameters and subsequent inputs to hidden layers are reduced, leading to an overall reduced computational complexity of the model. Additionally, fully connected multi layer </a:t>
            </a:r>
            <a:r>
              <a:rPr lang="en-GB" b="0" i="0" dirty="0" err="1">
                <a:solidFill>
                  <a:srgbClr val="D3CFC9"/>
                </a:solidFill>
                <a:effectLst/>
                <a:latin typeface="arial" panose="020B0604020202020204" pitchFamily="34" charset="0"/>
              </a:rPr>
              <a:t>perceptrons</a:t>
            </a:r>
            <a:r>
              <a:rPr lang="en-GB" b="0" i="0" dirty="0">
                <a:solidFill>
                  <a:srgbClr val="D3CFC9"/>
                </a:solidFill>
                <a:effectLst/>
                <a:latin typeface="arial" panose="020B0604020202020204" pitchFamily="34" charset="0"/>
              </a:rPr>
              <a:t> suffer from overfitting, and with the current </a:t>
            </a:r>
            <a:r>
              <a:rPr lang="en-GB" b="0" i="0" dirty="0" err="1">
                <a:solidFill>
                  <a:srgbClr val="D3CFC9"/>
                </a:solidFill>
                <a:effectLst/>
                <a:latin typeface="arial" panose="020B0604020202020204" pitchFamily="34" charset="0"/>
              </a:rPr>
              <a:t>tradeoffs</a:t>
            </a:r>
            <a:r>
              <a:rPr lang="en-GB" b="0" i="0" dirty="0">
                <a:solidFill>
                  <a:srgbClr val="D3CFC9"/>
                </a:solidFill>
                <a:effectLst/>
                <a:latin typeface="arial" panose="020B0604020202020204" pitchFamily="34" charset="0"/>
              </a:rPr>
              <a:t> considered with modern hardware, an algorithm which has an inherent reduced computational complexity will be desirable.</a:t>
            </a:r>
            <a:endParaRPr lang="en-GB" dirty="0"/>
          </a:p>
        </p:txBody>
      </p:sp>
      <p:sp>
        <p:nvSpPr>
          <p:cNvPr id="4" name="Slide Number Placeholder 3"/>
          <p:cNvSpPr>
            <a:spLocks noGrp="1"/>
          </p:cNvSpPr>
          <p:nvPr>
            <p:ph type="sldNum" sz="quarter" idx="5"/>
          </p:nvPr>
        </p:nvSpPr>
        <p:spPr/>
        <p:txBody>
          <a:bodyPr/>
          <a:lstStyle/>
          <a:p>
            <a:fld id="{CECFC328-72DE-46F0-93F9-CDC8FD854BD8}" type="slidenum">
              <a:rPr lang="en-GB" smtClean="0"/>
              <a:t>3</a:t>
            </a:fld>
            <a:endParaRPr lang="en-GB"/>
          </a:p>
        </p:txBody>
      </p:sp>
    </p:spTree>
    <p:extLst>
      <p:ext uri="{BB962C8B-B14F-4D97-AF65-F5344CB8AC3E}">
        <p14:creationId xmlns:p14="http://schemas.microsoft.com/office/powerpoint/2010/main" val="505673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Sliding conv</a:t>
            </a:r>
          </a:p>
          <a:p>
            <a:endParaRPr lang="en-GB" dirty="0"/>
          </a:p>
          <a:p>
            <a:r>
              <a:rPr lang="en-GB" dirty="0"/>
              <a:t>Pooling to reduce feature map sizes</a:t>
            </a:r>
          </a:p>
          <a:p>
            <a:endParaRPr lang="en-GB" dirty="0"/>
          </a:p>
          <a:p>
            <a:endParaRPr lang="en-GB" dirty="0"/>
          </a:p>
        </p:txBody>
      </p:sp>
      <p:sp>
        <p:nvSpPr>
          <p:cNvPr id="4" name="Slide Number Placeholder 3"/>
          <p:cNvSpPr>
            <a:spLocks noGrp="1"/>
          </p:cNvSpPr>
          <p:nvPr>
            <p:ph type="sldNum" sz="quarter" idx="5"/>
          </p:nvPr>
        </p:nvSpPr>
        <p:spPr/>
        <p:txBody>
          <a:bodyPr/>
          <a:lstStyle/>
          <a:p>
            <a:fld id="{CECFC328-72DE-46F0-93F9-CDC8FD854BD8}" type="slidenum">
              <a:rPr lang="en-GB" smtClean="0"/>
              <a:t>4</a:t>
            </a:fld>
            <a:endParaRPr lang="en-GB"/>
          </a:p>
        </p:txBody>
      </p:sp>
    </p:spTree>
    <p:extLst>
      <p:ext uri="{BB962C8B-B14F-4D97-AF65-F5344CB8AC3E}">
        <p14:creationId xmlns:p14="http://schemas.microsoft.com/office/powerpoint/2010/main" val="1119813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 took some time to read the existing report, and remind myself about some physics as I hadn’t studied any particle physics since my a levels. </a:t>
            </a:r>
          </a:p>
        </p:txBody>
      </p:sp>
      <p:sp>
        <p:nvSpPr>
          <p:cNvPr id="4" name="Slide Number Placeholder 3"/>
          <p:cNvSpPr>
            <a:spLocks noGrp="1"/>
          </p:cNvSpPr>
          <p:nvPr>
            <p:ph type="sldNum" sz="quarter" idx="5"/>
          </p:nvPr>
        </p:nvSpPr>
        <p:spPr/>
        <p:txBody>
          <a:bodyPr/>
          <a:lstStyle/>
          <a:p>
            <a:fld id="{CECFC328-72DE-46F0-93F9-CDC8FD854BD8}" type="slidenum">
              <a:rPr lang="en-GB" smtClean="0"/>
              <a:t>5</a:t>
            </a:fld>
            <a:endParaRPr lang="en-GB"/>
          </a:p>
        </p:txBody>
      </p:sp>
    </p:spTree>
    <p:extLst>
      <p:ext uri="{BB962C8B-B14F-4D97-AF65-F5344CB8AC3E}">
        <p14:creationId xmlns:p14="http://schemas.microsoft.com/office/powerpoint/2010/main" val="2488517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replace </a:t>
            </a:r>
            <a:r>
              <a:rPr lang="en-GB" dirty="0" err="1"/>
              <a:t>cnn</a:t>
            </a:r>
            <a:r>
              <a:rPr lang="en-GB" dirty="0"/>
              <a:t> part of deep network</a:t>
            </a:r>
          </a:p>
          <a:p>
            <a:endParaRPr lang="en-GB" dirty="0"/>
          </a:p>
          <a:p>
            <a:r>
              <a:rPr lang="en-GB" dirty="0"/>
              <a:t>Come up with parameterizable version</a:t>
            </a:r>
          </a:p>
          <a:p>
            <a:endParaRPr lang="en-GB" dirty="0"/>
          </a:p>
          <a:p>
            <a:r>
              <a:rPr lang="en-GB" dirty="0"/>
              <a:t>Software to bitstream for any application</a:t>
            </a:r>
          </a:p>
          <a:p>
            <a:endParaRPr lang="en-GB" dirty="0"/>
          </a:p>
          <a:p>
            <a:r>
              <a:rPr lang="en-GB" dirty="0"/>
              <a:t>Train in software, then </a:t>
            </a:r>
            <a:r>
              <a:rPr lang="en-GB" dirty="0" err="1"/>
              <a:t>impl</a:t>
            </a:r>
            <a:r>
              <a:rPr lang="en-GB" dirty="0"/>
              <a:t> in </a:t>
            </a:r>
            <a:r>
              <a:rPr lang="en-GB" dirty="0" err="1"/>
              <a:t>hw</a:t>
            </a:r>
            <a:endParaRPr lang="en-GB" dirty="0"/>
          </a:p>
          <a:p>
            <a:endParaRPr lang="en-GB" dirty="0"/>
          </a:p>
          <a:p>
            <a:endParaRPr lang="en-GB" dirty="0"/>
          </a:p>
          <a:p>
            <a:r>
              <a:rPr lang="en-GB" dirty="0"/>
              <a:t>Learn tools, methodologies, decision process for </a:t>
            </a:r>
            <a:r>
              <a:rPr lang="en-GB" dirty="0" err="1"/>
              <a:t>fgpa</a:t>
            </a:r>
            <a:r>
              <a:rPr lang="en-GB" dirty="0"/>
              <a:t> design</a:t>
            </a:r>
          </a:p>
          <a:p>
            <a:endParaRPr lang="en-GB" dirty="0"/>
          </a:p>
        </p:txBody>
      </p:sp>
      <p:sp>
        <p:nvSpPr>
          <p:cNvPr id="4" name="Slide Number Placeholder 3"/>
          <p:cNvSpPr>
            <a:spLocks noGrp="1"/>
          </p:cNvSpPr>
          <p:nvPr>
            <p:ph type="sldNum" sz="quarter" idx="5"/>
          </p:nvPr>
        </p:nvSpPr>
        <p:spPr/>
        <p:txBody>
          <a:bodyPr/>
          <a:lstStyle/>
          <a:p>
            <a:fld id="{CECFC328-72DE-46F0-93F9-CDC8FD854BD8}" type="slidenum">
              <a:rPr lang="en-GB" smtClean="0"/>
              <a:t>6</a:t>
            </a:fld>
            <a:endParaRPr lang="en-GB"/>
          </a:p>
        </p:txBody>
      </p:sp>
    </p:spTree>
    <p:extLst>
      <p:ext uri="{BB962C8B-B14F-4D97-AF65-F5344CB8AC3E}">
        <p14:creationId xmlns:p14="http://schemas.microsoft.com/office/powerpoint/2010/main" val="2039265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2850041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4218043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470143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494048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91347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740151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2401973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3019806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3049799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56FB2A-D857-478A-9FDB-B8DF6EF8EBC1}" type="datetimeFigureOut">
              <a:rPr lang="en-GB" smtClean="0"/>
              <a:t>07/11/2021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3164755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456FB2A-D857-478A-9FDB-B8DF6EF8EBC1}" type="datetimeFigureOut">
              <a:rPr lang="en-GB" smtClean="0"/>
              <a:t>07/11/2021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240438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456FB2A-D857-478A-9FDB-B8DF6EF8EBC1}" type="datetimeFigureOut">
              <a:rPr lang="en-GB" smtClean="0"/>
              <a:t>07/11/2021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1877987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456FB2A-D857-478A-9FDB-B8DF6EF8EBC1}" type="datetimeFigureOut">
              <a:rPr lang="en-GB" smtClean="0"/>
              <a:t>07/11/2021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3261903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56FB2A-D857-478A-9FDB-B8DF6EF8EBC1}" type="datetimeFigureOut">
              <a:rPr lang="en-GB" smtClean="0"/>
              <a:t>07/11/2021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3891430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56FB2A-D857-478A-9FDB-B8DF6EF8EBC1}" type="datetimeFigureOut">
              <a:rPr lang="en-GB" smtClean="0"/>
              <a:t>07/11/2021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7BA531-F67C-4BB4-9874-4CC54DD202C3}" type="slidenum">
              <a:rPr lang="en-GB" smtClean="0"/>
              <a:t>‹#›</a:t>
            </a:fld>
            <a:endParaRPr lang="en-GB"/>
          </a:p>
        </p:txBody>
      </p:sp>
    </p:spTree>
    <p:extLst>
      <p:ext uri="{BB962C8B-B14F-4D97-AF65-F5344CB8AC3E}">
        <p14:creationId xmlns:p14="http://schemas.microsoft.com/office/powerpoint/2010/main" val="728608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7BA531-F67C-4BB4-9874-4CC54DD202C3}" type="slidenum">
              <a:rPr lang="en-GB" smtClean="0"/>
              <a:t>‹#›</a:t>
            </a:fld>
            <a:endParaRPr lang="en-GB"/>
          </a:p>
        </p:txBody>
      </p:sp>
      <p:sp>
        <p:nvSpPr>
          <p:cNvPr id="5" name="Date Placeholder 4"/>
          <p:cNvSpPr>
            <a:spLocks noGrp="1"/>
          </p:cNvSpPr>
          <p:nvPr>
            <p:ph type="dt" sz="half" idx="10"/>
          </p:nvPr>
        </p:nvSpPr>
        <p:spPr/>
        <p:txBody>
          <a:bodyPr/>
          <a:lstStyle/>
          <a:p>
            <a:fld id="{1456FB2A-D857-478A-9FDB-B8DF6EF8EBC1}" type="datetimeFigureOut">
              <a:rPr lang="en-GB" smtClean="0"/>
              <a:t>07/11/2021</a:t>
            </a:fld>
            <a:endParaRPr lang="en-GB"/>
          </a:p>
        </p:txBody>
      </p:sp>
    </p:spTree>
    <p:extLst>
      <p:ext uri="{BB962C8B-B14F-4D97-AF65-F5344CB8AC3E}">
        <p14:creationId xmlns:p14="http://schemas.microsoft.com/office/powerpoint/2010/main" val="1330672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456FB2A-D857-478A-9FDB-B8DF6EF8EBC1}" type="datetimeFigureOut">
              <a:rPr lang="en-GB" smtClean="0"/>
              <a:t>07/11/2021</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E7BA531-F67C-4BB4-9874-4CC54DD202C3}" type="slidenum">
              <a:rPr lang="en-GB" smtClean="0"/>
              <a:t>‹#›</a:t>
            </a:fld>
            <a:endParaRPr lang="en-GB"/>
          </a:p>
        </p:txBody>
      </p:sp>
    </p:spTree>
    <p:extLst>
      <p:ext uri="{BB962C8B-B14F-4D97-AF65-F5344CB8AC3E}">
        <p14:creationId xmlns:p14="http://schemas.microsoft.com/office/powerpoint/2010/main" val="343535999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Writing an appointment on a paper agenda">
            <a:extLst>
              <a:ext uri="{FF2B5EF4-FFF2-40B4-BE49-F238E27FC236}">
                <a16:creationId xmlns:a16="http://schemas.microsoft.com/office/drawing/2014/main" id="{7BD8231B-AA50-4772-89C2-4A4328CE0E69}"/>
              </a:ext>
            </a:extLst>
          </p:cNvPr>
          <p:cNvPicPr>
            <a:picLocks noChangeAspect="1"/>
          </p:cNvPicPr>
          <p:nvPr/>
        </p:nvPicPr>
        <p:blipFill rotWithShape="1">
          <a:blip r:embed="rId2"/>
          <a:srcRect t="23391" r="9091"/>
          <a:stretch/>
        </p:blipFill>
        <p:spPr>
          <a:xfrm>
            <a:off x="1" y="10"/>
            <a:ext cx="12191999" cy="6857990"/>
          </a:xfrm>
          <a:prstGeom prst="rect">
            <a:avLst/>
          </a:prstGeom>
        </p:spPr>
      </p:pic>
      <p:sp>
        <p:nvSpPr>
          <p:cNvPr id="10" name="Isosceles Triangle 9">
            <a:extLst>
              <a:ext uri="{FF2B5EF4-FFF2-40B4-BE49-F238E27FC236}">
                <a16:creationId xmlns:a16="http://schemas.microsoft.com/office/drawing/2014/main" id="{0FF9F10B-8764-4B6C-9EBC-4FBE9AC1AC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Parallelogram 11">
            <a:extLst>
              <a:ext uri="{FF2B5EF4-FFF2-40B4-BE49-F238E27FC236}">
                <a16:creationId xmlns:a16="http://schemas.microsoft.com/office/drawing/2014/main" id="{4DC5F81A-AB66-427C-B973-546BE1B7E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84541" y="0"/>
            <a:ext cx="7315200" cy="6858000"/>
          </a:xfrm>
          <a:prstGeom prst="parallelogram">
            <a:avLst>
              <a:gd name="adj" fmla="val 14937"/>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2146C810-9BC7-4BEB-A44C-B70C5B3DC9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F5ADF6C1-FC3E-4CEF-ACAA-1E533A92794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8" name="Rectangle 23">
            <a:extLst>
              <a:ext uri="{FF2B5EF4-FFF2-40B4-BE49-F238E27FC236}">
                <a16:creationId xmlns:a16="http://schemas.microsoft.com/office/drawing/2014/main" id="{BE11B7D3-FC4D-4157-827F-D418D4AF3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5">
            <a:extLst>
              <a:ext uri="{FF2B5EF4-FFF2-40B4-BE49-F238E27FC236}">
                <a16:creationId xmlns:a16="http://schemas.microsoft.com/office/drawing/2014/main" id="{F9CA2FB3-69C5-4A17-880A-34C260DF3C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Isosceles Triangle 21">
            <a:extLst>
              <a:ext uri="{FF2B5EF4-FFF2-40B4-BE49-F238E27FC236}">
                <a16:creationId xmlns:a16="http://schemas.microsoft.com/office/drawing/2014/main" id="{A3B42260-CA72-429A-AEFF-A2778C7BC6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3E1CC91C-1CA4-440A-A54D-4767242C64BE}"/>
              </a:ext>
            </a:extLst>
          </p:cNvPr>
          <p:cNvSpPr>
            <a:spLocks noGrp="1"/>
          </p:cNvSpPr>
          <p:nvPr>
            <p:ph type="ctrTitle"/>
          </p:nvPr>
        </p:nvSpPr>
        <p:spPr>
          <a:xfrm>
            <a:off x="4704200" y="1678665"/>
            <a:ext cx="4569803" cy="2369131"/>
          </a:xfrm>
        </p:spPr>
        <p:txBody>
          <a:bodyPr>
            <a:normAutofit/>
          </a:bodyPr>
          <a:lstStyle/>
          <a:p>
            <a:r>
              <a:rPr lang="en-GB"/>
              <a:t>Fortnightly Meeting</a:t>
            </a:r>
            <a:endParaRPr lang="en-GB" dirty="0"/>
          </a:p>
        </p:txBody>
      </p:sp>
      <p:sp>
        <p:nvSpPr>
          <p:cNvPr id="3" name="Subtitle 2">
            <a:extLst>
              <a:ext uri="{FF2B5EF4-FFF2-40B4-BE49-F238E27FC236}">
                <a16:creationId xmlns:a16="http://schemas.microsoft.com/office/drawing/2014/main" id="{5A5D3107-CE6D-4341-9E2A-EA30024A0434}"/>
              </a:ext>
            </a:extLst>
          </p:cNvPr>
          <p:cNvSpPr>
            <a:spLocks noGrp="1"/>
          </p:cNvSpPr>
          <p:nvPr>
            <p:ph type="subTitle" idx="1"/>
          </p:nvPr>
        </p:nvSpPr>
        <p:spPr>
          <a:xfrm>
            <a:off x="4700964" y="4050832"/>
            <a:ext cx="4573037" cy="1096899"/>
          </a:xfrm>
        </p:spPr>
        <p:txBody>
          <a:bodyPr>
            <a:normAutofit/>
          </a:bodyPr>
          <a:lstStyle/>
          <a:p>
            <a:r>
              <a:rPr lang="en-GB"/>
              <a:t>Tarik Ourida</a:t>
            </a:r>
            <a:endParaRPr lang="en-GB" dirty="0"/>
          </a:p>
        </p:txBody>
      </p:sp>
      <p:sp>
        <p:nvSpPr>
          <p:cNvPr id="24" name="Rectangle 27">
            <a:extLst>
              <a:ext uri="{FF2B5EF4-FFF2-40B4-BE49-F238E27FC236}">
                <a16:creationId xmlns:a16="http://schemas.microsoft.com/office/drawing/2014/main" id="{C29C3C96-CB51-440C-B12F-E880D73862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a:extLst>
              <a:ext uri="{FF2B5EF4-FFF2-40B4-BE49-F238E27FC236}">
                <a16:creationId xmlns:a16="http://schemas.microsoft.com/office/drawing/2014/main" id="{17070EE5-FA55-4C41-AD18-785E5F0234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Rectangle 29">
            <a:extLst>
              <a:ext uri="{FF2B5EF4-FFF2-40B4-BE49-F238E27FC236}">
                <a16:creationId xmlns:a16="http://schemas.microsoft.com/office/drawing/2014/main" id="{726DD974-2DC0-457D-B797-BFB5EB6F4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1" name="Isosceles Triangle 29">
            <a:extLst>
              <a:ext uri="{FF2B5EF4-FFF2-40B4-BE49-F238E27FC236}">
                <a16:creationId xmlns:a16="http://schemas.microsoft.com/office/drawing/2014/main" id="{EF9AFB1C-D978-4634-9E2D-78B7F70F5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3839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C49C98-0884-4823-B1F9-E8AAD57DAA66}"/>
              </a:ext>
            </a:extLst>
          </p:cNvPr>
          <p:cNvSpPr>
            <a:spLocks noGrp="1"/>
          </p:cNvSpPr>
          <p:nvPr>
            <p:ph type="title"/>
          </p:nvPr>
        </p:nvSpPr>
        <p:spPr>
          <a:xfrm>
            <a:off x="1043950" y="1179151"/>
            <a:ext cx="3300646" cy="4463889"/>
          </a:xfrm>
        </p:spPr>
        <p:txBody>
          <a:bodyPr anchor="ctr">
            <a:normAutofit/>
          </a:bodyPr>
          <a:lstStyle/>
          <a:p>
            <a:r>
              <a:rPr lang="en-GB"/>
              <a:t>Introduction</a:t>
            </a:r>
          </a:p>
        </p:txBody>
      </p:sp>
      <p:sp>
        <p:nvSpPr>
          <p:cNvPr id="33" name="Isosceles Triangle 32">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35" name="Straight Connector 34">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461F6E1-3CF5-4E74-A376-147610037399}"/>
              </a:ext>
            </a:extLst>
          </p:cNvPr>
          <p:cNvSpPr>
            <a:spLocks noGrp="1"/>
          </p:cNvSpPr>
          <p:nvPr>
            <p:ph idx="1"/>
          </p:nvPr>
        </p:nvSpPr>
        <p:spPr>
          <a:xfrm>
            <a:off x="4978918" y="1109145"/>
            <a:ext cx="6341016" cy="4603900"/>
          </a:xfrm>
        </p:spPr>
        <p:txBody>
          <a:bodyPr anchor="ctr">
            <a:normAutofit/>
          </a:bodyPr>
          <a:lstStyle/>
          <a:p>
            <a:r>
              <a:rPr lang="en-GB"/>
              <a:t>Studied MEng Electronic and Information Engineering at Imperial</a:t>
            </a:r>
          </a:p>
          <a:p>
            <a:endParaRPr lang="en-GB"/>
          </a:p>
          <a:p>
            <a:r>
              <a:rPr lang="en-GB"/>
              <a:t>Now undertaking a PhD under the joint supervision of Wayne Luk and Alex Tapper</a:t>
            </a:r>
          </a:p>
          <a:p>
            <a:endParaRPr lang="en-GB"/>
          </a:p>
          <a:p>
            <a:r>
              <a:rPr lang="en-GB"/>
              <a:t>Over the MEng, I covered many fields but found myself interested in computational acceleration by use of FPGAs</a:t>
            </a:r>
          </a:p>
          <a:p>
            <a:endParaRPr lang="en-GB"/>
          </a:p>
          <a:p>
            <a:r>
              <a:rPr lang="en-GB"/>
              <a:t>Current project involves CNN acceleration for particle trajectory tracking</a:t>
            </a:r>
          </a:p>
        </p:txBody>
      </p:sp>
      <p:sp>
        <p:nvSpPr>
          <p:cNvPr id="37" name="Isosceles Triangle 36">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208352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B71F80-1F92-4074-84D9-16A062B21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5BAAE8-D23E-4104-82B0-633FCECA1B4A}"/>
              </a:ext>
            </a:extLst>
          </p:cNvPr>
          <p:cNvSpPr>
            <a:spLocks noGrp="1"/>
          </p:cNvSpPr>
          <p:nvPr>
            <p:ph type="title"/>
          </p:nvPr>
        </p:nvSpPr>
        <p:spPr>
          <a:xfrm>
            <a:off x="1286933" y="609600"/>
            <a:ext cx="10197494" cy="1099457"/>
          </a:xfrm>
        </p:spPr>
        <p:txBody>
          <a:bodyPr>
            <a:normAutofit/>
          </a:bodyPr>
          <a:lstStyle/>
          <a:p>
            <a:r>
              <a:rPr lang="en-GB" dirty="0"/>
              <a:t>CNNs</a:t>
            </a:r>
          </a:p>
        </p:txBody>
      </p:sp>
      <p:sp>
        <p:nvSpPr>
          <p:cNvPr id="11" name="Isosceles Triangle 10">
            <a:extLst>
              <a:ext uri="{FF2B5EF4-FFF2-40B4-BE49-F238E27FC236}">
                <a16:creationId xmlns:a16="http://schemas.microsoft.com/office/drawing/2014/main" id="{7209C9DA-6E0D-46D9-8275-C52222D8CC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3EB57A4D-E0D0-46DA-B339-F24CA46FA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4D6D0CA6-D05F-4366-B3A5-585E7CD5E433}"/>
              </a:ext>
            </a:extLst>
          </p:cNvPr>
          <p:cNvGraphicFramePr>
            <a:graphicFrameLocks noGrp="1"/>
          </p:cNvGraphicFramePr>
          <p:nvPr>
            <p:ph idx="1"/>
            <p:extLst>
              <p:ext uri="{D42A27DB-BD31-4B8C-83A1-F6EECF244321}">
                <p14:modId xmlns:p14="http://schemas.microsoft.com/office/powerpoint/2010/main" val="2071591143"/>
              </p:ext>
            </p:extLst>
          </p:nvPr>
        </p:nvGraphicFramePr>
        <p:xfrm>
          <a:off x="1286933" y="1948543"/>
          <a:ext cx="9618133" cy="4093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39104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66307-9D0D-4EF7-BDD4-E10301D687F1}"/>
              </a:ext>
            </a:extLst>
          </p:cNvPr>
          <p:cNvSpPr>
            <a:spLocks noGrp="1"/>
          </p:cNvSpPr>
          <p:nvPr>
            <p:ph type="title"/>
          </p:nvPr>
        </p:nvSpPr>
        <p:spPr/>
        <p:txBody>
          <a:bodyPr/>
          <a:lstStyle/>
          <a:p>
            <a:r>
              <a:rPr lang="en-GB" dirty="0"/>
              <a:t>Typical CNN Architecture</a:t>
            </a:r>
          </a:p>
        </p:txBody>
      </p:sp>
      <p:pic>
        <p:nvPicPr>
          <p:cNvPr id="1026" name="Picture 2">
            <a:extLst>
              <a:ext uri="{FF2B5EF4-FFF2-40B4-BE49-F238E27FC236}">
                <a16:creationId xmlns:a16="http://schemas.microsoft.com/office/drawing/2014/main" id="{2E992D5A-3B03-48A9-A560-DF99015D2C1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50404" y="2160588"/>
            <a:ext cx="7251230" cy="3881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2602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45B71F80-1F92-4074-84D9-16A062B21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BA3FB9-D638-4F52-8327-4AF7C2DF9468}"/>
              </a:ext>
            </a:extLst>
          </p:cNvPr>
          <p:cNvSpPr>
            <a:spLocks noGrp="1"/>
          </p:cNvSpPr>
          <p:nvPr>
            <p:ph type="title"/>
          </p:nvPr>
        </p:nvSpPr>
        <p:spPr>
          <a:xfrm>
            <a:off x="1286933" y="609600"/>
            <a:ext cx="10197494" cy="1099457"/>
          </a:xfrm>
        </p:spPr>
        <p:txBody>
          <a:bodyPr>
            <a:normAutofit/>
          </a:bodyPr>
          <a:lstStyle/>
          <a:p>
            <a:r>
              <a:rPr lang="en-GB" dirty="0"/>
              <a:t>My Project</a:t>
            </a:r>
          </a:p>
        </p:txBody>
      </p:sp>
      <p:sp>
        <p:nvSpPr>
          <p:cNvPr id="21" name="Isosceles Triangle 20">
            <a:extLst>
              <a:ext uri="{FF2B5EF4-FFF2-40B4-BE49-F238E27FC236}">
                <a16:creationId xmlns:a16="http://schemas.microsoft.com/office/drawing/2014/main" id="{7209C9DA-6E0D-46D9-8275-C52222D8CC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a16="http://schemas.microsoft.com/office/drawing/2014/main" id="{3EB57A4D-E0D0-46DA-B339-F24CA46FA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15" name="Content Placeholder 2">
            <a:extLst>
              <a:ext uri="{FF2B5EF4-FFF2-40B4-BE49-F238E27FC236}">
                <a16:creationId xmlns:a16="http://schemas.microsoft.com/office/drawing/2014/main" id="{17F4B24F-C51B-4725-B96A-0B431229E4F1}"/>
              </a:ext>
            </a:extLst>
          </p:cNvPr>
          <p:cNvGraphicFramePr/>
          <p:nvPr>
            <p:extLst>
              <p:ext uri="{D42A27DB-BD31-4B8C-83A1-F6EECF244321}">
                <p14:modId xmlns:p14="http://schemas.microsoft.com/office/powerpoint/2010/main" val="1151846931"/>
              </p:ext>
            </p:extLst>
          </p:nvPr>
        </p:nvGraphicFramePr>
        <p:xfrm>
          <a:off x="1286933" y="1948543"/>
          <a:ext cx="9618133" cy="4093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4361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45B71F80-1F92-4074-84D9-16A062B21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EA05AC-F488-4D5C-AF1E-8FE0FA5A75FF}"/>
              </a:ext>
            </a:extLst>
          </p:cNvPr>
          <p:cNvSpPr>
            <a:spLocks noGrp="1"/>
          </p:cNvSpPr>
          <p:nvPr>
            <p:ph type="title"/>
          </p:nvPr>
        </p:nvSpPr>
        <p:spPr>
          <a:xfrm>
            <a:off x="1286933" y="609600"/>
            <a:ext cx="10197494" cy="1099457"/>
          </a:xfrm>
        </p:spPr>
        <p:txBody>
          <a:bodyPr>
            <a:normAutofit/>
          </a:bodyPr>
          <a:lstStyle/>
          <a:p>
            <a:r>
              <a:rPr lang="en-GB"/>
              <a:t>End Milestones</a:t>
            </a:r>
          </a:p>
        </p:txBody>
      </p:sp>
      <p:sp>
        <p:nvSpPr>
          <p:cNvPr id="29" name="Isosceles Triangle 28">
            <a:extLst>
              <a:ext uri="{FF2B5EF4-FFF2-40B4-BE49-F238E27FC236}">
                <a16:creationId xmlns:a16="http://schemas.microsoft.com/office/drawing/2014/main" id="{7209C9DA-6E0D-46D9-8275-C52222D8CC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a:extLst>
              <a:ext uri="{FF2B5EF4-FFF2-40B4-BE49-F238E27FC236}">
                <a16:creationId xmlns:a16="http://schemas.microsoft.com/office/drawing/2014/main" id="{3EB57A4D-E0D0-46DA-B339-F24CA46FA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83DA9DC8-37A6-44AC-A2C8-A122EDC105D2}"/>
              </a:ext>
            </a:extLst>
          </p:cNvPr>
          <p:cNvGraphicFramePr>
            <a:graphicFrameLocks noGrp="1"/>
          </p:cNvGraphicFramePr>
          <p:nvPr>
            <p:ph idx="1"/>
            <p:extLst>
              <p:ext uri="{D42A27DB-BD31-4B8C-83A1-F6EECF244321}">
                <p14:modId xmlns:p14="http://schemas.microsoft.com/office/powerpoint/2010/main" val="2066838347"/>
              </p:ext>
            </p:extLst>
          </p:nvPr>
        </p:nvGraphicFramePr>
        <p:xfrm>
          <a:off x="1286933" y="1948543"/>
          <a:ext cx="9618133" cy="4093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5407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B71F80-1F92-4074-84D9-16A062B21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D789AD5-930B-4B19-B1E4-5C05FA9095C2}"/>
              </a:ext>
            </a:extLst>
          </p:cNvPr>
          <p:cNvSpPr>
            <a:spLocks noGrp="1"/>
          </p:cNvSpPr>
          <p:nvPr>
            <p:ph type="title"/>
          </p:nvPr>
        </p:nvSpPr>
        <p:spPr>
          <a:xfrm>
            <a:off x="1286933" y="609600"/>
            <a:ext cx="10197494" cy="1099457"/>
          </a:xfrm>
        </p:spPr>
        <p:txBody>
          <a:bodyPr>
            <a:normAutofit/>
          </a:bodyPr>
          <a:lstStyle/>
          <a:p>
            <a:r>
              <a:rPr lang="en-GB"/>
              <a:t>Future Research</a:t>
            </a:r>
            <a:endParaRPr lang="en-GB" dirty="0"/>
          </a:p>
        </p:txBody>
      </p:sp>
      <p:sp>
        <p:nvSpPr>
          <p:cNvPr id="11" name="Isosceles Triangle 10">
            <a:extLst>
              <a:ext uri="{FF2B5EF4-FFF2-40B4-BE49-F238E27FC236}">
                <a16:creationId xmlns:a16="http://schemas.microsoft.com/office/drawing/2014/main" id="{7209C9DA-6E0D-46D9-8275-C52222D8CC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3EB57A4D-E0D0-46DA-B339-F24CA46FA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B7D058FF-BB78-4794-B0F6-F1C089DFAE02}"/>
              </a:ext>
            </a:extLst>
          </p:cNvPr>
          <p:cNvGraphicFramePr>
            <a:graphicFrameLocks noGrp="1"/>
          </p:cNvGraphicFramePr>
          <p:nvPr>
            <p:ph idx="1"/>
            <p:extLst>
              <p:ext uri="{D42A27DB-BD31-4B8C-83A1-F6EECF244321}">
                <p14:modId xmlns:p14="http://schemas.microsoft.com/office/powerpoint/2010/main" val="4203379385"/>
              </p:ext>
            </p:extLst>
          </p:nvPr>
        </p:nvGraphicFramePr>
        <p:xfrm>
          <a:off x="1286933" y="1948543"/>
          <a:ext cx="9618133" cy="4093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4149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Question mark on green pastel background">
            <a:extLst>
              <a:ext uri="{FF2B5EF4-FFF2-40B4-BE49-F238E27FC236}">
                <a16:creationId xmlns:a16="http://schemas.microsoft.com/office/drawing/2014/main" id="{C2035EF1-D9AF-42AC-A656-B1C088298FF9}"/>
              </a:ext>
            </a:extLst>
          </p:cNvPr>
          <p:cNvPicPr>
            <a:picLocks noChangeAspect="1"/>
          </p:cNvPicPr>
          <p:nvPr/>
        </p:nvPicPr>
        <p:blipFill rotWithShape="1">
          <a:blip r:embed="rId2"/>
          <a:srcRect l="13362"/>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F104DD2F-01B0-4F8B-91C7-641CD67A773B}"/>
              </a:ext>
            </a:extLst>
          </p:cNvPr>
          <p:cNvSpPr>
            <a:spLocks noGrp="1"/>
          </p:cNvSpPr>
          <p:nvPr>
            <p:ph type="ctrTitle"/>
          </p:nvPr>
        </p:nvSpPr>
        <p:spPr>
          <a:xfrm>
            <a:off x="668867" y="1678666"/>
            <a:ext cx="4088190" cy="2369093"/>
          </a:xfrm>
        </p:spPr>
        <p:txBody>
          <a:bodyPr>
            <a:normAutofit/>
          </a:bodyPr>
          <a:lstStyle/>
          <a:p>
            <a:r>
              <a:rPr lang="en-GB" sz="4800"/>
              <a:t>Any Questions?</a:t>
            </a:r>
          </a:p>
        </p:txBody>
      </p:sp>
      <p:sp>
        <p:nvSpPr>
          <p:cNvPr id="4" name="Subtitle 3">
            <a:extLst>
              <a:ext uri="{FF2B5EF4-FFF2-40B4-BE49-F238E27FC236}">
                <a16:creationId xmlns:a16="http://schemas.microsoft.com/office/drawing/2014/main" id="{954FD4BE-501F-46E6-9410-BE6EDD9355CE}"/>
              </a:ext>
            </a:extLst>
          </p:cNvPr>
          <p:cNvSpPr>
            <a:spLocks noGrp="1"/>
          </p:cNvSpPr>
          <p:nvPr>
            <p:ph type="subTitle" idx="1"/>
          </p:nvPr>
        </p:nvSpPr>
        <p:spPr>
          <a:xfrm>
            <a:off x="677335" y="4050831"/>
            <a:ext cx="4079721" cy="1096901"/>
          </a:xfrm>
        </p:spPr>
        <p:txBody>
          <a:bodyPr>
            <a:normAutofit/>
          </a:bodyPr>
          <a:lstStyle/>
          <a:p>
            <a:endParaRPr lang="en-GB" sz="1600"/>
          </a:p>
        </p:txBody>
      </p:sp>
      <p:cxnSp>
        <p:nvCxnSpPr>
          <p:cNvPr id="10" name="Straight Connector 9">
            <a:extLst>
              <a:ext uri="{FF2B5EF4-FFF2-40B4-BE49-F238E27FC236}">
                <a16:creationId xmlns:a16="http://schemas.microsoft.com/office/drawing/2014/main" id="{A57C1A16-B8AB-4D99-A195-A38F556A64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F8A9B20B-D1DD-4573-B5EC-55802951923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66D61E08-70C3-48D8-BEA0-787111DC3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id="{FC55298F-0AE5-478E-AD2B-03C2614C5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24">
            <a:extLst>
              <a:ext uri="{FF2B5EF4-FFF2-40B4-BE49-F238E27FC236}">
                <a16:creationId xmlns:a16="http://schemas.microsoft.com/office/drawing/2014/main" id="{C180E4EA-0B63-4779-A895-7E90E71088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7">
            <a:extLst>
              <a:ext uri="{FF2B5EF4-FFF2-40B4-BE49-F238E27FC236}">
                <a16:creationId xmlns:a16="http://schemas.microsoft.com/office/drawing/2014/main" id="{CEE01D9D-3DE8-4EED-B0D3-8F3C79CC76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8">
            <a:extLst>
              <a:ext uri="{FF2B5EF4-FFF2-40B4-BE49-F238E27FC236}">
                <a16:creationId xmlns:a16="http://schemas.microsoft.com/office/drawing/2014/main" id="{89AF5CE9-607F-43F4-8983-DCD6DA4051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9">
            <a:extLst>
              <a:ext uri="{FF2B5EF4-FFF2-40B4-BE49-F238E27FC236}">
                <a16:creationId xmlns:a16="http://schemas.microsoft.com/office/drawing/2014/main" id="{6EEA2DBD-9E1E-4521-8C01-F32AD18A89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Isosceles Triangle 29">
            <a:extLst>
              <a:ext uri="{FF2B5EF4-FFF2-40B4-BE49-F238E27FC236}">
                <a16:creationId xmlns:a16="http://schemas.microsoft.com/office/drawing/2014/main" id="{15BBD2C1-BA9B-46A9-A27A-33498B169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973594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2638</TotalTime>
  <Words>476</Words>
  <Application>Microsoft Office PowerPoint</Application>
  <PresentationFormat>Widescreen</PresentationFormat>
  <Paragraphs>56</Paragraphs>
  <Slides>8</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Arial</vt:lpstr>
      <vt:lpstr>Calibri</vt:lpstr>
      <vt:lpstr>Trebuchet MS</vt:lpstr>
      <vt:lpstr>Wingdings 3</vt:lpstr>
      <vt:lpstr>Facet</vt:lpstr>
      <vt:lpstr>Fortnightly Meeting</vt:lpstr>
      <vt:lpstr>Introduction</vt:lpstr>
      <vt:lpstr>CNNs</vt:lpstr>
      <vt:lpstr>Typical CNN Architecture</vt:lpstr>
      <vt:lpstr>My Project</vt:lpstr>
      <vt:lpstr>End Milestones</vt:lpstr>
      <vt:lpstr>Future Research</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Fortnightly Meeting</dc:title>
  <dc:creator>Ourida, Tarik</dc:creator>
  <cp:lastModifiedBy>Ourida, Tarik</cp:lastModifiedBy>
  <cp:revision>4</cp:revision>
  <dcterms:created xsi:type="dcterms:W3CDTF">2021-11-07T15:50:42Z</dcterms:created>
  <dcterms:modified xsi:type="dcterms:W3CDTF">2021-11-09T11:49:34Z</dcterms:modified>
</cp:coreProperties>
</file>