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5"/>
  </p:notesMasterIdLst>
  <p:handoutMasterIdLst>
    <p:handoutMasterId r:id="rId16"/>
  </p:handoutMasterIdLst>
  <p:sldIdLst>
    <p:sldId id="256" r:id="rId3"/>
    <p:sldId id="308" r:id="rId4"/>
    <p:sldId id="686" r:id="rId5"/>
    <p:sldId id="680" r:id="rId6"/>
    <p:sldId id="694" r:id="rId7"/>
    <p:sldId id="271" r:id="rId8"/>
    <p:sldId id="690" r:id="rId9"/>
    <p:sldId id="692" r:id="rId10"/>
    <p:sldId id="693" r:id="rId11"/>
    <p:sldId id="683" r:id="rId12"/>
    <p:sldId id="684" r:id="rId13"/>
    <p:sldId id="685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o Barbone" initials="MB" lastIdx="2" clrIdx="0">
    <p:extLst>
      <p:ext uri="{19B8F6BF-5375-455C-9EA6-DF929625EA0E}">
        <p15:presenceInfo xmlns:p15="http://schemas.microsoft.com/office/powerpoint/2012/main" userId="e4afca254f8b4a1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5CA"/>
    <a:srgbClr val="9D9D9D"/>
    <a:srgbClr val="1E1E1E"/>
    <a:srgbClr val="000000"/>
    <a:srgbClr val="003E74"/>
    <a:srgbClr val="0025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0CA10E-BE37-46DD-AD29-F3013E2A5AB6}" v="11" dt="2021-10-18T15:15:59.6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44" autoAdjust="0"/>
    <p:restoredTop sz="94660"/>
  </p:normalViewPr>
  <p:slideViewPr>
    <p:cSldViewPr snapToGrid="0" snapToObjects="1">
      <p:cViewPr varScale="1">
        <p:scale>
          <a:sx n="204" d="100"/>
          <a:sy n="204" d="100"/>
        </p:scale>
        <p:origin x="792" y="1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-253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Barbone" userId="e4afca254f8b4a11" providerId="LiveId" clId="{4818E429-806A-4066-B5DE-B98B57F35E07}"/>
    <pc:docChg chg="undo redo custSel addSld delSld modSld sldOrd">
      <pc:chgData name="Marco Barbone" userId="e4afca254f8b4a11" providerId="LiveId" clId="{4818E429-806A-4066-B5DE-B98B57F35E07}" dt="2021-04-14T12:57:47.991" v="3811" actId="47"/>
      <pc:docMkLst>
        <pc:docMk/>
      </pc:docMkLst>
      <pc:sldChg chg="add del mod modShow">
        <pc:chgData name="Marco Barbone" userId="e4afca254f8b4a11" providerId="LiveId" clId="{4818E429-806A-4066-B5DE-B98B57F35E07}" dt="2021-04-14T12:57:47.991" v="3811" actId="47"/>
        <pc:sldMkLst>
          <pc:docMk/>
          <pc:sldMk cId="2148043921" sldId="270"/>
        </pc:sldMkLst>
      </pc:sldChg>
      <pc:sldChg chg="modSp add mod">
        <pc:chgData name="Marco Barbone" userId="e4afca254f8b4a11" providerId="LiveId" clId="{4818E429-806A-4066-B5DE-B98B57F35E07}" dt="2021-04-14T11:08:47.098" v="3264" actId="20577"/>
        <pc:sldMkLst>
          <pc:docMk/>
          <pc:sldMk cId="252989539" sldId="271"/>
        </pc:sldMkLst>
        <pc:spChg chg="mod">
          <ac:chgData name="Marco Barbone" userId="e4afca254f8b4a11" providerId="LiveId" clId="{4818E429-806A-4066-B5DE-B98B57F35E07}" dt="2021-04-14T11:08:47.098" v="3264" actId="20577"/>
          <ac:spMkLst>
            <pc:docMk/>
            <pc:sldMk cId="252989539" sldId="271"/>
            <ac:spMk id="3" creationId="{B745C3CE-B521-48B5-B42E-12640DD712C0}"/>
          </ac:spMkLst>
        </pc:spChg>
      </pc:sldChg>
      <pc:sldChg chg="modSp mod modAnim">
        <pc:chgData name="Marco Barbone" userId="e4afca254f8b4a11" providerId="LiveId" clId="{4818E429-806A-4066-B5DE-B98B57F35E07}" dt="2021-04-13T17:10:38.371" v="3029"/>
        <pc:sldMkLst>
          <pc:docMk/>
          <pc:sldMk cId="0" sldId="273"/>
        </pc:sldMkLst>
        <pc:spChg chg="mod">
          <ac:chgData name="Marco Barbone" userId="e4afca254f8b4a11" providerId="LiveId" clId="{4818E429-806A-4066-B5DE-B98B57F35E07}" dt="2021-04-13T16:29:35.646" v="2615" actId="20577"/>
          <ac:spMkLst>
            <pc:docMk/>
            <pc:sldMk cId="0" sldId="273"/>
            <ac:spMk id="39938" creationId="{B0C907A8-1685-4380-A950-C70D3EE833EF}"/>
          </ac:spMkLst>
        </pc:spChg>
      </pc:sldChg>
      <pc:sldChg chg="modAnim">
        <pc:chgData name="Marco Barbone" userId="e4afca254f8b4a11" providerId="LiveId" clId="{4818E429-806A-4066-B5DE-B98B57F35E07}" dt="2021-04-13T17:10:43.378" v="3030"/>
        <pc:sldMkLst>
          <pc:docMk/>
          <pc:sldMk cId="0" sldId="274"/>
        </pc:sldMkLst>
      </pc:sldChg>
      <pc:sldChg chg="modSp mod">
        <pc:chgData name="Marco Barbone" userId="e4afca254f8b4a11" providerId="LiveId" clId="{4818E429-806A-4066-B5DE-B98B57F35E07}" dt="2021-04-14T11:23:09.338" v="3740" actId="20577"/>
        <pc:sldMkLst>
          <pc:docMk/>
          <pc:sldMk cId="3786495795" sldId="277"/>
        </pc:sldMkLst>
        <pc:spChg chg="mod">
          <ac:chgData name="Marco Barbone" userId="e4afca254f8b4a11" providerId="LiveId" clId="{4818E429-806A-4066-B5DE-B98B57F35E07}" dt="2021-04-14T11:23:09.338" v="3740" actId="20577"/>
          <ac:spMkLst>
            <pc:docMk/>
            <pc:sldMk cId="3786495795" sldId="277"/>
            <ac:spMk id="2" creationId="{04B9C17A-CC8A-4F0F-AFE9-0D272B3324C6}"/>
          </ac:spMkLst>
        </pc:spChg>
        <pc:spChg chg="mod">
          <ac:chgData name="Marco Barbone" userId="e4afca254f8b4a11" providerId="LiveId" clId="{4818E429-806A-4066-B5DE-B98B57F35E07}" dt="2021-04-13T14:52:43.755" v="1248" actId="21"/>
          <ac:spMkLst>
            <pc:docMk/>
            <pc:sldMk cId="3786495795" sldId="277"/>
            <ac:spMk id="7" creationId="{198A1DCB-6ADF-4FA8-8039-5DD6BB42D8A9}"/>
          </ac:spMkLst>
        </pc:spChg>
      </pc:sldChg>
      <pc:sldChg chg="addSp delSp modSp mod ord">
        <pc:chgData name="Marco Barbone" userId="e4afca254f8b4a11" providerId="LiveId" clId="{4818E429-806A-4066-B5DE-B98B57F35E07}" dt="2021-04-13T16:08:59.161" v="2342" actId="1076"/>
        <pc:sldMkLst>
          <pc:docMk/>
          <pc:sldMk cId="525778208" sldId="283"/>
        </pc:sldMkLst>
        <pc:spChg chg="mod">
          <ac:chgData name="Marco Barbone" userId="e4afca254f8b4a11" providerId="LiveId" clId="{4818E429-806A-4066-B5DE-B98B57F35E07}" dt="2021-04-13T16:07:10.956" v="2302" actId="1076"/>
          <ac:spMkLst>
            <pc:docMk/>
            <pc:sldMk cId="525778208" sldId="283"/>
            <ac:spMk id="23" creationId="{43FCF010-6BD3-423E-8350-D8C4F49A7F0E}"/>
          </ac:spMkLst>
        </pc:spChg>
        <pc:spChg chg="del mod">
          <ac:chgData name="Marco Barbone" userId="e4afca254f8b4a11" providerId="LiveId" clId="{4818E429-806A-4066-B5DE-B98B57F35E07}" dt="2021-04-13T16:06:31.506" v="2270" actId="21"/>
          <ac:spMkLst>
            <pc:docMk/>
            <pc:sldMk cId="525778208" sldId="283"/>
            <ac:spMk id="29" creationId="{10A48CC6-76C1-415B-B611-D5B81A876756}"/>
          </ac:spMkLst>
        </pc:spChg>
        <pc:spChg chg="add mod">
          <ac:chgData name="Marco Barbone" userId="e4afca254f8b4a11" providerId="LiveId" clId="{4818E429-806A-4066-B5DE-B98B57F35E07}" dt="2021-04-13T16:07:53.209" v="2315" actId="207"/>
          <ac:spMkLst>
            <pc:docMk/>
            <pc:sldMk cId="525778208" sldId="283"/>
            <ac:spMk id="32" creationId="{19592A58-C765-44B8-BC56-C2D2565C544E}"/>
          </ac:spMkLst>
        </pc:spChg>
        <pc:spChg chg="add mod">
          <ac:chgData name="Marco Barbone" userId="e4afca254f8b4a11" providerId="LiveId" clId="{4818E429-806A-4066-B5DE-B98B57F35E07}" dt="2021-04-13T16:08:59.161" v="2342" actId="1076"/>
          <ac:spMkLst>
            <pc:docMk/>
            <pc:sldMk cId="525778208" sldId="283"/>
            <ac:spMk id="38" creationId="{62674124-2695-4A5F-9AFF-F33E8F0603BD}"/>
          </ac:spMkLst>
        </pc:spChg>
        <pc:spChg chg="add del mod">
          <ac:chgData name="Marco Barbone" userId="e4afca254f8b4a11" providerId="LiveId" clId="{4818E429-806A-4066-B5DE-B98B57F35E07}" dt="2021-04-13T16:07:55.893" v="2316" actId="207"/>
          <ac:spMkLst>
            <pc:docMk/>
            <pc:sldMk cId="525778208" sldId="283"/>
            <ac:spMk id="49" creationId="{ED261FC4-7BA9-4198-BD21-075177A16784}"/>
          </ac:spMkLst>
        </pc:spChg>
        <pc:spChg chg="mod">
          <ac:chgData name="Marco Barbone" userId="e4afca254f8b4a11" providerId="LiveId" clId="{4818E429-806A-4066-B5DE-B98B57F35E07}" dt="2021-04-13T16:07:02.758" v="2299" actId="20577"/>
          <ac:spMkLst>
            <pc:docMk/>
            <pc:sldMk cId="525778208" sldId="283"/>
            <ac:spMk id="49154" creationId="{114BFC5B-9615-49FF-8728-94A6BC679D54}"/>
          </ac:spMkLst>
        </pc:spChg>
        <pc:cxnChg chg="add del mod">
          <ac:chgData name="Marco Barbone" userId="e4afca254f8b4a11" providerId="LiveId" clId="{4818E429-806A-4066-B5DE-B98B57F35E07}" dt="2021-04-13T16:07:08.355" v="2301" actId="478"/>
          <ac:cxnSpMkLst>
            <pc:docMk/>
            <pc:sldMk cId="525778208" sldId="283"/>
            <ac:cxnSpMk id="3" creationId="{B6762125-5EDB-4F7B-BC98-9C6D2ADB2A46}"/>
          </ac:cxnSpMkLst>
        </pc:cxnChg>
        <pc:cxnChg chg="del mod">
          <ac:chgData name="Marco Barbone" userId="e4afca254f8b4a11" providerId="LiveId" clId="{4818E429-806A-4066-B5DE-B98B57F35E07}" dt="2021-04-13T16:06:42.342" v="2274" actId="478"/>
          <ac:cxnSpMkLst>
            <pc:docMk/>
            <pc:sldMk cId="525778208" sldId="283"/>
            <ac:cxnSpMk id="4" creationId="{8BC223D3-F2F9-49FF-855F-D0393CAD20F6}"/>
          </ac:cxnSpMkLst>
        </pc:cxnChg>
        <pc:cxnChg chg="add mod">
          <ac:chgData name="Marco Barbone" userId="e4afca254f8b4a11" providerId="LiveId" clId="{4818E429-806A-4066-B5DE-B98B57F35E07}" dt="2021-04-13T16:06:38.071" v="2272" actId="21"/>
          <ac:cxnSpMkLst>
            <pc:docMk/>
            <pc:sldMk cId="525778208" sldId="283"/>
            <ac:cxnSpMk id="6" creationId="{114F4B1C-7957-4898-9991-3CED512A92E2}"/>
          </ac:cxnSpMkLst>
        </pc:cxnChg>
        <pc:cxnChg chg="add del">
          <ac:chgData name="Marco Barbone" userId="e4afca254f8b4a11" providerId="LiveId" clId="{4818E429-806A-4066-B5DE-B98B57F35E07}" dt="2021-04-13T16:06:01.842" v="2268" actId="478"/>
          <ac:cxnSpMkLst>
            <pc:docMk/>
            <pc:sldMk cId="525778208" sldId="283"/>
            <ac:cxnSpMk id="9" creationId="{BF529BB2-FA01-4376-A0A2-6811AD3F82AD}"/>
          </ac:cxnSpMkLst>
        </pc:cxnChg>
        <pc:cxnChg chg="mod">
          <ac:chgData name="Marco Barbone" userId="e4afca254f8b4a11" providerId="LiveId" clId="{4818E429-806A-4066-B5DE-B98B57F35E07}" dt="2021-04-13T16:07:21.647" v="2309" actId="14100"/>
          <ac:cxnSpMkLst>
            <pc:docMk/>
            <pc:sldMk cId="525778208" sldId="283"/>
            <ac:cxnSpMk id="10" creationId="{71A2C029-74E4-4D6D-94E1-600B729EEDF8}"/>
          </ac:cxnSpMkLst>
        </pc:cxnChg>
        <pc:cxnChg chg="add del mod">
          <ac:chgData name="Marco Barbone" userId="e4afca254f8b4a11" providerId="LiveId" clId="{4818E429-806A-4066-B5DE-B98B57F35E07}" dt="2021-04-13T16:07:06.578" v="2300" actId="478"/>
          <ac:cxnSpMkLst>
            <pc:docMk/>
            <pc:sldMk cId="525778208" sldId="283"/>
            <ac:cxnSpMk id="13" creationId="{9F90516D-0105-48B7-A7E0-F8C67241EB5F}"/>
          </ac:cxnSpMkLst>
        </pc:cxnChg>
        <pc:cxnChg chg="add">
          <ac:chgData name="Marco Barbone" userId="e4afca254f8b4a11" providerId="LiveId" clId="{4818E429-806A-4066-B5DE-B98B57F35E07}" dt="2021-04-13T16:07:26.482" v="2310" actId="11529"/>
          <ac:cxnSpMkLst>
            <pc:docMk/>
            <pc:sldMk cId="525778208" sldId="283"/>
            <ac:cxnSpMk id="20" creationId="{17A23B20-F1DE-47A0-A1C6-3A98DD437B1D}"/>
          </ac:cxnSpMkLst>
        </pc:cxnChg>
        <pc:cxnChg chg="add mod">
          <ac:chgData name="Marco Barbone" userId="e4afca254f8b4a11" providerId="LiveId" clId="{4818E429-806A-4066-B5DE-B98B57F35E07}" dt="2021-04-13T16:07:44.778" v="2314" actId="1076"/>
          <ac:cxnSpMkLst>
            <pc:docMk/>
            <pc:sldMk cId="525778208" sldId="283"/>
            <ac:cxnSpMk id="22" creationId="{6308BAD0-A77A-4C96-9910-F2A122D3BF52}"/>
          </ac:cxnSpMkLst>
        </pc:cxnChg>
        <pc:cxnChg chg="add mod">
          <ac:chgData name="Marco Barbone" userId="e4afca254f8b4a11" providerId="LiveId" clId="{4818E429-806A-4066-B5DE-B98B57F35E07}" dt="2021-04-13T16:07:36.101" v="2313" actId="14100"/>
          <ac:cxnSpMkLst>
            <pc:docMk/>
            <pc:sldMk cId="525778208" sldId="283"/>
            <ac:cxnSpMk id="25" creationId="{E41A3D37-1217-47E1-9B33-30A82C5F6D6D}"/>
          </ac:cxnSpMkLst>
        </pc:cxnChg>
        <pc:cxnChg chg="add mod">
          <ac:chgData name="Marco Barbone" userId="e4afca254f8b4a11" providerId="LiveId" clId="{4818E429-806A-4066-B5DE-B98B57F35E07}" dt="2021-04-13T16:08:59.161" v="2342" actId="1076"/>
          <ac:cxnSpMkLst>
            <pc:docMk/>
            <pc:sldMk cId="525778208" sldId="283"/>
            <ac:cxnSpMk id="34" creationId="{19750DB3-1CFF-459F-85C0-F1206A6BCFDD}"/>
          </ac:cxnSpMkLst>
        </pc:cxnChg>
        <pc:cxnChg chg="add mod">
          <ac:chgData name="Marco Barbone" userId="e4afca254f8b4a11" providerId="LiveId" clId="{4818E429-806A-4066-B5DE-B98B57F35E07}" dt="2021-04-13T16:08:59.161" v="2342" actId="1076"/>
          <ac:cxnSpMkLst>
            <pc:docMk/>
            <pc:sldMk cId="525778208" sldId="283"/>
            <ac:cxnSpMk id="37" creationId="{E48AC1FD-2F7A-44A0-94BF-E0D5440428BA}"/>
          </ac:cxnSpMkLst>
        </pc:cxnChg>
      </pc:sldChg>
      <pc:sldChg chg="modSp mod">
        <pc:chgData name="Marco Barbone" userId="e4afca254f8b4a11" providerId="LiveId" clId="{4818E429-806A-4066-B5DE-B98B57F35E07}" dt="2021-04-14T11:26:07.857" v="3793" actId="207"/>
        <pc:sldMkLst>
          <pc:docMk/>
          <pc:sldMk cId="3966359822" sldId="285"/>
        </pc:sldMkLst>
        <pc:graphicFrameChg chg="mod modGraphic">
          <ac:chgData name="Marco Barbone" userId="e4afca254f8b4a11" providerId="LiveId" clId="{4818E429-806A-4066-B5DE-B98B57F35E07}" dt="2021-04-14T11:26:07.857" v="3793" actId="207"/>
          <ac:graphicFrameMkLst>
            <pc:docMk/>
            <pc:sldMk cId="3966359822" sldId="285"/>
            <ac:graphicFrameMk id="6" creationId="{860EB5B9-810A-4841-89D2-B1A585B63156}"/>
          </ac:graphicFrameMkLst>
        </pc:graphicFrameChg>
      </pc:sldChg>
      <pc:sldChg chg="modSp mod">
        <pc:chgData name="Marco Barbone" userId="e4afca254f8b4a11" providerId="LiveId" clId="{4818E429-806A-4066-B5DE-B98B57F35E07}" dt="2021-04-13T14:52:35.904" v="1247" actId="20577"/>
        <pc:sldMkLst>
          <pc:docMk/>
          <pc:sldMk cId="3590714306" sldId="292"/>
        </pc:sldMkLst>
        <pc:spChg chg="mod">
          <ac:chgData name="Marco Barbone" userId="e4afca254f8b4a11" providerId="LiveId" clId="{4818E429-806A-4066-B5DE-B98B57F35E07}" dt="2021-04-13T14:52:35.904" v="1247" actId="20577"/>
          <ac:spMkLst>
            <pc:docMk/>
            <pc:sldMk cId="3590714306" sldId="292"/>
            <ac:spMk id="7" creationId="{FC5509FB-094F-41DC-B9E9-6E5F8D7EE75D}"/>
          </ac:spMkLst>
        </pc:spChg>
      </pc:sldChg>
      <pc:sldChg chg="modSp mod">
        <pc:chgData name="Marco Barbone" userId="e4afca254f8b4a11" providerId="LiveId" clId="{4818E429-806A-4066-B5DE-B98B57F35E07}" dt="2021-04-14T11:22:18.170" v="3708" actId="113"/>
        <pc:sldMkLst>
          <pc:docMk/>
          <pc:sldMk cId="2041793478" sldId="293"/>
        </pc:sldMkLst>
        <pc:spChg chg="mod">
          <ac:chgData name="Marco Barbone" userId="e4afca254f8b4a11" providerId="LiveId" clId="{4818E429-806A-4066-B5DE-B98B57F35E07}" dt="2021-04-14T11:22:18.170" v="3708" actId="113"/>
          <ac:spMkLst>
            <pc:docMk/>
            <pc:sldMk cId="2041793478" sldId="293"/>
            <ac:spMk id="3" creationId="{A9DE49A9-8B62-41D5-B509-A9D12D8C91AB}"/>
          </ac:spMkLst>
        </pc:spChg>
      </pc:sldChg>
      <pc:sldChg chg="addSp delSp modSp add del mod modTransition modClrScheme chgLayout">
        <pc:chgData name="Marco Barbone" userId="e4afca254f8b4a11" providerId="LiveId" clId="{4818E429-806A-4066-B5DE-B98B57F35E07}" dt="2021-04-14T11:32:53.906" v="3796" actId="20577"/>
        <pc:sldMkLst>
          <pc:docMk/>
          <pc:sldMk cId="3559289807" sldId="294"/>
        </pc:sldMkLst>
        <pc:spChg chg="add del mod or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3" creationId="{AD7FAD39-CCB6-4721-959B-81EAA4F2281D}"/>
          </ac:spMkLst>
        </pc:spChg>
        <pc:spChg chg="add 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74" creationId="{E6EF53D2-8080-4CA4-B6BE-341D77B749E1}"/>
          </ac:spMkLst>
        </pc:spChg>
        <pc:spChg chg="add 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76" creationId="{237A32A8-7A19-4F1B-876D-7C12B3DE7DB5}"/>
          </ac:spMkLst>
        </pc:spChg>
        <pc:spChg chg="del">
          <ac:chgData name="Marco Barbone" userId="e4afca254f8b4a11" providerId="LiveId" clId="{4818E429-806A-4066-B5DE-B98B57F35E07}" dt="2021-04-13T16:11:33.273" v="2346" actId="478"/>
          <ac:spMkLst>
            <pc:docMk/>
            <pc:sldMk cId="3559289807" sldId="294"/>
            <ac:spMk id="15362" creationId="{1725BD59-381E-4ADA-83CA-B55C2DF4D9C5}"/>
          </ac:spMkLst>
        </pc:spChg>
        <pc:spChg chg="mod">
          <ac:chgData name="Marco Barbone" userId="e4afca254f8b4a11" providerId="LiveId" clId="{4818E429-806A-4066-B5DE-B98B57F35E07}" dt="2021-04-14T11:32:53.906" v="3796" actId="20577"/>
          <ac:spMkLst>
            <pc:docMk/>
            <pc:sldMk cId="3559289807" sldId="294"/>
            <ac:spMk id="15363" creationId="{2ACF9D25-D92B-4679-AC7C-D05D9877D7C3}"/>
          </ac:spMkLst>
        </pc:spChg>
        <pc:spChg chg="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15364" creationId="{09E80AB0-4044-4BC1-AF1F-7593CCCF9859}"/>
          </ac:spMkLst>
        </pc:spChg>
        <pc:spChg chg="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15365" creationId="{89FA6CA4-F3EE-4312-A1A1-A3202E4C7EA1}"/>
          </ac:spMkLst>
        </pc:spChg>
        <pc:picChg chg="del">
          <ac:chgData name="Marco Barbone" userId="e4afca254f8b4a11" providerId="LiveId" clId="{4818E429-806A-4066-B5DE-B98B57F35E07}" dt="2021-04-13T16:11:37.497" v="2348" actId="478"/>
          <ac:picMkLst>
            <pc:docMk/>
            <pc:sldMk cId="3559289807" sldId="294"/>
            <ac:picMk id="15366" creationId="{246A6A3C-E9AA-4082-B690-076AC692B001}"/>
          </ac:picMkLst>
        </pc:picChg>
      </pc:sldChg>
      <pc:sldChg chg="modSp mod">
        <pc:chgData name="Marco Barbone" userId="e4afca254f8b4a11" providerId="LiveId" clId="{4818E429-806A-4066-B5DE-B98B57F35E07}" dt="2021-04-14T11:23:48.996" v="3745" actId="20577"/>
        <pc:sldMkLst>
          <pc:docMk/>
          <pc:sldMk cId="1777557318" sldId="296"/>
        </pc:sldMkLst>
        <pc:spChg chg="mod">
          <ac:chgData name="Marco Barbone" userId="e4afca254f8b4a11" providerId="LiveId" clId="{4818E429-806A-4066-B5DE-B98B57F35E07}" dt="2021-04-14T11:23:48.996" v="3745" actId="20577"/>
          <ac:spMkLst>
            <pc:docMk/>
            <pc:sldMk cId="1777557318" sldId="296"/>
            <ac:spMk id="2" creationId="{84173150-1228-418C-8DE9-9622A0F9681B}"/>
          </ac:spMkLst>
        </pc:spChg>
      </pc:sldChg>
      <pc:sldChg chg="modSp mod">
        <pc:chgData name="Marco Barbone" userId="e4afca254f8b4a11" providerId="LiveId" clId="{4818E429-806A-4066-B5DE-B98B57F35E07}" dt="2021-04-13T14:52:49.672" v="1250" actId="20577"/>
        <pc:sldMkLst>
          <pc:docMk/>
          <pc:sldMk cId="993745923" sldId="297"/>
        </pc:sldMkLst>
        <pc:spChg chg="mod">
          <ac:chgData name="Marco Barbone" userId="e4afca254f8b4a11" providerId="LiveId" clId="{4818E429-806A-4066-B5DE-B98B57F35E07}" dt="2021-04-13T14:52:49.672" v="1250" actId="20577"/>
          <ac:spMkLst>
            <pc:docMk/>
            <pc:sldMk cId="993745923" sldId="297"/>
            <ac:spMk id="7" creationId="{198A1DCB-6ADF-4FA8-8039-5DD6BB42D8A9}"/>
          </ac:spMkLst>
        </pc:spChg>
      </pc:sldChg>
      <pc:sldChg chg="modSp mod">
        <pc:chgData name="Marco Barbone" userId="e4afca254f8b4a11" providerId="LiveId" clId="{4818E429-806A-4066-B5DE-B98B57F35E07}" dt="2021-04-14T11:20:51.577" v="3669" actId="20577"/>
        <pc:sldMkLst>
          <pc:docMk/>
          <pc:sldMk cId="4237788241" sldId="300"/>
        </pc:sldMkLst>
        <pc:spChg chg="mod">
          <ac:chgData name="Marco Barbone" userId="e4afca254f8b4a11" providerId="LiveId" clId="{4818E429-806A-4066-B5DE-B98B57F35E07}" dt="2021-04-14T11:20:51.577" v="3669" actId="20577"/>
          <ac:spMkLst>
            <pc:docMk/>
            <pc:sldMk cId="4237788241" sldId="300"/>
            <ac:spMk id="2" creationId="{9E76DBE4-12F2-4A8C-9510-D2C35B788DFA}"/>
          </ac:spMkLst>
        </pc:spChg>
      </pc:sldChg>
      <pc:sldChg chg="modSp mod">
        <pc:chgData name="Marco Barbone" userId="e4afca254f8b4a11" providerId="LiveId" clId="{4818E429-806A-4066-B5DE-B98B57F35E07}" dt="2021-04-14T11:26:00.440" v="3792" actId="207"/>
        <pc:sldMkLst>
          <pc:docMk/>
          <pc:sldMk cId="1044140364" sldId="303"/>
        </pc:sldMkLst>
        <pc:graphicFrameChg chg="mod modGraphic">
          <ac:chgData name="Marco Barbone" userId="e4afca254f8b4a11" providerId="LiveId" clId="{4818E429-806A-4066-B5DE-B98B57F35E07}" dt="2021-04-14T11:26:00.440" v="3792" actId="207"/>
          <ac:graphicFrameMkLst>
            <pc:docMk/>
            <pc:sldMk cId="1044140364" sldId="303"/>
            <ac:graphicFrameMk id="6" creationId="{860EB5B9-810A-4841-89D2-B1A585B63156}"/>
          </ac:graphicFrameMkLst>
        </pc:graphicFrameChg>
      </pc:sldChg>
      <pc:sldChg chg="modSp mod">
        <pc:chgData name="Marco Barbone" userId="e4afca254f8b4a11" providerId="LiveId" clId="{4818E429-806A-4066-B5DE-B98B57F35E07}" dt="2021-04-14T11:12:48.305" v="3309" actId="20577"/>
        <pc:sldMkLst>
          <pc:docMk/>
          <pc:sldMk cId="667655012" sldId="304"/>
        </pc:sldMkLst>
        <pc:spChg chg="mod">
          <ac:chgData name="Marco Barbone" userId="e4afca254f8b4a11" providerId="LiveId" clId="{4818E429-806A-4066-B5DE-B98B57F35E07}" dt="2021-04-14T11:12:48.305" v="3309" actId="20577"/>
          <ac:spMkLst>
            <pc:docMk/>
            <pc:sldMk cId="667655012" sldId="304"/>
            <ac:spMk id="3" creationId="{911BD7D0-24B2-4191-AB46-2743078B8752}"/>
          </ac:spMkLst>
        </pc:spChg>
      </pc:sldChg>
      <pc:sldChg chg="addSp delSp modSp new mod ord">
        <pc:chgData name="Marco Barbone" userId="e4afca254f8b4a11" providerId="LiveId" clId="{4818E429-806A-4066-B5DE-B98B57F35E07}" dt="2021-04-13T12:20:46.076" v="325"/>
        <pc:sldMkLst>
          <pc:docMk/>
          <pc:sldMk cId="1903184783" sldId="306"/>
        </pc:sldMkLst>
        <pc:spChg chg="mod">
          <ac:chgData name="Marco Barbone" userId="e4afca254f8b4a11" providerId="LiveId" clId="{4818E429-806A-4066-B5DE-B98B57F35E07}" dt="2021-04-13T10:41:16.139" v="17" actId="20577"/>
          <ac:spMkLst>
            <pc:docMk/>
            <pc:sldMk cId="1903184783" sldId="306"/>
            <ac:spMk id="2" creationId="{0C2F21C0-5A0F-4F3E-BB29-28A980484168}"/>
          </ac:spMkLst>
        </pc:spChg>
        <pc:spChg chg="del">
          <ac:chgData name="Marco Barbone" userId="e4afca254f8b4a11" providerId="LiveId" clId="{4818E429-806A-4066-B5DE-B98B57F35E07}" dt="2021-04-13T12:10:24.221" v="29" actId="3680"/>
          <ac:spMkLst>
            <pc:docMk/>
            <pc:sldMk cId="1903184783" sldId="306"/>
            <ac:spMk id="3" creationId="{43C33CA6-5E22-4BBF-921C-C2968F4FDA26}"/>
          </ac:spMkLst>
        </pc:spChg>
        <pc:spChg chg="mod">
          <ac:chgData name="Marco Barbone" userId="e4afca254f8b4a11" providerId="LiveId" clId="{4818E429-806A-4066-B5DE-B98B57F35E07}" dt="2021-04-13T12:20:46.076" v="325"/>
          <ac:spMkLst>
            <pc:docMk/>
            <pc:sldMk cId="1903184783" sldId="306"/>
            <ac:spMk id="7" creationId="{32433AF0-0566-4357-AB56-C7076087B628}"/>
          </ac:spMkLst>
        </pc:spChg>
        <pc:graphicFrameChg chg="add mod ord modGraphic">
          <ac:chgData name="Marco Barbone" userId="e4afca254f8b4a11" providerId="LiveId" clId="{4818E429-806A-4066-B5DE-B98B57F35E07}" dt="2021-04-13T12:17:38.435" v="324" actId="122"/>
          <ac:graphicFrameMkLst>
            <pc:docMk/>
            <pc:sldMk cId="1903184783" sldId="306"/>
            <ac:graphicFrameMk id="8" creationId="{595A801D-82C9-405B-90C1-14B83D0919C7}"/>
          </ac:graphicFrameMkLst>
        </pc:graphicFrameChg>
      </pc:sldChg>
      <pc:sldChg chg="add del">
        <pc:chgData name="Marco Barbone" userId="e4afca254f8b4a11" providerId="LiveId" clId="{4818E429-806A-4066-B5DE-B98B57F35E07}" dt="2021-04-14T11:20:02.359" v="3659" actId="47"/>
        <pc:sldMkLst>
          <pc:docMk/>
          <pc:sldMk cId="417466969" sldId="307"/>
        </pc:sldMkLst>
      </pc:sldChg>
      <pc:sldChg chg="modSp add del mod">
        <pc:chgData name="Marco Barbone" userId="e4afca254f8b4a11" providerId="LiveId" clId="{4818E429-806A-4066-B5DE-B98B57F35E07}" dt="2021-04-14T11:11:42.481" v="3279" actId="2696"/>
        <pc:sldMkLst>
          <pc:docMk/>
          <pc:sldMk cId="1604027514" sldId="307"/>
        </pc:sldMkLst>
        <pc:spChg chg="mod">
          <ac:chgData name="Marco Barbone" userId="e4afca254f8b4a11" providerId="LiveId" clId="{4818E429-806A-4066-B5DE-B98B57F35E07}" dt="2021-04-13T10:44:43.302" v="26" actId="20577"/>
          <ac:spMkLst>
            <pc:docMk/>
            <pc:sldMk cId="1604027514" sldId="307"/>
            <ac:spMk id="3" creationId="{77796D53-981D-4DD5-B92A-D714B24B5220}"/>
          </ac:spMkLst>
        </pc:spChg>
      </pc:sldChg>
      <pc:sldChg chg="addSp delSp modSp add mod">
        <pc:chgData name="Marco Barbone" userId="e4afca254f8b4a11" providerId="LiveId" clId="{4818E429-806A-4066-B5DE-B98B57F35E07}" dt="2021-04-14T11:19:41.965" v="3658" actId="207"/>
        <pc:sldMkLst>
          <pc:docMk/>
          <pc:sldMk cId="3988165" sldId="308"/>
        </pc:sldMkLst>
        <pc:spChg chg="add mod">
          <ac:chgData name="Marco Barbone" userId="e4afca254f8b4a11" providerId="LiveId" clId="{4818E429-806A-4066-B5DE-B98B57F35E07}" dt="2021-04-14T11:19:41.965" v="3658" actId="207"/>
          <ac:spMkLst>
            <pc:docMk/>
            <pc:sldMk cId="3988165" sldId="308"/>
            <ac:spMk id="3" creationId="{B261238B-7177-417E-8717-8CC555565B55}"/>
          </ac:spMkLst>
        </pc:spChg>
        <pc:spChg chg="add del mod">
          <ac:chgData name="Marco Barbone" userId="e4afca254f8b4a11" providerId="LiveId" clId="{4818E429-806A-4066-B5DE-B98B57F35E07}" dt="2021-04-13T15:00:32.827" v="1306" actId="478"/>
          <ac:spMkLst>
            <pc:docMk/>
            <pc:sldMk cId="3988165" sldId="308"/>
            <ac:spMk id="11" creationId="{6519B023-E44A-45E4-9577-0B5488EADA4C}"/>
          </ac:spMkLst>
        </pc:spChg>
        <pc:picChg chg="add mod ord modCrop">
          <ac:chgData name="Marco Barbone" userId="e4afca254f8b4a11" providerId="LiveId" clId="{4818E429-806A-4066-B5DE-B98B57F35E07}" dt="2021-04-13T15:00:53.751" v="1310" actId="14100"/>
          <ac:picMkLst>
            <pc:docMk/>
            <pc:sldMk cId="3988165" sldId="308"/>
            <ac:picMk id="9" creationId="{C4E426D7-7B41-4145-B445-84B18BDE9BFC}"/>
          </ac:picMkLst>
        </pc:picChg>
        <pc:picChg chg="del mod">
          <ac:chgData name="Marco Barbone" userId="e4afca254f8b4a11" providerId="LiveId" clId="{4818E429-806A-4066-B5DE-B98B57F35E07}" dt="2021-04-13T14:58:20.785" v="1288" actId="478"/>
          <ac:picMkLst>
            <pc:docMk/>
            <pc:sldMk cId="3988165" sldId="308"/>
            <ac:picMk id="10" creationId="{E1666AE9-0F60-4CBE-B315-434AAE58F51D}"/>
          </ac:picMkLst>
        </pc:picChg>
      </pc:sldChg>
      <pc:sldChg chg="addSp delSp modSp new del mod">
        <pc:chgData name="Marco Barbone" userId="e4afca254f8b4a11" providerId="LiveId" clId="{4818E429-806A-4066-B5DE-B98B57F35E07}" dt="2021-04-13T12:26:19.447" v="343" actId="2696"/>
        <pc:sldMkLst>
          <pc:docMk/>
          <pc:sldMk cId="4008695193" sldId="308"/>
        </pc:sldMkLst>
        <pc:spChg chg="mod">
          <ac:chgData name="Marco Barbone" userId="e4afca254f8b4a11" providerId="LiveId" clId="{4818E429-806A-4066-B5DE-B98B57F35E07}" dt="2021-04-13T12:22:58.981" v="334" actId="20577"/>
          <ac:spMkLst>
            <pc:docMk/>
            <pc:sldMk cId="4008695193" sldId="308"/>
            <ac:spMk id="2" creationId="{8C59A236-19E0-4EFD-AC52-1DB6B744B877}"/>
          </ac:spMkLst>
        </pc:spChg>
        <pc:spChg chg="del">
          <ac:chgData name="Marco Barbone" userId="e4afca254f8b4a11" providerId="LiveId" clId="{4818E429-806A-4066-B5DE-B98B57F35E07}" dt="2021-04-13T12:25:34.391" v="335"/>
          <ac:spMkLst>
            <pc:docMk/>
            <pc:sldMk cId="4008695193" sldId="308"/>
            <ac:spMk id="3" creationId="{62F8341E-5B97-4C06-ADA0-0184CC29FFEB}"/>
          </ac:spMkLst>
        </pc:spChg>
        <pc:spChg chg="add del mod">
          <ac:chgData name="Marco Barbone" userId="e4afca254f8b4a11" providerId="LiveId" clId="{4818E429-806A-4066-B5DE-B98B57F35E07}" dt="2021-04-13T12:25:55.507" v="336"/>
          <ac:spMkLst>
            <pc:docMk/>
            <pc:sldMk cId="4008695193" sldId="308"/>
            <ac:spMk id="8" creationId="{971136FE-E558-4705-B483-DF5BDDED3F79}"/>
          </ac:spMkLst>
        </pc:spChg>
        <pc:picChg chg="add mod">
          <ac:chgData name="Marco Barbone" userId="e4afca254f8b4a11" providerId="LiveId" clId="{4818E429-806A-4066-B5DE-B98B57F35E07}" dt="2021-04-13T12:26:05.495" v="342" actId="732"/>
          <ac:picMkLst>
            <pc:docMk/>
            <pc:sldMk cId="4008695193" sldId="308"/>
            <ac:picMk id="10" creationId="{E1666AE9-0F60-4CBE-B315-434AAE58F51D}"/>
          </ac:picMkLst>
        </pc:picChg>
      </pc:sldChg>
      <pc:sldChg chg="new del">
        <pc:chgData name="Marco Barbone" userId="e4afca254f8b4a11" providerId="LiveId" clId="{4818E429-806A-4066-B5DE-B98B57F35E07}" dt="2021-04-13T12:45:55.190" v="635" actId="2696"/>
        <pc:sldMkLst>
          <pc:docMk/>
          <pc:sldMk cId="2551936237" sldId="309"/>
        </pc:sldMkLst>
      </pc:sldChg>
      <pc:sldChg chg="addSp delSp modSp new mod ord modAnim">
        <pc:chgData name="Marco Barbone" userId="e4afca254f8b4a11" providerId="LiveId" clId="{4818E429-806A-4066-B5DE-B98B57F35E07}" dt="2021-04-13T12:52:06.946" v="747" actId="20577"/>
        <pc:sldMkLst>
          <pc:docMk/>
          <pc:sldMk cId="3496179591" sldId="309"/>
        </pc:sldMkLst>
        <pc:spChg chg="mod">
          <ac:chgData name="Marco Barbone" userId="e4afca254f8b4a11" providerId="LiveId" clId="{4818E429-806A-4066-B5DE-B98B57F35E07}" dt="2021-04-13T12:47:23.621" v="699" actId="20577"/>
          <ac:spMkLst>
            <pc:docMk/>
            <pc:sldMk cId="3496179591" sldId="309"/>
            <ac:spMk id="2" creationId="{6C1DF9B5-CF92-4710-80A7-B05BD4184B6A}"/>
          </ac:spMkLst>
        </pc:spChg>
        <pc:spChg chg="del">
          <ac:chgData name="Marco Barbone" userId="e4afca254f8b4a11" providerId="LiveId" clId="{4818E429-806A-4066-B5DE-B98B57F35E07}" dt="2021-04-13T12:46:04.755" v="637"/>
          <ac:spMkLst>
            <pc:docMk/>
            <pc:sldMk cId="3496179591" sldId="309"/>
            <ac:spMk id="3" creationId="{0A718B03-27C6-4DB4-8389-4F48CA235371}"/>
          </ac:spMkLst>
        </pc:spChg>
        <pc:spChg chg="mod">
          <ac:chgData name="Marco Barbone" userId="e4afca254f8b4a11" providerId="LiveId" clId="{4818E429-806A-4066-B5DE-B98B57F35E07}" dt="2021-04-13T12:52:06.946" v="747" actId="20577"/>
          <ac:spMkLst>
            <pc:docMk/>
            <pc:sldMk cId="3496179591" sldId="309"/>
            <ac:spMk id="7" creationId="{8BD9D417-C1F1-41B3-9DAB-3DC1DE2062DD}"/>
          </ac:spMkLst>
        </pc:spChg>
        <pc:spChg chg="add mod">
          <ac:chgData name="Marco Barbone" userId="e4afca254f8b4a11" providerId="LiveId" clId="{4818E429-806A-4066-B5DE-B98B57F35E07}" dt="2021-04-13T12:46:18.882" v="641" actId="478"/>
          <ac:spMkLst>
            <pc:docMk/>
            <pc:sldMk cId="3496179591" sldId="309"/>
            <ac:spMk id="8" creationId="{A7EE50E0-DDFC-4365-B386-B130250AA1A7}"/>
          </ac:spMkLst>
        </pc:spChg>
        <pc:spChg chg="add mod">
          <ac:chgData name="Marco Barbone" userId="e4afca254f8b4a11" providerId="LiveId" clId="{4818E429-806A-4066-B5DE-B98B57F35E07}" dt="2021-04-13T12:48:10.614" v="710" actId="1076"/>
          <ac:spMkLst>
            <pc:docMk/>
            <pc:sldMk cId="3496179591" sldId="309"/>
            <ac:spMk id="9" creationId="{4CED662F-ED13-4D92-A547-403246AECA13}"/>
          </ac:spMkLst>
        </pc:spChg>
        <pc:picChg chg="add del mod">
          <ac:chgData name="Marco Barbone" userId="e4afca254f8b4a11" providerId="LiveId" clId="{4818E429-806A-4066-B5DE-B98B57F35E07}" dt="2021-04-13T12:46:18.882" v="641" actId="478"/>
          <ac:picMkLst>
            <pc:docMk/>
            <pc:sldMk cId="3496179591" sldId="309"/>
            <ac:picMk id="2050" creationId="{32301413-340A-4F78-BBCA-8752780C3C2A}"/>
          </ac:picMkLst>
        </pc:picChg>
        <pc:picChg chg="add mod">
          <ac:chgData name="Marco Barbone" userId="e4afca254f8b4a11" providerId="LiveId" clId="{4818E429-806A-4066-B5DE-B98B57F35E07}" dt="2021-04-13T12:47:31.163" v="703" actId="14100"/>
          <ac:picMkLst>
            <pc:docMk/>
            <pc:sldMk cId="3496179591" sldId="309"/>
            <ac:picMk id="2052" creationId="{C3CFE76D-C239-4A4F-8FC8-14629AA1332C}"/>
          </ac:picMkLst>
        </pc:picChg>
      </pc:sldChg>
      <pc:sldChg chg="addSp delSp modSp add mod ord modTransition modAnim">
        <pc:chgData name="Marco Barbone" userId="e4afca254f8b4a11" providerId="LiveId" clId="{4818E429-806A-4066-B5DE-B98B57F35E07}" dt="2021-04-13T15:38:55.081" v="1569" actId="478"/>
        <pc:sldMkLst>
          <pc:docMk/>
          <pc:sldMk cId="733008119" sldId="660"/>
        </pc:sldMkLst>
        <pc:spChg chg="add mod">
          <ac:chgData name="Marco Barbone" userId="e4afca254f8b4a11" providerId="LiveId" clId="{4818E429-806A-4066-B5DE-B98B57F35E07}" dt="2021-04-13T15:38:20.774" v="1556" actId="1076"/>
          <ac:spMkLst>
            <pc:docMk/>
            <pc:sldMk cId="733008119" sldId="660"/>
            <ac:spMk id="2" creationId="{54A3D921-062E-4378-87A5-8711FA682111}"/>
          </ac:spMkLst>
        </pc:spChg>
        <pc:spChg chg="add del mod">
          <ac:chgData name="Marco Barbone" userId="e4afca254f8b4a11" providerId="LiveId" clId="{4818E429-806A-4066-B5DE-B98B57F35E07}" dt="2021-04-13T13:01:24.264" v="1142" actId="478"/>
          <ac:spMkLst>
            <pc:docMk/>
            <pc:sldMk cId="733008119" sldId="660"/>
            <ac:spMk id="3" creationId="{7DE31D7D-59D2-46D9-B13F-1B63C009DFD9}"/>
          </ac:spMkLst>
        </pc:spChg>
        <pc:spChg chg="add mod">
          <ac:chgData name="Marco Barbone" userId="e4afca254f8b4a11" providerId="LiveId" clId="{4818E429-806A-4066-B5DE-B98B57F35E07}" dt="2021-04-13T15:38:20.774" v="1556" actId="1076"/>
          <ac:spMkLst>
            <pc:docMk/>
            <pc:sldMk cId="733008119" sldId="660"/>
            <ac:spMk id="3" creationId="{83EAE582-9C6B-4DA2-A5C1-DFA79ADEC90E}"/>
          </ac:spMkLst>
        </pc:spChg>
        <pc:spChg chg="mod">
          <ac:chgData name="Marco Barbone" userId="e4afca254f8b4a11" providerId="LiveId" clId="{4818E429-806A-4066-B5DE-B98B57F35E07}" dt="2021-04-13T15:38:20.774" v="1556" actId="1076"/>
          <ac:spMkLst>
            <pc:docMk/>
            <pc:sldMk cId="733008119" sldId="660"/>
            <ac:spMk id="4" creationId="{E9397400-3D7A-A742-B2DA-802CA73634C1}"/>
          </ac:spMkLst>
        </pc:spChg>
        <pc:spChg chg="add del mod">
          <ac:chgData name="Marco Barbone" userId="e4afca254f8b4a11" providerId="LiveId" clId="{4818E429-806A-4066-B5DE-B98B57F35E07}" dt="2021-04-13T15:38:55.081" v="1569" actId="478"/>
          <ac:spMkLst>
            <pc:docMk/>
            <pc:sldMk cId="733008119" sldId="660"/>
            <ac:spMk id="5" creationId="{51C5ED64-40D0-4987-B6B8-70D0AC3457DE}"/>
          </ac:spMkLst>
        </pc:spChg>
        <pc:spChg chg="add del mod">
          <ac:chgData name="Marco Barbone" userId="e4afca254f8b4a11" providerId="LiveId" clId="{4818E429-806A-4066-B5DE-B98B57F35E07}" dt="2021-04-13T15:14:35.852" v="1486" actId="767"/>
          <ac:spMkLst>
            <pc:docMk/>
            <pc:sldMk cId="733008119" sldId="660"/>
            <ac:spMk id="6" creationId="{05A3A14F-AB09-4906-9AA4-A9BF24E33E43}"/>
          </ac:spMkLst>
        </pc:spChg>
        <pc:spChg chg="add del mod">
          <ac:chgData name="Marco Barbone" userId="e4afca254f8b4a11" providerId="LiveId" clId="{4818E429-806A-4066-B5DE-B98B57F35E07}" dt="2021-04-13T15:38:24.180" v="1557" actId="478"/>
          <ac:spMkLst>
            <pc:docMk/>
            <pc:sldMk cId="733008119" sldId="660"/>
            <ac:spMk id="8" creationId="{62CBF50B-6918-483B-BDC5-4E178B8BCAB2}"/>
          </ac:spMkLst>
        </pc:spChg>
        <pc:spChg chg="add mod">
          <ac:chgData name="Marco Barbone" userId="e4afca254f8b4a11" providerId="LiveId" clId="{4818E429-806A-4066-B5DE-B98B57F35E07}" dt="2021-04-13T15:38:28.489" v="1566" actId="20577"/>
          <ac:spMkLst>
            <pc:docMk/>
            <pc:sldMk cId="733008119" sldId="660"/>
            <ac:spMk id="9" creationId="{298F06D0-C2D5-4A09-8162-618CF1E54F13}"/>
          </ac:spMkLst>
        </pc:spChg>
        <pc:spChg chg="add mod">
          <ac:chgData name="Marco Barbone" userId="e4afca254f8b4a11" providerId="LiveId" clId="{4818E429-806A-4066-B5DE-B98B57F35E07}" dt="2021-04-13T15:38:50.117" v="1568"/>
          <ac:spMkLst>
            <pc:docMk/>
            <pc:sldMk cId="733008119" sldId="660"/>
            <ac:spMk id="11" creationId="{247B9500-9724-45BB-84E5-97EFAF91F0C4}"/>
          </ac:spMkLst>
        </pc:spChg>
        <pc:spChg chg="del">
          <ac:chgData name="Marco Barbone" userId="e4afca254f8b4a11" providerId="LiveId" clId="{4818E429-806A-4066-B5DE-B98B57F35E07}" dt="2021-04-13T13:01:15.838" v="1139" actId="478"/>
          <ac:spMkLst>
            <pc:docMk/>
            <pc:sldMk cId="733008119" sldId="660"/>
            <ac:spMk id="4098" creationId="{00000000-0000-0000-0000-000000000000}"/>
          </ac:spMkLst>
        </pc:spChg>
        <pc:spChg chg="mod">
          <ac:chgData name="Marco Barbone" userId="e4afca254f8b4a11" providerId="LiveId" clId="{4818E429-806A-4066-B5DE-B98B57F35E07}" dt="2021-04-13T15:38:32.634" v="1567" actId="1076"/>
          <ac:spMkLst>
            <pc:docMk/>
            <pc:sldMk cId="733008119" sldId="660"/>
            <ac:spMk id="4099" creationId="{00000000-0000-0000-0000-000000000000}"/>
          </ac:spMkLst>
        </pc:spChg>
      </pc:sldChg>
      <pc:sldChg chg="addSp delSp modSp add del mod modTransition">
        <pc:chgData name="Marco Barbone" userId="e4afca254f8b4a11" providerId="LiveId" clId="{4818E429-806A-4066-B5DE-B98B57F35E07}" dt="2021-04-13T15:37:41.416" v="1553" actId="2696"/>
        <pc:sldMkLst>
          <pc:docMk/>
          <pc:sldMk cId="1635767261" sldId="666"/>
        </pc:sldMkLst>
        <pc:spChg chg="mod">
          <ac:chgData name="Marco Barbone" userId="e4afca254f8b4a11" providerId="LiveId" clId="{4818E429-806A-4066-B5DE-B98B57F35E07}" dt="2021-04-13T12:53:24.638" v="765" actId="20577"/>
          <ac:spMkLst>
            <pc:docMk/>
            <pc:sldMk cId="1635767261" sldId="666"/>
            <ac:spMk id="5" creationId="{00000000-0000-0000-0000-000000000000}"/>
          </ac:spMkLst>
        </pc:spChg>
        <pc:spChg chg="del mod">
          <ac:chgData name="Marco Barbone" userId="e4afca254f8b4a11" providerId="LiveId" clId="{4818E429-806A-4066-B5DE-B98B57F35E07}" dt="2021-04-13T12:53:14.115" v="760" actId="478"/>
          <ac:spMkLst>
            <pc:docMk/>
            <pc:sldMk cId="1635767261" sldId="666"/>
            <ac:spMk id="6" creationId="{00000000-0000-0000-0000-000000000000}"/>
          </ac:spMkLst>
        </pc:spChg>
        <pc:spChg chg="mod">
          <ac:chgData name="Marco Barbone" userId="e4afca254f8b4a11" providerId="LiveId" clId="{4818E429-806A-4066-B5DE-B98B57F35E07}" dt="2021-04-13T12:52:45.252" v="754" actId="207"/>
          <ac:spMkLst>
            <pc:docMk/>
            <pc:sldMk cId="1635767261" sldId="666"/>
            <ac:spMk id="8" creationId="{C37BE2D0-192F-2444-B136-BF44BF632CCE}"/>
          </ac:spMkLst>
        </pc:spChg>
        <pc:spChg chg="mod">
          <ac:chgData name="Marco Barbone" userId="e4afca254f8b4a11" providerId="LiveId" clId="{4818E429-806A-4066-B5DE-B98B57F35E07}" dt="2021-04-13T12:54:01.173" v="768" actId="1076"/>
          <ac:spMkLst>
            <pc:docMk/>
            <pc:sldMk cId="1635767261" sldId="666"/>
            <ac:spMk id="10" creationId="{0D17B147-68C4-8A4F-B153-730BCD65059D}"/>
          </ac:spMkLst>
        </pc:spChg>
        <pc:spChg chg="mod">
          <ac:chgData name="Marco Barbone" userId="e4afca254f8b4a11" providerId="LiveId" clId="{4818E429-806A-4066-B5DE-B98B57F35E07}" dt="2021-04-13T12:52:58.006" v="757" actId="207"/>
          <ac:spMkLst>
            <pc:docMk/>
            <pc:sldMk cId="1635767261" sldId="666"/>
            <ac:spMk id="11" creationId="{5839AF93-A111-D847-9269-9E21234DC912}"/>
          </ac:spMkLst>
        </pc:spChg>
        <pc:spChg chg="del">
          <ac:chgData name="Marco Barbone" userId="e4afca254f8b4a11" providerId="LiveId" clId="{4818E429-806A-4066-B5DE-B98B57F35E07}" dt="2021-04-13T12:52:19.927" v="749" actId="478"/>
          <ac:spMkLst>
            <pc:docMk/>
            <pc:sldMk cId="1635767261" sldId="666"/>
            <ac:spMk id="16" creationId="{0D471E80-077C-084C-AC97-FAADFE5E3541}"/>
          </ac:spMkLst>
        </pc:spChg>
        <pc:spChg chg="del">
          <ac:chgData name="Marco Barbone" userId="e4afca254f8b4a11" providerId="LiveId" clId="{4818E429-806A-4066-B5DE-B98B57F35E07}" dt="2021-04-13T12:52:21.685" v="750" actId="478"/>
          <ac:spMkLst>
            <pc:docMk/>
            <pc:sldMk cId="1635767261" sldId="666"/>
            <ac:spMk id="19" creationId="{350367E8-CB31-E44C-A04D-E698D7D278A6}"/>
          </ac:spMkLst>
        </pc:spChg>
        <pc:spChg chg="del">
          <ac:chgData name="Marco Barbone" userId="e4afca254f8b4a11" providerId="LiveId" clId="{4818E429-806A-4066-B5DE-B98B57F35E07}" dt="2021-04-13T12:52:25.711" v="752" actId="478"/>
          <ac:spMkLst>
            <pc:docMk/>
            <pc:sldMk cId="1635767261" sldId="666"/>
            <ac:spMk id="20" creationId="{55FB178D-AFDB-8545-8EBC-49E7181E7F51}"/>
          </ac:spMkLst>
        </pc:spChg>
        <pc:spChg chg="mod">
          <ac:chgData name="Marco Barbone" userId="e4afca254f8b4a11" providerId="LiveId" clId="{4818E429-806A-4066-B5DE-B98B57F35E07}" dt="2021-04-13T12:52:50.792" v="756" actId="207"/>
          <ac:spMkLst>
            <pc:docMk/>
            <pc:sldMk cId="1635767261" sldId="666"/>
            <ac:spMk id="21" creationId="{986AAEB4-E05C-E84E-A122-FBAFFB476E84}"/>
          </ac:spMkLst>
        </pc:spChg>
        <pc:spChg chg="del">
          <ac:chgData name="Marco Barbone" userId="e4afca254f8b4a11" providerId="LiveId" clId="{4818E429-806A-4066-B5DE-B98B57F35E07}" dt="2021-04-13T12:52:22.460" v="751" actId="478"/>
          <ac:spMkLst>
            <pc:docMk/>
            <pc:sldMk cId="1635767261" sldId="666"/>
            <ac:spMk id="22" creationId="{61EC8322-7B64-C44C-9C92-08CF60A2FFA7}"/>
          </ac:spMkLst>
        </pc:spChg>
        <pc:spChg chg="del">
          <ac:chgData name="Marco Barbone" userId="e4afca254f8b4a11" providerId="LiveId" clId="{4818E429-806A-4066-B5DE-B98B57F35E07}" dt="2021-04-13T12:52:14.486" v="748" actId="478"/>
          <ac:spMkLst>
            <pc:docMk/>
            <pc:sldMk cId="1635767261" sldId="666"/>
            <ac:spMk id="23" creationId="{BC11402F-19A8-EE48-99E1-AA2A5E973A46}"/>
          </ac:spMkLst>
        </pc:spChg>
        <pc:spChg chg="add del mod">
          <ac:chgData name="Marco Barbone" userId="e4afca254f8b4a11" providerId="LiveId" clId="{4818E429-806A-4066-B5DE-B98B57F35E07}" dt="2021-04-13T12:51:04.015" v="716"/>
          <ac:spMkLst>
            <pc:docMk/>
            <pc:sldMk cId="1635767261" sldId="666"/>
            <ac:spMk id="24" creationId="{C730FF63-476D-4565-91C7-174E0D6FFB23}"/>
          </ac:spMkLst>
        </pc:spChg>
        <pc:spChg chg="add mod">
          <ac:chgData name="Marco Barbone" userId="e4afca254f8b4a11" providerId="LiveId" clId="{4818E429-806A-4066-B5DE-B98B57F35E07}" dt="2021-04-13T12:52:01.477" v="744" actId="207"/>
          <ac:spMkLst>
            <pc:docMk/>
            <pc:sldMk cId="1635767261" sldId="666"/>
            <ac:spMk id="25" creationId="{E55D90FD-769E-498B-BA28-D3247E80D035}"/>
          </ac:spMkLst>
        </pc:spChg>
        <pc:picChg chg="mod modCrop">
          <ac:chgData name="Marco Barbone" userId="e4afca254f8b4a11" providerId="LiveId" clId="{4818E429-806A-4066-B5DE-B98B57F35E07}" dt="2021-04-13T12:54:13.321" v="769" actId="732"/>
          <ac:picMkLst>
            <pc:docMk/>
            <pc:sldMk cId="1635767261" sldId="666"/>
            <ac:picMk id="2" creationId="{25C0BCDB-C41F-5744-B02C-483D4DA9A6CA}"/>
          </ac:picMkLst>
        </pc:picChg>
      </pc:sldChg>
      <pc:sldChg chg="modSp new mod">
        <pc:chgData name="Marco Barbone" userId="e4afca254f8b4a11" providerId="LiveId" clId="{4818E429-806A-4066-B5DE-B98B57F35E07}" dt="2021-04-14T11:13:19.012" v="3311" actId="20577"/>
        <pc:sldMkLst>
          <pc:docMk/>
          <pc:sldMk cId="99776305" sldId="667"/>
        </pc:sldMkLst>
        <pc:spChg chg="mod">
          <ac:chgData name="Marco Barbone" userId="e4afca254f8b4a11" providerId="LiveId" clId="{4818E429-806A-4066-B5DE-B98B57F35E07}" dt="2021-04-13T15:02:51.419" v="1328" actId="20577"/>
          <ac:spMkLst>
            <pc:docMk/>
            <pc:sldMk cId="99776305" sldId="667"/>
            <ac:spMk id="2" creationId="{E5BCED51-1B69-40D7-BF8D-B02D0CC1B88E}"/>
          </ac:spMkLst>
        </pc:spChg>
        <pc:spChg chg="mod">
          <ac:chgData name="Marco Barbone" userId="e4afca254f8b4a11" providerId="LiveId" clId="{4818E429-806A-4066-B5DE-B98B57F35E07}" dt="2021-04-14T11:13:19.012" v="3311" actId="20577"/>
          <ac:spMkLst>
            <pc:docMk/>
            <pc:sldMk cId="99776305" sldId="667"/>
            <ac:spMk id="3" creationId="{80394FB5-12D8-4C4D-8787-C2D17F053D58}"/>
          </ac:spMkLst>
        </pc:spChg>
        <pc:spChg chg="mod">
          <ac:chgData name="Marco Barbone" userId="e4afca254f8b4a11" providerId="LiveId" clId="{4818E429-806A-4066-B5DE-B98B57F35E07}" dt="2021-04-13T15:08:56.733" v="1379"/>
          <ac:spMkLst>
            <pc:docMk/>
            <pc:sldMk cId="99776305" sldId="667"/>
            <ac:spMk id="7" creationId="{553263FF-8130-4822-AEEF-CF589AA51393}"/>
          </ac:spMkLst>
        </pc:spChg>
      </pc:sldChg>
      <pc:sldChg chg="new del">
        <pc:chgData name="Marco Barbone" userId="e4afca254f8b4a11" providerId="LiveId" clId="{4818E429-806A-4066-B5DE-B98B57F35E07}" dt="2021-04-13T12:55:14.629" v="771" actId="2696"/>
        <pc:sldMkLst>
          <pc:docMk/>
          <pc:sldMk cId="3670933437" sldId="667"/>
        </pc:sldMkLst>
      </pc:sldChg>
      <pc:sldChg chg="addSp delSp modSp new mod ord modAnim">
        <pc:chgData name="Marco Barbone" userId="e4afca254f8b4a11" providerId="LiveId" clId="{4818E429-806A-4066-B5DE-B98B57F35E07}" dt="2021-04-14T11:03:54.577" v="3254"/>
        <pc:sldMkLst>
          <pc:docMk/>
          <pc:sldMk cId="1642421170" sldId="668"/>
        </pc:sldMkLst>
        <pc:spChg chg="add mod">
          <ac:chgData name="Marco Barbone" userId="e4afca254f8b4a11" providerId="LiveId" clId="{4818E429-806A-4066-B5DE-B98B57F35E07}" dt="2021-04-13T15:56:22.458" v="1852" actId="1076"/>
          <ac:spMkLst>
            <pc:docMk/>
            <pc:sldMk cId="1642421170" sldId="668"/>
            <ac:spMk id="2" creationId="{653E1F28-A7B8-4BCF-8C6F-81512C15BFA7}"/>
          </ac:spMkLst>
        </pc:spChg>
        <pc:spChg chg="del">
          <ac:chgData name="Marco Barbone" userId="e4afca254f8b4a11" providerId="LiveId" clId="{4818E429-806A-4066-B5DE-B98B57F35E07}" dt="2021-04-13T13:06:49.416" v="1156" actId="478"/>
          <ac:spMkLst>
            <pc:docMk/>
            <pc:sldMk cId="1642421170" sldId="668"/>
            <ac:spMk id="2" creationId="{945CB880-A120-4FF8-81E5-379C79559EEB}"/>
          </ac:spMkLst>
        </pc:spChg>
        <pc:spChg chg="add mod">
          <ac:chgData name="Marco Barbone" userId="e4afca254f8b4a11" providerId="LiveId" clId="{4818E429-806A-4066-B5DE-B98B57F35E07}" dt="2021-04-13T15:56:37.524" v="1865" actId="207"/>
          <ac:spMkLst>
            <pc:docMk/>
            <pc:sldMk cId="1642421170" sldId="668"/>
            <ac:spMk id="3" creationId="{0189F93D-625B-456A-BC3A-A99EAE734664}"/>
          </ac:spMkLst>
        </pc:spChg>
        <pc:spChg chg="add del">
          <ac:chgData name="Marco Barbone" userId="e4afca254f8b4a11" providerId="LiveId" clId="{4818E429-806A-4066-B5DE-B98B57F35E07}" dt="2021-04-13T13:06:50.182" v="1157" actId="478"/>
          <ac:spMkLst>
            <pc:docMk/>
            <pc:sldMk cId="1642421170" sldId="668"/>
            <ac:spMk id="3" creationId="{2B5F5543-79DD-4DB0-B5B4-0F3A213711A5}"/>
          </ac:spMkLst>
        </pc:spChg>
        <pc:spChg chg="mod">
          <ac:chgData name="Marco Barbone" userId="e4afca254f8b4a11" providerId="LiveId" clId="{4818E429-806A-4066-B5DE-B98B57F35E07}" dt="2021-04-13T13:07:05.951" v="1162" actId="20577"/>
          <ac:spMkLst>
            <pc:docMk/>
            <pc:sldMk cId="1642421170" sldId="668"/>
            <ac:spMk id="7" creationId="{D0AD21C8-22D8-4188-8BD6-8053224377BE}"/>
          </ac:spMkLst>
        </pc:spChg>
        <pc:spChg chg="add del mod">
          <ac:chgData name="Marco Barbone" userId="e4afca254f8b4a11" providerId="LiveId" clId="{4818E429-806A-4066-B5DE-B98B57F35E07}" dt="2021-04-13T15:57:23.434" v="1876" actId="478"/>
          <ac:spMkLst>
            <pc:docMk/>
            <pc:sldMk cId="1642421170" sldId="668"/>
            <ac:spMk id="8" creationId="{986AAD58-ED4D-41CE-A9AF-F900649B2CFC}"/>
          </ac:spMkLst>
        </pc:spChg>
        <pc:spChg chg="add mod">
          <ac:chgData name="Marco Barbone" userId="e4afca254f8b4a11" providerId="LiveId" clId="{4818E429-806A-4066-B5DE-B98B57F35E07}" dt="2021-04-13T13:08:54.337" v="1244" actId="20577"/>
          <ac:spMkLst>
            <pc:docMk/>
            <pc:sldMk cId="1642421170" sldId="668"/>
            <ac:spMk id="12" creationId="{CB322C33-A310-46C6-AD7C-13F23DF17257}"/>
          </ac:spMkLst>
        </pc:spChg>
        <pc:picChg chg="add del mod ord">
          <ac:chgData name="Marco Barbone" userId="e4afca254f8b4a11" providerId="LiveId" clId="{4818E429-806A-4066-B5DE-B98B57F35E07}" dt="2021-04-13T13:06:46.850" v="1155" actId="22"/>
          <ac:picMkLst>
            <pc:docMk/>
            <pc:sldMk cId="1642421170" sldId="668"/>
            <ac:picMk id="9" creationId="{D9ADB108-63AB-452F-8D6E-913F5AF7D7B4}"/>
          </ac:picMkLst>
        </pc:picChg>
        <pc:picChg chg="add mod">
          <ac:chgData name="Marco Barbone" userId="e4afca254f8b4a11" providerId="LiveId" clId="{4818E429-806A-4066-B5DE-B98B57F35E07}" dt="2021-04-13T16:01:04.790" v="2165" actId="1076"/>
          <ac:picMkLst>
            <pc:docMk/>
            <pc:sldMk cId="1642421170" sldId="668"/>
            <ac:picMk id="11" creationId="{8738018C-6C6E-4655-A005-AD021072E279}"/>
          </ac:picMkLst>
        </pc:picChg>
      </pc:sldChg>
      <pc:sldChg chg="new del">
        <pc:chgData name="Marco Barbone" userId="e4afca254f8b4a11" providerId="LiveId" clId="{4818E429-806A-4066-B5DE-B98B57F35E07}" dt="2021-04-13T14:54:38.791" v="1252" actId="680"/>
        <pc:sldMkLst>
          <pc:docMk/>
          <pc:sldMk cId="69727919" sldId="669"/>
        </pc:sldMkLst>
      </pc:sldChg>
      <pc:sldChg chg="modSp new del mod ord">
        <pc:chgData name="Marco Barbone" userId="e4afca254f8b4a11" providerId="LiveId" clId="{4818E429-806A-4066-B5DE-B98B57F35E07}" dt="2021-04-13T15:55:51.831" v="1847" actId="47"/>
        <pc:sldMkLst>
          <pc:docMk/>
          <pc:sldMk cId="2412607819" sldId="669"/>
        </pc:sldMkLst>
        <pc:spChg chg="mod">
          <ac:chgData name="Marco Barbone" userId="e4afca254f8b4a11" providerId="LiveId" clId="{4818E429-806A-4066-B5DE-B98B57F35E07}" dt="2021-04-13T14:54:50.330" v="1274" actId="20577"/>
          <ac:spMkLst>
            <pc:docMk/>
            <pc:sldMk cId="2412607819" sldId="669"/>
            <ac:spMk id="2" creationId="{679ADFD0-7D1F-4FA0-BD25-6E79971AB382}"/>
          </ac:spMkLst>
        </pc:spChg>
      </pc:sldChg>
      <pc:sldChg chg="addSp delSp modSp add mod">
        <pc:chgData name="Marco Barbone" userId="e4afca254f8b4a11" providerId="LiveId" clId="{4818E429-806A-4066-B5DE-B98B57F35E07}" dt="2021-04-13T15:55:42.170" v="1846" actId="1076"/>
        <pc:sldMkLst>
          <pc:docMk/>
          <pc:sldMk cId="1649277532" sldId="670"/>
        </pc:sldMkLst>
        <pc:spChg chg="mod">
          <ac:chgData name="Marco Barbone" userId="e4afca254f8b4a11" providerId="LiveId" clId="{4818E429-806A-4066-B5DE-B98B57F35E07}" dt="2021-04-13T15:54:50.342" v="1817" actId="20577"/>
          <ac:spMkLst>
            <pc:docMk/>
            <pc:sldMk cId="1649277532" sldId="670"/>
            <ac:spMk id="5" creationId="{00000000-0000-0000-0000-000000000000}"/>
          </ac:spMkLst>
        </pc:spChg>
        <pc:spChg chg="add del mod">
          <ac:chgData name="Marco Barbone" userId="e4afca254f8b4a11" providerId="LiveId" clId="{4818E429-806A-4066-B5DE-B98B57F35E07}" dt="2021-04-13T15:46:48.017" v="1593" actId="478"/>
          <ac:spMkLst>
            <pc:docMk/>
            <pc:sldMk cId="1649277532" sldId="670"/>
            <ac:spMk id="7" creationId="{92F38872-5412-4C26-BE70-4D94BBA81C26}"/>
          </ac:spMkLst>
        </pc:spChg>
        <pc:spChg chg="mod">
          <ac:chgData name="Marco Barbone" userId="e4afca254f8b4a11" providerId="LiveId" clId="{4818E429-806A-4066-B5DE-B98B57F35E07}" dt="2021-04-13T15:50:10.870" v="1642" actId="1076"/>
          <ac:spMkLst>
            <pc:docMk/>
            <pc:sldMk cId="1649277532" sldId="670"/>
            <ac:spMk id="8" creationId="{C37BE2D0-192F-2444-B136-BF44BF632CCE}"/>
          </ac:spMkLst>
        </pc:spChg>
        <pc:spChg chg="del mod">
          <ac:chgData name="Marco Barbone" userId="e4afca254f8b4a11" providerId="LiveId" clId="{4818E429-806A-4066-B5DE-B98B57F35E07}" dt="2021-04-13T15:52:07.609" v="1664" actId="478"/>
          <ac:spMkLst>
            <pc:docMk/>
            <pc:sldMk cId="1649277532" sldId="670"/>
            <ac:spMk id="9" creationId="{7527F934-91DF-2144-8C72-40C8A51CAF4B}"/>
          </ac:spMkLst>
        </pc:spChg>
        <pc:spChg chg="del">
          <ac:chgData name="Marco Barbone" userId="e4afca254f8b4a11" providerId="LiveId" clId="{4818E429-806A-4066-B5DE-B98B57F35E07}" dt="2021-04-13T15:49:33.188" v="1633" actId="478"/>
          <ac:spMkLst>
            <pc:docMk/>
            <pc:sldMk cId="1649277532" sldId="670"/>
            <ac:spMk id="10" creationId="{0D17B147-68C4-8A4F-B153-730BCD65059D}"/>
          </ac:spMkLst>
        </pc:spChg>
        <pc:spChg chg="mod">
          <ac:chgData name="Marco Barbone" userId="e4afca254f8b4a11" providerId="LiveId" clId="{4818E429-806A-4066-B5DE-B98B57F35E07}" dt="2021-04-13T15:49:47.988" v="1639" actId="1076"/>
          <ac:spMkLst>
            <pc:docMk/>
            <pc:sldMk cId="1649277532" sldId="670"/>
            <ac:spMk id="11" creationId="{5839AF93-A111-D847-9269-9E21234DC912}"/>
          </ac:spMkLst>
        </pc:spChg>
        <pc:spChg chg="mod">
          <ac:chgData name="Marco Barbone" userId="e4afca254f8b4a11" providerId="LiveId" clId="{4818E429-806A-4066-B5DE-B98B57F35E07}" dt="2021-04-13T15:49:47.988" v="1639" actId="1076"/>
          <ac:spMkLst>
            <pc:docMk/>
            <pc:sldMk cId="1649277532" sldId="670"/>
            <ac:spMk id="14" creationId="{B3868192-6F4C-B946-9F33-79D73F8F4AEB}"/>
          </ac:spMkLst>
        </pc:spChg>
        <pc:spChg chg="del">
          <ac:chgData name="Marco Barbone" userId="e4afca254f8b4a11" providerId="LiveId" clId="{4818E429-806A-4066-B5DE-B98B57F35E07}" dt="2021-04-13T15:48:14.756" v="1617" actId="478"/>
          <ac:spMkLst>
            <pc:docMk/>
            <pc:sldMk cId="1649277532" sldId="670"/>
            <ac:spMk id="15" creationId="{F09462A6-A626-654C-BCAC-FB0EA8897F8C}"/>
          </ac:spMkLst>
        </pc:spChg>
        <pc:spChg chg="del mod">
          <ac:chgData name="Marco Barbone" userId="e4afca254f8b4a11" providerId="LiveId" clId="{4818E429-806A-4066-B5DE-B98B57F35E07}" dt="2021-04-13T15:49:40.014" v="1636" actId="478"/>
          <ac:spMkLst>
            <pc:docMk/>
            <pc:sldMk cId="1649277532" sldId="670"/>
            <ac:spMk id="17" creationId="{4CCB6903-0E09-D54F-84B4-37F6C0781DCC}"/>
          </ac:spMkLst>
        </pc:spChg>
        <pc:spChg chg="del mod">
          <ac:chgData name="Marco Barbone" userId="e4afca254f8b4a11" providerId="LiveId" clId="{4818E429-806A-4066-B5DE-B98B57F35E07}" dt="2021-04-13T15:45:02.013" v="1586" actId="478"/>
          <ac:spMkLst>
            <pc:docMk/>
            <pc:sldMk cId="1649277532" sldId="670"/>
            <ac:spMk id="21" creationId="{986AAEB4-E05C-E84E-A122-FBAFFB476E84}"/>
          </ac:spMkLst>
        </pc:spChg>
        <pc:spChg chg="add del mod">
          <ac:chgData name="Marco Barbone" userId="e4afca254f8b4a11" providerId="LiveId" clId="{4818E429-806A-4066-B5DE-B98B57F35E07}" dt="2021-04-13T15:54:13.601" v="1765" actId="478"/>
          <ac:spMkLst>
            <pc:docMk/>
            <pc:sldMk cId="1649277532" sldId="670"/>
            <ac:spMk id="24" creationId="{05662B7A-435C-4270-B75A-19DC95788C15}"/>
          </ac:spMkLst>
        </pc:spChg>
        <pc:spChg chg="mod">
          <ac:chgData name="Marco Barbone" userId="e4afca254f8b4a11" providerId="LiveId" clId="{4818E429-806A-4066-B5DE-B98B57F35E07}" dt="2021-04-13T15:55:42.170" v="1846" actId="1076"/>
          <ac:spMkLst>
            <pc:docMk/>
            <pc:sldMk cId="1649277532" sldId="670"/>
            <ac:spMk id="25" creationId="{E55D90FD-769E-498B-BA28-D3247E80D035}"/>
          </ac:spMkLst>
        </pc:spChg>
        <pc:graphicFrameChg chg="add del mod ord modGraphic">
          <ac:chgData name="Marco Barbone" userId="e4afca254f8b4a11" providerId="LiveId" clId="{4818E429-806A-4066-B5DE-B98B57F35E07}" dt="2021-04-13T15:54:22.986" v="1767" actId="167"/>
          <ac:graphicFrameMkLst>
            <pc:docMk/>
            <pc:sldMk cId="1649277532" sldId="670"/>
            <ac:graphicFrameMk id="23" creationId="{A10183B6-7366-4E51-94A6-6D219336CD66}"/>
          </ac:graphicFrameMkLst>
        </pc:graphicFrameChg>
        <pc:picChg chg="mod">
          <ac:chgData name="Marco Barbone" userId="e4afca254f8b4a11" providerId="LiveId" clId="{4818E429-806A-4066-B5DE-B98B57F35E07}" dt="2021-04-13T15:49:47.988" v="1639" actId="1076"/>
          <ac:picMkLst>
            <pc:docMk/>
            <pc:sldMk cId="1649277532" sldId="670"/>
            <ac:picMk id="2" creationId="{25C0BCDB-C41F-5744-B02C-483D4DA9A6CA}"/>
          </ac:picMkLst>
        </pc:picChg>
        <pc:picChg chg="add del mod">
          <ac:chgData name="Marco Barbone" userId="e4afca254f8b4a11" providerId="LiveId" clId="{4818E429-806A-4066-B5DE-B98B57F35E07}" dt="2021-04-13T15:46:48.421" v="1594" actId="478"/>
          <ac:picMkLst>
            <pc:docMk/>
            <pc:sldMk cId="1649277532" sldId="670"/>
            <ac:picMk id="6" creationId="{DAB4BD97-E894-4366-A600-5C9A031DF527}"/>
          </ac:picMkLst>
        </pc:picChg>
        <pc:picChg chg="add mod">
          <ac:chgData name="Marco Barbone" userId="e4afca254f8b4a11" providerId="LiveId" clId="{4818E429-806A-4066-B5DE-B98B57F35E07}" dt="2021-04-13T15:49:47.988" v="1639" actId="1076"/>
          <ac:picMkLst>
            <pc:docMk/>
            <pc:sldMk cId="1649277532" sldId="670"/>
            <ac:picMk id="1026" creationId="{E0EF6D05-A71A-4B4B-817B-A9D687654109}"/>
          </ac:picMkLst>
        </pc:picChg>
        <pc:picChg chg="add del mod">
          <ac:chgData name="Marco Barbone" userId="e4afca254f8b4a11" providerId="LiveId" clId="{4818E429-806A-4066-B5DE-B98B57F35E07}" dt="2021-04-13T15:49:13.201" v="1626"/>
          <ac:picMkLst>
            <pc:docMk/>
            <pc:sldMk cId="1649277532" sldId="670"/>
            <ac:picMk id="1028" creationId="{0A7E65F7-DBD9-46EE-A83D-1F0DE71BB9B3}"/>
          </ac:picMkLst>
        </pc:picChg>
        <pc:picChg chg="add mod">
          <ac:chgData name="Marco Barbone" userId="e4afca254f8b4a11" providerId="LiveId" clId="{4818E429-806A-4066-B5DE-B98B57F35E07}" dt="2021-04-13T15:50:43.616" v="1649" actId="1076"/>
          <ac:picMkLst>
            <pc:docMk/>
            <pc:sldMk cId="1649277532" sldId="670"/>
            <ac:picMk id="1030" creationId="{BCA700C0-B240-49CE-9227-5F3BC71B81BE}"/>
          </ac:picMkLst>
        </pc:picChg>
        <pc:cxnChg chg="add mod">
          <ac:chgData name="Marco Barbone" userId="e4afca254f8b4a11" providerId="LiveId" clId="{4818E429-806A-4066-B5DE-B98B57F35E07}" dt="2021-04-13T15:50:18.229" v="1643"/>
          <ac:cxnSpMkLst>
            <pc:docMk/>
            <pc:sldMk cId="1649277532" sldId="670"/>
            <ac:cxnSpMk id="13" creationId="{6FBB01C8-AEF8-4779-88FB-C22C716B90E6}"/>
          </ac:cxnSpMkLst>
        </pc:cxnChg>
        <pc:cxnChg chg="add mod">
          <ac:chgData name="Marco Barbone" userId="e4afca254f8b4a11" providerId="LiveId" clId="{4818E429-806A-4066-B5DE-B98B57F35E07}" dt="2021-04-13T15:50:48.328" v="1650" actId="14100"/>
          <ac:cxnSpMkLst>
            <pc:docMk/>
            <pc:sldMk cId="1649277532" sldId="670"/>
            <ac:cxnSpMk id="22" creationId="{4C17D264-AB1F-4FF2-AC07-C284B55B4E25}"/>
          </ac:cxnSpMkLst>
        </pc:cxnChg>
      </pc:sldChg>
      <pc:sldChg chg="modSp new mod ord">
        <pc:chgData name="Marco Barbone" userId="e4afca254f8b4a11" providerId="LiveId" clId="{4818E429-806A-4066-B5DE-B98B57F35E07}" dt="2021-04-14T11:03:45.065" v="3252"/>
        <pc:sldMkLst>
          <pc:docMk/>
          <pc:sldMk cId="252402583" sldId="671"/>
        </pc:sldMkLst>
        <pc:spChg chg="mod">
          <ac:chgData name="Marco Barbone" userId="e4afca254f8b4a11" providerId="LiveId" clId="{4818E429-806A-4066-B5DE-B98B57F35E07}" dt="2021-04-13T16:02:53.823" v="2244" actId="20577"/>
          <ac:spMkLst>
            <pc:docMk/>
            <pc:sldMk cId="252402583" sldId="671"/>
            <ac:spMk id="3" creationId="{A22557F7-A5F5-4B81-AC7B-40A9C9611A3B}"/>
          </ac:spMkLst>
        </pc:spChg>
      </pc:sldChg>
      <pc:sldChg chg="addSp new mod ord">
        <pc:chgData name="Marco Barbone" userId="e4afca254f8b4a11" providerId="LiveId" clId="{4818E429-806A-4066-B5DE-B98B57F35E07}" dt="2021-04-13T16:04:58.491" v="2248"/>
        <pc:sldMkLst>
          <pc:docMk/>
          <pc:sldMk cId="277436704" sldId="672"/>
        </pc:sldMkLst>
        <pc:picChg chg="add">
          <ac:chgData name="Marco Barbone" userId="e4afca254f8b4a11" providerId="LiveId" clId="{4818E429-806A-4066-B5DE-B98B57F35E07}" dt="2021-04-13T16:04:54.581" v="2246" actId="22"/>
          <ac:picMkLst>
            <pc:docMk/>
            <pc:sldMk cId="277436704" sldId="672"/>
            <ac:picMk id="9" creationId="{BBD9B973-6098-47CF-8FBE-477253FA0948}"/>
          </ac:picMkLst>
        </pc:picChg>
      </pc:sldChg>
      <pc:sldChg chg="new del">
        <pc:chgData name="Marco Barbone" userId="e4afca254f8b4a11" providerId="LiveId" clId="{4818E429-806A-4066-B5DE-B98B57F35E07}" dt="2021-04-13T16:17:17.836" v="2435" actId="47"/>
        <pc:sldMkLst>
          <pc:docMk/>
          <pc:sldMk cId="2908121646" sldId="673"/>
        </pc:sldMkLst>
      </pc:sldChg>
      <pc:sldChg chg="addSp delSp modSp add del mod modTransition modClrScheme chgLayout">
        <pc:chgData name="Marco Barbone" userId="e4afca254f8b4a11" providerId="LiveId" clId="{4818E429-806A-4066-B5DE-B98B57F35E07}" dt="2021-04-14T11:11:42.481" v="3279" actId="2696"/>
        <pc:sldMkLst>
          <pc:docMk/>
          <pc:sldMk cId="3269544902" sldId="674"/>
        </pc:sldMkLst>
        <pc:spChg chg="add del 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75" creationId="{E61247F3-5DC6-4AE8-B14B-917163059BF9}"/>
          </ac:spMkLst>
        </pc:spChg>
        <pc:spChg chg="add del mod">
          <ac:chgData name="Marco Barbone" userId="e4afca254f8b4a11" providerId="LiveId" clId="{4818E429-806A-4066-B5DE-B98B57F35E07}" dt="2021-04-13T16:14:19.998" v="2412" actId="26606"/>
          <ac:spMkLst>
            <pc:docMk/>
            <pc:sldMk cId="3269544902" sldId="674"/>
            <ac:spMk id="139" creationId="{4D3A4AEF-09E4-4F3A-BCEF-A104E09208E5}"/>
          </ac:spMkLst>
        </pc:spChg>
        <pc:spChg chg="add del mod">
          <ac:chgData name="Marco Barbone" userId="e4afca254f8b4a11" providerId="LiveId" clId="{4818E429-806A-4066-B5DE-B98B57F35E07}" dt="2021-04-13T16:14:19.998" v="2412" actId="26606"/>
          <ac:spMkLst>
            <pc:docMk/>
            <pc:sldMk cId="3269544902" sldId="674"/>
            <ac:spMk id="141" creationId="{8ADD5BE0-992F-48B7-9A54-19DFB24A8265}"/>
          </ac:spMkLst>
        </pc:spChg>
        <pc:spChg chg="add del mod">
          <ac:chgData name="Marco Barbone" userId="e4afca254f8b4a11" providerId="LiveId" clId="{4818E429-806A-4066-B5DE-B98B57F35E07}" dt="2021-04-13T16:14:20.869" v="2414" actId="26606"/>
          <ac:spMkLst>
            <pc:docMk/>
            <pc:sldMk cId="3269544902" sldId="674"/>
            <ac:spMk id="143" creationId="{F23DD7D1-4C63-4C29-B86A-75CE7FE565C6}"/>
          </ac:spMkLst>
        </pc:spChg>
        <pc:spChg chg="mod or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87" creationId="{E314AADD-7FFE-4FC5-BE73-108E0EC1E942}"/>
          </ac:spMkLst>
        </pc:spChg>
        <pc:spChg chg="mod ord">
          <ac:chgData name="Marco Barbone" userId="e4afca254f8b4a11" providerId="LiveId" clId="{4818E429-806A-4066-B5DE-B98B57F35E07}" dt="2021-04-13T16:16:03.335" v="2434" actId="113"/>
          <ac:spMkLst>
            <pc:docMk/>
            <pc:sldMk cId="3269544902" sldId="674"/>
            <ac:spMk id="16388" creationId="{A2F4AAA3-51F2-40B2-B475-F273B308FAEA}"/>
          </ac:spMkLst>
        </pc:spChg>
        <pc:spChg chg="mod or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89" creationId="{C078190C-69A9-463D-A63C-FEBEB0582836}"/>
          </ac:spMkLst>
        </pc:spChg>
        <pc:spChg chg="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90" creationId="{D502DFA1-618B-425B-BCA1-AD3AEBA52A61}"/>
          </ac:spMkLst>
        </pc:spChg>
        <pc:spChg chg="add del mod">
          <ac:chgData name="Marco Barbone" userId="e4afca254f8b4a11" providerId="LiveId" clId="{4818E429-806A-4066-B5DE-B98B57F35E07}" dt="2021-04-13T16:14:20.869" v="2414" actId="26606"/>
          <ac:spMkLst>
            <pc:docMk/>
            <pc:sldMk cId="3269544902" sldId="674"/>
            <ac:spMk id="16392" creationId="{D31C121A-201E-47A0-B6A0-8AEBD191B69B}"/>
          </ac:spMkLst>
        </pc:spChg>
        <pc:spChg chg="add del mod">
          <ac:chgData name="Marco Barbone" userId="e4afca254f8b4a11" providerId="LiveId" clId="{4818E429-806A-4066-B5DE-B98B57F35E07}" dt="2021-04-13T16:14:20.869" v="2414" actId="26606"/>
          <ac:spMkLst>
            <pc:docMk/>
            <pc:sldMk cId="3269544902" sldId="674"/>
            <ac:spMk id="16393" creationId="{B7A0666A-6604-404B-A47A-8F08CE1C04D3}"/>
          </ac:spMkLst>
        </pc:spChg>
        <pc:spChg chg="add del mod">
          <ac:chgData name="Marco Barbone" userId="e4afca254f8b4a11" providerId="LiveId" clId="{4818E429-806A-4066-B5DE-B98B57F35E07}" dt="2021-04-13T16:14:22.156" v="2416" actId="26606"/>
          <ac:spMkLst>
            <pc:docMk/>
            <pc:sldMk cId="3269544902" sldId="674"/>
            <ac:spMk id="16395" creationId="{715A5456-9515-46E4-B21C-2AAAC6EDC0DA}"/>
          </ac:spMkLst>
        </pc:spChg>
        <pc:spChg chg="add del mod">
          <ac:chgData name="Marco Barbone" userId="e4afca254f8b4a11" providerId="LiveId" clId="{4818E429-806A-4066-B5DE-B98B57F35E07}" dt="2021-04-13T16:14:22.156" v="2416" actId="26606"/>
          <ac:spMkLst>
            <pc:docMk/>
            <pc:sldMk cId="3269544902" sldId="674"/>
            <ac:spMk id="16396" creationId="{BB433788-E0D0-4CB9-BFBE-43CA38D5D1E3}"/>
          </ac:spMkLst>
        </pc:spChg>
        <pc:spChg chg="add del mod">
          <ac:chgData name="Marco Barbone" userId="e4afca254f8b4a11" providerId="LiveId" clId="{4818E429-806A-4066-B5DE-B98B57F35E07}" dt="2021-04-13T16:14:22.156" v="2416" actId="26606"/>
          <ac:spMkLst>
            <pc:docMk/>
            <pc:sldMk cId="3269544902" sldId="674"/>
            <ac:spMk id="16397" creationId="{44F7B710-A930-4049-9BE4-C82C1F829030}"/>
          </ac:spMkLst>
        </pc:spChg>
        <pc:spChg chg="add del 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99" creationId="{4D3A4AEF-09E4-4F3A-BCEF-A104E09208E5}"/>
          </ac:spMkLst>
        </pc:spChg>
        <pc:spChg chg="add del 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400" creationId="{8ADD5BE0-992F-48B7-9A54-19DFB24A8265}"/>
          </ac:spMkLst>
        </pc:spChg>
        <pc:picChg chg="del mod ord">
          <ac:chgData name="Marco Barbone" userId="e4afca254f8b4a11" providerId="LiveId" clId="{4818E429-806A-4066-B5DE-B98B57F35E07}" dt="2021-04-13T16:14:11.108" v="2408" actId="478"/>
          <ac:picMkLst>
            <pc:docMk/>
            <pc:sldMk cId="3269544902" sldId="674"/>
            <ac:picMk id="16386" creationId="{37795C99-19C0-4F8E-9EC9-AA81D8644E5A}"/>
          </ac:picMkLst>
        </pc:picChg>
      </pc:sldChg>
      <pc:sldChg chg="add">
        <pc:chgData name="Marco Barbone" userId="e4afca254f8b4a11" providerId="LiveId" clId="{4818E429-806A-4066-B5DE-B98B57F35E07}" dt="2021-04-14T11:11:49.568" v="3280"/>
        <pc:sldMkLst>
          <pc:docMk/>
          <pc:sldMk cId="1042765811" sldId="675"/>
        </pc:sldMkLst>
      </pc:sldChg>
      <pc:sldChg chg="addSp delSp modSp new del mod">
        <pc:chgData name="Marco Barbone" userId="e4afca254f8b4a11" providerId="LiveId" clId="{4818E429-806A-4066-B5DE-B98B57F35E07}" dt="2021-04-14T11:11:42.481" v="3279" actId="2696"/>
        <pc:sldMkLst>
          <pc:docMk/>
          <pc:sldMk cId="1420494134" sldId="675"/>
        </pc:sldMkLst>
        <pc:spChg chg="mod">
          <ac:chgData name="Marco Barbone" userId="e4afca254f8b4a11" providerId="LiveId" clId="{4818E429-806A-4066-B5DE-B98B57F35E07}" dt="2021-04-13T16:18:38.629" v="2471" actId="113"/>
          <ac:spMkLst>
            <pc:docMk/>
            <pc:sldMk cId="1420494134" sldId="675"/>
            <ac:spMk id="2" creationId="{D812D029-56BB-473B-8CA3-7ADF54AE25DB}"/>
          </ac:spMkLst>
        </pc:spChg>
        <pc:spChg chg="mod">
          <ac:chgData name="Marco Barbone" userId="e4afca254f8b4a11" providerId="LiveId" clId="{4818E429-806A-4066-B5DE-B98B57F35E07}" dt="2021-04-13T16:18:13.397" v="2466" actId="20577"/>
          <ac:spMkLst>
            <pc:docMk/>
            <pc:sldMk cId="1420494134" sldId="675"/>
            <ac:spMk id="3" creationId="{3E9DFC9D-90B6-4138-9470-E9C0E5207FAC}"/>
          </ac:spMkLst>
        </pc:spChg>
        <pc:spChg chg="del">
          <ac:chgData name="Marco Barbone" userId="e4afca254f8b4a11" providerId="LiveId" clId="{4818E429-806A-4066-B5DE-B98B57F35E07}" dt="2021-04-13T16:17:27.414" v="2437" actId="478"/>
          <ac:spMkLst>
            <pc:docMk/>
            <pc:sldMk cId="1420494134" sldId="675"/>
            <ac:spMk id="4" creationId="{8DAD2ADF-DC6A-4017-877B-CE9725C2490A}"/>
          </ac:spMkLst>
        </pc:spChg>
        <pc:spChg chg="add mod">
          <ac:chgData name="Marco Barbone" userId="e4afca254f8b4a11" providerId="LiveId" clId="{4818E429-806A-4066-B5DE-B98B57F35E07}" dt="2021-04-13T16:18:57.795" v="2474" actId="20577"/>
          <ac:spMkLst>
            <pc:docMk/>
            <pc:sldMk cId="1420494134" sldId="675"/>
            <ac:spMk id="8" creationId="{3E09507D-A3F5-40F2-8716-6DB22E338C88}"/>
          </ac:spMkLst>
        </pc:spChg>
        <pc:spChg chg="add del mod">
          <ac:chgData name="Marco Barbone" userId="e4afca254f8b4a11" providerId="LiveId" clId="{4818E429-806A-4066-B5DE-B98B57F35E07}" dt="2021-04-13T16:54:45.659" v="2734"/>
          <ac:spMkLst>
            <pc:docMk/>
            <pc:sldMk cId="1420494134" sldId="675"/>
            <ac:spMk id="9" creationId="{AF930C03-F231-4FDF-B529-0E83667F20D4}"/>
          </ac:spMkLst>
        </pc:spChg>
      </pc:sldChg>
      <pc:sldChg chg="addSp delSp modSp new del mod">
        <pc:chgData name="Marco Barbone" userId="e4afca254f8b4a11" providerId="LiveId" clId="{4818E429-806A-4066-B5DE-B98B57F35E07}" dt="2021-04-14T11:11:42.481" v="3279" actId="2696"/>
        <pc:sldMkLst>
          <pc:docMk/>
          <pc:sldMk cId="368245652" sldId="676"/>
        </pc:sldMkLst>
        <pc:spChg chg="del mo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2" creationId="{49F4A695-F568-4A72-80C2-2AFF26AA5438}"/>
          </ac:spMkLst>
        </pc:spChg>
        <pc:spChg chg="mo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3" creationId="{D024A9DA-4D93-444C-A284-50CE0FAF1E8B}"/>
          </ac:spMkLst>
        </pc:spChg>
        <pc:spChg chg="del">
          <ac:chgData name="Marco Barbone" userId="e4afca254f8b4a11" providerId="LiveId" clId="{4818E429-806A-4066-B5DE-B98B57F35E07}" dt="2021-04-13T16:19:19.426" v="2476" actId="478"/>
          <ac:spMkLst>
            <pc:docMk/>
            <pc:sldMk cId="368245652" sldId="676"/>
            <ac:spMk id="4" creationId="{997A0375-FB83-487D-A652-91E31C10C63A}"/>
          </ac:spMkLst>
        </pc:spChg>
        <pc:spChg chg="del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5" creationId="{F7FD11A9-C7D6-4F8F-8E03-6BCF7CDC510F}"/>
          </ac:spMkLst>
        </pc:spChg>
        <pc:spChg chg="del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6" creationId="{04DA75CC-06C8-4CB5-A5F0-BC869EF2843C}"/>
          </ac:spMkLst>
        </pc:spChg>
        <pc:spChg chg="mod or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7" creationId="{EA461740-EA90-4B60-A3ED-1437EB0187EC}"/>
          </ac:spMkLst>
        </pc:spChg>
        <pc:spChg chg="add mod">
          <ac:chgData name="Marco Barbone" userId="e4afca254f8b4a11" providerId="LiveId" clId="{4818E429-806A-4066-B5DE-B98B57F35E07}" dt="2021-04-13T16:29:10.875" v="2603" actId="1076"/>
          <ac:spMkLst>
            <pc:docMk/>
            <pc:sldMk cId="368245652" sldId="676"/>
            <ac:spMk id="14" creationId="{4688ED25-6700-4C0A-A723-AB07A7B46DA4}"/>
          </ac:spMkLst>
        </pc:spChg>
        <pc:spChg chg="ad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16" creationId="{1BD7869E-B67C-4D0D-8568-17E3154868A1}"/>
          </ac:spMkLst>
        </pc:spChg>
        <pc:spChg chg="add mod">
          <ac:chgData name="Marco Barbone" userId="e4afca254f8b4a11" providerId="LiveId" clId="{4818E429-806A-4066-B5DE-B98B57F35E07}" dt="2021-04-13T16:29:05.145" v="2602" actId="1076"/>
          <ac:spMkLst>
            <pc:docMk/>
            <pc:sldMk cId="368245652" sldId="676"/>
            <ac:spMk id="17" creationId="{93475577-3117-45A1-9FB2-54639F3C9497}"/>
          </ac:spMkLst>
        </pc:spChg>
        <pc:spChg chg="ad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18" creationId="{2CA06D45-74DE-4AC3-A890-B75301B8F980}"/>
          </ac:spMkLst>
        </pc:spChg>
        <pc:picChg chg="add del mod">
          <ac:chgData name="Marco Barbone" userId="e4afca254f8b4a11" providerId="LiveId" clId="{4818E429-806A-4066-B5DE-B98B57F35E07}" dt="2021-04-13T16:27:57.796" v="2578" actId="478"/>
          <ac:picMkLst>
            <pc:docMk/>
            <pc:sldMk cId="368245652" sldId="676"/>
            <ac:picMk id="9" creationId="{26B78572-B6BB-4732-882B-C2312C17F361}"/>
          </ac:picMkLst>
        </pc:picChg>
        <pc:picChg chg="add del mod">
          <ac:chgData name="Marco Barbone" userId="e4afca254f8b4a11" providerId="LiveId" clId="{4818E429-806A-4066-B5DE-B98B57F35E07}" dt="2021-04-13T16:29:15.249" v="2604" actId="1076"/>
          <ac:picMkLst>
            <pc:docMk/>
            <pc:sldMk cId="368245652" sldId="676"/>
            <ac:picMk id="11" creationId="{48ABF7E2-1B9B-4634-8A99-44C0CBDCC119}"/>
          </ac:picMkLst>
        </pc:picChg>
      </pc:sldChg>
      <pc:sldChg chg="add">
        <pc:chgData name="Marco Barbone" userId="e4afca254f8b4a11" providerId="LiveId" clId="{4818E429-806A-4066-B5DE-B98B57F35E07}" dt="2021-04-14T11:11:49.568" v="3280"/>
        <pc:sldMkLst>
          <pc:docMk/>
          <pc:sldMk cId="741925622" sldId="676"/>
        </pc:sldMkLst>
      </pc:sldChg>
      <pc:sldChg chg="new del">
        <pc:chgData name="Marco Barbone" userId="e4afca254f8b4a11" providerId="LiveId" clId="{4818E429-806A-4066-B5DE-B98B57F35E07}" dt="2021-04-13T16:29:31.594" v="2606" actId="47"/>
        <pc:sldMkLst>
          <pc:docMk/>
          <pc:sldMk cId="821073570" sldId="677"/>
        </pc:sldMkLst>
      </pc:sldChg>
      <pc:sldChg chg="addSp delSp modSp new mod">
        <pc:chgData name="Marco Barbone" userId="e4afca254f8b4a11" providerId="LiveId" clId="{4818E429-806A-4066-B5DE-B98B57F35E07}" dt="2021-04-13T16:30:55.503" v="2639"/>
        <pc:sldMkLst>
          <pc:docMk/>
          <pc:sldMk cId="1194079204" sldId="677"/>
        </pc:sldMkLst>
        <pc:spChg chg="mod">
          <ac:chgData name="Marco Barbone" userId="e4afca254f8b4a11" providerId="LiveId" clId="{4818E429-806A-4066-B5DE-B98B57F35E07}" dt="2021-04-13T16:30:27.165" v="2633" actId="20577"/>
          <ac:spMkLst>
            <pc:docMk/>
            <pc:sldMk cId="1194079204" sldId="677"/>
            <ac:spMk id="2" creationId="{06503E90-1AEC-4777-96F4-D30C1500DB88}"/>
          </ac:spMkLst>
        </pc:spChg>
        <pc:spChg chg="del">
          <ac:chgData name="Marco Barbone" userId="e4afca254f8b4a11" providerId="LiveId" clId="{4818E429-806A-4066-B5DE-B98B57F35E07}" dt="2021-04-13T16:30:42.716" v="2634" actId="22"/>
          <ac:spMkLst>
            <pc:docMk/>
            <pc:sldMk cId="1194079204" sldId="677"/>
            <ac:spMk id="3" creationId="{9B495D45-3824-4CFC-99BF-9F78D73C8F5F}"/>
          </ac:spMkLst>
        </pc:spChg>
        <pc:spChg chg="mod">
          <ac:chgData name="Marco Barbone" userId="e4afca254f8b4a11" providerId="LiveId" clId="{4818E429-806A-4066-B5DE-B98B57F35E07}" dt="2021-04-13T16:30:55.503" v="2639"/>
          <ac:spMkLst>
            <pc:docMk/>
            <pc:sldMk cId="1194079204" sldId="677"/>
            <ac:spMk id="7" creationId="{F40AA9B4-E59C-44AB-9907-64364999B891}"/>
          </ac:spMkLst>
        </pc:spChg>
        <pc:picChg chg="add mod ord">
          <ac:chgData name="Marco Barbone" userId="e4afca254f8b4a11" providerId="LiveId" clId="{4818E429-806A-4066-B5DE-B98B57F35E07}" dt="2021-04-13T16:30:51.444" v="2638" actId="14100"/>
          <ac:picMkLst>
            <pc:docMk/>
            <pc:sldMk cId="1194079204" sldId="677"/>
            <ac:picMk id="9" creationId="{5373C778-D7B8-4EDB-A80D-750814BC4081}"/>
          </ac:picMkLst>
        </pc:picChg>
      </pc:sldChg>
      <pc:sldChg chg="new del">
        <pc:chgData name="Marco Barbone" userId="e4afca254f8b4a11" providerId="LiveId" clId="{4818E429-806A-4066-B5DE-B98B57F35E07}" dt="2021-04-13T16:30:15.768" v="2617" actId="47"/>
        <pc:sldMkLst>
          <pc:docMk/>
          <pc:sldMk cId="2066998137" sldId="677"/>
        </pc:sldMkLst>
      </pc:sldChg>
      <pc:sldChg chg="addSp delSp modSp add mod">
        <pc:chgData name="Marco Barbone" userId="e4afca254f8b4a11" providerId="LiveId" clId="{4818E429-806A-4066-B5DE-B98B57F35E07}" dt="2021-04-13T16:34:42.635" v="2726" actId="207"/>
        <pc:sldMkLst>
          <pc:docMk/>
          <pc:sldMk cId="971539911" sldId="678"/>
        </pc:sldMkLst>
        <pc:spChg chg="mod">
          <ac:chgData name="Marco Barbone" userId="e4afca254f8b4a11" providerId="LiveId" clId="{4818E429-806A-4066-B5DE-B98B57F35E07}" dt="2021-04-13T16:33:12.379" v="2705" actId="20577"/>
          <ac:spMkLst>
            <pc:docMk/>
            <pc:sldMk cId="971539911" sldId="678"/>
            <ac:spMk id="2" creationId="{DD55E61C-3FA6-4D26-801E-B57D38FEF5D3}"/>
          </ac:spMkLst>
        </pc:spChg>
        <pc:spChg chg="mod">
          <ac:chgData name="Marco Barbone" userId="e4afca254f8b4a11" providerId="LiveId" clId="{4818E429-806A-4066-B5DE-B98B57F35E07}" dt="2021-04-13T16:33:05.098" v="2694" actId="20577"/>
          <ac:spMkLst>
            <pc:docMk/>
            <pc:sldMk cId="971539911" sldId="678"/>
            <ac:spMk id="3" creationId="{6DF00E95-7EB1-44B8-A35F-AB31224649CA}"/>
          </ac:spMkLst>
        </pc:spChg>
        <pc:spChg chg="add mod">
          <ac:chgData name="Marco Barbone" userId="e4afca254f8b4a11" providerId="LiveId" clId="{4818E429-806A-4066-B5DE-B98B57F35E07}" dt="2021-04-13T16:31:54.651" v="2654" actId="1076"/>
          <ac:spMkLst>
            <pc:docMk/>
            <pc:sldMk cId="971539911" sldId="678"/>
            <ac:spMk id="8" creationId="{53A43E49-BC6F-4E6D-B783-F96CBDCE811D}"/>
          </ac:spMkLst>
        </pc:spChg>
        <pc:spChg chg="add del mod">
          <ac:chgData name="Marco Barbone" userId="e4afca254f8b4a11" providerId="LiveId" clId="{4818E429-806A-4066-B5DE-B98B57F35E07}" dt="2021-04-13T16:32:40.473" v="2685" actId="478"/>
          <ac:spMkLst>
            <pc:docMk/>
            <pc:sldMk cId="971539911" sldId="678"/>
            <ac:spMk id="10" creationId="{9BBDFB66-1F14-4FC6-AA69-8517E3B7CB30}"/>
          </ac:spMkLst>
        </pc:spChg>
        <pc:spChg chg="add del">
          <ac:chgData name="Marco Barbone" userId="e4afca254f8b4a11" providerId="LiveId" clId="{4818E429-806A-4066-B5DE-B98B57F35E07}" dt="2021-04-13T16:32:37.714" v="2684" actId="478"/>
          <ac:spMkLst>
            <pc:docMk/>
            <pc:sldMk cId="971539911" sldId="678"/>
            <ac:spMk id="11" creationId="{D6F14646-4554-40B2-94C7-B4D25BD2023F}"/>
          </ac:spMkLst>
        </pc:spChg>
        <pc:spChg chg="add del">
          <ac:chgData name="Marco Barbone" userId="e4afca254f8b4a11" providerId="LiveId" clId="{4818E429-806A-4066-B5DE-B98B57F35E07}" dt="2021-04-13T16:32:43.877" v="2687" actId="478"/>
          <ac:spMkLst>
            <pc:docMk/>
            <pc:sldMk cId="971539911" sldId="678"/>
            <ac:spMk id="12" creationId="{484F42C0-A0E9-4486-AD00-E4C4960A7E44}"/>
          </ac:spMkLst>
        </pc:spChg>
        <pc:spChg chg="add del mod">
          <ac:chgData name="Marco Barbone" userId="e4afca254f8b4a11" providerId="LiveId" clId="{4818E429-806A-4066-B5DE-B98B57F35E07}" dt="2021-04-13T16:32:35.793" v="2680" actId="478"/>
          <ac:spMkLst>
            <pc:docMk/>
            <pc:sldMk cId="971539911" sldId="678"/>
            <ac:spMk id="13" creationId="{307B67C0-411A-4C8C-9BFC-C35C7809913B}"/>
          </ac:spMkLst>
        </pc:spChg>
        <pc:spChg chg="add del mod">
          <ac:chgData name="Marco Barbone" userId="e4afca254f8b4a11" providerId="LiveId" clId="{4818E429-806A-4066-B5DE-B98B57F35E07}" dt="2021-04-13T16:34:35.334" v="2724" actId="207"/>
          <ac:spMkLst>
            <pc:docMk/>
            <pc:sldMk cId="971539911" sldId="678"/>
            <ac:spMk id="14" creationId="{C0ED3871-51E9-455B-AEC4-33EFED9AC4C9}"/>
          </ac:spMkLst>
        </pc:spChg>
        <pc:spChg chg="add del">
          <ac:chgData name="Marco Barbone" userId="e4afca254f8b4a11" providerId="LiveId" clId="{4818E429-806A-4066-B5DE-B98B57F35E07}" dt="2021-04-13T16:32:49.498" v="2689" actId="478"/>
          <ac:spMkLst>
            <pc:docMk/>
            <pc:sldMk cId="971539911" sldId="678"/>
            <ac:spMk id="29" creationId="{F2CC185B-9DCF-44A3-A0EC-9051A196DAB9}"/>
          </ac:spMkLst>
        </pc:spChg>
        <pc:spChg chg="add del mod">
          <ac:chgData name="Marco Barbone" userId="e4afca254f8b4a11" providerId="LiveId" clId="{4818E429-806A-4066-B5DE-B98B57F35E07}" dt="2021-04-13T16:33:07.096" v="2696" actId="20577"/>
          <ac:spMkLst>
            <pc:docMk/>
            <pc:sldMk cId="971539911" sldId="678"/>
            <ac:spMk id="30" creationId="{538489FC-C4A6-4B73-99DB-F0C04C3A5DD0}"/>
          </ac:spMkLst>
        </pc:spChg>
        <pc:spChg chg="add del">
          <ac:chgData name="Marco Barbone" userId="e4afca254f8b4a11" providerId="LiveId" clId="{4818E429-806A-4066-B5DE-B98B57F35E07}" dt="2021-04-13T16:32:34.801" v="2675" actId="478"/>
          <ac:spMkLst>
            <pc:docMk/>
            <pc:sldMk cId="971539911" sldId="678"/>
            <ac:spMk id="31" creationId="{254B49B3-F5B3-4677-A27A-3AE567F09274}"/>
          </ac:spMkLst>
        </pc:spChg>
        <pc:spChg chg="add del">
          <ac:chgData name="Marco Barbone" userId="e4afca254f8b4a11" providerId="LiveId" clId="{4818E429-806A-4066-B5DE-B98B57F35E07}" dt="2021-04-13T16:32:35.218" v="2677" actId="478"/>
          <ac:spMkLst>
            <pc:docMk/>
            <pc:sldMk cId="971539911" sldId="678"/>
            <ac:spMk id="32" creationId="{6A8FCE43-E2F6-448D-8292-98AAF06BD076}"/>
          </ac:spMkLst>
        </pc:spChg>
        <pc:spChg chg="add del">
          <ac:chgData name="Marco Barbone" userId="e4afca254f8b4a11" providerId="LiveId" clId="{4818E429-806A-4066-B5DE-B98B57F35E07}" dt="2021-04-13T16:32:35.025" v="2676" actId="478"/>
          <ac:spMkLst>
            <pc:docMk/>
            <pc:sldMk cId="971539911" sldId="678"/>
            <ac:spMk id="33" creationId="{59042978-B9EC-4C3B-BA35-0B4952F03933}"/>
          </ac:spMkLst>
        </pc:spChg>
        <pc:spChg chg="mod">
          <ac:chgData name="Marco Barbone" userId="e4afca254f8b4a11" providerId="LiveId" clId="{4818E429-806A-4066-B5DE-B98B57F35E07}" dt="2021-04-13T16:34:39.258" v="2725" actId="207"/>
          <ac:spMkLst>
            <pc:docMk/>
            <pc:sldMk cId="971539911" sldId="678"/>
            <ac:spMk id="34" creationId="{E9EF227B-133A-423B-A521-825E920D72E0}"/>
          </ac:spMkLst>
        </pc:spChg>
        <pc:spChg chg="mod">
          <ac:chgData name="Marco Barbone" userId="e4afca254f8b4a11" providerId="LiveId" clId="{4818E429-806A-4066-B5DE-B98B57F35E07}" dt="2021-04-13T16:33:09.204" v="2698" actId="20577"/>
          <ac:spMkLst>
            <pc:docMk/>
            <pc:sldMk cId="971539911" sldId="678"/>
            <ac:spMk id="35" creationId="{0B686664-4167-4117-B375-F4EBB2FD3720}"/>
          </ac:spMkLst>
        </pc:spChg>
        <pc:spChg chg="del">
          <ac:chgData name="Marco Barbone" userId="e4afca254f8b4a11" providerId="LiveId" clId="{4818E429-806A-4066-B5DE-B98B57F35E07}" dt="2021-04-13T16:32:58.247" v="2691" actId="478"/>
          <ac:spMkLst>
            <pc:docMk/>
            <pc:sldMk cId="971539911" sldId="678"/>
            <ac:spMk id="36" creationId="{F0E62DB0-A418-467F-94DD-C2F25CB9B904}"/>
          </ac:spMkLst>
        </pc:spChg>
        <pc:spChg chg="add del">
          <ac:chgData name="Marco Barbone" userId="e4afca254f8b4a11" providerId="LiveId" clId="{4818E429-806A-4066-B5DE-B98B57F35E07}" dt="2021-04-13T16:32:33.940" v="2671" actId="478"/>
          <ac:spMkLst>
            <pc:docMk/>
            <pc:sldMk cId="971539911" sldId="678"/>
            <ac:spMk id="37" creationId="{181BCA10-B488-4CC1-AE28-AFA2E850EB0E}"/>
          </ac:spMkLst>
        </pc:spChg>
        <pc:spChg chg="mod">
          <ac:chgData name="Marco Barbone" userId="e4afca254f8b4a11" providerId="LiveId" clId="{4818E429-806A-4066-B5DE-B98B57F35E07}" dt="2021-04-13T16:34:42.635" v="2726" actId="207"/>
          <ac:spMkLst>
            <pc:docMk/>
            <pc:sldMk cId="971539911" sldId="678"/>
            <ac:spMk id="40" creationId="{62C30C78-3E0D-4DFF-AC79-E6129FEB872D}"/>
          </ac:spMkLst>
        </pc:spChg>
      </pc:sldChg>
      <pc:sldChg chg="new del ord">
        <pc:chgData name="Marco Barbone" userId="e4afca254f8b4a11" providerId="LiveId" clId="{4818E429-806A-4066-B5DE-B98B57F35E07}" dt="2021-04-13T17:00:17.462" v="2941" actId="47"/>
        <pc:sldMkLst>
          <pc:docMk/>
          <pc:sldMk cId="227434619" sldId="679"/>
        </pc:sldMkLst>
      </pc:sldChg>
      <pc:sldChg chg="modSp new del mod">
        <pc:chgData name="Marco Barbone" userId="e4afca254f8b4a11" providerId="LiveId" clId="{4818E429-806A-4066-B5DE-B98B57F35E07}" dt="2021-04-13T16:31:30.561" v="2644" actId="47"/>
        <pc:sldMkLst>
          <pc:docMk/>
          <pc:sldMk cId="1776348181" sldId="679"/>
        </pc:sldMkLst>
        <pc:spChg chg="mod">
          <ac:chgData name="Marco Barbone" userId="e4afca254f8b4a11" providerId="LiveId" clId="{4818E429-806A-4066-B5DE-B98B57F35E07}" dt="2021-04-13T16:31:28.100" v="2643" actId="20577"/>
          <ac:spMkLst>
            <pc:docMk/>
            <pc:sldMk cId="1776348181" sldId="679"/>
            <ac:spMk id="2" creationId="{7B9C39D3-B2B1-4982-98F2-F7F59826EE8C}"/>
          </ac:spMkLst>
        </pc:spChg>
      </pc:sldChg>
      <pc:sldChg chg="addSp delSp modSp add mod modTransition modAnim">
        <pc:chgData name="Marco Barbone" userId="e4afca254f8b4a11" providerId="LiveId" clId="{4818E429-806A-4066-B5DE-B98B57F35E07}" dt="2021-04-13T17:09:00.441" v="3028"/>
        <pc:sldMkLst>
          <pc:docMk/>
          <pc:sldMk cId="3220033151" sldId="680"/>
        </pc:sldMkLst>
        <pc:spChg chg="del mod">
          <ac:chgData name="Marco Barbone" userId="e4afca254f8b4a11" providerId="LiveId" clId="{4818E429-806A-4066-B5DE-B98B57F35E07}" dt="2021-04-13T16:54:32.175" v="2730" actId="478"/>
          <ac:spMkLst>
            <pc:docMk/>
            <pc:sldMk cId="3220033151" sldId="680"/>
            <ac:spMk id="2" creationId="{00000000-0000-0000-0000-000000000000}"/>
          </ac:spMkLst>
        </pc:spChg>
        <pc:spChg chg="mod">
          <ac:chgData name="Marco Barbone" userId="e4afca254f8b4a11" providerId="LiveId" clId="{4818E429-806A-4066-B5DE-B98B57F35E07}" dt="2021-04-13T17:01:13.073" v="2983" actId="1076"/>
          <ac:spMkLst>
            <pc:docMk/>
            <pc:sldMk cId="3220033151" sldId="680"/>
            <ac:spMk id="13" creationId="{968CF156-3E05-4977-9F35-C78A1E21364D}"/>
          </ac:spMkLst>
        </pc:spChg>
        <pc:spChg chg="mod">
          <ac:chgData name="Marco Barbone" userId="e4afca254f8b4a11" providerId="LiveId" clId="{4818E429-806A-4066-B5DE-B98B57F35E07}" dt="2021-04-13T17:03:00.640" v="3008" actId="1076"/>
          <ac:spMkLst>
            <pc:docMk/>
            <pc:sldMk cId="3220033151" sldId="680"/>
            <ac:spMk id="14" creationId="{23717C18-827D-4F60-9E09-06B003C27181}"/>
          </ac:spMkLst>
        </pc:spChg>
        <pc:spChg chg="mod">
          <ac:chgData name="Marco Barbone" userId="e4afca254f8b4a11" providerId="LiveId" clId="{4818E429-806A-4066-B5DE-B98B57F35E07}" dt="2021-04-13T16:55:06.116" v="2739" actId="1076"/>
          <ac:spMkLst>
            <pc:docMk/>
            <pc:sldMk cId="3220033151" sldId="680"/>
            <ac:spMk id="17" creationId="{BF40E2C8-DC0A-4EB4-9C4B-272F19CE0187}"/>
          </ac:spMkLst>
        </pc:spChg>
        <pc:spChg chg="mod">
          <ac:chgData name="Marco Barbone" userId="e4afca254f8b4a11" providerId="LiveId" clId="{4818E429-806A-4066-B5DE-B98B57F35E07}" dt="2021-04-13T17:02:54.860" v="3007" actId="14100"/>
          <ac:spMkLst>
            <pc:docMk/>
            <pc:sldMk cId="3220033151" sldId="680"/>
            <ac:spMk id="18" creationId="{B8C65EAC-A9D4-4160-8763-ED7056E56F2A}"/>
          </ac:spMkLst>
        </pc:spChg>
        <pc:spChg chg="add del mod">
          <ac:chgData name="Marco Barbone" userId="e4afca254f8b4a11" providerId="LiveId" clId="{4818E429-806A-4066-B5DE-B98B57F35E07}" dt="2021-04-13T16:54:42.289" v="2732"/>
          <ac:spMkLst>
            <pc:docMk/>
            <pc:sldMk cId="3220033151" sldId="680"/>
            <ac:spMk id="19" creationId="{DE51A867-17B1-433E-AFDE-A7EF2B878E05}"/>
          </ac:spMkLst>
        </pc:spChg>
        <pc:spChg chg="add mod">
          <ac:chgData name="Marco Barbone" userId="e4afca254f8b4a11" providerId="LiveId" clId="{4818E429-806A-4066-B5DE-B98B57F35E07}" dt="2021-04-13T16:55:00.130" v="2737" actId="207"/>
          <ac:spMkLst>
            <pc:docMk/>
            <pc:sldMk cId="3220033151" sldId="680"/>
            <ac:spMk id="20" creationId="{E0C96779-E9B5-44A9-986F-FCD59E8AADF7}"/>
          </ac:spMkLst>
        </pc:spChg>
        <pc:spChg chg="add mod">
          <ac:chgData name="Marco Barbone" userId="e4afca254f8b4a11" providerId="LiveId" clId="{4818E429-806A-4066-B5DE-B98B57F35E07}" dt="2021-04-13T17:07:41.979" v="3020" actId="1076"/>
          <ac:spMkLst>
            <pc:docMk/>
            <pc:sldMk cId="3220033151" sldId="680"/>
            <ac:spMk id="21" creationId="{18FBED77-462C-42C0-BE4F-F35D4656E440}"/>
          </ac:spMkLst>
        </pc:spChg>
        <pc:grpChg chg="add del mod">
          <ac:chgData name="Marco Barbone" userId="e4afca254f8b4a11" providerId="LiveId" clId="{4818E429-806A-4066-B5DE-B98B57F35E07}" dt="2021-04-13T17:03:50.952" v="3019" actId="14100"/>
          <ac:grpSpMkLst>
            <pc:docMk/>
            <pc:sldMk cId="3220033151" sldId="680"/>
            <ac:grpSpMk id="4" creationId="{00000000-0000-0000-0000-000000000000}"/>
          </ac:grpSpMkLst>
        </pc:grpChg>
        <pc:picChg chg="mod">
          <ac:chgData name="Marco Barbone" userId="e4afca254f8b4a11" providerId="LiveId" clId="{4818E429-806A-4066-B5DE-B98B57F35E07}" dt="2021-04-13T17:01:11.113" v="2982" actId="1076"/>
          <ac:picMkLst>
            <pc:docMk/>
            <pc:sldMk cId="3220033151" sldId="680"/>
            <ac:picMk id="11" creationId="{AE2717DA-9F37-4A54-973F-5E9539EC79F7}"/>
          </ac:picMkLst>
        </pc:picChg>
        <pc:cxnChg chg="mod">
          <ac:chgData name="Marco Barbone" userId="e4afca254f8b4a11" providerId="LiveId" clId="{4818E429-806A-4066-B5DE-B98B57F35E07}" dt="2021-04-13T16:55:06.116" v="2739" actId="1076"/>
          <ac:cxnSpMkLst>
            <pc:docMk/>
            <pc:sldMk cId="3220033151" sldId="680"/>
            <ac:cxnSpMk id="15" creationId="{665A1D95-BFD0-42D6-A152-A5CF9F3F8B11}"/>
          </ac:cxnSpMkLst>
        </pc:cxnChg>
        <pc:cxnChg chg="mod">
          <ac:chgData name="Marco Barbone" userId="e4afca254f8b4a11" providerId="LiveId" clId="{4818E429-806A-4066-B5DE-B98B57F35E07}" dt="2021-04-13T17:02:54.860" v="3007" actId="14100"/>
          <ac:cxnSpMkLst>
            <pc:docMk/>
            <pc:sldMk cId="3220033151" sldId="680"/>
            <ac:cxnSpMk id="16" creationId="{B4D9DCE9-5FF1-4968-ABA2-B0A649639D40}"/>
          </ac:cxnSpMkLst>
        </pc:cxnChg>
      </pc:sldChg>
      <pc:sldChg chg="addSp delSp modSp add del mod delAnim">
        <pc:chgData name="Marco Barbone" userId="e4afca254f8b4a11" providerId="LiveId" clId="{4818E429-806A-4066-B5DE-B98B57F35E07}" dt="2021-04-13T17:00:16.703" v="2940" actId="47"/>
        <pc:sldMkLst>
          <pc:docMk/>
          <pc:sldMk cId="2509164732" sldId="681"/>
        </pc:sldMkLst>
        <pc:spChg chg="del">
          <ac:chgData name="Marco Barbone" userId="e4afca254f8b4a11" providerId="LiveId" clId="{4818E429-806A-4066-B5DE-B98B57F35E07}" dt="2021-04-13T16:55:42.364" v="2749" actId="478"/>
          <ac:spMkLst>
            <pc:docMk/>
            <pc:sldMk cId="2509164732" sldId="681"/>
            <ac:spMk id="2" creationId="{653E1F28-A7B8-4BCF-8C6F-81512C15BFA7}"/>
          </ac:spMkLst>
        </pc:spChg>
        <pc:spChg chg="del">
          <ac:chgData name="Marco Barbone" userId="e4afca254f8b4a11" providerId="LiveId" clId="{4818E429-806A-4066-B5DE-B98B57F35E07}" dt="2021-04-13T16:55:38.281" v="2746" actId="478"/>
          <ac:spMkLst>
            <pc:docMk/>
            <pc:sldMk cId="2509164732" sldId="681"/>
            <ac:spMk id="3" creationId="{0189F93D-625B-456A-BC3A-A99EAE734664}"/>
          </ac:spMkLst>
        </pc:spChg>
        <pc:spChg chg="mod">
          <ac:chgData name="Marco Barbone" userId="e4afca254f8b4a11" providerId="LiveId" clId="{4818E429-806A-4066-B5DE-B98B57F35E07}" dt="2021-04-13T16:58:42.699" v="2836" actId="21"/>
          <ac:spMkLst>
            <pc:docMk/>
            <pc:sldMk cId="2509164732" sldId="681"/>
            <ac:spMk id="7" creationId="{D0AD21C8-22D8-4188-8BD6-8053224377BE}"/>
          </ac:spMkLst>
        </pc:spChg>
        <pc:spChg chg="add mod">
          <ac:chgData name="Marco Barbone" userId="e4afca254f8b4a11" providerId="LiveId" clId="{4818E429-806A-4066-B5DE-B98B57F35E07}" dt="2021-04-13T16:57:47.255" v="2833" actId="1076"/>
          <ac:spMkLst>
            <pc:docMk/>
            <pc:sldMk cId="2509164732" sldId="681"/>
            <ac:spMk id="8" creationId="{48C27BE8-CD70-42BB-A682-29D4D2AE65D8}"/>
          </ac:spMkLst>
        </pc:spChg>
        <pc:spChg chg="mod">
          <ac:chgData name="Marco Barbone" userId="e4afca254f8b4a11" providerId="LiveId" clId="{4818E429-806A-4066-B5DE-B98B57F35E07}" dt="2021-04-13T16:59:12.665" v="2839" actId="21"/>
          <ac:spMkLst>
            <pc:docMk/>
            <pc:sldMk cId="2509164732" sldId="681"/>
            <ac:spMk id="12" creationId="{CB322C33-A310-46C6-AD7C-13F23DF17257}"/>
          </ac:spMkLst>
        </pc:spChg>
        <pc:picChg chg="add del mod modCrop">
          <ac:chgData name="Marco Barbone" userId="e4afca254f8b4a11" providerId="LiveId" clId="{4818E429-806A-4066-B5DE-B98B57F35E07}" dt="2021-04-13T16:56:41.714" v="2768" actId="1076"/>
          <ac:picMkLst>
            <pc:docMk/>
            <pc:sldMk cId="2509164732" sldId="681"/>
            <ac:picMk id="11" creationId="{8738018C-6C6E-4655-A005-AD021072E279}"/>
          </ac:picMkLst>
        </pc:picChg>
      </pc:sldChg>
      <pc:sldChg chg="addSp delSp modSp new mod modClrScheme chgLayout">
        <pc:chgData name="Marco Barbone" userId="e4afca254f8b4a11" providerId="LiveId" clId="{4818E429-806A-4066-B5DE-B98B57F35E07}" dt="2021-04-13T17:11:58" v="3040" actId="255"/>
        <pc:sldMkLst>
          <pc:docMk/>
          <pc:sldMk cId="2603044560" sldId="682"/>
        </pc:sldMkLst>
        <pc:spChg chg="mod">
          <ac:chgData name="Marco Barbone" userId="e4afca254f8b4a11" providerId="LiveId" clId="{4818E429-806A-4066-B5DE-B98B57F35E07}" dt="2021-04-13T17:00:48.501" v="2976" actId="207"/>
          <ac:spMkLst>
            <pc:docMk/>
            <pc:sldMk cId="2603044560" sldId="682"/>
            <ac:spMk id="2" creationId="{C7E29B7B-014E-4CD9-A5DB-6441F534C504}"/>
          </ac:spMkLst>
        </pc:spChg>
        <pc:spChg chg="mod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3" creationId="{B968495A-5192-4ABA-A1A1-22B59AEC2715}"/>
          </ac:spMkLst>
        </pc:spChg>
        <pc:spChg chg="del">
          <ac:chgData name="Marco Barbone" userId="e4afca254f8b4a11" providerId="LiveId" clId="{4818E429-806A-4066-B5DE-B98B57F35E07}" dt="2021-04-13T16:59:50.066" v="2937"/>
          <ac:spMkLst>
            <pc:docMk/>
            <pc:sldMk cId="2603044560" sldId="682"/>
            <ac:spMk id="4" creationId="{653E4802-B52C-499B-8585-EA04198C74CA}"/>
          </ac:spMkLst>
        </pc:spChg>
        <pc:spChg chg="del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5" creationId="{A5709B4C-15A6-433C-AD3A-DFCC4D7D1927}"/>
          </ac:spMkLst>
        </pc:spChg>
        <pc:spChg chg="del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6" creationId="{E992DBBC-A363-4D75-B222-DB4C83929194}"/>
          </ac:spMkLst>
        </pc:spChg>
        <pc:spChg chg="del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7" creationId="{697AE68C-ECE5-4867-8B9D-CB60C8D49399}"/>
          </ac:spMkLst>
        </pc:spChg>
        <pc:spChg chg="mod ord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8" creationId="{DA0C45DB-A906-4E38-B368-7F7F66AB5DAC}"/>
          </ac:spMkLst>
        </pc:spChg>
        <pc:spChg chg="add mod">
          <ac:chgData name="Marco Barbone" userId="e4afca254f8b4a11" providerId="LiveId" clId="{4818E429-806A-4066-B5DE-B98B57F35E07}" dt="2021-04-13T17:11:28.641" v="3032" actId="21"/>
          <ac:spMkLst>
            <pc:docMk/>
            <pc:sldMk cId="2603044560" sldId="682"/>
            <ac:spMk id="9" creationId="{A7712F84-3263-4A50-8448-B9857E201474}"/>
          </ac:spMkLst>
        </pc:spChg>
        <pc:spChg chg="add mod">
          <ac:chgData name="Marco Barbone" userId="e4afca254f8b4a11" providerId="LiveId" clId="{4818E429-806A-4066-B5DE-B98B57F35E07}" dt="2021-04-13T17:11:58" v="3040" actId="255"/>
          <ac:spMkLst>
            <pc:docMk/>
            <pc:sldMk cId="2603044560" sldId="682"/>
            <ac:spMk id="13" creationId="{3C8F6F14-4379-499F-A181-6ED42A489406}"/>
          </ac:spMkLst>
        </pc:spChg>
        <pc:spChg chg="add mod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16" creationId="{B5889E96-D368-4A6B-B84C-6DEE6340622F}"/>
          </ac:spMkLst>
        </pc:spChg>
        <pc:picChg chg="add mod">
          <ac:chgData name="Marco Barbone" userId="e4afca254f8b4a11" providerId="LiveId" clId="{4818E429-806A-4066-B5DE-B98B57F35E07}" dt="2021-04-13T16:59:52.540" v="2939" actId="26606"/>
          <ac:picMkLst>
            <pc:docMk/>
            <pc:sldMk cId="2603044560" sldId="682"/>
            <ac:picMk id="11" creationId="{C42C1849-F9A3-43CE-9E16-AF0035DA9D13}"/>
          </ac:picMkLst>
        </pc:picChg>
      </pc:sldChg>
      <pc:sldChg chg="modSp add del mod modTransition">
        <pc:chgData name="Marco Barbone" userId="e4afca254f8b4a11" providerId="LiveId" clId="{4818E429-806A-4066-B5DE-B98B57F35E07}" dt="2021-04-14T11:10:34.965" v="3274" actId="207"/>
        <pc:sldMkLst>
          <pc:docMk/>
          <pc:sldMk cId="1214795370" sldId="683"/>
        </pc:sldMkLst>
        <pc:spChg chg="mod">
          <ac:chgData name="Marco Barbone" userId="e4afca254f8b4a11" providerId="LiveId" clId="{4818E429-806A-4066-B5DE-B98B57F35E07}" dt="2021-04-14T11:10:34.965" v="3274" actId="207"/>
          <ac:spMkLst>
            <pc:docMk/>
            <pc:sldMk cId="1214795370" sldId="683"/>
            <ac:spMk id="2" creationId="{00000000-0000-0000-0000-000000000000}"/>
          </ac:spMkLst>
        </pc:spChg>
      </pc:sldChg>
      <pc:sldChg chg="modSp add del mod modTransition">
        <pc:chgData name="Marco Barbone" userId="e4afca254f8b4a11" providerId="LiveId" clId="{4818E429-806A-4066-B5DE-B98B57F35E07}" dt="2021-04-14T11:10:37.536" v="3275" actId="207"/>
        <pc:sldMkLst>
          <pc:docMk/>
          <pc:sldMk cId="3387090849" sldId="684"/>
        </pc:sldMkLst>
        <pc:spChg chg="mod">
          <ac:chgData name="Marco Barbone" userId="e4afca254f8b4a11" providerId="LiveId" clId="{4818E429-806A-4066-B5DE-B98B57F35E07}" dt="2021-04-14T11:10:37.536" v="3275" actId="207"/>
          <ac:spMkLst>
            <pc:docMk/>
            <pc:sldMk cId="3387090849" sldId="684"/>
            <ac:spMk id="2" creationId="{00000000-0000-0000-0000-000000000000}"/>
          </ac:spMkLst>
        </pc:spChg>
      </pc:sldChg>
      <pc:sldChg chg="modSp add del mod modTransition">
        <pc:chgData name="Marco Barbone" userId="e4afca254f8b4a11" providerId="LiveId" clId="{4818E429-806A-4066-B5DE-B98B57F35E07}" dt="2021-04-14T11:10:40.327" v="3276" actId="207"/>
        <pc:sldMkLst>
          <pc:docMk/>
          <pc:sldMk cId="1422574128" sldId="685"/>
        </pc:sldMkLst>
        <pc:spChg chg="mod">
          <ac:chgData name="Marco Barbone" userId="e4afca254f8b4a11" providerId="LiveId" clId="{4818E429-806A-4066-B5DE-B98B57F35E07}" dt="2021-04-14T11:10:40.327" v="3276" actId="207"/>
          <ac:spMkLst>
            <pc:docMk/>
            <pc:sldMk cId="1422574128" sldId="685"/>
            <ac:spMk id="2" creationId="{00000000-0000-0000-0000-000000000000}"/>
          </ac:spMkLst>
        </pc:spChg>
      </pc:sldChg>
      <pc:sldChg chg="modSp add mod modTransition">
        <pc:chgData name="Marco Barbone" userId="e4afca254f8b4a11" providerId="LiveId" clId="{4818E429-806A-4066-B5DE-B98B57F35E07}" dt="2021-04-14T11:15:58.837" v="3393" actId="1076"/>
        <pc:sldMkLst>
          <pc:docMk/>
          <pc:sldMk cId="279745927" sldId="686"/>
        </pc:sldMkLst>
        <pc:spChg chg="mod">
          <ac:chgData name="Marco Barbone" userId="e4afca254f8b4a11" providerId="LiveId" clId="{4818E429-806A-4066-B5DE-B98B57F35E07}" dt="2021-04-14T11:15:58.837" v="3393" actId="1076"/>
          <ac:spMkLst>
            <pc:docMk/>
            <pc:sldMk cId="279745927" sldId="686"/>
            <ac:spMk id="2" creationId="{00000000-0000-0000-0000-000000000000}"/>
          </ac:spMkLst>
        </pc:spChg>
        <pc:spChg chg="mod">
          <ac:chgData name="Marco Barbone" userId="e4afca254f8b4a11" providerId="LiveId" clId="{4818E429-806A-4066-B5DE-B98B57F35E07}" dt="2021-04-14T11:15:41.529" v="3390" actId="1076"/>
          <ac:spMkLst>
            <pc:docMk/>
            <pc:sldMk cId="279745927" sldId="686"/>
            <ac:spMk id="23" creationId="{CCFCE06B-752B-45E8-B33A-CB867877268A}"/>
          </ac:spMkLst>
        </pc:spChg>
        <pc:picChg chg="mod">
          <ac:chgData name="Marco Barbone" userId="e4afca254f8b4a11" providerId="LiveId" clId="{4818E429-806A-4066-B5DE-B98B57F35E07}" dt="2021-04-14T11:15:43.531" v="3391" actId="1076"/>
          <ac:picMkLst>
            <pc:docMk/>
            <pc:sldMk cId="279745927" sldId="686"/>
            <ac:picMk id="22" creationId="{F61DB433-A5C4-4032-A9E3-1DA4DA0C4988}"/>
          </ac:picMkLst>
        </pc:picChg>
      </pc:sldChg>
      <pc:sldChg chg="add del modTransition">
        <pc:chgData name="Marco Barbone" userId="e4afca254f8b4a11" providerId="LiveId" clId="{4818E429-806A-4066-B5DE-B98B57F35E07}" dt="2021-04-14T11:15:14.806" v="3384" actId="2696"/>
        <pc:sldMkLst>
          <pc:docMk/>
          <pc:sldMk cId="2257819075" sldId="686"/>
        </pc:sldMkLst>
      </pc:sldChg>
      <pc:sldChg chg="addSp delSp modSp new mod">
        <pc:chgData name="Marco Barbone" userId="e4afca254f8b4a11" providerId="LiveId" clId="{4818E429-806A-4066-B5DE-B98B57F35E07}" dt="2021-04-14T11:00:46.354" v="3205" actId="1076"/>
        <pc:sldMkLst>
          <pc:docMk/>
          <pc:sldMk cId="1451231027" sldId="687"/>
        </pc:sldMkLst>
        <pc:spChg chg="mod">
          <ac:chgData name="Marco Barbone" userId="e4afca254f8b4a11" providerId="LiveId" clId="{4818E429-806A-4066-B5DE-B98B57F35E07}" dt="2021-04-14T10:58:57.590" v="3193" actId="20577"/>
          <ac:spMkLst>
            <pc:docMk/>
            <pc:sldMk cId="1451231027" sldId="687"/>
            <ac:spMk id="2" creationId="{2EE77A73-EAFF-40CE-9916-F96C970BA27A}"/>
          </ac:spMkLst>
        </pc:spChg>
        <pc:spChg chg="del">
          <ac:chgData name="Marco Barbone" userId="e4afca254f8b4a11" providerId="LiveId" clId="{4818E429-806A-4066-B5DE-B98B57F35E07}" dt="2021-04-14T10:59:32.607" v="3194" actId="478"/>
          <ac:spMkLst>
            <pc:docMk/>
            <pc:sldMk cId="1451231027" sldId="687"/>
            <ac:spMk id="3" creationId="{35D6D576-1A39-45E2-BA63-CF7C200AD508}"/>
          </ac:spMkLst>
        </pc:spChg>
        <pc:picChg chg="add mod modCrop">
          <ac:chgData name="Marco Barbone" userId="e4afca254f8b4a11" providerId="LiveId" clId="{4818E429-806A-4066-B5DE-B98B57F35E07}" dt="2021-04-14T11:00:46.354" v="3205" actId="1076"/>
          <ac:picMkLst>
            <pc:docMk/>
            <pc:sldMk cId="1451231027" sldId="687"/>
            <ac:picMk id="9" creationId="{E7B14A97-179B-46F7-A297-8A28E740849E}"/>
          </ac:picMkLst>
        </pc:picChg>
      </pc:sldChg>
      <pc:sldChg chg="addSp delSp modSp new mod modAnim">
        <pc:chgData name="Marco Barbone" userId="e4afca254f8b4a11" providerId="LiveId" clId="{4818E429-806A-4066-B5DE-B98B57F35E07}" dt="2021-04-14T11:03:15.434" v="3250"/>
        <pc:sldMkLst>
          <pc:docMk/>
          <pc:sldMk cId="2427560164" sldId="688"/>
        </pc:sldMkLst>
        <pc:spChg chg="mod">
          <ac:chgData name="Marco Barbone" userId="e4afca254f8b4a11" providerId="LiveId" clId="{4818E429-806A-4066-B5DE-B98B57F35E07}" dt="2021-04-14T11:02:01.349" v="3230"/>
          <ac:spMkLst>
            <pc:docMk/>
            <pc:sldMk cId="2427560164" sldId="688"/>
            <ac:spMk id="2" creationId="{0094FDA0-FCD0-4B8C-9C81-235206A54093}"/>
          </ac:spMkLst>
        </pc:spChg>
        <pc:spChg chg="del">
          <ac:chgData name="Marco Barbone" userId="e4afca254f8b4a11" providerId="LiveId" clId="{4818E429-806A-4066-B5DE-B98B57F35E07}" dt="2021-04-14T11:01:07.955" v="3207" actId="22"/>
          <ac:spMkLst>
            <pc:docMk/>
            <pc:sldMk cId="2427560164" sldId="688"/>
            <ac:spMk id="3" creationId="{A15CD4F1-C262-4446-ADB1-02DBE331C5B8}"/>
          </ac:spMkLst>
        </pc:spChg>
        <pc:graphicFrameChg chg="add mod modGraphic">
          <ac:chgData name="Marco Barbone" userId="e4afca254f8b4a11" providerId="LiveId" clId="{4818E429-806A-4066-B5DE-B98B57F35E07}" dt="2021-04-14T11:03:09.336" v="3249" actId="1076"/>
          <ac:graphicFrameMkLst>
            <pc:docMk/>
            <pc:sldMk cId="2427560164" sldId="688"/>
            <ac:graphicFrameMk id="10" creationId="{1BA71A35-CDDC-4D22-A608-3672E1C39681}"/>
          </ac:graphicFrameMkLst>
        </pc:graphicFrameChg>
        <pc:picChg chg="add mod ord">
          <ac:chgData name="Marco Barbone" userId="e4afca254f8b4a11" providerId="LiveId" clId="{4818E429-806A-4066-B5DE-B98B57F35E07}" dt="2021-04-14T11:01:10.082" v="3208" actId="1076"/>
          <ac:picMkLst>
            <pc:docMk/>
            <pc:sldMk cId="2427560164" sldId="688"/>
            <ac:picMk id="9" creationId="{A9892324-2807-4BD2-918B-0591BE6F8DB2}"/>
          </ac:picMkLst>
        </pc:picChg>
      </pc:sldChg>
      <pc:sldChg chg="addSp delSp modSp new mod">
        <pc:chgData name="Marco Barbone" userId="e4afca254f8b4a11" providerId="LiveId" clId="{4818E429-806A-4066-B5DE-B98B57F35E07}" dt="2021-04-14T11:06:30.460" v="3260" actId="1076"/>
        <pc:sldMkLst>
          <pc:docMk/>
          <pc:sldMk cId="3428741493" sldId="689"/>
        </pc:sldMkLst>
        <pc:spChg chg="del">
          <ac:chgData name="Marco Barbone" userId="e4afca254f8b4a11" providerId="LiveId" clId="{4818E429-806A-4066-B5DE-B98B57F35E07}" dt="2021-04-14T11:06:27.009" v="3259" actId="478"/>
          <ac:spMkLst>
            <pc:docMk/>
            <pc:sldMk cId="3428741493" sldId="689"/>
            <ac:spMk id="2" creationId="{E9122EA2-14C1-441B-9B3D-56535A232610}"/>
          </ac:spMkLst>
        </pc:spChg>
        <pc:spChg chg="del">
          <ac:chgData name="Marco Barbone" userId="e4afca254f8b4a11" providerId="LiveId" clId="{4818E429-806A-4066-B5DE-B98B57F35E07}" dt="2021-04-14T11:06:14.027" v="3256" actId="22"/>
          <ac:spMkLst>
            <pc:docMk/>
            <pc:sldMk cId="3428741493" sldId="689"/>
            <ac:spMk id="3" creationId="{3056E66F-FE90-4756-BD48-D7C40927712F}"/>
          </ac:spMkLst>
        </pc:spChg>
        <pc:spChg chg="add mod">
          <ac:chgData name="Marco Barbone" userId="e4afca254f8b4a11" providerId="LiveId" clId="{4818E429-806A-4066-B5DE-B98B57F35E07}" dt="2021-04-14T11:06:30.460" v="3260" actId="1076"/>
          <ac:spMkLst>
            <pc:docMk/>
            <pc:sldMk cId="3428741493" sldId="689"/>
            <ac:spMk id="10" creationId="{E6124042-F7F4-493E-8AF9-D67779A76C83}"/>
          </ac:spMkLst>
        </pc:spChg>
        <pc:picChg chg="add mod ord">
          <ac:chgData name="Marco Barbone" userId="e4afca254f8b4a11" providerId="LiveId" clId="{4818E429-806A-4066-B5DE-B98B57F35E07}" dt="2021-04-14T11:06:16.259" v="3257" actId="1076"/>
          <ac:picMkLst>
            <pc:docMk/>
            <pc:sldMk cId="3428741493" sldId="689"/>
            <ac:picMk id="9" creationId="{0917C95A-6EFB-462A-9229-15EEF3C8326C}"/>
          </ac:picMkLst>
        </pc:picChg>
      </pc:sldChg>
      <pc:sldChg chg="add">
        <pc:chgData name="Marco Barbone" userId="e4afca254f8b4a11" providerId="LiveId" clId="{4818E429-806A-4066-B5DE-B98B57F35E07}" dt="2021-04-14T11:08:34.159" v="3261"/>
        <pc:sldMkLst>
          <pc:docMk/>
          <pc:sldMk cId="3653761977" sldId="690"/>
        </pc:sldMkLst>
      </pc:sldChg>
      <pc:sldChg chg="modSp add del mod">
        <pc:chgData name="Marco Barbone" userId="e4afca254f8b4a11" providerId="LiveId" clId="{4818E429-806A-4066-B5DE-B98B57F35E07}" dt="2021-04-14T11:10:21.766" v="3273"/>
        <pc:sldMkLst>
          <pc:docMk/>
          <pc:sldMk cId="2443749406" sldId="691"/>
        </pc:sldMkLst>
        <pc:spChg chg="mod">
          <ac:chgData name="Marco Barbone" userId="e4afca254f8b4a11" providerId="LiveId" clId="{4818E429-806A-4066-B5DE-B98B57F35E07}" dt="2021-04-14T11:10:19.934" v="3272"/>
          <ac:spMkLst>
            <pc:docMk/>
            <pc:sldMk cId="2443749406" sldId="691"/>
            <ac:spMk id="6" creationId="{CF555DC6-A727-4C02-B991-5B3B671302FA}"/>
          </ac:spMkLst>
        </pc:spChg>
      </pc:sldChg>
      <pc:sldChg chg="modSp add del mod">
        <pc:chgData name="Marco Barbone" userId="e4afca254f8b4a11" providerId="LiveId" clId="{4818E429-806A-4066-B5DE-B98B57F35E07}" dt="2021-04-14T11:10:21.766" v="3273"/>
        <pc:sldMkLst>
          <pc:docMk/>
          <pc:sldMk cId="3561045099" sldId="692"/>
        </pc:sldMkLst>
        <pc:spChg chg="mod">
          <ac:chgData name="Marco Barbone" userId="e4afca254f8b4a11" providerId="LiveId" clId="{4818E429-806A-4066-B5DE-B98B57F35E07}" dt="2021-04-14T11:10:19.934" v="3272"/>
          <ac:spMkLst>
            <pc:docMk/>
            <pc:sldMk cId="3561045099" sldId="692"/>
            <ac:spMk id="6" creationId="{CB05270A-17B1-48CC-90C0-9B0349854DA4}"/>
          </ac:spMkLst>
        </pc:spChg>
      </pc:sldChg>
      <pc:sldChg chg="modSp add del mod">
        <pc:chgData name="Marco Barbone" userId="e4afca254f8b4a11" providerId="LiveId" clId="{4818E429-806A-4066-B5DE-B98B57F35E07}" dt="2021-04-14T11:10:21.766" v="3273"/>
        <pc:sldMkLst>
          <pc:docMk/>
          <pc:sldMk cId="1930458279" sldId="693"/>
        </pc:sldMkLst>
        <pc:spChg chg="mod">
          <ac:chgData name="Marco Barbone" userId="e4afca254f8b4a11" providerId="LiveId" clId="{4818E429-806A-4066-B5DE-B98B57F35E07}" dt="2021-04-14T11:10:19.934" v="3272"/>
          <ac:spMkLst>
            <pc:docMk/>
            <pc:sldMk cId="1930458279" sldId="693"/>
            <ac:spMk id="6" creationId="{CB05270A-17B1-48CC-90C0-9B0349854DA4}"/>
          </ac:spMkLst>
        </pc:spChg>
      </pc:sldChg>
      <pc:sldChg chg="modSp new mod">
        <pc:chgData name="Marco Barbone" userId="e4afca254f8b4a11" providerId="LiveId" clId="{4818E429-806A-4066-B5DE-B98B57F35E07}" dt="2021-04-14T11:15:08.316" v="3383" actId="20577"/>
        <pc:sldMkLst>
          <pc:docMk/>
          <pc:sldMk cId="323666405" sldId="694"/>
        </pc:sldMkLst>
        <pc:spChg chg="mod">
          <ac:chgData name="Marco Barbone" userId="e4afca254f8b4a11" providerId="LiveId" clId="{4818E429-806A-4066-B5DE-B98B57F35E07}" dt="2021-04-14T11:15:08.316" v="3383" actId="20577"/>
          <ac:spMkLst>
            <pc:docMk/>
            <pc:sldMk cId="323666405" sldId="694"/>
            <ac:spMk id="3" creationId="{E2B62A66-161B-41A5-AC2C-AE54EB961FC9}"/>
          </ac:spMkLst>
        </pc:spChg>
      </pc:sldChg>
      <pc:sldChg chg="new del">
        <pc:chgData name="Marco Barbone" userId="e4afca254f8b4a11" providerId="LiveId" clId="{4818E429-806A-4066-B5DE-B98B57F35E07}" dt="2021-04-14T11:14:52.181" v="3352" actId="47"/>
        <pc:sldMkLst>
          <pc:docMk/>
          <pc:sldMk cId="1849863798" sldId="694"/>
        </pc:sldMkLst>
      </pc:sldChg>
      <pc:sldChg chg="modSp new mod">
        <pc:chgData name="Marco Barbone" userId="e4afca254f8b4a11" providerId="LiveId" clId="{4818E429-806A-4066-B5DE-B98B57F35E07}" dt="2021-04-14T12:57:46.090" v="3810" actId="6549"/>
        <pc:sldMkLst>
          <pc:docMk/>
          <pc:sldMk cId="2379904336" sldId="695"/>
        </pc:sldMkLst>
        <pc:spChg chg="mod">
          <ac:chgData name="Marco Barbone" userId="e4afca254f8b4a11" providerId="LiveId" clId="{4818E429-806A-4066-B5DE-B98B57F35E07}" dt="2021-04-14T11:16:36.902" v="3401" actId="20577"/>
          <ac:spMkLst>
            <pc:docMk/>
            <pc:sldMk cId="2379904336" sldId="695"/>
            <ac:spMk id="2" creationId="{C39CE01A-010A-494D-8524-1E66E13DF001}"/>
          </ac:spMkLst>
        </pc:spChg>
        <pc:spChg chg="mod">
          <ac:chgData name="Marco Barbone" userId="e4afca254f8b4a11" providerId="LiveId" clId="{4818E429-806A-4066-B5DE-B98B57F35E07}" dt="2021-04-14T12:57:46.090" v="3810" actId="6549"/>
          <ac:spMkLst>
            <pc:docMk/>
            <pc:sldMk cId="2379904336" sldId="695"/>
            <ac:spMk id="3" creationId="{6C454B8E-C4A5-4B80-8F0C-F5B1E675D29E}"/>
          </ac:spMkLst>
        </pc:spChg>
      </pc:sldChg>
    </pc:docChg>
  </pc:docChgLst>
  <pc:docChgLst>
    <pc:chgData name="Marco Barbone" userId="e4afca254f8b4a11" providerId="LiveId" clId="{CBF16A5F-090A-4966-81AE-9A5D38668CBC}"/>
    <pc:docChg chg="undo custSel addSld delSld modSld sldOrd modMainMaster">
      <pc:chgData name="Marco Barbone" userId="e4afca254f8b4a11" providerId="LiveId" clId="{CBF16A5F-090A-4966-81AE-9A5D38668CBC}" dt="2021-04-12T16:59:12.177" v="5561"/>
      <pc:docMkLst>
        <pc:docMk/>
      </pc:docMkLst>
      <pc:sldChg chg="modSp mod">
        <pc:chgData name="Marco Barbone" userId="e4afca254f8b4a11" providerId="LiveId" clId="{CBF16A5F-090A-4966-81AE-9A5D38668CBC}" dt="2021-04-08T11:29:43.282" v="137" actId="20577"/>
        <pc:sldMkLst>
          <pc:docMk/>
          <pc:sldMk cId="4058368317" sldId="256"/>
        </pc:sldMkLst>
        <pc:spChg chg="mod">
          <ac:chgData name="Marco Barbone" userId="e4afca254f8b4a11" providerId="LiveId" clId="{CBF16A5F-090A-4966-81AE-9A5D38668CBC}" dt="2021-04-08T11:28:12.228" v="77" actId="20577"/>
          <ac:spMkLst>
            <pc:docMk/>
            <pc:sldMk cId="4058368317" sldId="256"/>
            <ac:spMk id="2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8:08.724" v="67" actId="20577"/>
          <ac:spMkLst>
            <pc:docMk/>
            <pc:sldMk cId="4058368317" sldId="256"/>
            <ac:spMk id="3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9:21.412" v="126" actId="20577"/>
          <ac:spMkLst>
            <pc:docMk/>
            <pc:sldMk cId="4058368317" sldId="256"/>
            <ac:spMk id="4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9:34.096" v="127"/>
          <ac:spMkLst>
            <pc:docMk/>
            <pc:sldMk cId="4058368317" sldId="256"/>
            <ac:spMk id="5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9:43.282" v="137" actId="20577"/>
          <ac:spMkLst>
            <pc:docMk/>
            <pc:sldMk cId="4058368317" sldId="256"/>
            <ac:spMk id="6" creationId="{00000000-0000-0000-0000-000000000000}"/>
          </ac:spMkLst>
        </pc:spChg>
      </pc:sldChg>
      <pc:sldChg chg="addSp delSp modSp new mod">
        <pc:chgData name="Marco Barbone" userId="e4afca254f8b4a11" providerId="LiveId" clId="{CBF16A5F-090A-4966-81AE-9A5D38668CBC}" dt="2021-04-08T11:55:00.496" v="335" actId="20578"/>
        <pc:sldMkLst>
          <pc:docMk/>
          <pc:sldMk cId="688696197" sldId="257"/>
        </pc:sldMkLst>
        <pc:spChg chg="mod">
          <ac:chgData name="Marco Barbone" userId="e4afca254f8b4a11" providerId="LiveId" clId="{CBF16A5F-090A-4966-81AE-9A5D38668CBC}" dt="2021-04-08T11:47:23.638" v="267" actId="20577"/>
          <ac:spMkLst>
            <pc:docMk/>
            <pc:sldMk cId="688696197" sldId="257"/>
            <ac:spMk id="2" creationId="{5139B9FD-F035-4F22-BD8B-2710F040FBD9}"/>
          </ac:spMkLst>
        </pc:spChg>
        <pc:spChg chg="del">
          <ac:chgData name="Marco Barbone" userId="e4afca254f8b4a11" providerId="LiveId" clId="{CBF16A5F-090A-4966-81AE-9A5D38668CBC}" dt="2021-04-08T11:41:13.077" v="221"/>
          <ac:spMkLst>
            <pc:docMk/>
            <pc:sldMk cId="688696197" sldId="257"/>
            <ac:spMk id="3" creationId="{C02F6FA4-C5E0-4B9B-9ACD-4D570413A19E}"/>
          </ac:spMkLst>
        </pc:spChg>
        <pc:spChg chg="mod">
          <ac:chgData name="Marco Barbone" userId="e4afca254f8b4a11" providerId="LiveId" clId="{CBF16A5F-090A-4966-81AE-9A5D38668CBC}" dt="2021-04-08T11:51:56.010" v="333" actId="20577"/>
          <ac:spMkLst>
            <pc:docMk/>
            <pc:sldMk cId="688696197" sldId="257"/>
            <ac:spMk id="7" creationId="{F346E774-E2D5-472D-99B5-B919915A3791}"/>
          </ac:spMkLst>
        </pc:spChg>
        <pc:spChg chg="add del mod">
          <ac:chgData name="Marco Barbone" userId="e4afca254f8b4a11" providerId="LiveId" clId="{CBF16A5F-090A-4966-81AE-9A5D38668CBC}" dt="2021-04-08T11:47:52.656" v="271" actId="22"/>
          <ac:spMkLst>
            <pc:docMk/>
            <pc:sldMk cId="688696197" sldId="257"/>
            <ac:spMk id="13" creationId="{F4B60BC6-2D7E-4EB9-A3AF-A0FCA5CB0A55}"/>
          </ac:spMkLst>
        </pc:spChg>
        <pc:spChg chg="add mod">
          <ac:chgData name="Marco Barbone" userId="e4afca254f8b4a11" providerId="LiveId" clId="{CBF16A5F-090A-4966-81AE-9A5D38668CBC}" dt="2021-04-08T11:55:00.496" v="335" actId="20578"/>
          <ac:spMkLst>
            <pc:docMk/>
            <pc:sldMk cId="688696197" sldId="257"/>
            <ac:spMk id="15" creationId="{8E330D51-0BE5-4F8E-B64C-3BCF99FD1F46}"/>
          </ac:spMkLst>
        </pc:spChg>
        <pc:picChg chg="add mod">
          <ac:chgData name="Marco Barbone" userId="e4afca254f8b4a11" providerId="LiveId" clId="{CBF16A5F-090A-4966-81AE-9A5D38668CBC}" dt="2021-04-08T11:48:42.828" v="288" actId="14100"/>
          <ac:picMkLst>
            <pc:docMk/>
            <pc:sldMk cId="688696197" sldId="257"/>
            <ac:picMk id="1026" creationId="{1563C47C-8758-4C4A-A309-2D7684ADF838}"/>
          </ac:picMkLst>
        </pc:picChg>
        <pc:picChg chg="add del">
          <ac:chgData name="Marco Barbone" userId="e4afca254f8b4a11" providerId="LiveId" clId="{CBF16A5F-090A-4966-81AE-9A5D38668CBC}" dt="2021-04-08T11:41:16.887" v="224"/>
          <ac:picMkLst>
            <pc:docMk/>
            <pc:sldMk cId="688696197" sldId="257"/>
            <ac:picMk id="1028" creationId="{0285FF0E-3B71-4751-8D17-A185231A98D5}"/>
          </ac:picMkLst>
        </pc:picChg>
        <pc:picChg chg="add del mod">
          <ac:chgData name="Marco Barbone" userId="e4afca254f8b4a11" providerId="LiveId" clId="{CBF16A5F-090A-4966-81AE-9A5D38668CBC}" dt="2021-04-08T11:44:18.030" v="232"/>
          <ac:picMkLst>
            <pc:docMk/>
            <pc:sldMk cId="688696197" sldId="257"/>
            <ac:picMk id="1030" creationId="{17809CE3-1CEC-4ED6-AB33-4B8323830281}"/>
          </ac:picMkLst>
        </pc:picChg>
        <pc:picChg chg="add mod">
          <ac:chgData name="Marco Barbone" userId="e4afca254f8b4a11" providerId="LiveId" clId="{CBF16A5F-090A-4966-81AE-9A5D38668CBC}" dt="2021-04-08T11:48:10.924" v="277" actId="1076"/>
          <ac:picMkLst>
            <pc:docMk/>
            <pc:sldMk cId="688696197" sldId="257"/>
            <ac:picMk id="1032" creationId="{3A0DAAA6-CA4A-4F0C-853E-2F95C432083F}"/>
          </ac:picMkLst>
        </pc:picChg>
      </pc:sldChg>
      <pc:sldChg chg="del">
        <pc:chgData name="Marco Barbone" userId="e4afca254f8b4a11" providerId="LiveId" clId="{CBF16A5F-090A-4966-81AE-9A5D38668CBC}" dt="2021-04-08T11:29:52.937" v="138" actId="47"/>
        <pc:sldMkLst>
          <pc:docMk/>
          <pc:sldMk cId="2579516049" sldId="257"/>
        </pc:sldMkLst>
      </pc:sldChg>
      <pc:sldChg chg="new del">
        <pc:chgData name="Marco Barbone" userId="e4afca254f8b4a11" providerId="LiveId" clId="{CBF16A5F-090A-4966-81AE-9A5D38668CBC}" dt="2021-04-08T11:40:50.077" v="191" actId="47"/>
        <pc:sldMkLst>
          <pc:docMk/>
          <pc:sldMk cId="3933245931" sldId="257"/>
        </pc:sldMkLst>
      </pc:sldChg>
      <pc:sldChg chg="del">
        <pc:chgData name="Marco Barbone" userId="e4afca254f8b4a11" providerId="LiveId" clId="{CBF16A5F-090A-4966-81AE-9A5D38668CBC}" dt="2021-04-08T11:35:59.486" v="143" actId="47"/>
        <pc:sldMkLst>
          <pc:docMk/>
          <pc:sldMk cId="1288423565" sldId="258"/>
        </pc:sldMkLst>
      </pc:sldChg>
      <pc:sldChg chg="add del">
        <pc:chgData name="Marco Barbone" userId="e4afca254f8b4a11" providerId="LiveId" clId="{CBF16A5F-090A-4966-81AE-9A5D38668CBC}" dt="2021-04-08T11:40:50.241" v="192" actId="47"/>
        <pc:sldMkLst>
          <pc:docMk/>
          <pc:sldMk cId="1485461167" sldId="258"/>
        </pc:sldMkLst>
      </pc:sldChg>
      <pc:sldChg chg="addSp delSp modSp new mod ord addCm delCm">
        <pc:chgData name="Marco Barbone" userId="e4afca254f8b4a11" providerId="LiveId" clId="{CBF16A5F-090A-4966-81AE-9A5D38668CBC}" dt="2021-04-08T15:05:57.713" v="1001"/>
        <pc:sldMkLst>
          <pc:docMk/>
          <pc:sldMk cId="3801078703" sldId="258"/>
        </pc:sldMkLst>
        <pc:spChg chg="del">
          <ac:chgData name="Marco Barbone" userId="e4afca254f8b4a11" providerId="LiveId" clId="{CBF16A5F-090A-4966-81AE-9A5D38668CBC}" dt="2021-04-08T13:52:26.664" v="508" actId="478"/>
          <ac:spMkLst>
            <pc:docMk/>
            <pc:sldMk cId="3801078703" sldId="258"/>
            <ac:spMk id="2" creationId="{67E84083-24CD-47C7-A1F0-4BD14B8B0672}"/>
          </ac:spMkLst>
        </pc:spChg>
        <pc:spChg chg="del mod">
          <ac:chgData name="Marco Barbone" userId="e4afca254f8b4a11" providerId="LiveId" clId="{CBF16A5F-090A-4966-81AE-9A5D38668CBC}" dt="2021-04-08T13:49:50.478" v="459" actId="478"/>
          <ac:spMkLst>
            <pc:docMk/>
            <pc:sldMk cId="3801078703" sldId="258"/>
            <ac:spMk id="3" creationId="{A8B4B841-1E9E-4447-8BE7-E93B82A9E7EF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8" creationId="{B5F7EF73-936C-0648-85F0-78E2D46A6070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9" creationId="{D7C48B52-924C-B74E-8DCF-FC557C71D770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10" creationId="{0190A4BD-CCF7-CA47-851F-FF8C369AE723}"/>
          </ac:spMkLst>
        </pc:spChg>
        <pc:spChg chg="add del mod">
          <ac:chgData name="Marco Barbone" userId="e4afca254f8b4a11" providerId="LiveId" clId="{CBF16A5F-090A-4966-81AE-9A5D38668CBC}" dt="2021-04-08T12:06:42.172" v="374" actId="478"/>
          <ac:spMkLst>
            <pc:docMk/>
            <pc:sldMk cId="3801078703" sldId="258"/>
            <ac:spMk id="11" creationId="{1C5A1791-9738-7849-ACF5-BC43CFFBCA34}"/>
          </ac:spMkLst>
        </pc:spChg>
        <pc:spChg chg="add del mod">
          <ac:chgData name="Marco Barbone" userId="e4afca254f8b4a11" providerId="LiveId" clId="{CBF16A5F-090A-4966-81AE-9A5D38668CBC}" dt="2021-04-08T12:06:42.959" v="375" actId="478"/>
          <ac:spMkLst>
            <pc:docMk/>
            <pc:sldMk cId="3801078703" sldId="258"/>
            <ac:spMk id="12" creationId="{EF42BDAE-B351-3940-A300-213724752286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13" creationId="{A0A24B71-D86F-2446-BD68-48E39564E7A4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14" creationId="{5C585F43-5FF6-1146-B728-70FC5A1751B2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5" creationId="{00C82FB1-A0F9-4F3B-83D6-C8AC11CE1480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6" creationId="{6A086674-EA24-4B42-877D-7F7AFFA66E8A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7" creationId="{4111FDBF-643A-482E-AFA8-C3CA282BBFC0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8" creationId="{E07C0564-A1B9-44BC-B625-5CA5B37EE996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9" creationId="{4F202F1A-CE80-4EEC-86B1-A2DE5C972988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20" creationId="{CFCE1B05-585A-4901-8E57-621F643C0C8E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21" creationId="{15813CAF-F4AC-4C3B-8ACB-5019CC74D41D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22" creationId="{410C85B2-63D7-45D2-A245-61165209B5DF}"/>
          </ac:spMkLst>
        </pc:spChg>
        <pc:spChg chg="add del mod">
          <ac:chgData name="Marco Barbone" userId="e4afca254f8b4a11" providerId="LiveId" clId="{CBF16A5F-090A-4966-81AE-9A5D38668CBC}" dt="2021-04-08T13:48:21.231" v="432" actId="478"/>
          <ac:spMkLst>
            <pc:docMk/>
            <pc:sldMk cId="3801078703" sldId="258"/>
            <ac:spMk id="23" creationId="{5B2C0FEC-EE47-4B2C-AE0F-81DC372F93BE}"/>
          </ac:spMkLst>
        </pc:spChg>
        <pc:spChg chg="add mod">
          <ac:chgData name="Marco Barbone" userId="e4afca254f8b4a11" providerId="LiveId" clId="{CBF16A5F-090A-4966-81AE-9A5D38668CBC}" dt="2021-04-08T13:49:34.007" v="447" actId="1076"/>
          <ac:spMkLst>
            <pc:docMk/>
            <pc:sldMk cId="3801078703" sldId="258"/>
            <ac:spMk id="24" creationId="{F258F1D0-4496-4196-AB5C-BA9980EC0E9D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25" creationId="{25AF9574-0AA9-4A3C-A41B-147BF55E035D}"/>
          </ac:spMkLst>
        </pc:spChg>
        <pc:spChg chg="add mod">
          <ac:chgData name="Marco Barbone" userId="e4afca254f8b4a11" providerId="LiveId" clId="{CBF16A5F-090A-4966-81AE-9A5D38668CBC}" dt="2021-04-08T13:49:39.689" v="458" actId="20577"/>
          <ac:spMkLst>
            <pc:docMk/>
            <pc:sldMk cId="3801078703" sldId="258"/>
            <ac:spMk id="26" creationId="{AFAF0D70-97E9-491E-B907-E2FF56EB8363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27" creationId="{E108A98E-BFDA-4A54-8B93-E538CA7EE866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28" creationId="{F2545F68-9FC2-46D3-86F2-1FE105F035B9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29" creationId="{3145103D-6CA8-4875-A4F1-33B24DF0E6AC}"/>
          </ac:spMkLst>
        </pc:spChg>
        <pc:spChg chg="add mod">
          <ac:chgData name="Marco Barbone" userId="e4afca254f8b4a11" providerId="LiveId" clId="{CBF16A5F-090A-4966-81AE-9A5D38668CBC}" dt="2021-04-08T13:50:13.127" v="465" actId="1076"/>
          <ac:spMkLst>
            <pc:docMk/>
            <pc:sldMk cId="3801078703" sldId="258"/>
            <ac:spMk id="30" creationId="{E28CE64B-770B-4E9F-992E-7174013F0E2D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31" creationId="{6A37D1E7-9C6D-40CB-BE5E-897906128EB1}"/>
          </ac:spMkLst>
        </pc:spChg>
        <pc:spChg chg="add del mod">
          <ac:chgData name="Marco Barbone" userId="e4afca254f8b4a11" providerId="LiveId" clId="{CBF16A5F-090A-4966-81AE-9A5D38668CBC}" dt="2021-04-08T13:49:58.860" v="462" actId="478"/>
          <ac:spMkLst>
            <pc:docMk/>
            <pc:sldMk cId="3801078703" sldId="258"/>
            <ac:spMk id="32" creationId="{432CDF5B-08FA-4E70-8DB8-478FF7649A39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3" creationId="{E4407E91-4F9D-45D8-99FC-B7FAE784D235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4" creationId="{67EBBB5F-B63D-4D31-9C64-475C0BA408AE}"/>
          </ac:spMkLst>
        </pc:spChg>
        <pc:spChg chg="add del mod">
          <ac:chgData name="Marco Barbone" userId="e4afca254f8b4a11" providerId="LiveId" clId="{CBF16A5F-090A-4966-81AE-9A5D38668CBC}" dt="2021-04-08T13:50:26.738" v="469" actId="478"/>
          <ac:spMkLst>
            <pc:docMk/>
            <pc:sldMk cId="3801078703" sldId="258"/>
            <ac:spMk id="35" creationId="{0CF5B8C3-3ED8-493C-86D9-71D087C1AEC8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6" creationId="{46C58064-D281-40ED-920D-656C9FA7BE74}"/>
          </ac:spMkLst>
        </pc:spChg>
        <pc:spChg chg="add del mod">
          <ac:chgData name="Marco Barbone" userId="e4afca254f8b4a11" providerId="LiveId" clId="{CBF16A5F-090A-4966-81AE-9A5D38668CBC}" dt="2021-04-08T13:50:25.411" v="468" actId="478"/>
          <ac:spMkLst>
            <pc:docMk/>
            <pc:sldMk cId="3801078703" sldId="258"/>
            <ac:spMk id="37" creationId="{1F9A9BB5-474B-413B-8848-C00CC990B127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8" creationId="{5A1594C7-DEDE-4E6B-A6B1-286E1295876E}"/>
          </ac:spMkLst>
        </pc:spChg>
        <pc:spChg chg="add mod">
          <ac:chgData name="Marco Barbone" userId="e4afca254f8b4a11" providerId="LiveId" clId="{CBF16A5F-090A-4966-81AE-9A5D38668CBC}" dt="2021-04-08T13:54:34.791" v="653" actId="1076"/>
          <ac:spMkLst>
            <pc:docMk/>
            <pc:sldMk cId="3801078703" sldId="258"/>
            <ac:spMk id="39" creationId="{8856DC9F-36FD-41DD-8368-A8E8D6E6F7FE}"/>
          </ac:spMkLst>
        </pc:spChg>
        <pc:spChg chg="add mod">
          <ac:chgData name="Marco Barbone" userId="e4afca254f8b4a11" providerId="LiveId" clId="{CBF16A5F-090A-4966-81AE-9A5D38668CBC}" dt="2021-04-08T13:54:37.946" v="654" actId="1076"/>
          <ac:spMkLst>
            <pc:docMk/>
            <pc:sldMk cId="3801078703" sldId="258"/>
            <ac:spMk id="40" creationId="{1B794F42-83AF-4F74-A5D9-1593AA809716}"/>
          </ac:spMkLst>
        </pc:spChg>
        <pc:spChg chg="add mod">
          <ac:chgData name="Marco Barbone" userId="e4afca254f8b4a11" providerId="LiveId" clId="{CBF16A5F-090A-4966-81AE-9A5D38668CBC}" dt="2021-04-08T13:54:41.016" v="655" actId="1076"/>
          <ac:spMkLst>
            <pc:docMk/>
            <pc:sldMk cId="3801078703" sldId="258"/>
            <ac:spMk id="41" creationId="{865ED7DF-41EE-442E-B2E8-AC708B4EF0F7}"/>
          </ac:spMkLst>
        </pc:spChg>
        <pc:spChg chg="add mod">
          <ac:chgData name="Marco Barbone" userId="e4afca254f8b4a11" providerId="LiveId" clId="{CBF16A5F-090A-4966-81AE-9A5D38668CBC}" dt="2021-04-08T15:01:50.211" v="901" actId="1076"/>
          <ac:spMkLst>
            <pc:docMk/>
            <pc:sldMk cId="3801078703" sldId="258"/>
            <ac:spMk id="44" creationId="{3D102652-330D-4A40-97EA-2C4D63322816}"/>
          </ac:spMkLst>
        </pc:spChg>
        <pc:spChg chg="add mod">
          <ac:chgData name="Marco Barbone" userId="e4afca254f8b4a11" providerId="LiveId" clId="{CBF16A5F-090A-4966-81AE-9A5D38668CBC}" dt="2021-04-08T13:56:11.842" v="683" actId="1076"/>
          <ac:spMkLst>
            <pc:docMk/>
            <pc:sldMk cId="3801078703" sldId="258"/>
            <ac:spMk id="45" creationId="{6DC0CA6A-2F6B-4076-9DE8-8A4CAA2B5D05}"/>
          </ac:spMkLst>
        </pc:spChg>
        <pc:spChg chg="add mod">
          <ac:chgData name="Marco Barbone" userId="e4afca254f8b4a11" providerId="LiveId" clId="{CBF16A5F-090A-4966-81AE-9A5D38668CBC}" dt="2021-04-08T13:56:11.842" v="683" actId="1076"/>
          <ac:spMkLst>
            <pc:docMk/>
            <pc:sldMk cId="3801078703" sldId="258"/>
            <ac:spMk id="46" creationId="{10B289E4-6BC3-4290-815C-BC3CB304435E}"/>
          </ac:spMkLst>
        </pc:spChg>
        <pc:spChg chg="add mod">
          <ac:chgData name="Marco Barbone" userId="e4afca254f8b4a11" providerId="LiveId" clId="{CBF16A5F-090A-4966-81AE-9A5D38668CBC}" dt="2021-04-08T15:01:11.799" v="885" actId="1076"/>
          <ac:spMkLst>
            <pc:docMk/>
            <pc:sldMk cId="3801078703" sldId="258"/>
            <ac:spMk id="47" creationId="{694E4E39-4390-4455-A9BB-713A8061E97C}"/>
          </ac:spMkLst>
        </pc:spChg>
        <pc:cxnChg chg="add mod">
          <ac:chgData name="Marco Barbone" userId="e4afca254f8b4a11" providerId="LiveId" clId="{CBF16A5F-090A-4966-81AE-9A5D38668CBC}" dt="2021-04-08T13:53:46.888" v="600" actId="1076"/>
          <ac:cxnSpMkLst>
            <pc:docMk/>
            <pc:sldMk cId="3801078703" sldId="258"/>
            <ac:cxnSpMk id="43" creationId="{E25B09FC-E9AE-4DD2-BA99-68720022B05A}"/>
          </ac:cxnSpMkLst>
        </pc:cxnChg>
      </pc:sldChg>
      <pc:sldChg chg="add del">
        <pc:chgData name="Marco Barbone" userId="e4afca254f8b4a11" providerId="LiveId" clId="{CBF16A5F-090A-4966-81AE-9A5D38668CBC}" dt="2021-04-08T13:56:55.469" v="685"/>
        <pc:sldMkLst>
          <pc:docMk/>
          <pc:sldMk cId="924704530" sldId="259"/>
        </pc:sldMkLst>
      </pc:sldChg>
      <pc:sldChg chg="add del">
        <pc:chgData name="Marco Barbone" userId="e4afca254f8b4a11" providerId="LiveId" clId="{CBF16A5F-090A-4966-81AE-9A5D38668CBC}" dt="2021-04-08T11:40:50.741" v="193" actId="47"/>
        <pc:sldMkLst>
          <pc:docMk/>
          <pc:sldMk cId="1624914787" sldId="259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2215148943" sldId="259"/>
        </pc:sldMkLst>
      </pc:sldChg>
      <pc:sldChg chg="new del">
        <pc:chgData name="Marco Barbone" userId="e4afca254f8b4a11" providerId="LiveId" clId="{CBF16A5F-090A-4966-81AE-9A5D38668CBC}" dt="2021-04-08T11:35:59.684" v="144" actId="47"/>
        <pc:sldMkLst>
          <pc:docMk/>
          <pc:sldMk cId="3607797872" sldId="259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1769181773" sldId="260"/>
        </pc:sldMkLst>
      </pc:sldChg>
      <pc:sldChg chg="add del">
        <pc:chgData name="Marco Barbone" userId="e4afca254f8b4a11" providerId="LiveId" clId="{CBF16A5F-090A-4966-81AE-9A5D38668CBC}" dt="2021-04-08T11:40:50.774" v="194" actId="47"/>
        <pc:sldMkLst>
          <pc:docMk/>
          <pc:sldMk cId="1802109964" sldId="260"/>
        </pc:sldMkLst>
      </pc:sldChg>
      <pc:sldChg chg="add del">
        <pc:chgData name="Marco Barbone" userId="e4afca254f8b4a11" providerId="LiveId" clId="{CBF16A5F-090A-4966-81AE-9A5D38668CBC}" dt="2021-04-08T11:40:50.807" v="195" actId="47"/>
        <pc:sldMkLst>
          <pc:docMk/>
          <pc:sldMk cId="227380869" sldId="261"/>
        </pc:sldMkLst>
      </pc:sldChg>
      <pc:sldChg chg="modSp del mod">
        <pc:chgData name="Marco Barbone" userId="e4afca254f8b4a11" providerId="LiveId" clId="{CBF16A5F-090A-4966-81AE-9A5D38668CBC}" dt="2021-04-08T11:31:28.963" v="139" actId="47"/>
        <pc:sldMkLst>
          <pc:docMk/>
          <pc:sldMk cId="408105533" sldId="261"/>
        </pc:sldMkLst>
        <pc:spChg chg="mod">
          <ac:chgData name="Marco Barbone" userId="e4afca254f8b4a11" providerId="LiveId" clId="{CBF16A5F-090A-4966-81AE-9A5D38668CBC}" dt="2021-04-08T11:27:57.730" v="34" actId="20577"/>
          <ac:spMkLst>
            <pc:docMk/>
            <pc:sldMk cId="408105533" sldId="261"/>
            <ac:spMk id="3" creationId="{00000000-0000-0000-0000-000000000000}"/>
          </ac:spMkLst>
        </pc:spChg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1899137300" sldId="262"/>
        </pc:sldMkLst>
      </pc:sldChg>
      <pc:sldChg chg="add del">
        <pc:chgData name="Marco Barbone" userId="e4afca254f8b4a11" providerId="LiveId" clId="{CBF16A5F-090A-4966-81AE-9A5D38668CBC}" dt="2021-04-08T11:40:50.840" v="196" actId="47"/>
        <pc:sldMkLst>
          <pc:docMk/>
          <pc:sldMk cId="2621172514" sldId="262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2046671382" sldId="263"/>
        </pc:sldMkLst>
      </pc:sldChg>
      <pc:sldChg chg="add del">
        <pc:chgData name="Marco Barbone" userId="e4afca254f8b4a11" providerId="LiveId" clId="{CBF16A5F-090A-4966-81AE-9A5D38668CBC}" dt="2021-04-08T11:40:50.873" v="197" actId="47"/>
        <pc:sldMkLst>
          <pc:docMk/>
          <pc:sldMk cId="2748362041" sldId="263"/>
        </pc:sldMkLst>
      </pc:sldChg>
      <pc:sldChg chg="add del">
        <pc:chgData name="Marco Barbone" userId="e4afca254f8b4a11" providerId="LiveId" clId="{CBF16A5F-090A-4966-81AE-9A5D38668CBC}" dt="2021-04-08T11:40:50.906" v="198" actId="47"/>
        <pc:sldMkLst>
          <pc:docMk/>
          <pc:sldMk cId="1399894011" sldId="264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3939825726" sldId="264"/>
        </pc:sldMkLst>
      </pc:sldChg>
      <pc:sldChg chg="add del">
        <pc:chgData name="Marco Barbone" userId="e4afca254f8b4a11" providerId="LiveId" clId="{CBF16A5F-090A-4966-81AE-9A5D38668CBC}" dt="2021-04-08T11:40:50.939" v="199" actId="47"/>
        <pc:sldMkLst>
          <pc:docMk/>
          <pc:sldMk cId="2114368064" sldId="265"/>
        </pc:sldMkLst>
      </pc:sldChg>
      <pc:sldChg chg="add del">
        <pc:chgData name="Marco Barbone" userId="e4afca254f8b4a11" providerId="LiveId" clId="{CBF16A5F-090A-4966-81AE-9A5D38668CBC}" dt="2021-04-08T11:40:50.972" v="200" actId="47"/>
        <pc:sldMkLst>
          <pc:docMk/>
          <pc:sldMk cId="3034162698" sldId="266"/>
        </pc:sldMkLst>
      </pc:sldChg>
      <pc:sldChg chg="add del">
        <pc:chgData name="Marco Barbone" userId="e4afca254f8b4a11" providerId="LiveId" clId="{CBF16A5F-090A-4966-81AE-9A5D38668CBC}" dt="2021-04-08T11:40:51.007" v="201" actId="47"/>
        <pc:sldMkLst>
          <pc:docMk/>
          <pc:sldMk cId="831911608" sldId="267"/>
        </pc:sldMkLst>
      </pc:sldChg>
      <pc:sldChg chg="add del">
        <pc:chgData name="Marco Barbone" userId="e4afca254f8b4a11" providerId="LiveId" clId="{CBF16A5F-090A-4966-81AE-9A5D38668CBC}" dt="2021-04-08T11:40:51.038" v="202" actId="47"/>
        <pc:sldMkLst>
          <pc:docMk/>
          <pc:sldMk cId="512234645" sldId="268"/>
        </pc:sldMkLst>
      </pc:sldChg>
      <pc:sldChg chg="add del">
        <pc:chgData name="Marco Barbone" userId="e4afca254f8b4a11" providerId="LiveId" clId="{CBF16A5F-090A-4966-81AE-9A5D38668CBC}" dt="2021-04-08T11:40:51.071" v="203" actId="47"/>
        <pc:sldMkLst>
          <pc:docMk/>
          <pc:sldMk cId="968984789" sldId="269"/>
        </pc:sldMkLst>
      </pc:sldChg>
      <pc:sldChg chg="add del">
        <pc:chgData name="Marco Barbone" userId="e4afca254f8b4a11" providerId="LiveId" clId="{CBF16A5F-090A-4966-81AE-9A5D38668CBC}" dt="2021-04-08T11:40:51.104" v="204" actId="47"/>
        <pc:sldMkLst>
          <pc:docMk/>
          <pc:sldMk cId="3874824245" sldId="270"/>
        </pc:sldMkLst>
      </pc:sldChg>
      <pc:sldChg chg="add del">
        <pc:chgData name="Marco Barbone" userId="e4afca254f8b4a11" providerId="LiveId" clId="{CBF16A5F-090A-4966-81AE-9A5D38668CBC}" dt="2021-04-08T11:40:51.137" v="205" actId="47"/>
        <pc:sldMkLst>
          <pc:docMk/>
          <pc:sldMk cId="3997634942" sldId="271"/>
        </pc:sldMkLst>
      </pc:sldChg>
      <pc:sldChg chg="add del">
        <pc:chgData name="Marco Barbone" userId="e4afca254f8b4a11" providerId="LiveId" clId="{CBF16A5F-090A-4966-81AE-9A5D38668CBC}" dt="2021-04-08T11:40:51.170" v="206" actId="47"/>
        <pc:sldMkLst>
          <pc:docMk/>
          <pc:sldMk cId="3794312151" sldId="272"/>
        </pc:sldMkLst>
      </pc:sldChg>
      <pc:sldChg chg="delSp modSp add del mod delAnim">
        <pc:chgData name="Marco Barbone" userId="e4afca254f8b4a11" providerId="LiveId" clId="{CBF16A5F-090A-4966-81AE-9A5D38668CBC}" dt="2021-04-08T14:00:59.137" v="734" actId="20577"/>
        <pc:sldMkLst>
          <pc:docMk/>
          <pc:sldMk cId="0" sldId="273"/>
        </pc:sldMkLst>
        <pc:spChg chg="mod">
          <ac:chgData name="Marco Barbone" userId="e4afca254f8b4a11" providerId="LiveId" clId="{CBF16A5F-090A-4966-81AE-9A5D38668CBC}" dt="2021-04-08T14:00:06.096" v="720" actId="1076"/>
          <ac:spMkLst>
            <pc:docMk/>
            <pc:sldMk cId="0" sldId="273"/>
            <ac:spMk id="39938" creationId="{B0C907A8-1685-4380-A950-C70D3EE833EF}"/>
          </ac:spMkLst>
        </pc:spChg>
        <pc:spChg chg="mod">
          <ac:chgData name="Marco Barbone" userId="e4afca254f8b4a11" providerId="LiveId" clId="{CBF16A5F-090A-4966-81AE-9A5D38668CBC}" dt="2021-04-08T14:00:59.137" v="734" actId="20577"/>
          <ac:spMkLst>
            <pc:docMk/>
            <pc:sldMk cId="0" sldId="273"/>
            <ac:spMk id="39941" creationId="{7AA9E5CF-A9D8-42D0-A7C2-811BB3A5BE3A}"/>
          </ac:spMkLst>
        </pc:spChg>
        <pc:grpChg chg="del mod">
          <ac:chgData name="Marco Barbone" userId="e4afca254f8b4a11" providerId="LiveId" clId="{CBF16A5F-090A-4966-81AE-9A5D38668CBC}" dt="2021-04-08T14:00:21.377" v="724" actId="478"/>
          <ac:grpSpMkLst>
            <pc:docMk/>
            <pc:sldMk cId="0" sldId="273"/>
            <ac:grpSpMk id="20" creationId="{B767FE34-C971-4BFE-A30C-27DB404C43E1}"/>
          </ac:grpSpMkLst>
        </pc:grpChg>
        <pc:picChg chg="mod">
          <ac:chgData name="Marco Barbone" userId="e4afca254f8b4a11" providerId="LiveId" clId="{CBF16A5F-090A-4966-81AE-9A5D38668CBC}" dt="2021-04-08T14:00:41.587" v="730" actId="14100"/>
          <ac:picMkLst>
            <pc:docMk/>
            <pc:sldMk cId="0" sldId="273"/>
            <ac:picMk id="3" creationId="{6177854E-7D5D-45F3-AAD1-6EA40C6C9356}"/>
          </ac:picMkLst>
        </pc:pic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4" creationId="{CE7F7CDE-99A8-469B-AB58-CC62521BA9A8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5" creationId="{7A75DEA1-192A-4B73-87A7-A6D9FFA641B6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6" creationId="{74EBD7A9-2083-49C9-8D81-75FFB8B49A28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7" creationId="{7B3933AD-CCE0-44BA-B23F-7A32DD8ACEDB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8" creationId="{537CE0A7-8DB7-4EEB-8C9D-4689E5F85897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9" creationId="{F10CE012-C549-4FE0-B0DF-A35B593DBE69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50" creationId="{8E1FFB93-FF6D-49C6-9038-81CDCD739650}"/>
          </ac:cxnSpMkLst>
        </pc:cxnChg>
      </pc:sldChg>
      <pc:sldChg chg="add del">
        <pc:chgData name="Marco Barbone" userId="e4afca254f8b4a11" providerId="LiveId" clId="{CBF16A5F-090A-4966-81AE-9A5D38668CBC}" dt="2021-04-08T11:40:51.203" v="207" actId="47"/>
        <pc:sldMkLst>
          <pc:docMk/>
          <pc:sldMk cId="3183870165" sldId="273"/>
        </pc:sldMkLst>
      </pc:sldChg>
      <pc:sldChg chg="addSp delSp modSp add mod">
        <pc:chgData name="Marco Barbone" userId="e4afca254f8b4a11" providerId="LiveId" clId="{CBF16A5F-090A-4966-81AE-9A5D38668CBC}" dt="2021-04-08T14:05:44.851" v="804" actId="403"/>
        <pc:sldMkLst>
          <pc:docMk/>
          <pc:sldMk cId="0" sldId="274"/>
        </pc:sldMkLst>
        <pc:spChg chg="add del mod">
          <ac:chgData name="Marco Barbone" userId="e4afca254f8b4a11" providerId="LiveId" clId="{CBF16A5F-090A-4966-81AE-9A5D38668CBC}" dt="2021-04-08T14:01:41.928" v="741" actId="478"/>
          <ac:spMkLst>
            <pc:docMk/>
            <pc:sldMk cId="0" sldId="274"/>
            <ac:spMk id="3" creationId="{F097228F-AF2A-4C4F-BCF5-D0031831A839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" creationId="{BCB4FFA5-0F1A-4A36-8D39-F0B778D8D061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6" creationId="{6C31E220-3AD1-4699-AD06-F2AA726213A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9" creationId="{6A147829-D2F8-48E9-810F-AF7CE7B40CC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0" creationId="{A6D84EBC-A13E-4262-9A81-D5C6B0EE7798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1" creationId="{6979A369-8B9C-4047-B4D9-7BC4E64DB8AE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2" creationId="{8C9036C5-6FD2-4189-A5CE-409D1F31829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3" creationId="{3394EB84-9619-46A4-B67C-3EE6DC936B7D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4" creationId="{AEB20C3E-AABA-4470-8CC4-B55A459DEDA9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5" creationId="{CFF02DFD-FDD2-4D7E-BB3B-D69EEAFB4775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29" creationId="{655DDDA4-F212-42BD-88FB-B6B906C81B41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38" creationId="{BDC4DC0E-4F21-45ED-8DFA-69477955747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1" creationId="{49029194-9A67-4389-B68F-96F263798AE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8" creationId="{D73FF6FA-2BB1-41C5-B7AD-F1A2DB541E6F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0" creationId="{09A91E17-39D3-4F91-9F1D-6A75C7801531}"/>
          </ac:spMkLst>
        </pc:spChg>
        <pc:spChg chg="add mod">
          <ac:chgData name="Marco Barbone" userId="e4afca254f8b4a11" providerId="LiveId" clId="{CBF16A5F-090A-4966-81AE-9A5D38668CBC}" dt="2021-04-08T14:05:44.851" v="804" actId="403"/>
          <ac:spMkLst>
            <pc:docMk/>
            <pc:sldMk cId="0" sldId="274"/>
            <ac:spMk id="51" creationId="{7BF983FD-90F3-4038-987F-9CE1108F2F91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4" creationId="{D8E77DC0-5C5F-4019-9A61-E70A58B0A94B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6" creationId="{5E6A404D-0F18-44E2-8E7D-551C3DFA680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7" creationId="{92EF49FD-5487-4805-89B6-B929EBF16785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8" creationId="{DD4F6599-40B1-45C9-9CA6-2E9BFF9AE657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9" creationId="{A7C94C35-BA66-4520-9132-95A099954000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60" creationId="{6DC8D3B4-318D-4316-9B61-BA9EAA3386A4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61" creationId="{8D0F2784-4503-45F6-A285-BBC3ECACED41}"/>
          </ac:spMkLst>
        </pc:spChg>
        <pc:spChg chg="mod">
          <ac:chgData name="Marco Barbone" userId="e4afca254f8b4a11" providerId="LiveId" clId="{CBF16A5F-090A-4966-81AE-9A5D38668CBC}" dt="2021-04-08T14:03:12.199" v="765" actId="1076"/>
          <ac:spMkLst>
            <pc:docMk/>
            <pc:sldMk cId="0" sldId="274"/>
            <ac:spMk id="23556" creationId="{3DA31E68-B6EF-4F6A-B690-C6E76C17C5C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23563" creationId="{BCE0197F-D33D-4CCC-A32A-EF7A848F47FF}"/>
          </ac:spMkLst>
        </pc:spChg>
        <pc:spChg chg="mod">
          <ac:chgData name="Marco Barbone" userId="e4afca254f8b4a11" providerId="LiveId" clId="{CBF16A5F-090A-4966-81AE-9A5D38668CBC}" dt="2021-04-08T14:02:32.825" v="757" actId="14100"/>
          <ac:spMkLst>
            <pc:docMk/>
            <pc:sldMk cId="0" sldId="274"/>
            <ac:spMk id="40963" creationId="{42F259C9-A89B-4396-8354-883D83C3076A}"/>
          </ac:spMkLst>
        </pc:spChg>
        <pc:spChg chg="del mod">
          <ac:chgData name="Marco Barbone" userId="e4afca254f8b4a11" providerId="LiveId" clId="{CBF16A5F-090A-4966-81AE-9A5D38668CBC}" dt="2021-04-08T14:01:38.183" v="739" actId="478"/>
          <ac:spMkLst>
            <pc:docMk/>
            <pc:sldMk cId="0" sldId="274"/>
            <ac:spMk id="40965" creationId="{1A9CF214-DF2D-40D2-9D24-130213852E0C}"/>
          </ac:spMkLst>
        </pc:spChg>
        <pc:spChg chg="mod">
          <ac:chgData name="Marco Barbone" userId="e4afca254f8b4a11" providerId="LiveId" clId="{CBF16A5F-090A-4966-81AE-9A5D38668CBC}" dt="2021-04-08T14:03:01.718" v="764" actId="1076"/>
          <ac:spMkLst>
            <pc:docMk/>
            <pc:sldMk cId="0" sldId="274"/>
            <ac:spMk id="40966" creationId="{082DDD4F-54F0-40F2-AF64-EADD2585A78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0986" creationId="{518105FD-1B28-4C60-87BC-6C13582EBB10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0988" creationId="{090430C5-BA01-4C0E-95C1-79AB50B5B190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0994" creationId="{B19F064E-31C3-49A0-95CF-06F701EC8DC5}"/>
          </ac:spMkLst>
        </pc:sp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" creationId="{C128ABBB-869B-4D69-9ECE-789EBC8C45F0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9" creationId="{3B01ED65-EFEC-4871-B42E-005149CDA862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23552" creationId="{B541EFE6-B02D-4851-9A11-E09D84C6D50B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6" creationId="{F75EC63F-7960-47DD-8571-8D2329E5B1FC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7" creationId="{DE88722A-2C18-412A-9990-F73E2D2F4AC0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8" creationId="{24A0FB9C-87DA-4297-A02E-59380EB98645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9" creationId="{6FC5D6B5-774A-4E8D-B993-CEC380807CC1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0" creationId="{A4373AD7-A9EF-449E-92B9-B0FDF8CD4A6A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1" creationId="{E95BF0CE-0FF1-4A8C-AF3A-87A689E2D2D8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2" creationId="{98D5854B-39E1-4285-B385-47DDF652107E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3" creationId="{90A26706-D52E-45B8-AB07-937340B64E41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4" creationId="{34F65FF3-CF21-45A7-92C9-C518F7420B38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5" creationId="{5DEAC799-9F82-4153-B8E1-560A324F9D50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7" creationId="{579461AA-D620-4346-9CCF-293E9E7DBBF5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93" creationId="{E93FFA41-DF15-49C8-B739-84C9FEE2D6D7}"/>
          </ac:cxnSpMkLst>
        </pc:cxnChg>
      </pc:sldChg>
      <pc:sldChg chg="add del">
        <pc:chgData name="Marco Barbone" userId="e4afca254f8b4a11" providerId="LiveId" clId="{CBF16A5F-090A-4966-81AE-9A5D38668CBC}" dt="2021-04-08T11:40:51.236" v="208" actId="47"/>
        <pc:sldMkLst>
          <pc:docMk/>
          <pc:sldMk cId="487778443" sldId="274"/>
        </pc:sldMkLst>
      </pc:sldChg>
      <pc:sldChg chg="add del">
        <pc:chgData name="Marco Barbone" userId="e4afca254f8b4a11" providerId="LiveId" clId="{CBF16A5F-090A-4966-81AE-9A5D38668CBC}" dt="2021-04-08T11:40:51.269" v="209" actId="47"/>
        <pc:sldMkLst>
          <pc:docMk/>
          <pc:sldMk cId="2210334627" sldId="275"/>
        </pc:sldMkLst>
      </pc:sldChg>
      <pc:sldChg chg="modSp add del mod">
        <pc:chgData name="Marco Barbone" userId="e4afca254f8b4a11" providerId="LiveId" clId="{CBF16A5F-090A-4966-81AE-9A5D38668CBC}" dt="2021-04-12T16:15:18.083" v="4195"/>
        <pc:sldMkLst>
          <pc:docMk/>
          <pc:sldMk cId="3316578925" sldId="275"/>
        </pc:sldMkLst>
        <pc:spChg chg="mod">
          <ac:chgData name="Marco Barbone" userId="e4afca254f8b4a11" providerId="LiveId" clId="{CBF16A5F-090A-4966-81AE-9A5D38668CBC}" dt="2021-04-08T14:14:47.263" v="810" actId="20577"/>
          <ac:spMkLst>
            <pc:docMk/>
            <pc:sldMk cId="3316578925" sldId="275"/>
            <ac:spMk id="2" creationId="{65F9A30A-C682-4628-95CC-08DFBE1B2986}"/>
          </ac:spMkLst>
        </pc:spChg>
        <pc:spChg chg="mod">
          <ac:chgData name="Marco Barbone" userId="e4afca254f8b4a11" providerId="LiveId" clId="{CBF16A5F-090A-4966-81AE-9A5D38668CBC}" dt="2021-04-09T17:26:01.110" v="3213" actId="12"/>
          <ac:spMkLst>
            <pc:docMk/>
            <pc:sldMk cId="3316578925" sldId="275"/>
            <ac:spMk id="3" creationId="{9A8B171C-70CB-4FCC-A0AF-AE0D3733C300}"/>
          </ac:spMkLst>
        </pc:spChg>
        <pc:spChg chg="mod">
          <ac:chgData name="Marco Barbone" userId="e4afca254f8b4a11" providerId="LiveId" clId="{CBF16A5F-090A-4966-81AE-9A5D38668CBC}" dt="2021-04-12T16:15:18.083" v="4195"/>
          <ac:spMkLst>
            <pc:docMk/>
            <pc:sldMk cId="3316578925" sldId="275"/>
            <ac:spMk id="7" creationId="{B98B4732-B88B-4D83-AB02-53A47520EA66}"/>
          </ac:spMkLst>
        </pc:spChg>
        <pc:spChg chg="add mod">
          <ac:chgData name="Marco Barbone" userId="e4afca254f8b4a11" providerId="LiveId" clId="{CBF16A5F-090A-4966-81AE-9A5D38668CBC}" dt="2021-04-08T15:07:18.747" v="1005" actId="1076"/>
          <ac:spMkLst>
            <pc:docMk/>
            <pc:sldMk cId="3316578925" sldId="275"/>
            <ac:spMk id="8" creationId="{F89D8477-4A51-4618-8264-52D7D1DAA341}"/>
          </ac:spMkLst>
        </pc:spChg>
        <pc:spChg chg="add mod">
          <ac:chgData name="Marco Barbone" userId="e4afca254f8b4a11" providerId="LiveId" clId="{CBF16A5F-090A-4966-81AE-9A5D38668CBC}" dt="2021-04-08T15:07:21.885" v="1006" actId="1076"/>
          <ac:spMkLst>
            <pc:docMk/>
            <pc:sldMk cId="3316578925" sldId="275"/>
            <ac:spMk id="10" creationId="{3994251A-1757-419C-A25D-10D20279764D}"/>
          </ac:spMkLst>
        </pc:spChg>
        <pc:cxnChg chg="add mod">
          <ac:chgData name="Marco Barbone" userId="e4afca254f8b4a11" providerId="LiveId" clId="{CBF16A5F-090A-4966-81AE-9A5D38668CBC}" dt="2021-04-08T15:07:33.660" v="1010" actId="14100"/>
          <ac:cxnSpMkLst>
            <pc:docMk/>
            <pc:sldMk cId="3316578925" sldId="275"/>
            <ac:cxnSpMk id="9" creationId="{578459B7-77B6-4D5F-9241-9D24EC0FBD95}"/>
          </ac:cxnSpMkLst>
        </pc:cxnChg>
      </pc:sldChg>
      <pc:sldChg chg="addSp delSp modSp add mod delAnim modAnim">
        <pc:chgData name="Marco Barbone" userId="e4afca254f8b4a11" providerId="LiveId" clId="{CBF16A5F-090A-4966-81AE-9A5D38668CBC}" dt="2021-04-12T15:09:10.330" v="3554" actId="20577"/>
        <pc:sldMkLst>
          <pc:docMk/>
          <pc:sldMk cId="0" sldId="276"/>
        </pc:sldMkLst>
        <pc:spChg chg="add mod">
          <ac:chgData name="Marco Barbone" userId="e4afca254f8b4a11" providerId="LiveId" clId="{CBF16A5F-090A-4966-81AE-9A5D38668CBC}" dt="2021-04-09T14:54:38.739" v="2033" actId="20577"/>
          <ac:spMkLst>
            <pc:docMk/>
            <pc:sldMk cId="0" sldId="276"/>
            <ac:spMk id="2" creationId="{9455C17A-90C1-4D21-A074-5268A0AEC981}"/>
          </ac:spMkLst>
        </pc:spChg>
        <pc:spChg chg="del mod">
          <ac:chgData name="Marco Barbone" userId="e4afca254f8b4a11" providerId="LiveId" clId="{CBF16A5F-090A-4966-81AE-9A5D38668CBC}" dt="2021-04-09T14:30:39.299" v="1886" actId="478"/>
          <ac:spMkLst>
            <pc:docMk/>
            <pc:sldMk cId="0" sldId="276"/>
            <ac:spMk id="5" creationId="{04043D61-C3BA-45D9-A5C5-F45F2E20E9EB}"/>
          </ac:spMkLst>
        </pc:spChg>
        <pc:spChg chg="mod">
          <ac:chgData name="Marco Barbone" userId="e4afca254f8b4a11" providerId="LiveId" clId="{CBF16A5F-090A-4966-81AE-9A5D38668CBC}" dt="2021-04-09T16:28:56.395" v="2131" actId="113"/>
          <ac:spMkLst>
            <pc:docMk/>
            <pc:sldMk cId="0" sldId="276"/>
            <ac:spMk id="6" creationId="{3C145776-198A-4E7B-90DA-CBEE71DB5586}"/>
          </ac:spMkLst>
        </pc:spChg>
        <pc:spChg chg="mod">
          <ac:chgData name="Marco Barbone" userId="e4afca254f8b4a11" providerId="LiveId" clId="{CBF16A5F-090A-4966-81AE-9A5D38668CBC}" dt="2021-04-09T14:48:55.032" v="1968" actId="1076"/>
          <ac:spMkLst>
            <pc:docMk/>
            <pc:sldMk cId="0" sldId="276"/>
            <ac:spMk id="8" creationId="{5B305CD1-CEA7-49D1-BF12-7238729A0906}"/>
          </ac:spMkLst>
        </pc:spChg>
        <pc:spChg chg="del mod">
          <ac:chgData name="Marco Barbone" userId="e4afca254f8b4a11" providerId="LiveId" clId="{CBF16A5F-090A-4966-81AE-9A5D38668CBC}" dt="2021-04-09T14:29:18.996" v="1849"/>
          <ac:spMkLst>
            <pc:docMk/>
            <pc:sldMk cId="0" sldId="276"/>
            <ac:spMk id="10" creationId="{7CDC3BAC-0632-4775-B428-295864318352}"/>
          </ac:spMkLst>
        </pc:spChg>
        <pc:spChg chg="del mod">
          <ac:chgData name="Marco Barbone" userId="e4afca254f8b4a11" providerId="LiveId" clId="{CBF16A5F-090A-4966-81AE-9A5D38668CBC}" dt="2021-04-09T14:46:29.154" v="1948" actId="478"/>
          <ac:spMkLst>
            <pc:docMk/>
            <pc:sldMk cId="0" sldId="276"/>
            <ac:spMk id="11" creationId="{765D61B1-394C-45B4-A55A-A6BA7080FA2F}"/>
          </ac:spMkLst>
        </pc:spChg>
        <pc:spChg chg="mod">
          <ac:chgData name="Marco Barbone" userId="e4afca254f8b4a11" providerId="LiveId" clId="{CBF16A5F-090A-4966-81AE-9A5D38668CBC}" dt="2021-04-09T14:56:55.109" v="2045"/>
          <ac:spMkLst>
            <pc:docMk/>
            <pc:sldMk cId="0" sldId="276"/>
            <ac:spMk id="12" creationId="{29315818-925C-456F-9E01-DBF830898B0B}"/>
          </ac:spMkLst>
        </pc:spChg>
        <pc:spChg chg="del mod">
          <ac:chgData name="Marco Barbone" userId="e4afca254f8b4a11" providerId="LiveId" clId="{CBF16A5F-090A-4966-81AE-9A5D38668CBC}" dt="2021-04-09T14:46:29.898" v="1949" actId="478"/>
          <ac:spMkLst>
            <pc:docMk/>
            <pc:sldMk cId="0" sldId="276"/>
            <ac:spMk id="13" creationId="{8D9AF744-DCA4-43C2-AF60-7FA1D82FD978}"/>
          </ac:spMkLst>
        </pc:spChg>
        <pc:spChg chg="mod">
          <ac:chgData name="Marco Barbone" userId="e4afca254f8b4a11" providerId="LiveId" clId="{CBF16A5F-090A-4966-81AE-9A5D38668CBC}" dt="2021-04-09T14:56:48.933" v="2042" actId="21"/>
          <ac:spMkLst>
            <pc:docMk/>
            <pc:sldMk cId="0" sldId="276"/>
            <ac:spMk id="14" creationId="{6A6FC067-6CE9-4594-92C0-EDED83A7B196}"/>
          </ac:spMkLst>
        </pc:spChg>
        <pc:spChg chg="del mod">
          <ac:chgData name="Marco Barbone" userId="e4afca254f8b4a11" providerId="LiveId" clId="{CBF16A5F-090A-4966-81AE-9A5D38668CBC}" dt="2021-04-09T14:46:30.474" v="1950" actId="478"/>
          <ac:spMkLst>
            <pc:docMk/>
            <pc:sldMk cId="0" sldId="276"/>
            <ac:spMk id="15" creationId="{0A4C8D16-1640-4672-9909-B252F7026538}"/>
          </ac:spMkLst>
        </pc:spChg>
        <pc:spChg chg="mod">
          <ac:chgData name="Marco Barbone" userId="e4afca254f8b4a11" providerId="LiveId" clId="{CBF16A5F-090A-4966-81AE-9A5D38668CBC}" dt="2021-04-09T15:00:40.236" v="2048" actId="1076"/>
          <ac:spMkLst>
            <pc:docMk/>
            <pc:sldMk cId="0" sldId="276"/>
            <ac:spMk id="16" creationId="{F457A972-F12C-4EEB-B0D0-7010DCFB90E1}"/>
          </ac:spMkLst>
        </pc:spChg>
        <pc:spChg chg="del mod">
          <ac:chgData name="Marco Barbone" userId="e4afca254f8b4a11" providerId="LiveId" clId="{CBF16A5F-090A-4966-81AE-9A5D38668CBC}" dt="2021-04-09T14:46:31.596" v="1951" actId="478"/>
          <ac:spMkLst>
            <pc:docMk/>
            <pc:sldMk cId="0" sldId="276"/>
            <ac:spMk id="17" creationId="{1C4AE9EA-F663-4BD9-ABB5-1A0F40DBB8AE}"/>
          </ac:spMkLst>
        </pc:spChg>
        <pc:spChg chg="mod">
          <ac:chgData name="Marco Barbone" userId="e4afca254f8b4a11" providerId="LiveId" clId="{CBF16A5F-090A-4966-81AE-9A5D38668CBC}" dt="2021-04-09T14:47:17.710" v="1960" actId="1076"/>
          <ac:spMkLst>
            <pc:docMk/>
            <pc:sldMk cId="0" sldId="276"/>
            <ac:spMk id="18" creationId="{0D604D29-1AB6-421C-83AA-C27979AC7B27}"/>
          </ac:spMkLst>
        </pc:spChg>
        <pc:spChg chg="mod">
          <ac:chgData name="Marco Barbone" userId="e4afca254f8b4a11" providerId="LiveId" clId="{CBF16A5F-090A-4966-81AE-9A5D38668CBC}" dt="2021-04-09T14:50:44.529" v="2008" actId="1076"/>
          <ac:spMkLst>
            <pc:docMk/>
            <pc:sldMk cId="0" sldId="276"/>
            <ac:spMk id="19" creationId="{A0AF3EE4-3307-4429-AA1A-0F3F131642B1}"/>
          </ac:spMkLst>
        </pc:spChg>
        <pc:spChg chg="add mod">
          <ac:chgData name="Marco Barbone" userId="e4afca254f8b4a11" providerId="LiveId" clId="{CBF16A5F-090A-4966-81AE-9A5D38668CBC}" dt="2021-04-09T14:49:16.591" v="1973" actId="14100"/>
          <ac:spMkLst>
            <pc:docMk/>
            <pc:sldMk cId="0" sldId="276"/>
            <ac:spMk id="23" creationId="{43FCF010-6BD3-423E-8350-D8C4F49A7F0E}"/>
          </ac:spMkLst>
        </pc:spChg>
        <pc:spChg chg="add del mod">
          <ac:chgData name="Marco Barbone" userId="e4afca254f8b4a11" providerId="LiveId" clId="{CBF16A5F-090A-4966-81AE-9A5D38668CBC}" dt="2021-04-09T14:46:18.729" v="1945" actId="478"/>
          <ac:spMkLst>
            <pc:docMk/>
            <pc:sldMk cId="0" sldId="276"/>
            <ac:spMk id="25" creationId="{0018B0D7-7AB3-4E54-AEA4-231ECB8B33AC}"/>
          </ac:spMkLst>
        </pc:spChg>
        <pc:spChg chg="add mod">
          <ac:chgData name="Marco Barbone" userId="e4afca254f8b4a11" providerId="LiveId" clId="{CBF16A5F-090A-4966-81AE-9A5D38668CBC}" dt="2021-04-09T15:03:07.412" v="2120" actId="1076"/>
          <ac:spMkLst>
            <pc:docMk/>
            <pc:sldMk cId="0" sldId="276"/>
            <ac:spMk id="57" creationId="{1C3B9F80-6518-4D90-AAEA-0F15A0646C51}"/>
          </ac:spMkLst>
        </pc:spChg>
        <pc:spChg chg="add mod">
          <ac:chgData name="Marco Barbone" userId="e4afca254f8b4a11" providerId="LiveId" clId="{CBF16A5F-090A-4966-81AE-9A5D38668CBC}" dt="2021-04-12T15:09:10.330" v="3554" actId="20577"/>
          <ac:spMkLst>
            <pc:docMk/>
            <pc:sldMk cId="0" sldId="276"/>
            <ac:spMk id="61" creationId="{4B524F7C-89A8-4F0C-A198-BA3219952B83}"/>
          </ac:spMkLst>
        </pc:spChg>
        <pc:spChg chg="mod">
          <ac:chgData name="Marco Barbone" userId="e4afca254f8b4a11" providerId="LiveId" clId="{CBF16A5F-090A-4966-81AE-9A5D38668CBC}" dt="2021-04-09T14:46:40.365" v="1955" actId="1076"/>
          <ac:spMkLst>
            <pc:docMk/>
            <pc:sldMk cId="0" sldId="276"/>
            <ac:spMk id="49154" creationId="{114BFC5B-9615-49FF-8728-94A6BC679D54}"/>
          </ac:spMkLst>
        </pc:spChg>
        <pc:spChg chg="mod">
          <ac:chgData name="Marco Barbone" userId="e4afca254f8b4a11" providerId="LiveId" clId="{CBF16A5F-090A-4966-81AE-9A5D38668CBC}" dt="2021-04-09T14:46:50.597" v="1958" actId="1076"/>
          <ac:spMkLst>
            <pc:docMk/>
            <pc:sldMk cId="0" sldId="276"/>
            <ac:spMk id="49156" creationId="{627BBE64-694E-4D5C-A4F7-E2CE410E4540}"/>
          </ac:spMkLst>
        </pc:spChg>
        <pc:cxnChg chg="add">
          <ac:chgData name="Marco Barbone" userId="e4afca254f8b4a11" providerId="LiveId" clId="{CBF16A5F-090A-4966-81AE-9A5D38668CBC}" dt="2021-04-09T14:49:31.630" v="1974" actId="11529"/>
          <ac:cxnSpMkLst>
            <pc:docMk/>
            <pc:sldMk cId="0" sldId="276"/>
            <ac:cxnSpMk id="4" creationId="{8BC223D3-F2F9-49FF-855F-D0393CAD20F6}"/>
          </ac:cxnSpMkLst>
        </pc:cxnChg>
        <pc:cxnChg chg="add">
          <ac:chgData name="Marco Barbone" userId="e4afca254f8b4a11" providerId="LiveId" clId="{CBF16A5F-090A-4966-81AE-9A5D38668CBC}" dt="2021-04-09T14:49:36.822" v="1975" actId="11529"/>
          <ac:cxnSpMkLst>
            <pc:docMk/>
            <pc:sldMk cId="0" sldId="276"/>
            <ac:cxnSpMk id="9" creationId="{623AD8EA-149F-4174-AD5E-AF5304B688A2}"/>
          </ac:cxnSpMkLst>
        </pc:cxnChg>
        <pc:cxnChg chg="del mod">
          <ac:chgData name="Marco Barbone" userId="e4afca254f8b4a11" providerId="LiveId" clId="{CBF16A5F-090A-4966-81AE-9A5D38668CBC}" dt="2021-04-09T14:30:40.751" v="1887" actId="478"/>
          <ac:cxnSpMkLst>
            <pc:docMk/>
            <pc:sldMk cId="0" sldId="276"/>
            <ac:cxnSpMk id="20" creationId="{6805B279-5125-4B12-BF2B-B4C5DB6188FB}"/>
          </ac:cxnSpMkLst>
        </pc:cxnChg>
        <pc:cxnChg chg="del mod">
          <ac:chgData name="Marco Barbone" userId="e4afca254f8b4a11" providerId="LiveId" clId="{CBF16A5F-090A-4966-81AE-9A5D38668CBC}" dt="2021-04-09T14:30:41.498" v="1888" actId="478"/>
          <ac:cxnSpMkLst>
            <pc:docMk/>
            <pc:sldMk cId="0" sldId="276"/>
            <ac:cxnSpMk id="22" creationId="{6BC2E367-F834-46C9-8CDA-626B63C3F58F}"/>
          </ac:cxnSpMkLst>
        </pc:cxnChg>
        <pc:cxnChg chg="del mod">
          <ac:chgData name="Marco Barbone" userId="e4afca254f8b4a11" providerId="LiveId" clId="{CBF16A5F-090A-4966-81AE-9A5D38668CBC}" dt="2021-04-09T14:30:42.012" v="1889" actId="478"/>
          <ac:cxnSpMkLst>
            <pc:docMk/>
            <pc:sldMk cId="0" sldId="276"/>
            <ac:cxnSpMk id="24" creationId="{4027E1C2-2F89-48B7-A2F8-A0262E68F1C3}"/>
          </ac:cxnSpMkLst>
        </pc:cxnChg>
        <pc:cxnChg chg="add">
          <ac:chgData name="Marco Barbone" userId="e4afca254f8b4a11" providerId="LiveId" clId="{CBF16A5F-090A-4966-81AE-9A5D38668CBC}" dt="2021-04-09T14:49:40.654" v="1976" actId="11529"/>
          <ac:cxnSpMkLst>
            <pc:docMk/>
            <pc:sldMk cId="0" sldId="276"/>
            <ac:cxnSpMk id="26" creationId="{95486AC8-3D6A-44A9-B348-2439F2EA9640}"/>
          </ac:cxnSpMkLst>
        </pc:cxnChg>
        <pc:cxnChg chg="add mod">
          <ac:chgData name="Marco Barbone" userId="e4afca254f8b4a11" providerId="LiveId" clId="{CBF16A5F-090A-4966-81AE-9A5D38668CBC}" dt="2021-04-09T15:00:40.236" v="2048" actId="1076"/>
          <ac:cxnSpMkLst>
            <pc:docMk/>
            <pc:sldMk cId="0" sldId="276"/>
            <ac:cxnSpMk id="28" creationId="{F6063F87-EDE7-44E1-AA56-23C5860D8449}"/>
          </ac:cxnSpMkLst>
        </pc:cxnChg>
        <pc:cxnChg chg="del mod">
          <ac:chgData name="Marco Barbone" userId="e4afca254f8b4a11" providerId="LiveId" clId="{CBF16A5F-090A-4966-81AE-9A5D38668CBC}" dt="2021-04-09T14:30:42.858" v="1891" actId="478"/>
          <ac:cxnSpMkLst>
            <pc:docMk/>
            <pc:sldMk cId="0" sldId="276"/>
            <ac:cxnSpMk id="29" creationId="{76FAEB12-60DA-4E17-8B56-0C765A38A3D5}"/>
          </ac:cxnSpMkLst>
        </pc:cxnChg>
        <pc:cxnChg chg="add mod">
          <ac:chgData name="Marco Barbone" userId="e4afca254f8b4a11" providerId="LiveId" clId="{CBF16A5F-090A-4966-81AE-9A5D38668CBC}" dt="2021-04-09T15:00:40.236" v="2048" actId="1076"/>
          <ac:cxnSpMkLst>
            <pc:docMk/>
            <pc:sldMk cId="0" sldId="276"/>
            <ac:cxnSpMk id="31" creationId="{E5ED6C7E-07D5-4821-B628-233106A3102D}"/>
          </ac:cxnSpMkLst>
        </pc:cxnChg>
        <pc:cxnChg chg="add">
          <ac:chgData name="Marco Barbone" userId="e4afca254f8b4a11" providerId="LiveId" clId="{CBF16A5F-090A-4966-81AE-9A5D38668CBC}" dt="2021-04-09T14:50:01.931" v="1980" actId="11529"/>
          <ac:cxnSpMkLst>
            <pc:docMk/>
            <pc:sldMk cId="0" sldId="276"/>
            <ac:cxnSpMk id="35" creationId="{AC08C966-5373-4A90-BDB8-244C3963FD78}"/>
          </ac:cxnSpMkLst>
        </pc:cxnChg>
        <pc:cxnChg chg="add mod">
          <ac:chgData name="Marco Barbone" userId="e4afca254f8b4a11" providerId="LiveId" clId="{CBF16A5F-090A-4966-81AE-9A5D38668CBC}" dt="2021-04-09T14:52:41.921" v="2023"/>
          <ac:cxnSpMkLst>
            <pc:docMk/>
            <pc:sldMk cId="0" sldId="276"/>
            <ac:cxnSpMk id="37" creationId="{9482D8C7-EFB6-486A-B47C-7D2D8CD27606}"/>
          </ac:cxnSpMkLst>
        </pc:cxnChg>
        <pc:cxnChg chg="add mod">
          <ac:chgData name="Marco Barbone" userId="e4afca254f8b4a11" providerId="LiveId" clId="{CBF16A5F-090A-4966-81AE-9A5D38668CBC}" dt="2021-04-09T14:52:41.921" v="2023"/>
          <ac:cxnSpMkLst>
            <pc:docMk/>
            <pc:sldMk cId="0" sldId="276"/>
            <ac:cxnSpMk id="42" creationId="{C3B1ABCD-1787-462D-A3EE-35499C866CEC}"/>
          </ac:cxnSpMkLst>
        </pc:cxnChg>
        <pc:cxnChg chg="add mod">
          <ac:chgData name="Marco Barbone" userId="e4afca254f8b4a11" providerId="LiveId" clId="{CBF16A5F-090A-4966-81AE-9A5D38668CBC}" dt="2021-04-09T14:52:47.691" v="2024" actId="14100"/>
          <ac:cxnSpMkLst>
            <pc:docMk/>
            <pc:sldMk cId="0" sldId="276"/>
            <ac:cxnSpMk id="44" creationId="{84BCD00D-9343-4D6E-80F5-230430DC8F5C}"/>
          </ac:cxnSpMkLst>
        </pc:cxnChg>
        <pc:cxnChg chg="add mod">
          <ac:chgData name="Marco Barbone" userId="e4afca254f8b4a11" providerId="LiveId" clId="{CBF16A5F-090A-4966-81AE-9A5D38668CBC}" dt="2021-04-09T15:00:40.236" v="2048" actId="1076"/>
          <ac:cxnSpMkLst>
            <pc:docMk/>
            <pc:sldMk cId="0" sldId="276"/>
            <ac:cxnSpMk id="46" creationId="{FE4CDE1A-5BE2-41C5-A721-1BCCE0D0D2FB}"/>
          </ac:cxnSpMkLst>
        </pc:cxnChg>
        <pc:cxnChg chg="add mod">
          <ac:chgData name="Marco Barbone" userId="e4afca254f8b4a11" providerId="LiveId" clId="{CBF16A5F-090A-4966-81AE-9A5D38668CBC}" dt="2021-04-09T14:53:01.708" v="2028" actId="14100"/>
          <ac:cxnSpMkLst>
            <pc:docMk/>
            <pc:sldMk cId="0" sldId="276"/>
            <ac:cxnSpMk id="48" creationId="{BFB2E6DA-1D5A-4D2D-B33C-503D57185A5C}"/>
          </ac:cxnSpMkLst>
        </pc:cxnChg>
        <pc:cxnChg chg="add mod">
          <ac:chgData name="Marco Barbone" userId="e4afca254f8b4a11" providerId="LiveId" clId="{CBF16A5F-090A-4966-81AE-9A5D38668CBC}" dt="2021-04-09T14:52:41.921" v="2023"/>
          <ac:cxnSpMkLst>
            <pc:docMk/>
            <pc:sldMk cId="0" sldId="276"/>
            <ac:cxnSpMk id="51" creationId="{10FFE5F0-E97C-4B2F-AE64-A71132974E98}"/>
          </ac:cxnSpMkLst>
        </pc:cxnChg>
      </pc:sldChg>
      <pc:sldChg chg="add del">
        <pc:chgData name="Marco Barbone" userId="e4afca254f8b4a11" providerId="LiveId" clId="{CBF16A5F-090A-4966-81AE-9A5D38668CBC}" dt="2021-04-08T11:40:51.302" v="210" actId="47"/>
        <pc:sldMkLst>
          <pc:docMk/>
          <pc:sldMk cId="1020604512" sldId="276"/>
        </pc:sldMkLst>
      </pc:sldChg>
      <pc:sldChg chg="addSp delSp modSp add del mod delAnim modAnim">
        <pc:chgData name="Marco Barbone" userId="e4afca254f8b4a11" providerId="LiveId" clId="{CBF16A5F-090A-4966-81AE-9A5D38668CBC}" dt="2021-04-08T15:15:20.848" v="1013" actId="47"/>
        <pc:sldMkLst>
          <pc:docMk/>
          <pc:sldMk cId="4044413627" sldId="276"/>
        </pc:sldMkLst>
        <pc:spChg chg="del mod">
          <ac:chgData name="Marco Barbone" userId="e4afca254f8b4a11" providerId="LiveId" clId="{CBF16A5F-090A-4966-81AE-9A5D38668CBC}" dt="2021-04-08T15:05:18.047" v="996" actId="478"/>
          <ac:spMkLst>
            <pc:docMk/>
            <pc:sldMk cId="4044413627" sldId="276"/>
            <ac:spMk id="2" creationId="{65F9A30A-C682-4628-95CC-08DFBE1B2986}"/>
          </ac:spMkLst>
        </pc:spChg>
        <pc:spChg chg="del mod">
          <ac:chgData name="Marco Barbone" userId="e4afca254f8b4a11" providerId="LiveId" clId="{CBF16A5F-090A-4966-81AE-9A5D38668CBC}" dt="2021-04-08T15:14:42.529" v="1011" actId="478"/>
          <ac:spMkLst>
            <pc:docMk/>
            <pc:sldMk cId="4044413627" sldId="276"/>
            <ac:spMk id="3" creationId="{9A8B171C-70CB-4FCC-A0AF-AE0D3733C300}"/>
          </ac:spMkLst>
        </pc:spChg>
        <pc:spChg chg="add del mod">
          <ac:chgData name="Marco Barbone" userId="e4afca254f8b4a11" providerId="LiveId" clId="{CBF16A5F-090A-4966-81AE-9A5D38668CBC}" dt="2021-04-08T15:03:00.829" v="907" actId="478"/>
          <ac:spMkLst>
            <pc:docMk/>
            <pc:sldMk cId="4044413627" sldId="276"/>
            <ac:spMk id="9" creationId="{16DB636E-5389-42A1-AD44-D52A754562A5}"/>
          </ac:spMkLst>
        </pc:spChg>
        <pc:spChg chg="add del mod">
          <ac:chgData name="Marco Barbone" userId="e4afca254f8b4a11" providerId="LiveId" clId="{CBF16A5F-090A-4966-81AE-9A5D38668CBC}" dt="2021-04-08T15:07:10.796" v="1002" actId="21"/>
          <ac:spMkLst>
            <pc:docMk/>
            <pc:sldMk cId="4044413627" sldId="276"/>
            <ac:spMk id="10" creationId="{6CDCF986-6DC9-4B38-8EBD-3E0BE39355D0}"/>
          </ac:spMkLst>
        </pc:spChg>
        <pc:spChg chg="add del mod">
          <ac:chgData name="Marco Barbone" userId="e4afca254f8b4a11" providerId="LiveId" clId="{CBF16A5F-090A-4966-81AE-9A5D38668CBC}" dt="2021-04-08T15:07:10.796" v="1002" actId="21"/>
          <ac:spMkLst>
            <pc:docMk/>
            <pc:sldMk cId="4044413627" sldId="276"/>
            <ac:spMk id="13" creationId="{F58CB944-BEE1-467C-88CB-8DE4DF1D4235}"/>
          </ac:spMkLst>
        </pc:spChg>
        <pc:spChg chg="add mod">
          <ac:chgData name="Marco Barbone" userId="e4afca254f8b4a11" providerId="LiveId" clId="{CBF16A5F-090A-4966-81AE-9A5D38668CBC}" dt="2021-04-08T15:14:42.529" v="1011" actId="478"/>
          <ac:spMkLst>
            <pc:docMk/>
            <pc:sldMk cId="4044413627" sldId="276"/>
            <ac:spMk id="15" creationId="{99E4F9E3-F055-472F-A492-1D40F0B4C062}"/>
          </ac:spMkLst>
        </pc:spChg>
        <pc:cxnChg chg="add del mod">
          <ac:chgData name="Marco Barbone" userId="e4afca254f8b4a11" providerId="LiveId" clId="{CBF16A5F-090A-4966-81AE-9A5D38668CBC}" dt="2021-04-08T15:07:10.796" v="1002" actId="21"/>
          <ac:cxnSpMkLst>
            <pc:docMk/>
            <pc:sldMk cId="4044413627" sldId="276"/>
            <ac:cxnSpMk id="12" creationId="{60CF8D97-5E64-434E-A38B-A867FF8F136B}"/>
          </ac:cxnSpMkLst>
        </pc:cxnChg>
      </pc:sldChg>
      <pc:sldChg chg="add del">
        <pc:chgData name="Marco Barbone" userId="e4afca254f8b4a11" providerId="LiveId" clId="{CBF16A5F-090A-4966-81AE-9A5D38668CBC}" dt="2021-04-08T11:40:51.335" v="211" actId="47"/>
        <pc:sldMkLst>
          <pc:docMk/>
          <pc:sldMk cId="3152889046" sldId="277"/>
        </pc:sldMkLst>
      </pc:sldChg>
      <pc:sldChg chg="addSp delSp modSp new mod ord delAnim modAnim">
        <pc:chgData name="Marco Barbone" userId="e4afca254f8b4a11" providerId="LiveId" clId="{CBF16A5F-090A-4966-81AE-9A5D38668CBC}" dt="2021-04-12T16:11:25.784" v="4150" actId="20577"/>
        <pc:sldMkLst>
          <pc:docMk/>
          <pc:sldMk cId="3786495795" sldId="277"/>
        </pc:sldMkLst>
        <pc:spChg chg="mod">
          <ac:chgData name="Marco Barbone" userId="e4afca254f8b4a11" providerId="LiveId" clId="{CBF16A5F-090A-4966-81AE-9A5D38668CBC}" dt="2021-04-12T16:11:25.784" v="4150" actId="20577"/>
          <ac:spMkLst>
            <pc:docMk/>
            <pc:sldMk cId="3786495795" sldId="277"/>
            <ac:spMk id="2" creationId="{04B9C17A-CC8A-4F0F-AFE9-0D272B3324C6}"/>
          </ac:spMkLst>
        </pc:spChg>
        <pc:spChg chg="del mod">
          <ac:chgData name="Marco Barbone" userId="e4afca254f8b4a11" providerId="LiveId" clId="{CBF16A5F-090A-4966-81AE-9A5D38668CBC}" dt="2021-04-08T15:16:05.475" v="1042" actId="22"/>
          <ac:spMkLst>
            <pc:docMk/>
            <pc:sldMk cId="3786495795" sldId="277"/>
            <ac:spMk id="3" creationId="{3809290C-AE80-4CD1-8BEB-21FE5941627B}"/>
          </ac:spMkLst>
        </pc:spChg>
        <pc:spChg chg="mod">
          <ac:chgData name="Marco Barbone" userId="e4afca254f8b4a11" providerId="LiveId" clId="{CBF16A5F-090A-4966-81AE-9A5D38668CBC}" dt="2021-04-08T15:15:46.010" v="1040" actId="20577"/>
          <ac:spMkLst>
            <pc:docMk/>
            <pc:sldMk cId="3786495795" sldId="277"/>
            <ac:spMk id="7" creationId="{198A1DCB-6ADF-4FA8-8039-5DD6BB42D8A9}"/>
          </ac:spMkLst>
        </pc:spChg>
        <pc:spChg chg="add del mod">
          <ac:chgData name="Marco Barbone" userId="e4afca254f8b4a11" providerId="LiveId" clId="{CBF16A5F-090A-4966-81AE-9A5D38668CBC}" dt="2021-04-12T16:10:49.551" v="4127" actId="478"/>
          <ac:spMkLst>
            <pc:docMk/>
            <pc:sldMk cId="3786495795" sldId="277"/>
            <ac:spMk id="8" creationId="{37EA3B9A-C720-4EB9-838F-9A0375C916C8}"/>
          </ac:spMkLst>
        </pc:spChg>
        <pc:spChg chg="add del mod">
          <ac:chgData name="Marco Barbone" userId="e4afca254f8b4a11" providerId="LiveId" clId="{CBF16A5F-090A-4966-81AE-9A5D38668CBC}" dt="2021-04-12T16:10:54.561" v="4129" actId="478"/>
          <ac:spMkLst>
            <pc:docMk/>
            <pc:sldMk cId="3786495795" sldId="277"/>
            <ac:spMk id="12" creationId="{E5302697-EDB9-4328-A1E4-EBF39F12D245}"/>
          </ac:spMkLst>
        </pc:spChg>
        <pc:spChg chg="add mod">
          <ac:chgData name="Marco Barbone" userId="e4afca254f8b4a11" providerId="LiveId" clId="{CBF16A5F-090A-4966-81AE-9A5D38668CBC}" dt="2021-04-12T16:11:00.845" v="4131" actId="1076"/>
          <ac:spMkLst>
            <pc:docMk/>
            <pc:sldMk cId="3786495795" sldId="277"/>
            <ac:spMk id="13" creationId="{8E4CCCFE-C307-4214-9154-448003FFA476}"/>
          </ac:spMkLst>
        </pc:spChg>
        <pc:spChg chg="add del mod">
          <ac:chgData name="Marco Barbone" userId="e4afca254f8b4a11" providerId="LiveId" clId="{CBF16A5F-090A-4966-81AE-9A5D38668CBC}" dt="2021-04-12T16:10:39.732" v="4123" actId="478"/>
          <ac:spMkLst>
            <pc:docMk/>
            <pc:sldMk cId="3786495795" sldId="277"/>
            <ac:spMk id="14" creationId="{B60C9506-5908-464F-B3FE-16C6AF95B629}"/>
          </ac:spMkLst>
        </pc:spChg>
        <pc:spChg chg="add mod">
          <ac:chgData name="Marco Barbone" userId="e4afca254f8b4a11" providerId="LiveId" clId="{CBF16A5F-090A-4966-81AE-9A5D38668CBC}" dt="2021-04-12T16:11:21.852" v="4146" actId="20577"/>
          <ac:spMkLst>
            <pc:docMk/>
            <pc:sldMk cId="3786495795" sldId="277"/>
            <ac:spMk id="15" creationId="{3E317D84-4830-42BB-8A86-F7C97384124A}"/>
          </ac:spMkLst>
        </pc:spChg>
        <pc:picChg chg="add del mod ord">
          <ac:chgData name="Marco Barbone" userId="e4afca254f8b4a11" providerId="LiveId" clId="{CBF16A5F-090A-4966-81AE-9A5D38668CBC}" dt="2021-04-12T16:10:47.225" v="4126" actId="478"/>
          <ac:picMkLst>
            <pc:docMk/>
            <pc:sldMk cId="3786495795" sldId="277"/>
            <ac:picMk id="9" creationId="{825673D4-F033-42BA-9238-B89438807EE2}"/>
          </ac:picMkLst>
        </pc:picChg>
        <pc:picChg chg="add del mod modCrop">
          <ac:chgData name="Marco Barbone" userId="e4afca254f8b4a11" providerId="LiveId" clId="{CBF16A5F-090A-4966-81AE-9A5D38668CBC}" dt="2021-04-12T16:10:55.952" v="4130" actId="1076"/>
          <ac:picMkLst>
            <pc:docMk/>
            <pc:sldMk cId="3786495795" sldId="277"/>
            <ac:picMk id="11" creationId="{65C3D0FF-17AB-45F0-B935-09549DF8BD79}"/>
          </ac:picMkLst>
        </pc:picChg>
      </pc:sldChg>
      <pc:sldChg chg="new del">
        <pc:chgData name="Marco Barbone" userId="e4afca254f8b4a11" providerId="LiveId" clId="{CBF16A5F-090A-4966-81AE-9A5D38668CBC}" dt="2021-04-08T15:22:36.660" v="1183" actId="680"/>
        <pc:sldMkLst>
          <pc:docMk/>
          <pc:sldMk cId="1530835189" sldId="278"/>
        </pc:sldMkLst>
      </pc:sldChg>
      <pc:sldChg chg="add del">
        <pc:chgData name="Marco Barbone" userId="e4afca254f8b4a11" providerId="LiveId" clId="{CBF16A5F-090A-4966-81AE-9A5D38668CBC}" dt="2021-04-08T11:40:51.368" v="212" actId="47"/>
        <pc:sldMkLst>
          <pc:docMk/>
          <pc:sldMk cId="2303605604" sldId="278"/>
        </pc:sldMkLst>
      </pc:sldChg>
      <pc:sldChg chg="addSp delSp modSp new mod">
        <pc:chgData name="Marco Barbone" userId="e4afca254f8b4a11" providerId="LiveId" clId="{CBF16A5F-090A-4966-81AE-9A5D38668CBC}" dt="2021-04-09T13:00:40.983" v="1648" actId="20577"/>
        <pc:sldMkLst>
          <pc:docMk/>
          <pc:sldMk cId="2876732893" sldId="278"/>
        </pc:sldMkLst>
        <pc:spChg chg="del mod">
          <ac:chgData name="Marco Barbone" userId="e4afca254f8b4a11" providerId="LiveId" clId="{CBF16A5F-090A-4966-81AE-9A5D38668CBC}" dt="2021-04-08T15:23:02.987" v="1228" actId="478"/>
          <ac:spMkLst>
            <pc:docMk/>
            <pc:sldMk cId="2876732893" sldId="278"/>
            <ac:spMk id="2" creationId="{B2953722-52FC-4FAC-B65E-13BBEBA80E12}"/>
          </ac:spMkLst>
        </pc:spChg>
        <pc:spChg chg="mod">
          <ac:chgData name="Marco Barbone" userId="e4afca254f8b4a11" providerId="LiveId" clId="{CBF16A5F-090A-4966-81AE-9A5D38668CBC}" dt="2021-04-09T13:00:40.983" v="1648" actId="20577"/>
          <ac:spMkLst>
            <pc:docMk/>
            <pc:sldMk cId="2876732893" sldId="278"/>
            <ac:spMk id="3" creationId="{E443C975-73B0-4B34-99E3-BC97C1545282}"/>
          </ac:spMkLst>
        </pc:spChg>
        <pc:spChg chg="mod">
          <ac:chgData name="Marco Barbone" userId="e4afca254f8b4a11" providerId="LiveId" clId="{CBF16A5F-090A-4966-81AE-9A5D38668CBC}" dt="2021-04-09T12:49:46.425" v="1597"/>
          <ac:spMkLst>
            <pc:docMk/>
            <pc:sldMk cId="2876732893" sldId="278"/>
            <ac:spMk id="7" creationId="{0F263878-F29C-4AF4-AAEB-2742B5D4F93F}"/>
          </ac:spMkLst>
        </pc:spChg>
        <pc:spChg chg="add del">
          <ac:chgData name="Marco Barbone" userId="e4afca254f8b4a11" providerId="LiveId" clId="{CBF16A5F-090A-4966-81AE-9A5D38668CBC}" dt="2021-04-08T15:26:41.858" v="1386"/>
          <ac:spMkLst>
            <pc:docMk/>
            <pc:sldMk cId="2876732893" sldId="278"/>
            <ac:spMk id="8" creationId="{E88BBC9D-8D51-4A38-A178-4A3D43DC7162}"/>
          </ac:spMkLst>
        </pc:spChg>
      </pc:sldChg>
      <pc:sldChg chg="add del">
        <pc:chgData name="Marco Barbone" userId="e4afca254f8b4a11" providerId="LiveId" clId="{CBF16A5F-090A-4966-81AE-9A5D38668CBC}" dt="2021-04-08T11:40:51.401" v="213" actId="47"/>
        <pc:sldMkLst>
          <pc:docMk/>
          <pc:sldMk cId="1433323583" sldId="279"/>
        </pc:sldMkLst>
      </pc:sldChg>
      <pc:sldChg chg="addSp delSp modSp new mod modAnim">
        <pc:chgData name="Marco Barbone" userId="e4afca254f8b4a11" providerId="LiveId" clId="{CBF16A5F-090A-4966-81AE-9A5D38668CBC}" dt="2021-04-09T16:52:16.404" v="2503" actId="20577"/>
        <pc:sldMkLst>
          <pc:docMk/>
          <pc:sldMk cId="2907242091" sldId="279"/>
        </pc:sldMkLst>
        <pc:spChg chg="del">
          <ac:chgData name="Marco Barbone" userId="e4afca254f8b4a11" providerId="LiveId" clId="{CBF16A5F-090A-4966-81AE-9A5D38668CBC}" dt="2021-04-08T16:54:05.103" v="1445" actId="478"/>
          <ac:spMkLst>
            <pc:docMk/>
            <pc:sldMk cId="2907242091" sldId="279"/>
            <ac:spMk id="2" creationId="{D6A25465-09D1-424D-8187-99894A1B10E8}"/>
          </ac:spMkLst>
        </pc:spChg>
        <pc:spChg chg="mod">
          <ac:chgData name="Marco Barbone" userId="e4afca254f8b4a11" providerId="LiveId" clId="{CBF16A5F-090A-4966-81AE-9A5D38668CBC}" dt="2021-04-08T16:59:28.846" v="1553" actId="1076"/>
          <ac:spMkLst>
            <pc:docMk/>
            <pc:sldMk cId="2907242091" sldId="279"/>
            <ac:spMk id="3" creationId="{71C93472-CA07-436D-9092-EB2FE7F42C4D}"/>
          </ac:spMkLst>
        </pc:spChg>
        <pc:spChg chg="mod">
          <ac:chgData name="Marco Barbone" userId="e4afca254f8b4a11" providerId="LiveId" clId="{CBF16A5F-090A-4966-81AE-9A5D38668CBC}" dt="2021-04-08T16:59:59.978" v="1596" actId="20577"/>
          <ac:spMkLst>
            <pc:docMk/>
            <pc:sldMk cId="2907242091" sldId="279"/>
            <ac:spMk id="7" creationId="{8A9317FD-2650-4486-9C38-CB4536400D18}"/>
          </ac:spMkLst>
        </pc:spChg>
        <pc:spChg chg="add del mod">
          <ac:chgData name="Marco Barbone" userId="e4afca254f8b4a11" providerId="LiveId" clId="{CBF16A5F-090A-4966-81AE-9A5D38668CBC}" dt="2021-04-08T16:55:56.690" v="1471" actId="767"/>
          <ac:spMkLst>
            <pc:docMk/>
            <pc:sldMk cId="2907242091" sldId="279"/>
            <ac:spMk id="8" creationId="{31BCC22E-CE02-48BB-879A-95979437BC63}"/>
          </ac:spMkLst>
        </pc:spChg>
        <pc:spChg chg="add mod">
          <ac:chgData name="Marco Barbone" userId="e4afca254f8b4a11" providerId="LiveId" clId="{CBF16A5F-090A-4966-81AE-9A5D38668CBC}" dt="2021-04-08T16:59:28.846" v="1553" actId="1076"/>
          <ac:spMkLst>
            <pc:docMk/>
            <pc:sldMk cId="2907242091" sldId="279"/>
            <ac:spMk id="9" creationId="{28D92033-A6E6-40FB-A304-6242C9525AE7}"/>
          </ac:spMkLst>
        </pc:spChg>
        <pc:spChg chg="add mod">
          <ac:chgData name="Marco Barbone" userId="e4afca254f8b4a11" providerId="LiveId" clId="{CBF16A5F-090A-4966-81AE-9A5D38668CBC}" dt="2021-04-09T16:52:16.404" v="2503" actId="20577"/>
          <ac:spMkLst>
            <pc:docMk/>
            <pc:sldMk cId="2907242091" sldId="279"/>
            <ac:spMk id="10" creationId="{42873ED5-8AFD-4AC7-A096-59E9FFCB4C9D}"/>
          </ac:spMkLst>
        </pc:spChg>
      </pc:sldChg>
      <pc:sldChg chg="add del">
        <pc:chgData name="Marco Barbone" userId="e4afca254f8b4a11" providerId="LiveId" clId="{CBF16A5F-090A-4966-81AE-9A5D38668CBC}" dt="2021-04-08T11:40:51.434" v="214" actId="47"/>
        <pc:sldMkLst>
          <pc:docMk/>
          <pc:sldMk cId="1844510020" sldId="280"/>
        </pc:sldMkLst>
      </pc:sldChg>
      <pc:sldChg chg="addSp delSp modSp add mod">
        <pc:chgData name="Marco Barbone" userId="e4afca254f8b4a11" providerId="LiveId" clId="{CBF16A5F-090A-4966-81AE-9A5D38668CBC}" dt="2021-04-08T16:58:53.129" v="1549" actId="20577"/>
        <pc:sldMkLst>
          <pc:docMk/>
          <pc:sldMk cId="3978752790" sldId="280"/>
        </pc:sldMkLst>
        <pc:spChg chg="del">
          <ac:chgData name="Marco Barbone" userId="e4afca254f8b4a11" providerId="LiveId" clId="{CBF16A5F-090A-4966-81AE-9A5D38668CBC}" dt="2021-04-08T16:54:02.132" v="1444" actId="478"/>
          <ac:spMkLst>
            <pc:docMk/>
            <pc:sldMk cId="3978752790" sldId="280"/>
            <ac:spMk id="2" creationId="{D6A25465-09D1-424D-8187-99894A1B10E8}"/>
          </ac:spMkLst>
        </pc:spChg>
        <pc:spChg chg="mod">
          <ac:chgData name="Marco Barbone" userId="e4afca254f8b4a11" providerId="LiveId" clId="{CBF16A5F-090A-4966-81AE-9A5D38668CBC}" dt="2021-04-08T16:58:53.129" v="1549" actId="20577"/>
          <ac:spMkLst>
            <pc:docMk/>
            <pc:sldMk cId="3978752790" sldId="280"/>
            <ac:spMk id="3" creationId="{71C93472-CA07-436D-9092-EB2FE7F42C4D}"/>
          </ac:spMkLst>
        </pc:spChg>
        <pc:spChg chg="add mod">
          <ac:chgData name="Marco Barbone" userId="e4afca254f8b4a11" providerId="LiveId" clId="{CBF16A5F-090A-4966-81AE-9A5D38668CBC}" dt="2021-04-08T16:58:23.285" v="1542" actId="1076"/>
          <ac:spMkLst>
            <pc:docMk/>
            <pc:sldMk cId="3978752790" sldId="280"/>
            <ac:spMk id="8" creationId="{983E510D-C6E6-4F03-9BA7-4F95873F2A86}"/>
          </ac:spMkLst>
        </pc:spChg>
      </pc:sldChg>
      <pc:sldChg chg="addSp delSp modSp new mod">
        <pc:chgData name="Marco Barbone" userId="e4afca254f8b4a11" providerId="LiveId" clId="{CBF16A5F-090A-4966-81AE-9A5D38668CBC}" dt="2021-04-09T14:26:05.785" v="1836" actId="21"/>
        <pc:sldMkLst>
          <pc:docMk/>
          <pc:sldMk cId="29117943" sldId="281"/>
        </pc:sldMkLst>
        <pc:spChg chg="mod">
          <ac:chgData name="Marco Barbone" userId="e4afca254f8b4a11" providerId="LiveId" clId="{CBF16A5F-090A-4966-81AE-9A5D38668CBC}" dt="2021-04-09T14:08:25.335" v="1664" actId="20577"/>
          <ac:spMkLst>
            <pc:docMk/>
            <pc:sldMk cId="29117943" sldId="281"/>
            <ac:spMk id="2" creationId="{13784A18-305B-4976-9726-2E11A759013C}"/>
          </ac:spMkLst>
        </pc:spChg>
        <pc:spChg chg="mod">
          <ac:chgData name="Marco Barbone" userId="e4afca254f8b4a11" providerId="LiveId" clId="{CBF16A5F-090A-4966-81AE-9A5D38668CBC}" dt="2021-04-09T14:23:42.546" v="1758" actId="1076"/>
          <ac:spMkLst>
            <pc:docMk/>
            <pc:sldMk cId="29117943" sldId="281"/>
            <ac:spMk id="3" creationId="{099D2EC2-2EDA-4FBB-A1F0-356B14FD885B}"/>
          </ac:spMkLst>
        </pc:spChg>
        <pc:spChg chg="add mod ord">
          <ac:chgData name="Marco Barbone" userId="e4afca254f8b4a11" providerId="LiveId" clId="{CBF16A5F-090A-4966-81AE-9A5D38668CBC}" dt="2021-04-09T14:23:33.819" v="1757" actId="207"/>
          <ac:spMkLst>
            <pc:docMk/>
            <pc:sldMk cId="29117943" sldId="281"/>
            <ac:spMk id="8" creationId="{4343EF1A-1031-4710-92B2-75A273A4271D}"/>
          </ac:spMkLst>
        </pc:spChg>
        <pc:picChg chg="add del mod">
          <ac:chgData name="Marco Barbone" userId="e4afca254f8b4a11" providerId="LiveId" clId="{CBF16A5F-090A-4966-81AE-9A5D38668CBC}" dt="2021-04-09T14:23:45.079" v="1759" actId="21"/>
          <ac:picMkLst>
            <pc:docMk/>
            <pc:sldMk cId="29117943" sldId="281"/>
            <ac:picMk id="9" creationId="{9A4A8E37-EE2B-4390-8ACE-305233E0852F}"/>
          </ac:picMkLst>
        </pc:picChg>
        <pc:picChg chg="add del mod">
          <ac:chgData name="Marco Barbone" userId="e4afca254f8b4a11" providerId="LiveId" clId="{CBF16A5F-090A-4966-81AE-9A5D38668CBC}" dt="2021-04-09T14:25:59.375" v="1833" actId="21"/>
          <ac:picMkLst>
            <pc:docMk/>
            <pc:sldMk cId="29117943" sldId="281"/>
            <ac:picMk id="10" creationId="{CD641FB5-0CDE-4122-BA8B-006B60095031}"/>
          </ac:picMkLst>
        </pc:picChg>
        <pc:picChg chg="add del mod">
          <ac:chgData name="Marco Barbone" userId="e4afca254f8b4a11" providerId="LiveId" clId="{CBF16A5F-090A-4966-81AE-9A5D38668CBC}" dt="2021-04-09T14:26:05.785" v="1836" actId="21"/>
          <ac:picMkLst>
            <pc:docMk/>
            <pc:sldMk cId="29117943" sldId="281"/>
            <ac:picMk id="11" creationId="{4C02A628-ABBE-4DF4-B83D-B23628C806A1}"/>
          </ac:picMkLst>
        </pc:picChg>
      </pc:sldChg>
      <pc:sldChg chg="add del">
        <pc:chgData name="Marco Barbone" userId="e4afca254f8b4a11" providerId="LiveId" clId="{CBF16A5F-090A-4966-81AE-9A5D38668CBC}" dt="2021-04-08T11:40:51.466" v="215" actId="47"/>
        <pc:sldMkLst>
          <pc:docMk/>
          <pc:sldMk cId="3721911681" sldId="281"/>
        </pc:sldMkLst>
      </pc:sldChg>
      <pc:sldChg chg="add del">
        <pc:chgData name="Marco Barbone" userId="e4afca254f8b4a11" providerId="LiveId" clId="{CBF16A5F-090A-4966-81AE-9A5D38668CBC}" dt="2021-04-08T11:40:51.499" v="216" actId="47"/>
        <pc:sldMkLst>
          <pc:docMk/>
          <pc:sldMk cId="1208098612" sldId="282"/>
        </pc:sldMkLst>
      </pc:sldChg>
      <pc:sldChg chg="addSp delSp modSp new mod">
        <pc:chgData name="Marco Barbone" userId="e4afca254f8b4a11" providerId="LiveId" clId="{CBF16A5F-090A-4966-81AE-9A5D38668CBC}" dt="2021-04-09T16:49:49.054" v="2500" actId="20577"/>
        <pc:sldMkLst>
          <pc:docMk/>
          <pc:sldMk cId="3968796936" sldId="282"/>
        </pc:sldMkLst>
        <pc:spChg chg="del">
          <ac:chgData name="Marco Barbone" userId="e4afca254f8b4a11" providerId="LiveId" clId="{CBF16A5F-090A-4966-81AE-9A5D38668CBC}" dt="2021-04-09T14:22:45.345" v="1750" actId="22"/>
          <ac:spMkLst>
            <pc:docMk/>
            <pc:sldMk cId="3968796936" sldId="282"/>
            <ac:spMk id="3" creationId="{87C745F4-1127-4592-AA82-BFDA8E2F2846}"/>
          </ac:spMkLst>
        </pc:spChg>
        <pc:spChg chg="add mod">
          <ac:chgData name="Marco Barbone" userId="e4afca254f8b4a11" providerId="LiveId" clId="{CBF16A5F-090A-4966-81AE-9A5D38668CBC}" dt="2021-04-09T16:49:49.054" v="2500" actId="20577"/>
          <ac:spMkLst>
            <pc:docMk/>
            <pc:sldMk cId="3968796936" sldId="282"/>
            <ac:spMk id="10" creationId="{DD91A37B-61BE-441E-89F5-9A424E707F1A}"/>
          </ac:spMkLst>
        </pc:spChg>
        <pc:spChg chg="add del mod">
          <ac:chgData name="Marco Barbone" userId="e4afca254f8b4a11" providerId="LiveId" clId="{CBF16A5F-090A-4966-81AE-9A5D38668CBC}" dt="2021-04-09T14:26:11.909" v="1840" actId="478"/>
          <ac:spMkLst>
            <pc:docMk/>
            <pc:sldMk cId="3968796936" sldId="282"/>
            <ac:spMk id="12" creationId="{B82F1BC5-A707-459B-A853-3F5D92A8ACC3}"/>
          </ac:spMkLst>
        </pc:spChg>
        <pc:picChg chg="add del mod ord">
          <ac:chgData name="Marco Barbone" userId="e4afca254f8b4a11" providerId="LiveId" clId="{CBF16A5F-090A-4966-81AE-9A5D38668CBC}" dt="2021-04-09T14:25:49.669" v="1828" actId="21"/>
          <ac:picMkLst>
            <pc:docMk/>
            <pc:sldMk cId="3968796936" sldId="282"/>
            <ac:picMk id="9" creationId="{828CB070-57CB-41C1-BF3A-0AD4FC7DEC41}"/>
          </ac:picMkLst>
        </pc:picChg>
        <pc:picChg chg="add mod">
          <ac:chgData name="Marco Barbone" userId="e4afca254f8b4a11" providerId="LiveId" clId="{CBF16A5F-090A-4966-81AE-9A5D38668CBC}" dt="2021-04-09T14:26:15.669" v="1843" actId="1076"/>
          <ac:picMkLst>
            <pc:docMk/>
            <pc:sldMk cId="3968796936" sldId="282"/>
            <ac:picMk id="13" creationId="{63EB237F-BA2A-4846-8DF9-0F2B464AF933}"/>
          </ac:picMkLst>
        </pc:picChg>
      </pc:sldChg>
      <pc:sldChg chg="addSp delSp modSp add mod delAnim">
        <pc:chgData name="Marco Barbone" userId="e4afca254f8b4a11" providerId="LiveId" clId="{CBF16A5F-090A-4966-81AE-9A5D38668CBC}" dt="2021-04-09T16:34:25.154" v="2233" actId="1076"/>
        <pc:sldMkLst>
          <pc:docMk/>
          <pc:sldMk cId="525778208" sldId="283"/>
        </pc:sldMkLst>
        <pc:spChg chg="del">
          <ac:chgData name="Marco Barbone" userId="e4afca254f8b4a11" providerId="LiveId" clId="{CBF16A5F-090A-4966-81AE-9A5D38668CBC}" dt="2021-04-09T16:31:35.268" v="2134" actId="478"/>
          <ac:spMkLst>
            <pc:docMk/>
            <pc:sldMk cId="525778208" sldId="283"/>
            <ac:spMk id="2" creationId="{9455C17A-90C1-4D21-A074-5268A0AEC981}"/>
          </ac:spMkLst>
        </pc:spChg>
        <pc:spChg chg="del">
          <ac:chgData name="Marco Barbone" userId="e4afca254f8b4a11" providerId="LiveId" clId="{CBF16A5F-090A-4966-81AE-9A5D38668CBC}" dt="2021-04-09T16:31:37.653" v="2135" actId="478"/>
          <ac:spMkLst>
            <pc:docMk/>
            <pc:sldMk cId="525778208" sldId="283"/>
            <ac:spMk id="6" creationId="{3C145776-198A-4E7B-90DA-CBEE71DB5586}"/>
          </ac:spMkLst>
        </pc:spChg>
        <pc:spChg chg="mod">
          <ac:chgData name="Marco Barbone" userId="e4afca254f8b4a11" providerId="LiveId" clId="{CBF16A5F-090A-4966-81AE-9A5D38668CBC}" dt="2021-04-09T16:34:09.623" v="2230" actId="1076"/>
          <ac:spMkLst>
            <pc:docMk/>
            <pc:sldMk cId="525778208" sldId="283"/>
            <ac:spMk id="8" creationId="{5B305CD1-CEA7-49D1-BF12-7238729A0906}"/>
          </ac:spMkLst>
        </pc:spChg>
        <pc:spChg chg="del">
          <ac:chgData name="Marco Barbone" userId="e4afca254f8b4a11" providerId="LiveId" clId="{CBF16A5F-090A-4966-81AE-9A5D38668CBC}" dt="2021-04-09T16:31:37.653" v="2135" actId="478"/>
          <ac:spMkLst>
            <pc:docMk/>
            <pc:sldMk cId="525778208" sldId="283"/>
            <ac:spMk id="19" creationId="{A0AF3EE4-3307-4429-AA1A-0F3F131642B1}"/>
          </ac:spMkLst>
        </pc:spChg>
        <pc:spChg chg="mod">
          <ac:chgData name="Marco Barbone" userId="e4afca254f8b4a11" providerId="LiveId" clId="{CBF16A5F-090A-4966-81AE-9A5D38668CBC}" dt="2021-04-09T16:34:00.601" v="2226" actId="1076"/>
          <ac:spMkLst>
            <pc:docMk/>
            <pc:sldMk cId="525778208" sldId="283"/>
            <ac:spMk id="23" creationId="{43FCF010-6BD3-423E-8350-D8C4F49A7F0E}"/>
          </ac:spMkLst>
        </pc:spChg>
        <pc:spChg chg="add mod">
          <ac:chgData name="Marco Barbone" userId="e4afca254f8b4a11" providerId="LiveId" clId="{CBF16A5F-090A-4966-81AE-9A5D38668CBC}" dt="2021-04-09T16:34:25.154" v="2233" actId="1076"/>
          <ac:spMkLst>
            <pc:docMk/>
            <pc:sldMk cId="525778208" sldId="283"/>
            <ac:spMk id="29" creationId="{10A48CC6-76C1-415B-B611-D5B81A876756}"/>
          </ac:spMkLst>
        </pc:spChg>
        <pc:spChg chg="add mod">
          <ac:chgData name="Marco Barbone" userId="e4afca254f8b4a11" providerId="LiveId" clId="{CBF16A5F-090A-4966-81AE-9A5D38668CBC}" dt="2021-04-09T16:34:13.531" v="2231" actId="1076"/>
          <ac:spMkLst>
            <pc:docMk/>
            <pc:sldMk cId="525778208" sldId="283"/>
            <ac:spMk id="30" creationId="{7C87AF3E-43B2-42EC-9086-70925F12D1FB}"/>
          </ac:spMkLst>
        </pc:spChg>
        <pc:spChg chg="add mod">
          <ac:chgData name="Marco Barbone" userId="e4afca254f8b4a11" providerId="LiveId" clId="{CBF16A5F-090A-4966-81AE-9A5D38668CBC}" dt="2021-04-09T16:34:23.312" v="2232" actId="1076"/>
          <ac:spMkLst>
            <pc:docMk/>
            <pc:sldMk cId="525778208" sldId="283"/>
            <ac:spMk id="49" creationId="{ED261FC4-7BA9-4198-BD21-075177A16784}"/>
          </ac:spMkLst>
        </pc:spChg>
        <pc:spChg chg="del">
          <ac:chgData name="Marco Barbone" userId="e4afca254f8b4a11" providerId="LiveId" clId="{CBF16A5F-090A-4966-81AE-9A5D38668CBC}" dt="2021-04-09T16:33:19.735" v="2218" actId="478"/>
          <ac:spMkLst>
            <pc:docMk/>
            <pc:sldMk cId="525778208" sldId="283"/>
            <ac:spMk id="57" creationId="{1C3B9F80-6518-4D90-AAEA-0F15A0646C51}"/>
          </ac:spMkLst>
        </pc:spChg>
        <pc:spChg chg="del">
          <ac:chgData name="Marco Barbone" userId="e4afca254f8b4a11" providerId="LiveId" clId="{CBF16A5F-090A-4966-81AE-9A5D38668CBC}" dt="2021-04-09T16:31:32.873" v="2133" actId="478"/>
          <ac:spMkLst>
            <pc:docMk/>
            <pc:sldMk cId="525778208" sldId="283"/>
            <ac:spMk id="61" creationId="{4B524F7C-89A8-4F0C-A198-BA3219952B83}"/>
          </ac:spMkLst>
        </pc:spChg>
        <pc:cxnChg chg="mod">
          <ac:chgData name="Marco Barbone" userId="e4afca254f8b4a11" providerId="LiveId" clId="{CBF16A5F-090A-4966-81AE-9A5D38668CBC}" dt="2021-04-09T16:34:00.601" v="2226" actId="1076"/>
          <ac:cxnSpMkLst>
            <pc:docMk/>
            <pc:sldMk cId="525778208" sldId="283"/>
            <ac:cxnSpMk id="4" creationId="{8BC223D3-F2F9-49FF-855F-D0393CAD20F6}"/>
          </ac:cxnSpMkLst>
        </pc:cxnChg>
        <pc:cxnChg chg="del mod">
          <ac:chgData name="Marco Barbone" userId="e4afca254f8b4a11" providerId="LiveId" clId="{CBF16A5F-090A-4966-81AE-9A5D38668CBC}" dt="2021-04-09T16:32:41.897" v="2210" actId="478"/>
          <ac:cxnSpMkLst>
            <pc:docMk/>
            <pc:sldMk cId="525778208" sldId="283"/>
            <ac:cxnSpMk id="9" creationId="{623AD8EA-149F-4174-AD5E-AF5304B688A2}"/>
          </ac:cxnSpMkLst>
        </pc:cxnChg>
        <pc:cxnChg chg="add mod">
          <ac:chgData name="Marco Barbone" userId="e4afca254f8b4a11" providerId="LiveId" clId="{CBF16A5F-090A-4966-81AE-9A5D38668CBC}" dt="2021-04-09T16:34:25.154" v="2233" actId="1076"/>
          <ac:cxnSpMkLst>
            <pc:docMk/>
            <pc:sldMk cId="525778208" sldId="283"/>
            <ac:cxnSpMk id="10" creationId="{71A2C029-74E4-4D6D-94E1-600B729EEDF8}"/>
          </ac:cxnSpMkLst>
        </pc:cxnChg>
        <pc:cxnChg chg="add del mod">
          <ac:chgData name="Marco Barbone" userId="e4afca254f8b4a11" providerId="LiveId" clId="{CBF16A5F-090A-4966-81AE-9A5D38668CBC}" dt="2021-04-09T16:33:51.341" v="2223" actId="478"/>
          <ac:cxnSpMkLst>
            <pc:docMk/>
            <pc:sldMk cId="525778208" sldId="283"/>
            <ac:cxnSpMk id="13" creationId="{7AA032ED-2FDA-4A2A-BFF4-3676F2C2DC41}"/>
          </ac:cxnSpMkLst>
        </pc:cxnChg>
        <pc:cxnChg chg="mod">
          <ac:chgData name="Marco Barbone" userId="e4afca254f8b4a11" providerId="LiveId" clId="{CBF16A5F-090A-4966-81AE-9A5D38668CBC}" dt="2021-04-09T16:34:09.623" v="2230" actId="1076"/>
          <ac:cxnSpMkLst>
            <pc:docMk/>
            <pc:sldMk cId="525778208" sldId="283"/>
            <ac:cxnSpMk id="26" creationId="{95486AC8-3D6A-44A9-B348-2439F2EA9640}"/>
          </ac:cxnSpMkLst>
        </pc:cxnChg>
        <pc:cxnChg chg="del mod">
          <ac:chgData name="Marco Barbone" userId="e4afca254f8b4a11" providerId="LiveId" clId="{CBF16A5F-090A-4966-81AE-9A5D38668CBC}" dt="2021-04-09T16:31:45.903" v="2137" actId="478"/>
          <ac:cxnSpMkLst>
            <pc:docMk/>
            <pc:sldMk cId="525778208" sldId="283"/>
            <ac:cxnSpMk id="37" creationId="{9482D8C7-EFB6-486A-B47C-7D2D8CD27606}"/>
          </ac:cxnSpMkLst>
        </pc:cxnChg>
        <pc:cxnChg chg="del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2" creationId="{C3B1ABCD-1787-462D-A3EE-35499C866CEC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4" creationId="{84BCD00D-9343-4D6E-80F5-230430DC8F5C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6" creationId="{FE4CDE1A-5BE2-41C5-A721-1BCCE0D0D2FB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8" creationId="{BFB2E6DA-1D5A-4D2D-B33C-503D57185A5C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51" creationId="{10FFE5F0-E97C-4B2F-AE64-A71132974E98}"/>
          </ac:cxnSpMkLst>
        </pc:cxnChg>
      </pc:sldChg>
      <pc:sldChg chg="add del">
        <pc:chgData name="Marco Barbone" userId="e4afca254f8b4a11" providerId="LiveId" clId="{CBF16A5F-090A-4966-81AE-9A5D38668CBC}" dt="2021-04-09T14:55:23.650" v="2039" actId="47"/>
        <pc:sldMkLst>
          <pc:docMk/>
          <pc:sldMk cId="2196077615" sldId="283"/>
        </pc:sldMkLst>
      </pc:sldChg>
      <pc:sldChg chg="add del">
        <pc:chgData name="Marco Barbone" userId="e4afca254f8b4a11" providerId="LiveId" clId="{CBF16A5F-090A-4966-81AE-9A5D38668CBC}" dt="2021-04-08T11:40:51.532" v="217" actId="47"/>
        <pc:sldMkLst>
          <pc:docMk/>
          <pc:sldMk cId="2684836450" sldId="283"/>
        </pc:sldMkLst>
      </pc:sldChg>
      <pc:sldChg chg="addSp delSp new del mod">
        <pc:chgData name="Marco Barbone" userId="e4afca254f8b4a11" providerId="LiveId" clId="{CBF16A5F-090A-4966-81AE-9A5D38668CBC}" dt="2021-04-09T14:55:09.932" v="2037" actId="680"/>
        <pc:sldMkLst>
          <pc:docMk/>
          <pc:sldMk cId="3853796568" sldId="283"/>
        </pc:sldMkLst>
        <pc:spChg chg="add del">
          <ac:chgData name="Marco Barbone" userId="e4afca254f8b4a11" providerId="LiveId" clId="{CBF16A5F-090A-4966-81AE-9A5D38668CBC}" dt="2021-04-09T14:55:08.760" v="2036" actId="478"/>
          <ac:spMkLst>
            <pc:docMk/>
            <pc:sldMk cId="3853796568" sldId="283"/>
            <ac:spMk id="3" creationId="{1BAB3A0F-33F1-41A5-9C02-04612B87B6E7}"/>
          </ac:spMkLst>
        </pc:spChg>
      </pc:sldChg>
      <pc:sldChg chg="add del">
        <pc:chgData name="Marco Barbone" userId="e4afca254f8b4a11" providerId="LiveId" clId="{CBF16A5F-090A-4966-81AE-9A5D38668CBC}" dt="2021-04-08T11:40:51.565" v="218" actId="47"/>
        <pc:sldMkLst>
          <pc:docMk/>
          <pc:sldMk cId="2520230361" sldId="284"/>
        </pc:sldMkLst>
      </pc:sldChg>
      <pc:sldChg chg="delSp modSp add mod delAnim">
        <pc:chgData name="Marco Barbone" userId="e4afca254f8b4a11" providerId="LiveId" clId="{CBF16A5F-090A-4966-81AE-9A5D38668CBC}" dt="2021-04-09T17:02:31.664" v="2790" actId="207"/>
        <pc:sldMkLst>
          <pc:docMk/>
          <pc:sldMk cId="3488522385" sldId="284"/>
        </pc:sldMkLst>
        <pc:spChg chg="del mod">
          <ac:chgData name="Marco Barbone" userId="e4afca254f8b4a11" providerId="LiveId" clId="{CBF16A5F-090A-4966-81AE-9A5D38668CBC}" dt="2021-04-09T16:34:43.764" v="2243" actId="478"/>
          <ac:spMkLst>
            <pc:docMk/>
            <pc:sldMk cId="3488522385" sldId="284"/>
            <ac:spMk id="2" creationId="{9455C17A-90C1-4D21-A074-5268A0AEC981}"/>
          </ac:spMkLst>
        </pc:spChg>
        <pc:spChg chg="del">
          <ac:chgData name="Marco Barbone" userId="e4afca254f8b4a11" providerId="LiveId" clId="{CBF16A5F-090A-4966-81AE-9A5D38668CBC}" dt="2021-04-09T16:34:38.494" v="2237" actId="478"/>
          <ac:spMkLst>
            <pc:docMk/>
            <pc:sldMk cId="3488522385" sldId="284"/>
            <ac:spMk id="6" creationId="{3C145776-198A-4E7B-90DA-CBEE71DB5586}"/>
          </ac:spMkLst>
        </pc:spChg>
        <pc:spChg chg="del">
          <ac:chgData name="Marco Barbone" userId="e4afca254f8b4a11" providerId="LiveId" clId="{CBF16A5F-090A-4966-81AE-9A5D38668CBC}" dt="2021-04-09T16:34:38.494" v="2237" actId="478"/>
          <ac:spMkLst>
            <pc:docMk/>
            <pc:sldMk cId="3488522385" sldId="284"/>
            <ac:spMk id="19" creationId="{A0AF3EE4-3307-4429-AA1A-0F3F131642B1}"/>
          </ac:spMkLst>
        </pc:spChg>
        <pc:spChg chg="mod">
          <ac:chgData name="Marco Barbone" userId="e4afca254f8b4a11" providerId="LiveId" clId="{CBF16A5F-090A-4966-81AE-9A5D38668CBC}" dt="2021-04-09T17:02:31.664" v="2790" actId="207"/>
          <ac:spMkLst>
            <pc:docMk/>
            <pc:sldMk cId="3488522385" sldId="284"/>
            <ac:spMk id="23" creationId="{43FCF010-6BD3-423E-8350-D8C4F49A7F0E}"/>
          </ac:spMkLst>
        </pc:spChg>
        <pc:spChg chg="del">
          <ac:chgData name="Marco Barbone" userId="e4afca254f8b4a11" providerId="LiveId" clId="{CBF16A5F-090A-4966-81AE-9A5D38668CBC}" dt="2021-04-09T16:34:36.675" v="2236" actId="478"/>
          <ac:spMkLst>
            <pc:docMk/>
            <pc:sldMk cId="3488522385" sldId="284"/>
            <ac:spMk id="57" creationId="{1C3B9F80-6518-4D90-AAEA-0F15A0646C51}"/>
          </ac:spMkLst>
        </pc:spChg>
        <pc:spChg chg="del">
          <ac:chgData name="Marco Barbone" userId="e4afca254f8b4a11" providerId="LiveId" clId="{CBF16A5F-090A-4966-81AE-9A5D38668CBC}" dt="2021-04-09T16:34:35.536" v="2235" actId="478"/>
          <ac:spMkLst>
            <pc:docMk/>
            <pc:sldMk cId="3488522385" sldId="284"/>
            <ac:spMk id="61" creationId="{4B524F7C-89A8-4F0C-A198-BA3219952B83}"/>
          </ac:spMkLst>
        </pc:spChg>
        <pc:cxnChg chg="del mod">
          <ac:chgData name="Marco Barbone" userId="e4afca254f8b4a11" providerId="LiveId" clId="{CBF16A5F-090A-4966-81AE-9A5D38668CBC}" dt="2021-04-09T16:34:44.548" v="2244" actId="478"/>
          <ac:cxnSpMkLst>
            <pc:docMk/>
            <pc:sldMk cId="3488522385" sldId="284"/>
            <ac:cxnSpMk id="37" creationId="{9482D8C7-EFB6-486A-B47C-7D2D8CD27606}"/>
          </ac:cxnSpMkLst>
        </pc:cxnChg>
        <pc:cxnChg chg="del">
          <ac:chgData name="Marco Barbone" userId="e4afca254f8b4a11" providerId="LiveId" clId="{CBF16A5F-090A-4966-81AE-9A5D38668CBC}" dt="2021-04-09T16:34:39.340" v="2238" actId="478"/>
          <ac:cxnSpMkLst>
            <pc:docMk/>
            <pc:sldMk cId="3488522385" sldId="284"/>
            <ac:cxnSpMk id="42" creationId="{C3B1ABCD-1787-462D-A3EE-35499C866CEC}"/>
          </ac:cxnSpMkLst>
        </pc:cxnChg>
        <pc:cxnChg chg="del mod">
          <ac:chgData name="Marco Barbone" userId="e4afca254f8b4a11" providerId="LiveId" clId="{CBF16A5F-090A-4966-81AE-9A5D38668CBC}" dt="2021-04-09T16:34:39.858" v="2239" actId="478"/>
          <ac:cxnSpMkLst>
            <pc:docMk/>
            <pc:sldMk cId="3488522385" sldId="284"/>
            <ac:cxnSpMk id="44" creationId="{84BCD00D-9343-4D6E-80F5-230430DC8F5C}"/>
          </ac:cxnSpMkLst>
        </pc:cxnChg>
        <pc:cxnChg chg="del mod">
          <ac:chgData name="Marco Barbone" userId="e4afca254f8b4a11" providerId="LiveId" clId="{CBF16A5F-090A-4966-81AE-9A5D38668CBC}" dt="2021-04-09T16:34:40.510" v="2240" actId="478"/>
          <ac:cxnSpMkLst>
            <pc:docMk/>
            <pc:sldMk cId="3488522385" sldId="284"/>
            <ac:cxnSpMk id="46" creationId="{FE4CDE1A-5BE2-41C5-A721-1BCCE0D0D2FB}"/>
          </ac:cxnSpMkLst>
        </pc:cxnChg>
        <pc:cxnChg chg="del mod">
          <ac:chgData name="Marco Barbone" userId="e4afca254f8b4a11" providerId="LiveId" clId="{CBF16A5F-090A-4966-81AE-9A5D38668CBC}" dt="2021-04-09T16:34:41.040" v="2241" actId="478"/>
          <ac:cxnSpMkLst>
            <pc:docMk/>
            <pc:sldMk cId="3488522385" sldId="284"/>
            <ac:cxnSpMk id="48" creationId="{BFB2E6DA-1D5A-4D2D-B33C-503D57185A5C}"/>
          </ac:cxnSpMkLst>
        </pc:cxnChg>
        <pc:cxnChg chg="del">
          <ac:chgData name="Marco Barbone" userId="e4afca254f8b4a11" providerId="LiveId" clId="{CBF16A5F-090A-4966-81AE-9A5D38668CBC}" dt="2021-04-09T16:34:38.494" v="2237" actId="478"/>
          <ac:cxnSpMkLst>
            <pc:docMk/>
            <pc:sldMk cId="3488522385" sldId="284"/>
            <ac:cxnSpMk id="51" creationId="{10FFE5F0-E97C-4B2F-AE64-A71132974E98}"/>
          </ac:cxnSpMkLst>
        </pc:cxnChg>
      </pc:sldChg>
      <pc:sldChg chg="add del">
        <pc:chgData name="Marco Barbone" userId="e4afca254f8b4a11" providerId="LiveId" clId="{CBF16A5F-090A-4966-81AE-9A5D38668CBC}" dt="2021-04-09T16:37:20.483" v="2246" actId="47"/>
        <pc:sldMkLst>
          <pc:docMk/>
          <pc:sldMk cId="329346394" sldId="285"/>
        </pc:sldMkLst>
      </pc:sldChg>
      <pc:sldChg chg="add del">
        <pc:chgData name="Marco Barbone" userId="e4afca254f8b4a11" providerId="LiveId" clId="{CBF16A5F-090A-4966-81AE-9A5D38668CBC}" dt="2021-04-08T11:40:51.598" v="219" actId="47"/>
        <pc:sldMkLst>
          <pc:docMk/>
          <pc:sldMk cId="2727158065" sldId="285"/>
        </pc:sldMkLst>
      </pc:sldChg>
      <pc:sldChg chg="addSp delSp modSp new mod">
        <pc:chgData name="Marco Barbone" userId="e4afca254f8b4a11" providerId="LiveId" clId="{CBF16A5F-090A-4966-81AE-9A5D38668CBC}" dt="2021-04-09T16:42:25.612" v="2444" actId="20577"/>
        <pc:sldMkLst>
          <pc:docMk/>
          <pc:sldMk cId="3966359822" sldId="285"/>
        </pc:sldMkLst>
        <pc:spChg chg="del">
          <ac:chgData name="Marco Barbone" userId="e4afca254f8b4a11" providerId="LiveId" clId="{CBF16A5F-090A-4966-81AE-9A5D38668CBC}" dt="2021-04-09T16:37:24.388" v="2248" actId="478"/>
          <ac:spMkLst>
            <pc:docMk/>
            <pc:sldMk cId="3966359822" sldId="285"/>
            <ac:spMk id="3" creationId="{17FFB461-FBCB-45D4-95D8-EB00A47D2893}"/>
          </ac:spMkLst>
        </pc:spChg>
        <pc:graphicFrameChg chg="add mod modGraphic">
          <ac:chgData name="Marco Barbone" userId="e4afca254f8b4a11" providerId="LiveId" clId="{CBF16A5F-090A-4966-81AE-9A5D38668CBC}" dt="2021-04-09T16:42:25.612" v="2444" actId="20577"/>
          <ac:graphicFrameMkLst>
            <pc:docMk/>
            <pc:sldMk cId="3966359822" sldId="285"/>
            <ac:graphicFrameMk id="6" creationId="{860EB5B9-810A-4841-89D2-B1A585B63156}"/>
          </ac:graphicFrameMkLst>
        </pc:graphicFrameChg>
      </pc:sldChg>
      <pc:sldChg chg="modSp new mod">
        <pc:chgData name="Marco Barbone" userId="e4afca254f8b4a11" providerId="LiveId" clId="{CBF16A5F-090A-4966-81AE-9A5D38668CBC}" dt="2021-04-09T17:17:39.308" v="3103" actId="14100"/>
        <pc:sldMkLst>
          <pc:docMk/>
          <pc:sldMk cId="1815255042" sldId="286"/>
        </pc:sldMkLst>
        <pc:spChg chg="mod">
          <ac:chgData name="Marco Barbone" userId="e4afca254f8b4a11" providerId="LiveId" clId="{CBF16A5F-090A-4966-81AE-9A5D38668CBC}" dt="2021-04-09T17:00:37.640" v="2713" actId="21"/>
          <ac:spMkLst>
            <pc:docMk/>
            <pc:sldMk cId="1815255042" sldId="286"/>
            <ac:spMk id="2" creationId="{6E25B20F-D0B8-4633-B4BA-21CC1920751A}"/>
          </ac:spMkLst>
        </pc:spChg>
        <pc:spChg chg="mod">
          <ac:chgData name="Marco Barbone" userId="e4afca254f8b4a11" providerId="LiveId" clId="{CBF16A5F-090A-4966-81AE-9A5D38668CBC}" dt="2021-04-09T17:17:39.308" v="3103" actId="14100"/>
          <ac:spMkLst>
            <pc:docMk/>
            <pc:sldMk cId="1815255042" sldId="286"/>
            <ac:spMk id="3" creationId="{5A49A934-606D-4DA7-90D4-DA768AF0378A}"/>
          </ac:spMkLst>
        </pc:spChg>
      </pc:sldChg>
      <pc:sldChg chg="new del">
        <pc:chgData name="Marco Barbone" userId="e4afca254f8b4a11" providerId="LiveId" clId="{CBF16A5F-090A-4966-81AE-9A5D38668CBC}" dt="2021-04-09T16:42:51.176" v="2446" actId="680"/>
        <pc:sldMkLst>
          <pc:docMk/>
          <pc:sldMk cId="2903994549" sldId="286"/>
        </pc:sldMkLst>
      </pc:sldChg>
      <pc:sldChg chg="addSp delSp modSp new mod">
        <pc:chgData name="Marco Barbone" userId="e4afca254f8b4a11" providerId="LiveId" clId="{CBF16A5F-090A-4966-81AE-9A5D38668CBC}" dt="2021-04-09T17:26:28.210" v="3225" actId="20577"/>
        <pc:sldMkLst>
          <pc:docMk/>
          <pc:sldMk cId="1280667789" sldId="287"/>
        </pc:sldMkLst>
        <pc:spChg chg="del">
          <ac:chgData name="Marco Barbone" userId="e4afca254f8b4a11" providerId="LiveId" clId="{CBF16A5F-090A-4966-81AE-9A5D38668CBC}" dt="2021-04-09T16:54:56.361" v="2576" actId="478"/>
          <ac:spMkLst>
            <pc:docMk/>
            <pc:sldMk cId="1280667789" sldId="287"/>
            <ac:spMk id="2" creationId="{7FF876CE-FA17-472D-8964-824DA0F9D126}"/>
          </ac:spMkLst>
        </pc:spChg>
        <pc:spChg chg="del">
          <ac:chgData name="Marco Barbone" userId="e4afca254f8b4a11" providerId="LiveId" clId="{CBF16A5F-090A-4966-81AE-9A5D38668CBC}" dt="2021-04-09T16:52:51.387" v="2505" actId="478"/>
          <ac:spMkLst>
            <pc:docMk/>
            <pc:sldMk cId="1280667789" sldId="287"/>
            <ac:spMk id="3" creationId="{996093B4-A416-46A8-8C61-F5CD5418F673}"/>
          </ac:spMkLst>
        </pc:spChg>
        <pc:spChg chg="add mod">
          <ac:chgData name="Marco Barbone" userId="e4afca254f8b4a11" providerId="LiveId" clId="{CBF16A5F-090A-4966-81AE-9A5D38668CBC}" dt="2021-04-09T16:53:41.939" v="2526" actId="13822"/>
          <ac:spMkLst>
            <pc:docMk/>
            <pc:sldMk cId="1280667789" sldId="287"/>
            <ac:spMk id="8" creationId="{FF155B2C-9347-4F5D-9553-6C12E9CB93D0}"/>
          </ac:spMkLst>
        </pc:spChg>
        <pc:spChg chg="add del">
          <ac:chgData name="Marco Barbone" userId="e4afca254f8b4a11" providerId="LiveId" clId="{CBF16A5F-090A-4966-81AE-9A5D38668CBC}" dt="2021-04-09T16:53:47.214" v="2528" actId="478"/>
          <ac:spMkLst>
            <pc:docMk/>
            <pc:sldMk cId="1280667789" sldId="287"/>
            <ac:spMk id="9" creationId="{8E59B897-1976-4DF3-95B4-C88C06B2FB9E}"/>
          </ac:spMkLst>
        </pc:spChg>
        <pc:spChg chg="add mod">
          <ac:chgData name="Marco Barbone" userId="e4afca254f8b4a11" providerId="LiveId" clId="{CBF16A5F-090A-4966-81AE-9A5D38668CBC}" dt="2021-04-09T16:55:25.176" v="2593" actId="20577"/>
          <ac:spMkLst>
            <pc:docMk/>
            <pc:sldMk cId="1280667789" sldId="287"/>
            <ac:spMk id="10" creationId="{BCCA4C3A-E360-407C-8BA8-6F8A8008D96B}"/>
          </ac:spMkLst>
        </pc:spChg>
        <pc:spChg chg="add mod">
          <ac:chgData name="Marco Barbone" userId="e4afca254f8b4a11" providerId="LiveId" clId="{CBF16A5F-090A-4966-81AE-9A5D38668CBC}" dt="2021-04-09T16:55:27.743" v="2601" actId="20577"/>
          <ac:spMkLst>
            <pc:docMk/>
            <pc:sldMk cId="1280667789" sldId="287"/>
            <ac:spMk id="11" creationId="{7989C21F-A07B-49A7-97AC-1CC024BA8D5B}"/>
          </ac:spMkLst>
        </pc:spChg>
        <pc:spChg chg="add mod">
          <ac:chgData name="Marco Barbone" userId="e4afca254f8b4a11" providerId="LiveId" clId="{CBF16A5F-090A-4966-81AE-9A5D38668CBC}" dt="2021-04-09T16:55:30.647" v="2607" actId="20577"/>
          <ac:spMkLst>
            <pc:docMk/>
            <pc:sldMk cId="1280667789" sldId="287"/>
            <ac:spMk id="12" creationId="{5A27A4C8-EF37-4773-B66C-B0938FE69B9D}"/>
          </ac:spMkLst>
        </pc:spChg>
        <pc:spChg chg="add mod">
          <ac:chgData name="Marco Barbone" userId="e4afca254f8b4a11" providerId="LiveId" clId="{CBF16A5F-090A-4966-81AE-9A5D38668CBC}" dt="2021-04-09T17:26:18.943" v="3216" actId="20577"/>
          <ac:spMkLst>
            <pc:docMk/>
            <pc:sldMk cId="1280667789" sldId="287"/>
            <ac:spMk id="13" creationId="{2BA2E747-0460-4D92-9804-F0387ACCDE66}"/>
          </ac:spMkLst>
        </pc:spChg>
        <pc:spChg chg="add del mod">
          <ac:chgData name="Marco Barbone" userId="e4afca254f8b4a11" providerId="LiveId" clId="{CBF16A5F-090A-4966-81AE-9A5D38668CBC}" dt="2021-04-09T16:55:16.001" v="2585" actId="478"/>
          <ac:spMkLst>
            <pc:docMk/>
            <pc:sldMk cId="1280667789" sldId="287"/>
            <ac:spMk id="14" creationId="{0FA8EEB5-6548-45E2-B36A-2EE4380F5244}"/>
          </ac:spMkLst>
        </pc:spChg>
        <pc:spChg chg="add mod">
          <ac:chgData name="Marco Barbone" userId="e4afca254f8b4a11" providerId="LiveId" clId="{CBF16A5F-090A-4966-81AE-9A5D38668CBC}" dt="2021-04-09T17:26:22.549" v="3219" actId="20577"/>
          <ac:spMkLst>
            <pc:docMk/>
            <pc:sldMk cId="1280667789" sldId="287"/>
            <ac:spMk id="15" creationId="{96FC99EA-B21E-4845-B007-ECD998BCDB57}"/>
          </ac:spMkLst>
        </pc:spChg>
        <pc:spChg chg="add mod">
          <ac:chgData name="Marco Barbone" userId="e4afca254f8b4a11" providerId="LiveId" clId="{CBF16A5F-090A-4966-81AE-9A5D38668CBC}" dt="2021-04-09T17:26:25.328" v="3222" actId="20577"/>
          <ac:spMkLst>
            <pc:docMk/>
            <pc:sldMk cId="1280667789" sldId="287"/>
            <ac:spMk id="16" creationId="{96534F59-7038-4994-89EC-F75948203B33}"/>
          </ac:spMkLst>
        </pc:spChg>
        <pc:spChg chg="add mod">
          <ac:chgData name="Marco Barbone" userId="e4afca254f8b4a11" providerId="LiveId" clId="{CBF16A5F-090A-4966-81AE-9A5D38668CBC}" dt="2021-04-09T17:26:28.210" v="3225" actId="20577"/>
          <ac:spMkLst>
            <pc:docMk/>
            <pc:sldMk cId="1280667789" sldId="287"/>
            <ac:spMk id="17" creationId="{E25796A1-CBE9-43DE-B5EC-08C515F2A986}"/>
          </ac:spMkLst>
        </pc:spChg>
        <pc:cxnChg chg="add">
          <ac:chgData name="Marco Barbone" userId="e4afca254f8b4a11" providerId="LiveId" clId="{CBF16A5F-090A-4966-81AE-9A5D38668CBC}" dt="2021-04-09T16:56:20.463" v="2624" actId="11529"/>
          <ac:cxnSpMkLst>
            <pc:docMk/>
            <pc:sldMk cId="1280667789" sldId="287"/>
            <ac:cxnSpMk id="19" creationId="{984E7924-A264-47CA-9A30-9232DCC45F16}"/>
          </ac:cxnSpMkLst>
        </pc:cxnChg>
        <pc:cxnChg chg="add">
          <ac:chgData name="Marco Barbone" userId="e4afca254f8b4a11" providerId="LiveId" clId="{CBF16A5F-090A-4966-81AE-9A5D38668CBC}" dt="2021-04-09T16:56:26.083" v="2625" actId="11529"/>
          <ac:cxnSpMkLst>
            <pc:docMk/>
            <pc:sldMk cId="1280667789" sldId="287"/>
            <ac:cxnSpMk id="21" creationId="{E3D509D9-EDF9-4FFC-8779-8888CF64136B}"/>
          </ac:cxnSpMkLst>
        </pc:cxnChg>
        <pc:cxnChg chg="add">
          <ac:chgData name="Marco Barbone" userId="e4afca254f8b4a11" providerId="LiveId" clId="{CBF16A5F-090A-4966-81AE-9A5D38668CBC}" dt="2021-04-09T16:56:30.483" v="2626" actId="11529"/>
          <ac:cxnSpMkLst>
            <pc:docMk/>
            <pc:sldMk cId="1280667789" sldId="287"/>
            <ac:cxnSpMk id="23" creationId="{BB106379-F425-4602-8EAB-50F40CCA2A9A}"/>
          </ac:cxnSpMkLst>
        </pc:cxnChg>
        <pc:cxnChg chg="add mod">
          <ac:chgData name="Marco Barbone" userId="e4afca254f8b4a11" providerId="LiveId" clId="{CBF16A5F-090A-4966-81AE-9A5D38668CBC}" dt="2021-04-09T16:58:01.165" v="2668" actId="1076"/>
          <ac:cxnSpMkLst>
            <pc:docMk/>
            <pc:sldMk cId="1280667789" sldId="287"/>
            <ac:cxnSpMk id="25" creationId="{E6B4F44C-624C-4BAD-AB14-59A056D265C2}"/>
          </ac:cxnSpMkLst>
        </pc:cxnChg>
        <pc:cxnChg chg="add">
          <ac:chgData name="Marco Barbone" userId="e4afca254f8b4a11" providerId="LiveId" clId="{CBF16A5F-090A-4966-81AE-9A5D38668CBC}" dt="2021-04-09T16:56:39.391" v="2628" actId="11529"/>
          <ac:cxnSpMkLst>
            <pc:docMk/>
            <pc:sldMk cId="1280667789" sldId="287"/>
            <ac:cxnSpMk id="27" creationId="{1C315350-A09B-46AB-A5DE-9A03722A169A}"/>
          </ac:cxnSpMkLst>
        </pc:cxnChg>
        <pc:cxnChg chg="add">
          <ac:chgData name="Marco Barbone" userId="e4afca254f8b4a11" providerId="LiveId" clId="{CBF16A5F-090A-4966-81AE-9A5D38668CBC}" dt="2021-04-09T16:56:43.730" v="2629" actId="11529"/>
          <ac:cxnSpMkLst>
            <pc:docMk/>
            <pc:sldMk cId="1280667789" sldId="287"/>
            <ac:cxnSpMk id="29" creationId="{3D0513DE-26C2-4B3B-AA76-1A2426CA7209}"/>
          </ac:cxnSpMkLst>
        </pc:cxnChg>
        <pc:cxnChg chg="add">
          <ac:chgData name="Marco Barbone" userId="e4afca254f8b4a11" providerId="LiveId" clId="{CBF16A5F-090A-4966-81AE-9A5D38668CBC}" dt="2021-04-09T16:56:47.766" v="2630" actId="11529"/>
          <ac:cxnSpMkLst>
            <pc:docMk/>
            <pc:sldMk cId="1280667789" sldId="287"/>
            <ac:cxnSpMk id="31" creationId="{4CBC033A-4952-4829-923E-AB79F607FD83}"/>
          </ac:cxnSpMkLst>
        </pc:cxnChg>
        <pc:cxnChg chg="add mod">
          <ac:chgData name="Marco Barbone" userId="e4afca254f8b4a11" providerId="LiveId" clId="{CBF16A5F-090A-4966-81AE-9A5D38668CBC}" dt="2021-04-09T16:57:06.115" v="2635" actId="14100"/>
          <ac:cxnSpMkLst>
            <pc:docMk/>
            <pc:sldMk cId="1280667789" sldId="287"/>
            <ac:cxnSpMk id="33" creationId="{50134A3D-4587-4ACA-AB5C-F43340D0F11A}"/>
          </ac:cxnSpMkLst>
        </pc:cxnChg>
        <pc:cxnChg chg="add mod">
          <ac:chgData name="Marco Barbone" userId="e4afca254f8b4a11" providerId="LiveId" clId="{CBF16A5F-090A-4966-81AE-9A5D38668CBC}" dt="2021-04-09T16:57:03.551" v="2634" actId="14100"/>
          <ac:cxnSpMkLst>
            <pc:docMk/>
            <pc:sldMk cId="1280667789" sldId="287"/>
            <ac:cxnSpMk id="35" creationId="{9C5E7DA6-F4C8-4ED5-81D9-F09C9EA08B55}"/>
          </ac:cxnSpMkLst>
        </pc:cxnChg>
        <pc:cxnChg chg="add mod">
          <ac:chgData name="Marco Barbone" userId="e4afca254f8b4a11" providerId="LiveId" clId="{CBF16A5F-090A-4966-81AE-9A5D38668CBC}" dt="2021-04-09T16:58:01.165" v="2668" actId="1076"/>
          <ac:cxnSpMkLst>
            <pc:docMk/>
            <pc:sldMk cId="1280667789" sldId="287"/>
            <ac:cxnSpMk id="37" creationId="{8946A008-143A-416F-B101-66028BB5DE89}"/>
          </ac:cxnSpMkLst>
        </pc:cxnChg>
      </pc:sldChg>
      <pc:sldChg chg="addSp delSp modSp new del mod">
        <pc:chgData name="Marco Barbone" userId="e4afca254f8b4a11" providerId="LiveId" clId="{CBF16A5F-090A-4966-81AE-9A5D38668CBC}" dt="2021-04-09T17:12:20.340" v="2977" actId="47"/>
        <pc:sldMkLst>
          <pc:docMk/>
          <pc:sldMk cId="2643479973" sldId="288"/>
        </pc:sldMkLst>
        <pc:spChg chg="del">
          <ac:chgData name="Marco Barbone" userId="e4afca254f8b4a11" providerId="LiveId" clId="{CBF16A5F-090A-4966-81AE-9A5D38668CBC}" dt="2021-04-09T17:12:09.907" v="2974" actId="478"/>
          <ac:spMkLst>
            <pc:docMk/>
            <pc:sldMk cId="2643479973" sldId="288"/>
            <ac:spMk id="2" creationId="{1F3AB1A2-F4FD-4CBB-AC60-24CBE716FF79}"/>
          </ac:spMkLst>
        </pc:spChg>
        <pc:spChg chg="add del mod">
          <ac:chgData name="Marco Barbone" userId="e4afca254f8b4a11" providerId="LiveId" clId="{CBF16A5F-090A-4966-81AE-9A5D38668CBC}" dt="2021-04-09T17:12:19.073" v="2976" actId="21"/>
          <ac:spMkLst>
            <pc:docMk/>
            <pc:sldMk cId="2643479973" sldId="288"/>
            <ac:spMk id="3" creationId="{53886CC0-3F04-44F8-ABB5-F738D95AC87C}"/>
          </ac:spMkLst>
        </pc:spChg>
        <pc:graphicFrameChg chg="add del mod">
          <ac:chgData name="Marco Barbone" userId="e4afca254f8b4a11" providerId="LiveId" clId="{CBF16A5F-090A-4966-81AE-9A5D38668CBC}" dt="2021-04-09T17:07:18.473" v="2793"/>
          <ac:graphicFrameMkLst>
            <pc:docMk/>
            <pc:sldMk cId="2643479973" sldId="288"/>
            <ac:graphicFrameMk id="6" creationId="{676DCA12-61B6-4861-A345-E4D76DC0D3C7}"/>
          </ac:graphicFrameMkLst>
        </pc:graphicFrameChg>
      </pc:sldChg>
      <pc:sldChg chg="delSp new del mod">
        <pc:chgData name="Marco Barbone" userId="e4afca254f8b4a11" providerId="LiveId" clId="{CBF16A5F-090A-4966-81AE-9A5D38668CBC}" dt="2021-04-09T17:07:28.721" v="2798" actId="47"/>
        <pc:sldMkLst>
          <pc:docMk/>
          <pc:sldMk cId="541557066" sldId="289"/>
        </pc:sldMkLst>
        <pc:spChg chg="del">
          <ac:chgData name="Marco Barbone" userId="e4afca254f8b4a11" providerId="LiveId" clId="{CBF16A5F-090A-4966-81AE-9A5D38668CBC}" dt="2021-04-09T17:07:27.318" v="2797" actId="478"/>
          <ac:spMkLst>
            <pc:docMk/>
            <pc:sldMk cId="541557066" sldId="289"/>
            <ac:spMk id="3" creationId="{AE3D89A4-67E3-44D6-B332-0D19702BFF62}"/>
          </ac:spMkLst>
        </pc:spChg>
      </pc:sldChg>
      <pc:sldChg chg="new del">
        <pc:chgData name="Marco Barbone" userId="e4afca254f8b4a11" providerId="LiveId" clId="{CBF16A5F-090A-4966-81AE-9A5D38668CBC}" dt="2021-04-09T17:07:33.398" v="2800" actId="47"/>
        <pc:sldMkLst>
          <pc:docMk/>
          <pc:sldMk cId="2391097748" sldId="289"/>
        </pc:sldMkLst>
      </pc:sldChg>
      <pc:sldChg chg="addSp delSp modSp new mod ord">
        <pc:chgData name="Marco Barbone" userId="e4afca254f8b4a11" providerId="LiveId" clId="{CBF16A5F-090A-4966-81AE-9A5D38668CBC}" dt="2021-04-09T17:14:28.149" v="2992" actId="21"/>
        <pc:sldMkLst>
          <pc:docMk/>
          <pc:sldMk cId="4135398371" sldId="289"/>
        </pc:sldMkLst>
        <pc:spChg chg="del mod">
          <ac:chgData name="Marco Barbone" userId="e4afca254f8b4a11" providerId="LiveId" clId="{CBF16A5F-090A-4966-81AE-9A5D38668CBC}" dt="2021-04-09T17:08:06.573" v="2813" actId="478"/>
          <ac:spMkLst>
            <pc:docMk/>
            <pc:sldMk cId="4135398371" sldId="289"/>
            <ac:spMk id="2" creationId="{D765EE83-350C-443B-A281-172DCBC10D25}"/>
          </ac:spMkLst>
        </pc:spChg>
        <pc:spChg chg="del">
          <ac:chgData name="Marco Barbone" userId="e4afca254f8b4a11" providerId="LiveId" clId="{CBF16A5F-090A-4966-81AE-9A5D38668CBC}" dt="2021-04-09T17:07:59.111" v="2811" actId="478"/>
          <ac:spMkLst>
            <pc:docMk/>
            <pc:sldMk cId="4135398371" sldId="289"/>
            <ac:spMk id="3" creationId="{F72DDBCA-4142-4CEE-87BF-B6D7BFCC565F}"/>
          </ac:spMkLst>
        </pc:spChg>
        <pc:spChg chg="mod">
          <ac:chgData name="Marco Barbone" userId="e4afca254f8b4a11" providerId="LiveId" clId="{CBF16A5F-090A-4966-81AE-9A5D38668CBC}" dt="2021-04-09T17:09:46.194" v="2884"/>
          <ac:spMkLst>
            <pc:docMk/>
            <pc:sldMk cId="4135398371" sldId="289"/>
            <ac:spMk id="7" creationId="{806CBBAC-64C0-44ED-A5AB-98289872B54E}"/>
          </ac:spMkLst>
        </pc:spChg>
        <pc:spChg chg="add del mod">
          <ac:chgData name="Marco Barbone" userId="e4afca254f8b4a11" providerId="LiveId" clId="{CBF16A5F-090A-4966-81AE-9A5D38668CBC}" dt="2021-04-09T17:14:28.149" v="2992" actId="21"/>
          <ac:spMkLst>
            <pc:docMk/>
            <pc:sldMk cId="4135398371" sldId="289"/>
            <ac:spMk id="9" creationId="{5CE82326-7C92-4EF3-9878-866373402541}"/>
          </ac:spMkLst>
        </pc:spChg>
        <pc:spChg chg="add mod">
          <ac:chgData name="Marco Barbone" userId="e4afca254f8b4a11" providerId="LiveId" clId="{CBF16A5F-090A-4966-81AE-9A5D38668CBC}" dt="2021-04-09T17:09:05.130" v="2818" actId="208"/>
          <ac:spMkLst>
            <pc:docMk/>
            <pc:sldMk cId="4135398371" sldId="289"/>
            <ac:spMk id="10" creationId="{DB148A86-1998-4676-B2AA-BE79EC67C004}"/>
          </ac:spMkLst>
        </pc:spChg>
        <pc:spChg chg="add mod">
          <ac:chgData name="Marco Barbone" userId="e4afca254f8b4a11" providerId="LiveId" clId="{CBF16A5F-090A-4966-81AE-9A5D38668CBC}" dt="2021-04-09T17:09:42.238" v="2883" actId="1076"/>
          <ac:spMkLst>
            <pc:docMk/>
            <pc:sldMk cId="4135398371" sldId="289"/>
            <ac:spMk id="11" creationId="{BE0D7235-EFD9-440E-9418-E66B957D0EAF}"/>
          </ac:spMkLst>
        </pc:spChg>
        <pc:picChg chg="add">
          <ac:chgData name="Marco Barbone" userId="e4afca254f8b4a11" providerId="LiveId" clId="{CBF16A5F-090A-4966-81AE-9A5D38668CBC}" dt="2021-04-09T17:07:59.732" v="2812"/>
          <ac:picMkLst>
            <pc:docMk/>
            <pc:sldMk cId="4135398371" sldId="289"/>
            <ac:picMk id="2050" creationId="{8945F9A6-73B6-4D2F-B8BE-2A239482AF34}"/>
          </ac:picMkLst>
        </pc:picChg>
      </pc:sldChg>
      <pc:sldChg chg="addSp delSp modSp new mod ord modAnim">
        <pc:chgData name="Marco Barbone" userId="e4afca254f8b4a11" providerId="LiveId" clId="{CBF16A5F-090A-4966-81AE-9A5D38668CBC}" dt="2021-04-09T17:15:46.722" v="3085" actId="20577"/>
        <pc:sldMkLst>
          <pc:docMk/>
          <pc:sldMk cId="4056688627" sldId="290"/>
        </pc:sldMkLst>
        <pc:spChg chg="del">
          <ac:chgData name="Marco Barbone" userId="e4afca254f8b4a11" providerId="LiveId" clId="{CBF16A5F-090A-4966-81AE-9A5D38668CBC}" dt="2021-04-09T17:12:29.932" v="2982" actId="478"/>
          <ac:spMkLst>
            <pc:docMk/>
            <pc:sldMk cId="4056688627" sldId="290"/>
            <ac:spMk id="2" creationId="{BF3E8A9C-4AA1-4B79-A3A3-98281F542843}"/>
          </ac:spMkLst>
        </pc:spChg>
        <pc:spChg chg="mod">
          <ac:chgData name="Marco Barbone" userId="e4afca254f8b4a11" providerId="LiveId" clId="{CBF16A5F-090A-4966-81AE-9A5D38668CBC}" dt="2021-04-09T17:14:23.173" v="2991" actId="1076"/>
          <ac:spMkLst>
            <pc:docMk/>
            <pc:sldMk cId="4056688627" sldId="290"/>
            <ac:spMk id="3" creationId="{2C0FC6E5-5E5B-4300-B04E-059895CED381}"/>
          </ac:spMkLst>
        </pc:spChg>
        <pc:spChg chg="mod">
          <ac:chgData name="Marco Barbone" userId="e4afca254f8b4a11" providerId="LiveId" clId="{CBF16A5F-090A-4966-81AE-9A5D38668CBC}" dt="2021-04-09T17:14:47.407" v="3035"/>
          <ac:spMkLst>
            <pc:docMk/>
            <pc:sldMk cId="4056688627" sldId="290"/>
            <ac:spMk id="7" creationId="{1C6350AF-E67F-4072-960B-E748E7223471}"/>
          </ac:spMkLst>
        </pc:spChg>
        <pc:spChg chg="add mod">
          <ac:chgData name="Marco Barbone" userId="e4afca254f8b4a11" providerId="LiveId" clId="{CBF16A5F-090A-4966-81AE-9A5D38668CBC}" dt="2021-04-09T17:15:46.722" v="3085" actId="20577"/>
          <ac:spMkLst>
            <pc:docMk/>
            <pc:sldMk cId="4056688627" sldId="290"/>
            <ac:spMk id="8" creationId="{76F7B7F0-EE9A-4826-ADC1-311A2696CCDD}"/>
          </ac:spMkLst>
        </pc:spChg>
        <pc:spChg chg="add mod">
          <ac:chgData name="Marco Barbone" userId="e4afca254f8b4a11" providerId="LiveId" clId="{CBF16A5F-090A-4966-81AE-9A5D38668CBC}" dt="2021-04-09T17:15:23.374" v="3070" actId="122"/>
          <ac:spMkLst>
            <pc:docMk/>
            <pc:sldMk cId="4056688627" sldId="290"/>
            <ac:spMk id="9" creationId="{8A6CBB9B-D3A1-4985-A2D7-B1E007E99CCA}"/>
          </ac:spMkLst>
        </pc:spChg>
      </pc:sldChg>
      <pc:sldChg chg="addSp delSp modSp new mod modAnim">
        <pc:chgData name="Marco Barbone" userId="e4afca254f8b4a11" providerId="LiveId" clId="{CBF16A5F-090A-4966-81AE-9A5D38668CBC}" dt="2021-04-12T16:24:28.958" v="4389"/>
        <pc:sldMkLst>
          <pc:docMk/>
          <pc:sldMk cId="4098996898" sldId="291"/>
        </pc:sldMkLst>
        <pc:spChg chg="add del mod">
          <ac:chgData name="Marco Barbone" userId="e4afca254f8b4a11" providerId="LiveId" clId="{CBF16A5F-090A-4966-81AE-9A5D38668CBC}" dt="2021-04-09T17:25:26.220" v="3204" actId="20577"/>
          <ac:spMkLst>
            <pc:docMk/>
            <pc:sldMk cId="4098996898" sldId="291"/>
            <ac:spMk id="2" creationId="{4E842074-6C9A-441B-9037-ACC6EC3F522B}"/>
          </ac:spMkLst>
        </pc:spChg>
        <pc:spChg chg="mod">
          <ac:chgData name="Marco Barbone" userId="e4afca254f8b4a11" providerId="LiveId" clId="{CBF16A5F-090A-4966-81AE-9A5D38668CBC}" dt="2021-04-12T16:24:22.045" v="4388" actId="20577"/>
          <ac:spMkLst>
            <pc:docMk/>
            <pc:sldMk cId="4098996898" sldId="291"/>
            <ac:spMk id="3" creationId="{EF8ECF45-4446-4D6D-908A-0029A42733F7}"/>
          </ac:spMkLst>
        </pc:spChg>
        <pc:spChg chg="add del mod">
          <ac:chgData name="Marco Barbone" userId="e4afca254f8b4a11" providerId="LiveId" clId="{CBF16A5F-090A-4966-81AE-9A5D38668CBC}" dt="2021-04-09T17:25:18.494" v="3202"/>
          <ac:spMkLst>
            <pc:docMk/>
            <pc:sldMk cId="4098996898" sldId="291"/>
            <ac:spMk id="8" creationId="{9FE2B5B0-E581-4A02-B206-03E553D59C35}"/>
          </ac:spMkLst>
        </pc:spChg>
      </pc:sldChg>
      <pc:sldChg chg="addSp delSp modSp new mod ord">
        <pc:chgData name="Marco Barbone" userId="e4afca254f8b4a11" providerId="LiveId" clId="{CBF16A5F-090A-4966-81AE-9A5D38668CBC}" dt="2021-04-12T16:10:21.523" v="4122" actId="1076"/>
        <pc:sldMkLst>
          <pc:docMk/>
          <pc:sldMk cId="3590714306" sldId="292"/>
        </pc:sldMkLst>
        <pc:spChg chg="mod">
          <ac:chgData name="Marco Barbone" userId="e4afca254f8b4a11" providerId="LiveId" clId="{CBF16A5F-090A-4966-81AE-9A5D38668CBC}" dt="2021-04-12T16:10:14.590" v="4121" actId="1076"/>
          <ac:spMkLst>
            <pc:docMk/>
            <pc:sldMk cId="3590714306" sldId="292"/>
            <ac:spMk id="2" creationId="{DD55E61C-3FA6-4D26-801E-B57D38FEF5D3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" creationId="{6DF00E95-7EB1-44B8-A35F-AB31224649CA}"/>
          </ac:spMkLst>
        </pc:spChg>
        <pc:spChg chg="del">
          <ac:chgData name="Marco Barbone" userId="e4afca254f8b4a11" providerId="LiveId" clId="{CBF16A5F-090A-4966-81AE-9A5D38668CBC}" dt="2021-04-12T09:34:10.087" v="3227"/>
          <ac:spMkLst>
            <pc:docMk/>
            <pc:sldMk cId="3590714306" sldId="292"/>
            <ac:spMk id="3" creationId="{8188E6DC-F3FE-46B4-B82E-FEB8BB14683B}"/>
          </ac:spMkLst>
        </pc:spChg>
        <pc:spChg chg="mod">
          <ac:chgData name="Marco Barbone" userId="e4afca254f8b4a11" providerId="LiveId" clId="{CBF16A5F-090A-4966-81AE-9A5D38668CBC}" dt="2021-04-12T09:34:48.287" v="3259" actId="20577"/>
          <ac:spMkLst>
            <pc:docMk/>
            <pc:sldMk cId="3590714306" sldId="292"/>
            <ac:spMk id="7" creationId="{FC5509FB-094F-41DC-B9E9-6E5F8D7EE75D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0" creationId="{9BBDFB66-1F14-4FC6-AA69-8517E3B7CB3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1" creationId="{D6F14646-4554-40B2-94C7-B4D25BD2023F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2" creationId="{484F42C0-A0E9-4486-AD00-E4C4960A7E44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3" creationId="{307B67C0-411A-4C8C-9BFC-C35C7809913B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4" creationId="{C0ED3871-51E9-455B-AEC4-33EFED9AC4C9}"/>
          </ac:spMkLst>
        </pc:spChg>
        <pc:spChg chg="add del mod">
          <ac:chgData name="Marco Barbone" userId="e4afca254f8b4a11" providerId="LiveId" clId="{CBF16A5F-090A-4966-81AE-9A5D38668CBC}" dt="2021-04-12T16:09:49.571" v="4109" actId="478"/>
          <ac:spMkLst>
            <pc:docMk/>
            <pc:sldMk cId="3590714306" sldId="292"/>
            <ac:spMk id="15" creationId="{04A47FE0-1BC8-4864-94EC-031B66C722AE}"/>
          </ac:spMkLst>
        </pc:spChg>
        <pc:spChg chg="add del mod">
          <ac:chgData name="Marco Barbone" userId="e4afca254f8b4a11" providerId="LiveId" clId="{CBF16A5F-090A-4966-81AE-9A5D38668CBC}" dt="2021-04-12T16:09:48.876" v="4108" actId="478"/>
          <ac:spMkLst>
            <pc:docMk/>
            <pc:sldMk cId="3590714306" sldId="292"/>
            <ac:spMk id="16" creationId="{DBCB53CE-304B-4F51-B67F-EE575842D510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17" creationId="{E1C2346A-7070-4C17-B9C4-426F54E35120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18" creationId="{815684EE-8661-41B5-A03E-3694A3B12C34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19" creationId="{0D0F58F6-34FC-4822-B783-3A3FCCE9ADC6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20" creationId="{8B59E844-73E4-4EDE-9C20-D14088D3B3BB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21" creationId="{B47D6272-03E7-4F20-A8C8-82103042C924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22" creationId="{D84C874E-AC80-44F9-96A0-1C5711F4EC93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3" creationId="{5951AC21-B29B-4088-A367-41A8C7D02D5A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4" creationId="{5C11F406-C5DA-4EDE-8A74-C1D8FC326424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5" creationId="{05EE3BD6-5583-4695-9743-DDCFA303B4F6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6" creationId="{0B9F6483-C7D5-4397-AACB-BF59C6A25B88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7" creationId="{41CC7C28-030F-4571-AD87-7E7BF1E42E7D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8" creationId="{357FC04B-6664-4283-9A0F-0C741456E5F9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29" creationId="{F2CC185B-9DCF-44A3-A0EC-9051A196DAB9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0" creationId="{538489FC-C4A6-4B73-99DB-F0C04C3A5DD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1" creationId="{254B49B3-F5B3-4677-A27A-3AE567F09274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2" creationId="{6A8FCE43-E2F6-448D-8292-98AAF06BD076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3" creationId="{59042978-B9EC-4C3B-BA35-0B4952F03933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4" creationId="{E9EF227B-133A-423B-A521-825E920D72E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5" creationId="{0B686664-4167-4117-B375-F4EBB2FD372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6" creationId="{F0E62DB0-A418-467F-94DD-C2F25CB9B904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7" creationId="{181BCA10-B488-4CC1-AE28-AFA2E850EB0E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8" creationId="{1A15D564-B922-42B8-A4F6-313849EE1831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9" creationId="{E7B8EF05-D2A7-496B-B1C7-46B4DBC32C4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40" creationId="{62C30C78-3E0D-4DFF-AC79-E6129FEB872D}"/>
          </ac:spMkLst>
        </pc:spChg>
        <pc:picChg chg="add mod modCrop">
          <ac:chgData name="Marco Barbone" userId="e4afca254f8b4a11" providerId="LiveId" clId="{CBF16A5F-090A-4966-81AE-9A5D38668CBC}" dt="2021-04-12T16:10:21.523" v="4122" actId="1076"/>
          <ac:picMkLst>
            <pc:docMk/>
            <pc:sldMk cId="3590714306" sldId="292"/>
            <ac:picMk id="9" creationId="{9005EFF4-1D2A-45EF-9AB7-234C7DEF4BE9}"/>
          </ac:picMkLst>
        </pc:picChg>
      </pc:sldChg>
      <pc:sldChg chg="addSp delSp modSp new mod">
        <pc:chgData name="Marco Barbone" userId="e4afca254f8b4a11" providerId="LiveId" clId="{CBF16A5F-090A-4966-81AE-9A5D38668CBC}" dt="2021-04-12T15:46:12.580" v="3754" actId="20577"/>
        <pc:sldMkLst>
          <pc:docMk/>
          <pc:sldMk cId="2041793478" sldId="293"/>
        </pc:sldMkLst>
        <pc:spChg chg="mod">
          <ac:chgData name="Marco Barbone" userId="e4afca254f8b4a11" providerId="LiveId" clId="{CBF16A5F-090A-4966-81AE-9A5D38668CBC}" dt="2021-04-12T14:27:59.810" v="3277" actId="20577"/>
          <ac:spMkLst>
            <pc:docMk/>
            <pc:sldMk cId="2041793478" sldId="293"/>
            <ac:spMk id="2" creationId="{0F4ADA90-282C-43A6-A084-5972CBB99A60}"/>
          </ac:spMkLst>
        </pc:spChg>
        <pc:spChg chg="mod">
          <ac:chgData name="Marco Barbone" userId="e4afca254f8b4a11" providerId="LiveId" clId="{CBF16A5F-090A-4966-81AE-9A5D38668CBC}" dt="2021-04-12T15:46:12.580" v="3754" actId="20577"/>
          <ac:spMkLst>
            <pc:docMk/>
            <pc:sldMk cId="2041793478" sldId="293"/>
            <ac:spMk id="3" creationId="{A9DE49A9-8B62-41D5-B509-A9D12D8C91AB}"/>
          </ac:spMkLst>
        </pc:spChg>
        <pc:spChg chg="mod">
          <ac:chgData name="Marco Barbone" userId="e4afca254f8b4a11" providerId="LiveId" clId="{CBF16A5F-090A-4966-81AE-9A5D38668CBC}" dt="2021-04-12T15:40:43.929" v="3617" actId="20577"/>
          <ac:spMkLst>
            <pc:docMk/>
            <pc:sldMk cId="2041793478" sldId="293"/>
            <ac:spMk id="7" creationId="{66A65B64-5F52-41F2-83CB-6B57DCB93A35}"/>
          </ac:spMkLst>
        </pc:spChg>
        <pc:spChg chg="add del mod">
          <ac:chgData name="Marco Barbone" userId="e4afca254f8b4a11" providerId="LiveId" clId="{CBF16A5F-090A-4966-81AE-9A5D38668CBC}" dt="2021-04-12T14:31:41.990" v="3400" actId="767"/>
          <ac:spMkLst>
            <pc:docMk/>
            <pc:sldMk cId="2041793478" sldId="293"/>
            <ac:spMk id="8" creationId="{7FCB886D-6408-41D1-829D-AE6B72539FA0}"/>
          </ac:spMkLst>
        </pc:spChg>
        <pc:spChg chg="add del mod">
          <ac:chgData name="Marco Barbone" userId="e4afca254f8b4a11" providerId="LiveId" clId="{CBF16A5F-090A-4966-81AE-9A5D38668CBC}" dt="2021-04-12T14:31:43.828" v="3402" actId="767"/>
          <ac:spMkLst>
            <pc:docMk/>
            <pc:sldMk cId="2041793478" sldId="293"/>
            <ac:spMk id="9" creationId="{8AA1A44D-4D4B-4AD4-AD4F-B1BDF713088D}"/>
          </ac:spMkLst>
        </pc:spChg>
        <pc:spChg chg="add mod">
          <ac:chgData name="Marco Barbone" userId="e4afca254f8b4a11" providerId="LiveId" clId="{CBF16A5F-090A-4966-81AE-9A5D38668CBC}" dt="2021-04-12T15:44:22.503" v="3736" actId="21"/>
          <ac:spMkLst>
            <pc:docMk/>
            <pc:sldMk cId="2041793478" sldId="293"/>
            <ac:spMk id="10" creationId="{464815E9-794E-4E8E-B441-84FDA3DFC95E}"/>
          </ac:spMkLst>
        </pc:spChg>
        <pc:spChg chg="add mod">
          <ac:chgData name="Marco Barbone" userId="e4afca254f8b4a11" providerId="LiveId" clId="{CBF16A5F-090A-4966-81AE-9A5D38668CBC}" dt="2021-04-12T15:44:09.749" v="3728" actId="21"/>
          <ac:spMkLst>
            <pc:docMk/>
            <pc:sldMk cId="2041793478" sldId="293"/>
            <ac:spMk id="11" creationId="{C1C53F9F-E0E7-4139-87FC-8A377370D7B4}"/>
          </ac:spMkLst>
        </pc:spChg>
      </pc:sldChg>
      <pc:sldChg chg="modSp add del mod">
        <pc:chgData name="Marco Barbone" userId="e4afca254f8b4a11" providerId="LiveId" clId="{CBF16A5F-090A-4966-81AE-9A5D38668CBC}" dt="2021-04-12T16:05:52.641" v="4048" actId="47"/>
        <pc:sldMkLst>
          <pc:docMk/>
          <pc:sldMk cId="1068427925" sldId="294"/>
        </pc:sldMkLst>
        <pc:spChg chg="mod">
          <ac:chgData name="Marco Barbone" userId="e4afca254f8b4a11" providerId="LiveId" clId="{CBF16A5F-090A-4966-81AE-9A5D38668CBC}" dt="2021-04-12T15:52:02.671" v="3765"/>
          <ac:spMkLst>
            <pc:docMk/>
            <pc:sldMk cId="1068427925" sldId="294"/>
            <ac:spMk id="2" creationId="{DD55E61C-3FA6-4D26-801E-B57D38FEF5D3}"/>
          </ac:spMkLst>
        </pc:spChg>
      </pc:sldChg>
      <pc:sldChg chg="addSp delSp modSp new mod">
        <pc:chgData name="Marco Barbone" userId="e4afca254f8b4a11" providerId="LiveId" clId="{CBF16A5F-090A-4966-81AE-9A5D38668CBC}" dt="2021-04-12T16:06:04.444" v="4050" actId="14734"/>
        <pc:sldMkLst>
          <pc:docMk/>
          <pc:sldMk cId="3437134047" sldId="295"/>
        </pc:sldMkLst>
        <pc:spChg chg="mod">
          <ac:chgData name="Marco Barbone" userId="e4afca254f8b4a11" providerId="LiveId" clId="{CBF16A5F-090A-4966-81AE-9A5D38668CBC}" dt="2021-04-12T16:00:50.991" v="3961" actId="1076"/>
          <ac:spMkLst>
            <pc:docMk/>
            <pc:sldMk cId="3437134047" sldId="295"/>
            <ac:spMk id="2" creationId="{4798349A-1D7B-40C4-8129-9CDB9B599905}"/>
          </ac:spMkLst>
        </pc:spChg>
        <pc:spChg chg="del">
          <ac:chgData name="Marco Barbone" userId="e4afca254f8b4a11" providerId="LiveId" clId="{CBF16A5F-090A-4966-81AE-9A5D38668CBC}" dt="2021-04-12T15:52:23.520" v="3768" actId="478"/>
          <ac:spMkLst>
            <pc:docMk/>
            <pc:sldMk cId="3437134047" sldId="295"/>
            <ac:spMk id="3" creationId="{228DCC25-7EC3-4072-A867-D7E84E3635A1}"/>
          </ac:spMkLst>
        </pc:spChg>
        <pc:spChg chg="add del mod">
          <ac:chgData name="Marco Barbone" userId="e4afca254f8b4a11" providerId="LiveId" clId="{CBF16A5F-090A-4966-81AE-9A5D38668CBC}" dt="2021-04-12T15:53:59.580" v="3780" actId="478"/>
          <ac:spMkLst>
            <pc:docMk/>
            <pc:sldMk cId="3437134047" sldId="295"/>
            <ac:spMk id="8" creationId="{FB738F4F-DF91-461A-A98E-CAB8750E1E22}"/>
          </ac:spMkLst>
        </pc:spChg>
        <pc:graphicFrameChg chg="add del mod modGraphic">
          <ac:chgData name="Marco Barbone" userId="e4afca254f8b4a11" providerId="LiveId" clId="{CBF16A5F-090A-4966-81AE-9A5D38668CBC}" dt="2021-04-12T15:54:41.257" v="3790" actId="3680"/>
          <ac:graphicFrameMkLst>
            <pc:docMk/>
            <pc:sldMk cId="3437134047" sldId="295"/>
            <ac:graphicFrameMk id="9" creationId="{1CFDB76E-65C2-4CDC-B561-F7E3F90522E8}"/>
          </ac:graphicFrameMkLst>
        </pc:graphicFrameChg>
        <pc:graphicFrameChg chg="add mod modGraphic">
          <ac:chgData name="Marco Barbone" userId="e4afca254f8b4a11" providerId="LiveId" clId="{CBF16A5F-090A-4966-81AE-9A5D38668CBC}" dt="2021-04-12T16:06:04.444" v="4050" actId="14734"/>
          <ac:graphicFrameMkLst>
            <pc:docMk/>
            <pc:sldMk cId="3437134047" sldId="295"/>
            <ac:graphicFrameMk id="10" creationId="{9A0AB562-8528-4560-B695-DD5AD168CF44}"/>
          </ac:graphicFrameMkLst>
        </pc:graphicFrameChg>
      </pc:sldChg>
      <pc:sldChg chg="addSp delSp modSp new mod">
        <pc:chgData name="Marco Barbone" userId="e4afca254f8b4a11" providerId="LiveId" clId="{CBF16A5F-090A-4966-81AE-9A5D38668CBC}" dt="2021-04-12T16:05:40.753" v="4042" actId="20577"/>
        <pc:sldMkLst>
          <pc:docMk/>
          <pc:sldMk cId="1777557318" sldId="296"/>
        </pc:sldMkLst>
        <pc:spChg chg="mod">
          <ac:chgData name="Marco Barbone" userId="e4afca254f8b4a11" providerId="LiveId" clId="{CBF16A5F-090A-4966-81AE-9A5D38668CBC}" dt="2021-04-12T16:05:40.753" v="4042" actId="20577"/>
          <ac:spMkLst>
            <pc:docMk/>
            <pc:sldMk cId="1777557318" sldId="296"/>
            <ac:spMk id="2" creationId="{84173150-1228-418C-8DE9-9622A0F9681B}"/>
          </ac:spMkLst>
        </pc:spChg>
        <pc:spChg chg="del">
          <ac:chgData name="Marco Barbone" userId="e4afca254f8b4a11" providerId="LiveId" clId="{CBF16A5F-090A-4966-81AE-9A5D38668CBC}" dt="2021-04-12T16:03:49.034" v="3979" actId="22"/>
          <ac:spMkLst>
            <pc:docMk/>
            <pc:sldMk cId="1777557318" sldId="296"/>
            <ac:spMk id="3" creationId="{9D3DA12A-1EDD-4CAE-80A8-5E81BE7FC979}"/>
          </ac:spMkLst>
        </pc:spChg>
        <pc:spChg chg="mod">
          <ac:chgData name="Marco Barbone" userId="e4afca254f8b4a11" providerId="LiveId" clId="{CBF16A5F-090A-4966-81AE-9A5D38668CBC}" dt="2021-04-12T16:04:08.029" v="3985" actId="20577"/>
          <ac:spMkLst>
            <pc:docMk/>
            <pc:sldMk cId="1777557318" sldId="296"/>
            <ac:spMk id="7" creationId="{BC5E6564-0420-4DFE-83AC-105DBDFAD6B8}"/>
          </ac:spMkLst>
        </pc:spChg>
        <pc:spChg chg="add del">
          <ac:chgData name="Marco Barbone" userId="e4afca254f8b4a11" providerId="LiveId" clId="{CBF16A5F-090A-4966-81AE-9A5D38668CBC}" dt="2021-04-12T16:04:07.072" v="3983" actId="22"/>
          <ac:spMkLst>
            <pc:docMk/>
            <pc:sldMk cId="1777557318" sldId="296"/>
            <ac:spMk id="11" creationId="{7F918424-1E8D-4D60-9385-DA2B9006752C}"/>
          </ac:spMkLst>
        </pc:spChg>
        <pc:spChg chg="add mod">
          <ac:chgData name="Marco Barbone" userId="e4afca254f8b4a11" providerId="LiveId" clId="{CBF16A5F-090A-4966-81AE-9A5D38668CBC}" dt="2021-04-12T16:05:34.312" v="4039" actId="20577"/>
          <ac:spMkLst>
            <pc:docMk/>
            <pc:sldMk cId="1777557318" sldId="296"/>
            <ac:spMk id="12" creationId="{E5699AF0-A26C-4E26-84AD-D9AAD07AB559}"/>
          </ac:spMkLst>
        </pc:spChg>
        <pc:spChg chg="add mod">
          <ac:chgData name="Marco Barbone" userId="e4afca254f8b4a11" providerId="LiveId" clId="{CBF16A5F-090A-4966-81AE-9A5D38668CBC}" dt="2021-04-12T16:05:10.112" v="4018" actId="1076"/>
          <ac:spMkLst>
            <pc:docMk/>
            <pc:sldMk cId="1777557318" sldId="296"/>
            <ac:spMk id="13" creationId="{BF29E6AD-18C6-4469-B6E1-D33FA6461D70}"/>
          </ac:spMkLst>
        </pc:spChg>
        <pc:spChg chg="add mod">
          <ac:chgData name="Marco Barbone" userId="e4afca254f8b4a11" providerId="LiveId" clId="{CBF16A5F-090A-4966-81AE-9A5D38668CBC}" dt="2021-04-12T16:05:24.483" v="4024" actId="1076"/>
          <ac:spMkLst>
            <pc:docMk/>
            <pc:sldMk cId="1777557318" sldId="296"/>
            <ac:spMk id="14" creationId="{965E64D6-C282-450D-BCFF-172A49580213}"/>
          </ac:spMkLst>
        </pc:spChg>
        <pc:spChg chg="mod">
          <ac:chgData name="Marco Barbone" userId="e4afca254f8b4a11" providerId="LiveId" clId="{CBF16A5F-090A-4966-81AE-9A5D38668CBC}" dt="2021-04-08T13:57:15.842" v="687" actId="1076"/>
          <ac:spMkLst>
            <pc:docMk/>
            <pc:sldMk cId="1777557318" sldId="296"/>
            <ac:spMk id="17413" creationId="{76DF0B6F-D93F-4BAD-A6B6-00D4707FA059}"/>
          </ac:spMkLst>
        </pc:spChg>
        <pc:picChg chg="add mod ord">
          <ac:chgData name="Marco Barbone" userId="e4afca254f8b4a11" providerId="LiveId" clId="{CBF16A5F-090A-4966-81AE-9A5D38668CBC}" dt="2021-04-12T16:05:14.437" v="4019" actId="1076"/>
          <ac:picMkLst>
            <pc:docMk/>
            <pc:sldMk cId="1777557318" sldId="296"/>
            <ac:picMk id="9" creationId="{A44753D5-D5EE-4952-9154-60AAAD528311}"/>
          </ac:picMkLst>
        </pc:picChg>
      </pc:sldChg>
      <pc:sldChg chg="add del">
        <pc:chgData name="Marco Barbone" userId="e4afca254f8b4a11" providerId="LiveId" clId="{CBF16A5F-090A-4966-81AE-9A5D38668CBC}" dt="2021-04-08T13:57:27.459" v="688" actId="47"/>
        <pc:sldMkLst>
          <pc:docMk/>
          <pc:sldMk cId="993745923" sldId="297"/>
        </pc:sldMkLst>
        <pc:spChg chg="mod">
          <ac:chgData name="Marco Barbone" userId="e4afca254f8b4a11" providerId="LiveId" clId="{CBF16A5F-090A-4966-81AE-9A5D38668CBC}" dt="2021-04-12T16:11:29.908" v="4153" actId="20577"/>
          <ac:spMkLst>
            <pc:docMk/>
            <pc:sldMk cId="993745923" sldId="297"/>
            <ac:spMk id="2" creationId="{04B9C17A-CC8A-4F0F-AFE9-0D272B3324C6}"/>
          </ac:spMkLst>
        </pc:spChg>
        <pc:spChg chg="del">
          <ac:chgData name="Marco Barbone" userId="e4afca254f8b4a11" providerId="LiveId" clId="{CBF16A5F-090A-4966-81AE-9A5D38668CBC}" dt="2021-04-12T16:11:35.616" v="4155" actId="478"/>
          <ac:spMkLst>
            <pc:docMk/>
            <pc:sldMk cId="993745923" sldId="297"/>
            <ac:spMk id="13" creationId="{8E4CCCFE-C307-4214-9154-448003FFA476}"/>
          </ac:spMkLst>
        </pc:spChg>
        <pc:spChg chg="mod ord">
          <ac:chgData name="Marco Barbone" userId="e4afca254f8b4a11" providerId="LiveId" clId="{CBF16A5F-090A-4966-81AE-9A5D38668CBC}" dt="2021-04-12T16:12:50.089" v="4193" actId="1076"/>
          <ac:spMkLst>
            <pc:docMk/>
            <pc:sldMk cId="993745923" sldId="297"/>
            <ac:spMk id="14" creationId="{B60C9506-5908-464F-B3FE-16C6AF95B629}"/>
          </ac:spMkLst>
        </pc:spChg>
        <pc:spChg chg="add mod">
          <ac:chgData name="Marco Barbone" userId="e4afca254f8b4a11" providerId="LiveId" clId="{CBF16A5F-090A-4966-81AE-9A5D38668CBC}" dt="2021-04-12T16:12:05.028" v="4171" actId="1076"/>
          <ac:spMkLst>
            <pc:docMk/>
            <pc:sldMk cId="993745923" sldId="297"/>
            <ac:spMk id="15" creationId="{3BC49C2C-9E27-4BC5-93C3-19E181F8CF45}"/>
          </ac:spMkLst>
        </pc:spChg>
        <pc:picChg chg="del">
          <ac:chgData name="Marco Barbone" userId="e4afca254f8b4a11" providerId="LiveId" clId="{CBF16A5F-090A-4966-81AE-9A5D38668CBC}" dt="2021-04-12T16:11:33.331" v="4154" actId="478"/>
          <ac:picMkLst>
            <pc:docMk/>
            <pc:sldMk cId="993745923" sldId="297"/>
            <ac:picMk id="11" creationId="{65C3D0FF-17AB-45F0-B935-09549DF8BD79}"/>
          </ac:picMkLst>
        </pc:picChg>
      </pc:sldChg>
      <pc:sldChg chg="new del">
        <pc:chgData name="Marco Barbone" userId="e4afca254f8b4a11" providerId="LiveId" clId="{CBF16A5F-090A-4966-81AE-9A5D38668CBC}" dt="2021-04-12T16:05:45.492" v="4044" actId="680"/>
        <pc:sldMkLst>
          <pc:docMk/>
          <pc:sldMk cId="3127137378" sldId="297"/>
        </pc:sldMkLst>
      </pc:sldChg>
      <pc:sldChg chg="delSp modSp new mod">
        <pc:chgData name="Marco Barbone" userId="e4afca254f8b4a11" providerId="LiveId" clId="{CBF16A5F-090A-4966-81AE-9A5D38668CBC}" dt="2021-04-12T16:19:22.359" v="4225" actId="1076"/>
        <pc:sldMkLst>
          <pc:docMk/>
          <pc:sldMk cId="3499240343" sldId="298"/>
        </pc:sldMkLst>
        <pc:spChg chg="del">
          <ac:chgData name="Marco Barbone" userId="e4afca254f8b4a11" providerId="LiveId" clId="{CBF16A5F-090A-4966-81AE-9A5D38668CBC}" dt="2021-04-12T16:19:18.502" v="4223" actId="478"/>
          <ac:spMkLst>
            <pc:docMk/>
            <pc:sldMk cId="3499240343" sldId="298"/>
            <ac:spMk id="2" creationId="{EDDBF362-B113-4453-A89C-2DF52DF34E88}"/>
          </ac:spMkLst>
        </pc:spChg>
        <pc:spChg chg="mod">
          <ac:chgData name="Marco Barbone" userId="e4afca254f8b4a11" providerId="LiveId" clId="{CBF16A5F-090A-4966-81AE-9A5D38668CBC}" dt="2021-04-12T16:19:22.359" v="4225" actId="1076"/>
          <ac:spMkLst>
            <pc:docMk/>
            <pc:sldMk cId="3499240343" sldId="298"/>
            <ac:spMk id="3" creationId="{77796D53-981D-4DD5-B92A-D714B24B5220}"/>
          </ac:spMkLst>
        </pc:spChg>
        <pc:spChg chg="del">
          <ac:chgData name="Marco Barbone" userId="e4afca254f8b4a11" providerId="LiveId" clId="{CBF16A5F-090A-4966-81AE-9A5D38668CBC}" dt="2021-04-12T16:19:19.403" v="4224" actId="478"/>
          <ac:spMkLst>
            <pc:docMk/>
            <pc:sldMk cId="3499240343" sldId="298"/>
            <ac:spMk id="4" creationId="{D37A8B09-1E0A-4D5D-A2E2-5DF7C587EE63}"/>
          </ac:spMkLst>
        </pc:spChg>
      </pc:sldChg>
      <pc:sldChg chg="add del">
        <pc:chgData name="Marco Barbone" userId="e4afca254f8b4a11" providerId="LiveId" clId="{CBF16A5F-090A-4966-81AE-9A5D38668CBC}" dt="2021-04-08T13:57:27.459" v="688" actId="47"/>
        <pc:sldMkLst>
          <pc:docMk/>
          <pc:sldMk cId="2123766126" sldId="299"/>
        </pc:sldMkLst>
        <pc:spChg chg="mod">
          <ac:chgData name="Marco Barbone" userId="e4afca254f8b4a11" providerId="LiveId" clId="{CBF16A5F-090A-4966-81AE-9A5D38668CBC}" dt="2021-04-12T16:43:17.693" v="4398" actId="1076"/>
          <ac:spMkLst>
            <pc:docMk/>
            <pc:sldMk cId="2123766126" sldId="299"/>
            <ac:spMk id="10" creationId="{DB148A86-1998-4676-B2AA-BE79EC67C004}"/>
          </ac:spMkLst>
        </pc:spChg>
        <pc:spChg chg="del">
          <ac:chgData name="Marco Barbone" userId="e4afca254f8b4a11" providerId="LiveId" clId="{CBF16A5F-090A-4966-81AE-9A5D38668CBC}" dt="2021-04-12T16:43:06.177" v="4391" actId="478"/>
          <ac:spMkLst>
            <pc:docMk/>
            <pc:sldMk cId="2123766126" sldId="299"/>
            <ac:spMk id="11" creationId="{BE0D7235-EFD9-440E-9418-E66B957D0EAF}"/>
          </ac:spMkLst>
        </pc:spChg>
        <pc:picChg chg="mod">
          <ac:chgData name="Marco Barbone" userId="e4afca254f8b4a11" providerId="LiveId" clId="{CBF16A5F-090A-4966-81AE-9A5D38668CBC}" dt="2021-04-12T16:43:07.988" v="4393" actId="1076"/>
          <ac:picMkLst>
            <pc:docMk/>
            <pc:sldMk cId="2123766126" sldId="299"/>
            <ac:picMk id="2050" creationId="{8945F9A6-73B6-4D2F-B8BE-2A239482AF34}"/>
          </ac:picMkLst>
        </pc:picChg>
      </pc:sldChg>
      <pc:sldChg chg="addSp delSp modSp new mod modAnim">
        <pc:chgData name="Marco Barbone" userId="e4afca254f8b4a11" providerId="LiveId" clId="{CBF16A5F-090A-4966-81AE-9A5D38668CBC}" dt="2021-04-12T16:47:28.078" v="4544"/>
        <pc:sldMkLst>
          <pc:docMk/>
          <pc:sldMk cId="4237788241" sldId="300"/>
        </pc:sldMkLst>
        <pc:spChg chg="del">
          <ac:chgData name="Marco Barbone" userId="e4afca254f8b4a11" providerId="LiveId" clId="{CBF16A5F-090A-4966-81AE-9A5D38668CBC}" dt="2021-04-12T16:43:38.975" v="4400" actId="478"/>
          <ac:spMkLst>
            <pc:docMk/>
            <pc:sldMk cId="4237788241" sldId="300"/>
            <ac:spMk id="3" creationId="{D7D5D938-C137-4EF4-A0C1-F41510821764}"/>
          </ac:spMkLst>
        </pc:spChg>
        <pc:spChg chg="add mod">
          <ac:chgData name="Marco Barbone" userId="e4afca254f8b4a11" providerId="LiveId" clId="{CBF16A5F-090A-4966-81AE-9A5D38668CBC}" dt="2021-04-12T16:44:49.212" v="4443" actId="1076"/>
          <ac:spMkLst>
            <pc:docMk/>
            <pc:sldMk cId="4237788241" sldId="300"/>
            <ac:spMk id="8" creationId="{7AB511A0-8B5F-4096-869B-98C210CA39FF}"/>
          </ac:spMkLst>
        </pc:spChg>
        <pc:spChg chg="add mod">
          <ac:chgData name="Marco Barbone" userId="e4afca254f8b4a11" providerId="LiveId" clId="{CBF16A5F-090A-4966-81AE-9A5D38668CBC}" dt="2021-04-12T16:44:22.090" v="4419" actId="1076"/>
          <ac:spMkLst>
            <pc:docMk/>
            <pc:sldMk cId="4237788241" sldId="300"/>
            <ac:spMk id="9" creationId="{08A2C861-D3E9-448A-89C3-83A74CA34C5D}"/>
          </ac:spMkLst>
        </pc:spChg>
        <pc:spChg chg="add mod">
          <ac:chgData name="Marco Barbone" userId="e4afca254f8b4a11" providerId="LiveId" clId="{CBF16A5F-090A-4966-81AE-9A5D38668CBC}" dt="2021-04-12T16:44:25.440" v="4420" actId="1076"/>
          <ac:spMkLst>
            <pc:docMk/>
            <pc:sldMk cId="4237788241" sldId="300"/>
            <ac:spMk id="10" creationId="{4F629308-9C1F-4D65-8D30-3CFD755858AF}"/>
          </ac:spMkLst>
        </pc:spChg>
        <pc:spChg chg="add mod">
          <ac:chgData name="Marco Barbone" userId="e4afca254f8b4a11" providerId="LiveId" clId="{CBF16A5F-090A-4966-81AE-9A5D38668CBC}" dt="2021-04-12T16:44:38.982" v="4429" actId="1076"/>
          <ac:spMkLst>
            <pc:docMk/>
            <pc:sldMk cId="4237788241" sldId="300"/>
            <ac:spMk id="11" creationId="{76A9EC14-5F38-4105-A78D-289D1D5BDD8F}"/>
          </ac:spMkLst>
        </pc:spChg>
        <pc:spChg chg="add mod">
          <ac:chgData name="Marco Barbone" userId="e4afca254f8b4a11" providerId="LiveId" clId="{CBF16A5F-090A-4966-81AE-9A5D38668CBC}" dt="2021-04-12T16:44:58.295" v="4450" actId="20577"/>
          <ac:spMkLst>
            <pc:docMk/>
            <pc:sldMk cId="4237788241" sldId="300"/>
            <ac:spMk id="12" creationId="{13C707B4-D7AA-439B-8267-61237B512776}"/>
          </ac:spMkLst>
        </pc:spChg>
        <pc:spChg chg="add mod">
          <ac:chgData name="Marco Barbone" userId="e4afca254f8b4a11" providerId="LiveId" clId="{CBF16A5F-090A-4966-81AE-9A5D38668CBC}" dt="2021-04-12T16:46:01.097" v="4491" actId="207"/>
          <ac:spMkLst>
            <pc:docMk/>
            <pc:sldMk cId="4237788241" sldId="300"/>
            <ac:spMk id="23" creationId="{571B4207-B0BE-4683-A5B5-BDBDBE365B90}"/>
          </ac:spMkLst>
        </pc:spChg>
        <pc:spChg chg="add mod">
          <ac:chgData name="Marco Barbone" userId="e4afca254f8b4a11" providerId="LiveId" clId="{CBF16A5F-090A-4966-81AE-9A5D38668CBC}" dt="2021-04-12T16:47:12.891" v="4542" actId="122"/>
          <ac:spMkLst>
            <pc:docMk/>
            <pc:sldMk cId="4237788241" sldId="300"/>
            <ac:spMk id="24" creationId="{88AD45E6-001D-438B-A07C-37C4C1887BBA}"/>
          </ac:spMkLst>
        </pc:spChg>
        <pc:cxnChg chg="add">
          <ac:chgData name="Marco Barbone" userId="e4afca254f8b4a11" providerId="LiveId" clId="{CBF16A5F-090A-4966-81AE-9A5D38668CBC}" dt="2021-04-12T16:45:10.608" v="4451" actId="11529"/>
          <ac:cxnSpMkLst>
            <pc:docMk/>
            <pc:sldMk cId="4237788241" sldId="300"/>
            <ac:cxnSpMk id="14" creationId="{67C58311-4DB0-41A7-A44C-12EEB2E034C4}"/>
          </ac:cxnSpMkLst>
        </pc:cxnChg>
        <pc:cxnChg chg="add">
          <ac:chgData name="Marco Barbone" userId="e4afca254f8b4a11" providerId="LiveId" clId="{CBF16A5F-090A-4966-81AE-9A5D38668CBC}" dt="2021-04-12T16:45:15.798" v="4452" actId="11529"/>
          <ac:cxnSpMkLst>
            <pc:docMk/>
            <pc:sldMk cId="4237788241" sldId="300"/>
            <ac:cxnSpMk id="16" creationId="{4FACA2A4-C1B9-45EE-8EDC-8B829F0AF87B}"/>
          </ac:cxnSpMkLst>
        </pc:cxnChg>
        <pc:cxnChg chg="add">
          <ac:chgData name="Marco Barbone" userId="e4afca254f8b4a11" providerId="LiveId" clId="{CBF16A5F-090A-4966-81AE-9A5D38668CBC}" dt="2021-04-12T16:45:20.598" v="4453" actId="11529"/>
          <ac:cxnSpMkLst>
            <pc:docMk/>
            <pc:sldMk cId="4237788241" sldId="300"/>
            <ac:cxnSpMk id="18" creationId="{F4C3F2E8-9DD3-4B1E-B5BF-8DFE45802C28}"/>
          </ac:cxnSpMkLst>
        </pc:cxnChg>
        <pc:cxnChg chg="add">
          <ac:chgData name="Marco Barbone" userId="e4afca254f8b4a11" providerId="LiveId" clId="{CBF16A5F-090A-4966-81AE-9A5D38668CBC}" dt="2021-04-12T16:45:24.502" v="4454" actId="11529"/>
          <ac:cxnSpMkLst>
            <pc:docMk/>
            <pc:sldMk cId="4237788241" sldId="300"/>
            <ac:cxnSpMk id="20" creationId="{77BE4F39-2167-4083-8CCE-818FFDAC2830}"/>
          </ac:cxnSpMkLst>
        </pc:cxnChg>
        <pc:cxnChg chg="add">
          <ac:chgData name="Marco Barbone" userId="e4afca254f8b4a11" providerId="LiveId" clId="{CBF16A5F-090A-4966-81AE-9A5D38668CBC}" dt="2021-04-12T16:45:33.888" v="4455" actId="11529"/>
          <ac:cxnSpMkLst>
            <pc:docMk/>
            <pc:sldMk cId="4237788241" sldId="300"/>
            <ac:cxnSpMk id="22" creationId="{61EA8EB0-23A6-42BD-AE97-7FA983413287}"/>
          </ac:cxnSpMkLst>
        </pc:cxnChg>
      </pc:sldChg>
      <pc:sldChg chg="modSp add mod">
        <pc:chgData name="Marco Barbone" userId="e4afca254f8b4a11" providerId="LiveId" clId="{CBF16A5F-090A-4966-81AE-9A5D38668CBC}" dt="2021-04-12T16:48:17.684" v="4566" actId="20577"/>
        <pc:sldMkLst>
          <pc:docMk/>
          <pc:sldMk cId="2028969388" sldId="301"/>
        </pc:sldMkLst>
        <pc:spChg chg="mod">
          <ac:chgData name="Marco Barbone" userId="e4afca254f8b4a11" providerId="LiveId" clId="{CBF16A5F-090A-4966-81AE-9A5D38668CBC}" dt="2021-04-12T16:48:17.684" v="4566" actId="20577"/>
          <ac:spMkLst>
            <pc:docMk/>
            <pc:sldMk cId="2028969388" sldId="301"/>
            <ac:spMk id="3" creationId="{77796D53-981D-4DD5-B92A-D714B24B5220}"/>
          </ac:spMkLst>
        </pc:spChg>
      </pc:sldChg>
      <pc:sldChg chg="addSp delSp modSp add del mod">
        <pc:chgData name="Marco Barbone" userId="e4afca254f8b4a11" providerId="LiveId" clId="{CBF16A5F-090A-4966-81AE-9A5D38668CBC}" dt="2021-04-12T16:53:02.640" v="4712" actId="47"/>
        <pc:sldMkLst>
          <pc:docMk/>
          <pc:sldMk cId="154010578" sldId="302"/>
        </pc:sldMkLst>
        <pc:spChg chg="add del mod">
          <ac:chgData name="Marco Barbone" userId="e4afca254f8b4a11" providerId="LiveId" clId="{CBF16A5F-090A-4966-81AE-9A5D38668CBC}" dt="2021-04-12T16:52:54.034" v="4710" actId="478"/>
          <ac:spMkLst>
            <pc:docMk/>
            <pc:sldMk cId="154010578" sldId="302"/>
            <ac:spMk id="2" creationId="{DBDF6D18-BC09-49D0-A2EA-A5C308897B33}"/>
          </ac:spMkLst>
        </pc:spChg>
      </pc:sldChg>
      <pc:sldChg chg="modSp add mod">
        <pc:chgData name="Marco Barbone" userId="e4afca254f8b4a11" providerId="LiveId" clId="{CBF16A5F-090A-4966-81AE-9A5D38668CBC}" dt="2021-04-12T16:51:01.026" v="4672" actId="20577"/>
        <pc:sldMkLst>
          <pc:docMk/>
          <pc:sldMk cId="1044140364" sldId="303"/>
        </pc:sldMkLst>
        <pc:spChg chg="mod">
          <ac:chgData name="Marco Barbone" userId="e4afca254f8b4a11" providerId="LiveId" clId="{CBF16A5F-090A-4966-81AE-9A5D38668CBC}" dt="2021-04-12T16:51:01.026" v="4672" actId="20577"/>
          <ac:spMkLst>
            <pc:docMk/>
            <pc:sldMk cId="1044140364" sldId="303"/>
            <ac:spMk id="2" creationId="{212AA026-6449-4EB3-B73D-1BC82925C0B9}"/>
          </ac:spMkLst>
        </pc:spChg>
        <pc:graphicFrameChg chg="modGraphic">
          <ac:chgData name="Marco Barbone" userId="e4afca254f8b4a11" providerId="LiveId" clId="{CBF16A5F-090A-4966-81AE-9A5D38668CBC}" dt="2021-04-12T16:50:48.386" v="4635" actId="207"/>
          <ac:graphicFrameMkLst>
            <pc:docMk/>
            <pc:sldMk cId="1044140364" sldId="303"/>
            <ac:graphicFrameMk id="6" creationId="{860EB5B9-810A-4841-89D2-B1A585B63156}"/>
          </ac:graphicFrameMkLst>
        </pc:graphicFrameChg>
      </pc:sldChg>
      <pc:sldChg chg="modSp new mod ord">
        <pc:chgData name="Marco Barbone" userId="e4afca254f8b4a11" providerId="LiveId" clId="{CBF16A5F-090A-4966-81AE-9A5D38668CBC}" dt="2021-04-12T16:55:21.085" v="5021" actId="20577"/>
        <pc:sldMkLst>
          <pc:docMk/>
          <pc:sldMk cId="667655012" sldId="304"/>
        </pc:sldMkLst>
        <pc:spChg chg="mod">
          <ac:chgData name="Marco Barbone" userId="e4afca254f8b4a11" providerId="LiveId" clId="{CBF16A5F-090A-4966-81AE-9A5D38668CBC}" dt="2021-04-12T16:53:55.535" v="4815"/>
          <ac:spMkLst>
            <pc:docMk/>
            <pc:sldMk cId="667655012" sldId="304"/>
            <ac:spMk id="2" creationId="{456213D2-7DBB-42BA-BF14-FCF3E425D5E9}"/>
          </ac:spMkLst>
        </pc:spChg>
        <pc:spChg chg="mod">
          <ac:chgData name="Marco Barbone" userId="e4afca254f8b4a11" providerId="LiveId" clId="{CBF16A5F-090A-4966-81AE-9A5D38668CBC}" dt="2021-04-12T16:55:21.085" v="5021" actId="20577"/>
          <ac:spMkLst>
            <pc:docMk/>
            <pc:sldMk cId="667655012" sldId="304"/>
            <ac:spMk id="3" creationId="{911BD7D0-24B2-4191-AB46-2743078B8752}"/>
          </ac:spMkLst>
        </pc:spChg>
      </pc:sldChg>
      <pc:sldChg chg="new del">
        <pc:chgData name="Marco Barbone" userId="e4afca254f8b4a11" providerId="LiveId" clId="{CBF16A5F-090A-4966-81AE-9A5D38668CBC}" dt="2021-04-12T16:53:06.865" v="4713" actId="47"/>
        <pc:sldMkLst>
          <pc:docMk/>
          <pc:sldMk cId="2397419022" sldId="304"/>
        </pc:sldMkLst>
      </pc:sldChg>
      <pc:sldChg chg="modSp new mod modAnim">
        <pc:chgData name="Marco Barbone" userId="e4afca254f8b4a11" providerId="LiveId" clId="{CBF16A5F-090A-4966-81AE-9A5D38668CBC}" dt="2021-04-12T16:59:12.177" v="5561"/>
        <pc:sldMkLst>
          <pc:docMk/>
          <pc:sldMk cId="365143748" sldId="305"/>
        </pc:sldMkLst>
        <pc:spChg chg="mod">
          <ac:chgData name="Marco Barbone" userId="e4afca254f8b4a11" providerId="LiveId" clId="{CBF16A5F-090A-4966-81AE-9A5D38668CBC}" dt="2021-04-12T16:56:10.249" v="5033" actId="20577"/>
          <ac:spMkLst>
            <pc:docMk/>
            <pc:sldMk cId="365143748" sldId="305"/>
            <ac:spMk id="2" creationId="{A7688600-84A2-4D81-93C9-DC497F869606}"/>
          </ac:spMkLst>
        </pc:spChg>
        <pc:spChg chg="mod">
          <ac:chgData name="Marco Barbone" userId="e4afca254f8b4a11" providerId="LiveId" clId="{CBF16A5F-090A-4966-81AE-9A5D38668CBC}" dt="2021-04-12T16:59:09.865" v="5560" actId="1076"/>
          <ac:spMkLst>
            <pc:docMk/>
            <pc:sldMk cId="365143748" sldId="305"/>
            <ac:spMk id="3" creationId="{1BD158A4-1779-4400-A98B-86B04B25B6CA}"/>
          </ac:spMkLst>
        </pc:spChg>
      </pc:sldChg>
      <pc:sldMasterChg chg="addSldLayout delSldLayout modSldLayout">
        <pc:chgData name="Marco Barbone" userId="e4afca254f8b4a11" providerId="LiveId" clId="{CBF16A5F-090A-4966-81AE-9A5D38668CBC}" dt="2021-04-08T13:57:27.459" v="688" actId="47"/>
        <pc:sldMasterMkLst>
          <pc:docMk/>
          <pc:sldMasterMk cId="2585372813" sldId="2147483648"/>
        </pc:sldMasterMkLst>
        <pc:sldLayoutChg chg="addSp modSp">
          <pc:chgData name="Marco Barbone" userId="e4afca254f8b4a11" providerId="LiveId" clId="{CBF16A5F-090A-4966-81AE-9A5D38668CBC}" dt="2021-04-08T11:36:34.272" v="146"/>
          <pc:sldLayoutMkLst>
            <pc:docMk/>
            <pc:sldMasterMk cId="2585372813" sldId="2147483648"/>
            <pc:sldLayoutMk cId="37180974" sldId="2147483649"/>
          </pc:sldLayoutMkLst>
          <pc:spChg chg="add mod">
            <ac:chgData name="Marco Barbone" userId="e4afca254f8b4a11" providerId="LiveId" clId="{CBF16A5F-090A-4966-81AE-9A5D38668CBC}" dt="2021-04-08T11:36:34.272" v="146"/>
            <ac:spMkLst>
              <pc:docMk/>
              <pc:sldMasterMk cId="2585372813" sldId="2147483648"/>
              <pc:sldLayoutMk cId="37180974" sldId="2147483649"/>
              <ac:spMk id="2" creationId="{8617ADA1-7089-4623-86E9-2FB18E873F15}"/>
            </ac:spMkLst>
          </pc:spChg>
        </pc:sldLayoutChg>
        <pc:sldLayoutChg chg="addSp modSp mod">
          <pc:chgData name="Marco Barbone" userId="e4afca254f8b4a11" providerId="LiveId" clId="{CBF16A5F-090A-4966-81AE-9A5D38668CBC}" dt="2021-04-08T11:45:18.300" v="247" actId="404"/>
          <pc:sldLayoutMkLst>
            <pc:docMk/>
            <pc:sldMasterMk cId="2585372813" sldId="2147483648"/>
            <pc:sldLayoutMk cId="1569259951" sldId="2147483650"/>
          </pc:sldLayoutMkLst>
          <pc:spChg chg="add mod">
            <ac:chgData name="Marco Barbone" userId="e4afca254f8b4a11" providerId="LiveId" clId="{CBF16A5F-090A-4966-81AE-9A5D38668CBC}" dt="2021-04-08T11:38:10.611" v="148"/>
            <ac:spMkLst>
              <pc:docMk/>
              <pc:sldMasterMk cId="2585372813" sldId="2147483648"/>
              <pc:sldLayoutMk cId="1569259951" sldId="2147483650"/>
              <ac:spMk id="4" creationId="{2C6EBA00-DD15-41B5-8F41-928B33E0A185}"/>
            </ac:spMkLst>
          </pc:spChg>
          <pc:spChg chg="add mod">
            <ac:chgData name="Marco Barbone" userId="e4afca254f8b4a11" providerId="LiveId" clId="{CBF16A5F-090A-4966-81AE-9A5D38668CBC}" dt="2021-04-08T11:45:18.300" v="247" actId="404"/>
            <ac:spMkLst>
              <pc:docMk/>
              <pc:sldMasterMk cId="2585372813" sldId="2147483648"/>
              <pc:sldLayoutMk cId="1569259951" sldId="2147483650"/>
              <ac:spMk id="7" creationId="{5045F004-E9BB-4BA7-A523-292BDD585153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13.130" v="149"/>
          <pc:sldLayoutMkLst>
            <pc:docMk/>
            <pc:sldMasterMk cId="2585372813" sldId="2147483648"/>
            <pc:sldLayoutMk cId="2622752901" sldId="2147483652"/>
          </pc:sldLayoutMkLst>
          <pc:spChg chg="add mod">
            <ac:chgData name="Marco Barbone" userId="e4afca254f8b4a11" providerId="LiveId" clId="{CBF16A5F-090A-4966-81AE-9A5D38668CBC}" dt="2021-04-08T11:38:13.130" v="149"/>
            <ac:spMkLst>
              <pc:docMk/>
              <pc:sldMasterMk cId="2585372813" sldId="2147483648"/>
              <pc:sldLayoutMk cId="2622752901" sldId="2147483652"/>
              <ac:spMk id="3" creationId="{3D7768BA-8484-4005-B552-70CCA061C8A3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22.720" v="154"/>
          <pc:sldLayoutMkLst>
            <pc:docMk/>
            <pc:sldMasterMk cId="2585372813" sldId="2147483648"/>
            <pc:sldLayoutMk cId="406725857" sldId="2147483655"/>
          </pc:sldLayoutMkLst>
          <pc:spChg chg="add mod">
            <ac:chgData name="Marco Barbone" userId="e4afca254f8b4a11" providerId="LiveId" clId="{CBF16A5F-090A-4966-81AE-9A5D38668CBC}" dt="2021-04-08T11:38:22.720" v="154"/>
            <ac:spMkLst>
              <pc:docMk/>
              <pc:sldMasterMk cId="2585372813" sldId="2147483648"/>
              <pc:sldLayoutMk cId="406725857" sldId="2147483655"/>
              <ac:spMk id="2" creationId="{FEA7CA32-44C9-4560-BAA2-7234DB084C2A}"/>
            </ac:spMkLst>
          </pc:spChg>
        </pc:sldLayoutChg>
        <pc:sldLayoutChg chg="addSp modSp">
          <pc:chgData name="Marco Barbone" userId="e4afca254f8b4a11" providerId="LiveId" clId="{CBF16A5F-090A-4966-81AE-9A5D38668CBC}" dt="2021-04-08T11:36:38.514" v="147"/>
          <pc:sldLayoutMkLst>
            <pc:docMk/>
            <pc:sldMasterMk cId="2585372813" sldId="2147483648"/>
            <pc:sldLayoutMk cId="1372030003" sldId="2147483656"/>
          </pc:sldLayoutMkLst>
          <pc:spChg chg="add mod">
            <ac:chgData name="Marco Barbone" userId="e4afca254f8b4a11" providerId="LiveId" clId="{CBF16A5F-090A-4966-81AE-9A5D38668CBC}" dt="2021-04-08T11:36:38.514" v="147"/>
            <ac:spMkLst>
              <pc:docMk/>
              <pc:sldMasterMk cId="2585372813" sldId="2147483648"/>
              <pc:sldLayoutMk cId="1372030003" sldId="2147483656"/>
              <ac:spMk id="2" creationId="{9B813B29-D0D4-4CBE-8EC2-3920D9597752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17.034" v="151"/>
          <pc:sldLayoutMkLst>
            <pc:docMk/>
            <pc:sldMasterMk cId="2585372813" sldId="2147483648"/>
            <pc:sldLayoutMk cId="847259167" sldId="2147483657"/>
          </pc:sldLayoutMkLst>
          <pc:spChg chg="add mod">
            <ac:chgData name="Marco Barbone" userId="e4afca254f8b4a11" providerId="LiveId" clId="{CBF16A5F-090A-4966-81AE-9A5D38668CBC}" dt="2021-04-08T11:38:17.034" v="151"/>
            <ac:spMkLst>
              <pc:docMk/>
              <pc:sldMasterMk cId="2585372813" sldId="2147483648"/>
              <pc:sldLayoutMk cId="847259167" sldId="2147483657"/>
              <ac:spMk id="2" creationId="{C5D18E7D-8F32-40F6-B111-D71790970A74}"/>
            </ac:spMkLst>
          </pc:spChg>
        </pc:sldLayoutChg>
        <pc:sldLayoutChg chg="addSp modSp add del">
          <pc:chgData name="Marco Barbone" userId="e4afca254f8b4a11" providerId="LiveId" clId="{CBF16A5F-090A-4966-81AE-9A5D38668CBC}" dt="2021-04-08T11:38:36.627" v="156" actId="2696"/>
          <pc:sldLayoutMkLst>
            <pc:docMk/>
            <pc:sldMasterMk cId="2585372813" sldId="2147483648"/>
            <pc:sldLayoutMk cId="3929557088" sldId="2147483658"/>
          </pc:sldLayoutMkLst>
          <pc:spChg chg="add mod">
            <ac:chgData name="Marco Barbone" userId="e4afca254f8b4a11" providerId="LiveId" clId="{CBF16A5F-090A-4966-81AE-9A5D38668CBC}" dt="2021-04-08T11:38:18.519" v="152"/>
            <ac:spMkLst>
              <pc:docMk/>
              <pc:sldMasterMk cId="2585372813" sldId="2147483648"/>
              <pc:sldLayoutMk cId="3929557088" sldId="2147483658"/>
              <ac:spMk id="2" creationId="{E0236C70-275C-403E-BD72-72BDB433A58A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20.683" v="153"/>
          <pc:sldLayoutMkLst>
            <pc:docMk/>
            <pc:sldMasterMk cId="2585372813" sldId="2147483648"/>
            <pc:sldLayoutMk cId="1250341895" sldId="2147483659"/>
          </pc:sldLayoutMkLst>
          <pc:spChg chg="add mod">
            <ac:chgData name="Marco Barbone" userId="e4afca254f8b4a11" providerId="LiveId" clId="{CBF16A5F-090A-4966-81AE-9A5D38668CBC}" dt="2021-04-08T11:38:20.683" v="153"/>
            <ac:spMkLst>
              <pc:docMk/>
              <pc:sldMasterMk cId="2585372813" sldId="2147483648"/>
              <pc:sldLayoutMk cId="1250341895" sldId="2147483659"/>
              <ac:spMk id="2" creationId="{F3BCE7E9-1D78-4A56-ADDB-A74BC93F424E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14.449" v="150"/>
          <pc:sldLayoutMkLst>
            <pc:docMk/>
            <pc:sldMasterMk cId="2585372813" sldId="2147483648"/>
            <pc:sldLayoutMk cId="3128024284" sldId="2147483660"/>
          </pc:sldLayoutMkLst>
          <pc:spChg chg="add mod">
            <ac:chgData name="Marco Barbone" userId="e4afca254f8b4a11" providerId="LiveId" clId="{CBF16A5F-090A-4966-81AE-9A5D38668CBC}" dt="2021-04-08T11:38:14.449" v="150"/>
            <ac:spMkLst>
              <pc:docMk/>
              <pc:sldMasterMk cId="2585372813" sldId="2147483648"/>
              <pc:sldLayoutMk cId="3128024284" sldId="2147483660"/>
              <ac:spMk id="2" creationId="{0C1E096C-8B85-4A4F-BAC5-305AF16A2689}"/>
            </ac:spMkLst>
          </pc:spChg>
        </pc:sldLayoutChg>
        <pc:sldLayoutChg chg="new del mod">
          <pc:chgData name="Marco Barbone" userId="e4afca254f8b4a11" providerId="LiveId" clId="{CBF16A5F-090A-4966-81AE-9A5D38668CBC}" dt="2021-04-08T11:35:28.331" v="142" actId="11236"/>
          <pc:sldLayoutMkLst>
            <pc:docMk/>
            <pc:sldMasterMk cId="2585372813" sldId="2147483648"/>
            <pc:sldLayoutMk cId="2353156918" sldId="2147483661"/>
          </pc:sldLayoutMkLst>
        </pc:sldLayoutChg>
        <pc:sldLayoutChg chg="del">
          <pc:chgData name="Marco Barbone" userId="e4afca254f8b4a11" providerId="LiveId" clId="{CBF16A5F-090A-4966-81AE-9A5D38668CBC}" dt="2021-04-08T13:57:27.459" v="688" actId="47"/>
          <pc:sldLayoutMkLst>
            <pc:docMk/>
            <pc:sldMasterMk cId="2585372813" sldId="2147483648"/>
            <pc:sldLayoutMk cId="3601097424" sldId="2147483661"/>
          </pc:sldLayoutMkLst>
        </pc:sldLayoutChg>
      </pc:sldMasterChg>
    </pc:docChg>
  </pc:docChgLst>
  <pc:docChgLst>
    <pc:chgData name="Marco Barbone" userId="e4afca254f8b4a11" providerId="LiveId" clId="{430CA10E-BE37-46DD-AD29-F3013E2A5AB6}"/>
    <pc:docChg chg="undo custSel addSld delSld modSld">
      <pc:chgData name="Marco Barbone" userId="e4afca254f8b4a11" providerId="LiveId" clId="{430CA10E-BE37-46DD-AD29-F3013E2A5AB6}" dt="2021-10-19T10:01:41.068" v="384"/>
      <pc:docMkLst>
        <pc:docMk/>
      </pc:docMkLst>
      <pc:sldChg chg="modSp mod">
        <pc:chgData name="Marco Barbone" userId="e4afca254f8b4a11" providerId="LiveId" clId="{430CA10E-BE37-46DD-AD29-F3013E2A5AB6}" dt="2021-10-19T10:01:41.068" v="384"/>
        <pc:sldMkLst>
          <pc:docMk/>
          <pc:sldMk cId="4058368317" sldId="256"/>
        </pc:sldMkLst>
        <pc:spChg chg="mod">
          <ac:chgData name="Marco Barbone" userId="e4afca254f8b4a11" providerId="LiveId" clId="{430CA10E-BE37-46DD-AD29-F3013E2A5AB6}" dt="2021-10-19T10:01:33.870" v="383" actId="20577"/>
          <ac:spMkLst>
            <pc:docMk/>
            <pc:sldMk cId="4058368317" sldId="256"/>
            <ac:spMk id="3" creationId="{00000000-0000-0000-0000-000000000000}"/>
          </ac:spMkLst>
        </pc:spChg>
        <pc:spChg chg="mod">
          <ac:chgData name="Marco Barbone" userId="e4afca254f8b4a11" providerId="LiveId" clId="{430CA10E-BE37-46DD-AD29-F3013E2A5AB6}" dt="2021-10-19T10:01:41.068" v="384"/>
          <ac:spMkLst>
            <pc:docMk/>
            <pc:sldMk cId="4058368317" sldId="256"/>
            <ac:spMk id="5" creationId="{00000000-0000-0000-0000-000000000000}"/>
          </ac:spMkLst>
        </pc:spChg>
      </pc:sldChg>
      <pc:sldChg chg="del">
        <pc:chgData name="Marco Barbone" userId="e4afca254f8b4a11" providerId="LiveId" clId="{430CA10E-BE37-46DD-AD29-F3013E2A5AB6}" dt="2021-10-18T14:20:45.606" v="0" actId="47"/>
        <pc:sldMkLst>
          <pc:docMk/>
          <pc:sldMk cId="688696197" sldId="257"/>
        </pc:sldMkLst>
      </pc:sldChg>
      <pc:sldChg chg="del">
        <pc:chgData name="Marco Barbone" userId="e4afca254f8b4a11" providerId="LiveId" clId="{430CA10E-BE37-46DD-AD29-F3013E2A5AB6}" dt="2021-10-18T14:20:46.790" v="5" actId="47"/>
        <pc:sldMkLst>
          <pc:docMk/>
          <pc:sldMk cId="3801078703" sldId="258"/>
        </pc:sldMkLst>
      </pc:sldChg>
      <pc:sldChg chg="add del">
        <pc:chgData name="Marco Barbone" userId="e4afca254f8b4a11" providerId="LiveId" clId="{430CA10E-BE37-46DD-AD29-F3013E2A5AB6}" dt="2021-10-18T14:20:58.640" v="55" actId="47"/>
        <pc:sldMkLst>
          <pc:docMk/>
          <pc:sldMk cId="252989539" sldId="271"/>
        </pc:sldMkLst>
      </pc:sldChg>
      <pc:sldChg chg="del">
        <pc:chgData name="Marco Barbone" userId="e4afca254f8b4a11" providerId="LiveId" clId="{430CA10E-BE37-46DD-AD29-F3013E2A5AB6}" dt="2021-10-18T14:21:14.136" v="62" actId="47"/>
        <pc:sldMkLst>
          <pc:docMk/>
          <pc:sldMk cId="0" sldId="273"/>
        </pc:sldMkLst>
      </pc:sldChg>
      <pc:sldChg chg="del">
        <pc:chgData name="Marco Barbone" userId="e4afca254f8b4a11" providerId="LiveId" clId="{430CA10E-BE37-46DD-AD29-F3013E2A5AB6}" dt="2021-10-18T14:21:14.479" v="63" actId="47"/>
        <pc:sldMkLst>
          <pc:docMk/>
          <pc:sldMk cId="0" sldId="274"/>
        </pc:sldMkLst>
      </pc:sldChg>
      <pc:sldChg chg="del">
        <pc:chgData name="Marco Barbone" userId="e4afca254f8b4a11" providerId="LiveId" clId="{430CA10E-BE37-46DD-AD29-F3013E2A5AB6}" dt="2021-10-18T14:20:46.973" v="6" actId="47"/>
        <pc:sldMkLst>
          <pc:docMk/>
          <pc:sldMk cId="3316578925" sldId="275"/>
        </pc:sldMkLst>
      </pc:sldChg>
      <pc:sldChg chg="del">
        <pc:chgData name="Marco Barbone" userId="e4afca254f8b4a11" providerId="LiveId" clId="{430CA10E-BE37-46DD-AD29-F3013E2A5AB6}" dt="2021-10-18T14:20:48.660" v="21" actId="47"/>
        <pc:sldMkLst>
          <pc:docMk/>
          <pc:sldMk cId="0" sldId="276"/>
        </pc:sldMkLst>
      </pc:sldChg>
      <pc:sldChg chg="del">
        <pc:chgData name="Marco Barbone" userId="e4afca254f8b4a11" providerId="LiveId" clId="{430CA10E-BE37-46DD-AD29-F3013E2A5AB6}" dt="2021-10-18T14:20:47.821" v="10" actId="47"/>
        <pc:sldMkLst>
          <pc:docMk/>
          <pc:sldMk cId="3786495795" sldId="277"/>
        </pc:sldMkLst>
      </pc:sldChg>
      <pc:sldChg chg="del">
        <pc:chgData name="Marco Barbone" userId="e4afca254f8b4a11" providerId="LiveId" clId="{430CA10E-BE37-46DD-AD29-F3013E2A5AB6}" dt="2021-10-18T14:20:48.397" v="13" actId="47"/>
        <pc:sldMkLst>
          <pc:docMk/>
          <pc:sldMk cId="2876732893" sldId="278"/>
        </pc:sldMkLst>
      </pc:sldChg>
      <pc:sldChg chg="del">
        <pc:chgData name="Marco Barbone" userId="e4afca254f8b4a11" providerId="LiveId" clId="{430CA10E-BE37-46DD-AD29-F3013E2A5AB6}" dt="2021-10-18T14:20:48.435" v="14" actId="47"/>
        <pc:sldMkLst>
          <pc:docMk/>
          <pc:sldMk cId="2907242091" sldId="279"/>
        </pc:sldMkLst>
      </pc:sldChg>
      <pc:sldChg chg="del">
        <pc:chgData name="Marco Barbone" userId="e4afca254f8b4a11" providerId="LiveId" clId="{430CA10E-BE37-46DD-AD29-F3013E2A5AB6}" dt="2021-10-18T14:20:48.460" v="15" actId="47"/>
        <pc:sldMkLst>
          <pc:docMk/>
          <pc:sldMk cId="3978752790" sldId="280"/>
        </pc:sldMkLst>
      </pc:sldChg>
      <pc:sldChg chg="del">
        <pc:chgData name="Marco Barbone" userId="e4afca254f8b4a11" providerId="LiveId" clId="{430CA10E-BE37-46DD-AD29-F3013E2A5AB6}" dt="2021-10-18T14:20:48.487" v="16" actId="47"/>
        <pc:sldMkLst>
          <pc:docMk/>
          <pc:sldMk cId="29117943" sldId="281"/>
        </pc:sldMkLst>
      </pc:sldChg>
      <pc:sldChg chg="del">
        <pc:chgData name="Marco Barbone" userId="e4afca254f8b4a11" providerId="LiveId" clId="{430CA10E-BE37-46DD-AD29-F3013E2A5AB6}" dt="2021-10-18T14:20:48.523" v="17" actId="47"/>
        <pc:sldMkLst>
          <pc:docMk/>
          <pc:sldMk cId="3968796936" sldId="282"/>
        </pc:sldMkLst>
      </pc:sldChg>
      <pc:sldChg chg="del">
        <pc:chgData name="Marco Barbone" userId="e4afca254f8b4a11" providerId="LiveId" clId="{430CA10E-BE37-46DD-AD29-F3013E2A5AB6}" dt="2021-10-18T14:20:53.897" v="44" actId="47"/>
        <pc:sldMkLst>
          <pc:docMk/>
          <pc:sldMk cId="525778208" sldId="283"/>
        </pc:sldMkLst>
      </pc:sldChg>
      <pc:sldChg chg="del">
        <pc:chgData name="Marco Barbone" userId="e4afca254f8b4a11" providerId="LiveId" clId="{430CA10E-BE37-46DD-AD29-F3013E2A5AB6}" dt="2021-10-18T14:20:48.752" v="24" actId="47"/>
        <pc:sldMkLst>
          <pc:docMk/>
          <pc:sldMk cId="3488522385" sldId="284"/>
        </pc:sldMkLst>
      </pc:sldChg>
      <pc:sldChg chg="del">
        <pc:chgData name="Marco Barbone" userId="e4afca254f8b4a11" providerId="LiveId" clId="{430CA10E-BE37-46DD-AD29-F3013E2A5AB6}" dt="2021-10-18T14:20:48.688" v="22" actId="47"/>
        <pc:sldMkLst>
          <pc:docMk/>
          <pc:sldMk cId="3966359822" sldId="285"/>
        </pc:sldMkLst>
      </pc:sldChg>
      <pc:sldChg chg="del">
        <pc:chgData name="Marco Barbone" userId="e4afca254f8b4a11" providerId="LiveId" clId="{430CA10E-BE37-46DD-AD29-F3013E2A5AB6}" dt="2021-10-18T14:20:48.719" v="23" actId="47"/>
        <pc:sldMkLst>
          <pc:docMk/>
          <pc:sldMk cId="1815255042" sldId="286"/>
        </pc:sldMkLst>
      </pc:sldChg>
      <pc:sldChg chg="del">
        <pc:chgData name="Marco Barbone" userId="e4afca254f8b4a11" providerId="LiveId" clId="{430CA10E-BE37-46DD-AD29-F3013E2A5AB6}" dt="2021-10-18T14:20:48.584" v="19" actId="47"/>
        <pc:sldMkLst>
          <pc:docMk/>
          <pc:sldMk cId="1280667789" sldId="287"/>
        </pc:sldMkLst>
      </pc:sldChg>
      <pc:sldChg chg="del">
        <pc:chgData name="Marco Barbone" userId="e4afca254f8b4a11" providerId="LiveId" clId="{430CA10E-BE37-46DD-AD29-F3013E2A5AB6}" dt="2021-10-18T14:20:49.849" v="25" actId="47"/>
        <pc:sldMkLst>
          <pc:docMk/>
          <pc:sldMk cId="4135398371" sldId="289"/>
        </pc:sldMkLst>
      </pc:sldChg>
      <pc:sldChg chg="del">
        <pc:chgData name="Marco Barbone" userId="e4afca254f8b4a11" providerId="LiveId" clId="{430CA10E-BE37-46DD-AD29-F3013E2A5AB6}" dt="2021-10-18T14:20:50.379" v="27" actId="47"/>
        <pc:sldMkLst>
          <pc:docMk/>
          <pc:sldMk cId="4056688627" sldId="290"/>
        </pc:sldMkLst>
      </pc:sldChg>
      <pc:sldChg chg="del">
        <pc:chgData name="Marco Barbone" userId="e4afca254f8b4a11" providerId="LiveId" clId="{430CA10E-BE37-46DD-AD29-F3013E2A5AB6}" dt="2021-10-18T14:20:50.354" v="26" actId="47"/>
        <pc:sldMkLst>
          <pc:docMk/>
          <pc:sldMk cId="4098996898" sldId="291"/>
        </pc:sldMkLst>
      </pc:sldChg>
      <pc:sldChg chg="del">
        <pc:chgData name="Marco Barbone" userId="e4afca254f8b4a11" providerId="LiveId" clId="{430CA10E-BE37-46DD-AD29-F3013E2A5AB6}" dt="2021-10-18T14:20:47.757" v="9" actId="47"/>
        <pc:sldMkLst>
          <pc:docMk/>
          <pc:sldMk cId="3590714306" sldId="292"/>
        </pc:sldMkLst>
      </pc:sldChg>
      <pc:sldChg chg="del">
        <pc:chgData name="Marco Barbone" userId="e4afca254f8b4a11" providerId="LiveId" clId="{430CA10E-BE37-46DD-AD29-F3013E2A5AB6}" dt="2021-10-18T14:20:47.244" v="7" actId="47"/>
        <pc:sldMkLst>
          <pc:docMk/>
          <pc:sldMk cId="2041793478" sldId="293"/>
        </pc:sldMkLst>
      </pc:sldChg>
      <pc:sldChg chg="del">
        <pc:chgData name="Marco Barbone" userId="e4afca254f8b4a11" providerId="LiveId" clId="{430CA10E-BE37-46DD-AD29-F3013E2A5AB6}" dt="2021-10-18T14:20:45.850" v="1" actId="47"/>
        <pc:sldMkLst>
          <pc:docMk/>
          <pc:sldMk cId="3559289807" sldId="294"/>
        </pc:sldMkLst>
      </pc:sldChg>
      <pc:sldChg chg="del">
        <pc:chgData name="Marco Barbone" userId="e4afca254f8b4a11" providerId="LiveId" clId="{430CA10E-BE37-46DD-AD29-F3013E2A5AB6}" dt="2021-10-18T14:20:47.554" v="8" actId="47"/>
        <pc:sldMkLst>
          <pc:docMk/>
          <pc:sldMk cId="3437134047" sldId="295"/>
        </pc:sldMkLst>
      </pc:sldChg>
      <pc:sldChg chg="del">
        <pc:chgData name="Marco Barbone" userId="e4afca254f8b4a11" providerId="LiveId" clId="{430CA10E-BE37-46DD-AD29-F3013E2A5AB6}" dt="2021-10-18T14:20:48.324" v="11" actId="47"/>
        <pc:sldMkLst>
          <pc:docMk/>
          <pc:sldMk cId="1777557318" sldId="296"/>
        </pc:sldMkLst>
      </pc:sldChg>
      <pc:sldChg chg="del">
        <pc:chgData name="Marco Barbone" userId="e4afca254f8b4a11" providerId="LiveId" clId="{430CA10E-BE37-46DD-AD29-F3013E2A5AB6}" dt="2021-10-18T14:20:48.372" v="12" actId="47"/>
        <pc:sldMkLst>
          <pc:docMk/>
          <pc:sldMk cId="993745923" sldId="297"/>
        </pc:sldMkLst>
      </pc:sldChg>
      <pc:sldChg chg="del">
        <pc:chgData name="Marco Barbone" userId="e4afca254f8b4a11" providerId="LiveId" clId="{430CA10E-BE37-46DD-AD29-F3013E2A5AB6}" dt="2021-10-18T14:20:48.627" v="20" actId="47"/>
        <pc:sldMkLst>
          <pc:docMk/>
          <pc:sldMk cId="3499240343" sldId="298"/>
        </pc:sldMkLst>
      </pc:sldChg>
      <pc:sldChg chg="del">
        <pc:chgData name="Marco Barbone" userId="e4afca254f8b4a11" providerId="LiveId" clId="{430CA10E-BE37-46DD-AD29-F3013E2A5AB6}" dt="2021-10-18T14:20:50.414" v="28" actId="47"/>
        <pc:sldMkLst>
          <pc:docMk/>
          <pc:sldMk cId="2123766126" sldId="299"/>
        </pc:sldMkLst>
      </pc:sldChg>
      <pc:sldChg chg="del">
        <pc:chgData name="Marco Barbone" userId="e4afca254f8b4a11" providerId="LiveId" clId="{430CA10E-BE37-46DD-AD29-F3013E2A5AB6}" dt="2021-10-18T14:20:50.453" v="29" actId="47"/>
        <pc:sldMkLst>
          <pc:docMk/>
          <pc:sldMk cId="4237788241" sldId="300"/>
        </pc:sldMkLst>
      </pc:sldChg>
      <pc:sldChg chg="del">
        <pc:chgData name="Marco Barbone" userId="e4afca254f8b4a11" providerId="LiveId" clId="{430CA10E-BE37-46DD-AD29-F3013E2A5AB6}" dt="2021-10-18T14:20:51.402" v="33" actId="47"/>
        <pc:sldMkLst>
          <pc:docMk/>
          <pc:sldMk cId="2028969388" sldId="301"/>
        </pc:sldMkLst>
      </pc:sldChg>
      <pc:sldChg chg="del">
        <pc:chgData name="Marco Barbone" userId="e4afca254f8b4a11" providerId="LiveId" clId="{430CA10E-BE37-46DD-AD29-F3013E2A5AB6}" dt="2021-10-18T14:20:50.482" v="30" actId="47"/>
        <pc:sldMkLst>
          <pc:docMk/>
          <pc:sldMk cId="1044140364" sldId="303"/>
        </pc:sldMkLst>
      </pc:sldChg>
      <pc:sldChg chg="del">
        <pc:chgData name="Marco Barbone" userId="e4afca254f8b4a11" providerId="LiveId" clId="{430CA10E-BE37-46DD-AD29-F3013E2A5AB6}" dt="2021-10-18T14:20:51.010" v="31" actId="47"/>
        <pc:sldMkLst>
          <pc:docMk/>
          <pc:sldMk cId="667655012" sldId="304"/>
        </pc:sldMkLst>
      </pc:sldChg>
      <pc:sldChg chg="del">
        <pc:chgData name="Marco Barbone" userId="e4afca254f8b4a11" providerId="LiveId" clId="{430CA10E-BE37-46DD-AD29-F3013E2A5AB6}" dt="2021-10-18T14:20:51.202" v="32" actId="47"/>
        <pc:sldMkLst>
          <pc:docMk/>
          <pc:sldMk cId="365143748" sldId="305"/>
        </pc:sldMkLst>
      </pc:sldChg>
      <pc:sldChg chg="del">
        <pc:chgData name="Marco Barbone" userId="e4afca254f8b4a11" providerId="LiveId" clId="{430CA10E-BE37-46DD-AD29-F3013E2A5AB6}" dt="2021-10-18T14:20:48.555" v="18" actId="47"/>
        <pc:sldMkLst>
          <pc:docMk/>
          <pc:sldMk cId="1903184783" sldId="306"/>
        </pc:sldMkLst>
      </pc:sldChg>
      <pc:sldChg chg="del">
        <pc:chgData name="Marco Barbone" userId="e4afca254f8b4a11" providerId="LiveId" clId="{430CA10E-BE37-46DD-AD29-F3013E2A5AB6}" dt="2021-10-18T14:20:52.027" v="36" actId="47"/>
        <pc:sldMkLst>
          <pc:docMk/>
          <pc:sldMk cId="3496179591" sldId="309"/>
        </pc:sldMkLst>
      </pc:sldChg>
      <pc:sldChg chg="del">
        <pc:chgData name="Marco Barbone" userId="e4afca254f8b4a11" providerId="LiveId" clId="{430CA10E-BE37-46DD-AD29-F3013E2A5AB6}" dt="2021-10-18T14:20:51.598" v="34" actId="47"/>
        <pc:sldMkLst>
          <pc:docMk/>
          <pc:sldMk cId="733008119" sldId="660"/>
        </pc:sldMkLst>
      </pc:sldChg>
      <pc:sldChg chg="del">
        <pc:chgData name="Marco Barbone" userId="e4afca254f8b4a11" providerId="LiveId" clId="{430CA10E-BE37-46DD-AD29-F3013E2A5AB6}" dt="2021-10-18T14:20:52.241" v="37" actId="47"/>
        <pc:sldMkLst>
          <pc:docMk/>
          <pc:sldMk cId="1635767261" sldId="666"/>
        </pc:sldMkLst>
      </pc:sldChg>
      <pc:sldChg chg="del">
        <pc:chgData name="Marco Barbone" userId="e4afca254f8b4a11" providerId="LiveId" clId="{430CA10E-BE37-46DD-AD29-F3013E2A5AB6}" dt="2021-10-18T14:20:51.803" v="35" actId="47"/>
        <pc:sldMkLst>
          <pc:docMk/>
          <pc:sldMk cId="99776305" sldId="667"/>
        </pc:sldMkLst>
      </pc:sldChg>
      <pc:sldChg chg="del">
        <pc:chgData name="Marco Barbone" userId="e4afca254f8b4a11" providerId="LiveId" clId="{430CA10E-BE37-46DD-AD29-F3013E2A5AB6}" dt="2021-10-18T14:20:52.664" v="39" actId="47"/>
        <pc:sldMkLst>
          <pc:docMk/>
          <pc:sldMk cId="1642421170" sldId="668"/>
        </pc:sldMkLst>
      </pc:sldChg>
      <pc:sldChg chg="del">
        <pc:chgData name="Marco Barbone" userId="e4afca254f8b4a11" providerId="LiveId" clId="{430CA10E-BE37-46DD-AD29-F3013E2A5AB6}" dt="2021-10-18T14:20:52.452" v="38" actId="47"/>
        <pc:sldMkLst>
          <pc:docMk/>
          <pc:sldMk cId="1649277532" sldId="670"/>
        </pc:sldMkLst>
      </pc:sldChg>
      <pc:sldChg chg="del">
        <pc:chgData name="Marco Barbone" userId="e4afca254f8b4a11" providerId="LiveId" clId="{430CA10E-BE37-46DD-AD29-F3013E2A5AB6}" dt="2021-10-18T14:20:53.100" v="40" actId="47"/>
        <pc:sldMkLst>
          <pc:docMk/>
          <pc:sldMk cId="252402583" sldId="671"/>
        </pc:sldMkLst>
      </pc:sldChg>
      <pc:sldChg chg="del">
        <pc:chgData name="Marco Barbone" userId="e4afca254f8b4a11" providerId="LiveId" clId="{430CA10E-BE37-46DD-AD29-F3013E2A5AB6}" dt="2021-10-18T14:21:16.471" v="66" actId="47"/>
        <pc:sldMkLst>
          <pc:docMk/>
          <pc:sldMk cId="277436704" sldId="672"/>
        </pc:sldMkLst>
      </pc:sldChg>
      <pc:sldChg chg="del">
        <pc:chgData name="Marco Barbone" userId="e4afca254f8b4a11" providerId="LiveId" clId="{430CA10E-BE37-46DD-AD29-F3013E2A5AB6}" dt="2021-10-18T14:20:46.066" v="2" actId="47"/>
        <pc:sldMkLst>
          <pc:docMk/>
          <pc:sldMk cId="3269544902" sldId="674"/>
        </pc:sldMkLst>
      </pc:sldChg>
      <pc:sldChg chg="del">
        <pc:chgData name="Marco Barbone" userId="e4afca254f8b4a11" providerId="LiveId" clId="{430CA10E-BE37-46DD-AD29-F3013E2A5AB6}" dt="2021-10-18T14:20:46.285" v="3" actId="47"/>
        <pc:sldMkLst>
          <pc:docMk/>
          <pc:sldMk cId="1042765811" sldId="675"/>
        </pc:sldMkLst>
      </pc:sldChg>
      <pc:sldChg chg="del">
        <pc:chgData name="Marco Barbone" userId="e4afca254f8b4a11" providerId="LiveId" clId="{430CA10E-BE37-46DD-AD29-F3013E2A5AB6}" dt="2021-10-18T14:20:46.522" v="4" actId="47"/>
        <pc:sldMkLst>
          <pc:docMk/>
          <pc:sldMk cId="741925622" sldId="676"/>
        </pc:sldMkLst>
      </pc:sldChg>
      <pc:sldChg chg="del">
        <pc:chgData name="Marco Barbone" userId="e4afca254f8b4a11" providerId="LiveId" clId="{430CA10E-BE37-46DD-AD29-F3013E2A5AB6}" dt="2021-10-18T14:21:14.894" v="64" actId="47"/>
        <pc:sldMkLst>
          <pc:docMk/>
          <pc:sldMk cId="1194079204" sldId="677"/>
        </pc:sldMkLst>
      </pc:sldChg>
      <pc:sldChg chg="del">
        <pc:chgData name="Marco Barbone" userId="e4afca254f8b4a11" providerId="LiveId" clId="{430CA10E-BE37-46DD-AD29-F3013E2A5AB6}" dt="2021-10-18T14:21:15.520" v="65" actId="47"/>
        <pc:sldMkLst>
          <pc:docMk/>
          <pc:sldMk cId="971539911" sldId="678"/>
        </pc:sldMkLst>
      </pc:sldChg>
      <pc:sldChg chg="add del">
        <pc:chgData name="Marco Barbone" userId="e4afca254f8b4a11" providerId="LiveId" clId="{430CA10E-BE37-46DD-AD29-F3013E2A5AB6}" dt="2021-10-18T14:20:59.100" v="56" actId="47"/>
        <pc:sldMkLst>
          <pc:docMk/>
          <pc:sldMk cId="3220033151" sldId="680"/>
        </pc:sldMkLst>
      </pc:sldChg>
      <pc:sldChg chg="add del">
        <pc:chgData name="Marco Barbone" userId="e4afca254f8b4a11" providerId="LiveId" clId="{430CA10E-BE37-46DD-AD29-F3013E2A5AB6}" dt="2021-10-18T14:21:13.201" v="60" actId="47"/>
        <pc:sldMkLst>
          <pc:docMk/>
          <pc:sldMk cId="2603044560" sldId="682"/>
        </pc:sldMkLst>
      </pc:sldChg>
      <pc:sldChg chg="add del">
        <pc:chgData name="Marco Barbone" userId="e4afca254f8b4a11" providerId="LiveId" clId="{430CA10E-BE37-46DD-AD29-F3013E2A5AB6}" dt="2021-10-18T14:20:59.936" v="57" actId="47"/>
        <pc:sldMkLst>
          <pc:docMk/>
          <pc:sldMk cId="279745927" sldId="686"/>
        </pc:sldMkLst>
      </pc:sldChg>
      <pc:sldChg chg="del">
        <pc:chgData name="Marco Barbone" userId="e4afca254f8b4a11" providerId="LiveId" clId="{430CA10E-BE37-46DD-AD29-F3013E2A5AB6}" dt="2021-10-18T14:20:53.290" v="41" actId="47"/>
        <pc:sldMkLst>
          <pc:docMk/>
          <pc:sldMk cId="1451231027" sldId="687"/>
        </pc:sldMkLst>
      </pc:sldChg>
      <pc:sldChg chg="del">
        <pc:chgData name="Marco Barbone" userId="e4afca254f8b4a11" providerId="LiveId" clId="{430CA10E-BE37-46DD-AD29-F3013E2A5AB6}" dt="2021-10-18T14:20:53.694" v="43" actId="47"/>
        <pc:sldMkLst>
          <pc:docMk/>
          <pc:sldMk cId="2427560164" sldId="688"/>
        </pc:sldMkLst>
      </pc:sldChg>
      <pc:sldChg chg="del">
        <pc:chgData name="Marco Barbone" userId="e4afca254f8b4a11" providerId="LiveId" clId="{430CA10E-BE37-46DD-AD29-F3013E2A5AB6}" dt="2021-10-18T14:20:53.484" v="42" actId="47"/>
        <pc:sldMkLst>
          <pc:docMk/>
          <pc:sldMk cId="3428741493" sldId="689"/>
        </pc:sldMkLst>
      </pc:sldChg>
      <pc:sldChg chg="add del">
        <pc:chgData name="Marco Barbone" userId="e4afca254f8b4a11" providerId="LiveId" clId="{430CA10E-BE37-46DD-AD29-F3013E2A5AB6}" dt="2021-10-18T14:20:58.027" v="54" actId="47"/>
        <pc:sldMkLst>
          <pc:docMk/>
          <pc:sldMk cId="3653761977" sldId="690"/>
        </pc:sldMkLst>
      </pc:sldChg>
      <pc:sldChg chg="del">
        <pc:chgData name="Marco Barbone" userId="e4afca254f8b4a11" providerId="LiveId" clId="{430CA10E-BE37-46DD-AD29-F3013E2A5AB6}" dt="2021-10-18T14:21:17.169" v="67" actId="47"/>
        <pc:sldMkLst>
          <pc:docMk/>
          <pc:sldMk cId="2443749406" sldId="691"/>
        </pc:sldMkLst>
      </pc:sldChg>
      <pc:sldChg chg="add del">
        <pc:chgData name="Marco Barbone" userId="e4afca254f8b4a11" providerId="LiveId" clId="{430CA10E-BE37-46DD-AD29-F3013E2A5AB6}" dt="2021-10-18T14:21:21.306" v="69" actId="47"/>
        <pc:sldMkLst>
          <pc:docMk/>
          <pc:sldMk cId="3561045099" sldId="692"/>
        </pc:sldMkLst>
      </pc:sldChg>
      <pc:sldChg chg="addSp delSp modSp add mod delAnim">
        <pc:chgData name="Marco Barbone" userId="e4afca254f8b4a11" providerId="LiveId" clId="{430CA10E-BE37-46DD-AD29-F3013E2A5AB6}" dt="2021-10-18T15:21:54.461" v="365" actId="122"/>
        <pc:sldMkLst>
          <pc:docMk/>
          <pc:sldMk cId="26847723" sldId="694"/>
        </pc:sldMkLst>
        <pc:spChg chg="add mod">
          <ac:chgData name="Marco Barbone" userId="e4afca254f8b4a11" providerId="LiveId" clId="{430CA10E-BE37-46DD-AD29-F3013E2A5AB6}" dt="2021-10-18T15:21:54.461" v="365" actId="122"/>
          <ac:spMkLst>
            <pc:docMk/>
            <pc:sldMk cId="26847723" sldId="694"/>
            <ac:spMk id="2" creationId="{248ABC22-6364-4408-BBC9-56335763D7CC}"/>
          </ac:spMkLst>
        </pc:spChg>
        <pc:spChg chg="add del mod">
          <ac:chgData name="Marco Barbone" userId="e4afca254f8b4a11" providerId="LiveId" clId="{430CA10E-BE37-46DD-AD29-F3013E2A5AB6}" dt="2021-10-18T15:15:57.113" v="285" actId="767"/>
          <ac:spMkLst>
            <pc:docMk/>
            <pc:sldMk cId="26847723" sldId="694"/>
            <ac:spMk id="3" creationId="{EDC05B50-0AB0-4F41-AA13-5E6E33F49859}"/>
          </ac:spMkLst>
        </pc:spChg>
        <pc:spChg chg="del">
          <ac:chgData name="Marco Barbone" userId="e4afca254f8b4a11" providerId="LiveId" clId="{430CA10E-BE37-46DD-AD29-F3013E2A5AB6}" dt="2021-10-18T14:22:37.774" v="104" actId="478"/>
          <ac:spMkLst>
            <pc:docMk/>
            <pc:sldMk cId="26847723" sldId="694"/>
            <ac:spMk id="14" creationId="{23717C18-827D-4F60-9E09-06B003C27181}"/>
          </ac:spMkLst>
        </pc:spChg>
        <pc:spChg chg="del">
          <ac:chgData name="Marco Barbone" userId="e4afca254f8b4a11" providerId="LiveId" clId="{430CA10E-BE37-46DD-AD29-F3013E2A5AB6}" dt="2021-10-18T14:22:26.559" v="78" actId="478"/>
          <ac:spMkLst>
            <pc:docMk/>
            <pc:sldMk cId="26847723" sldId="694"/>
            <ac:spMk id="17" creationId="{BF40E2C8-DC0A-4EB4-9C4B-272F19CE0187}"/>
          </ac:spMkLst>
        </pc:spChg>
        <pc:spChg chg="del">
          <ac:chgData name="Marco Barbone" userId="e4afca254f8b4a11" providerId="LiveId" clId="{430CA10E-BE37-46DD-AD29-F3013E2A5AB6}" dt="2021-10-18T14:22:28.786" v="81" actId="478"/>
          <ac:spMkLst>
            <pc:docMk/>
            <pc:sldMk cId="26847723" sldId="694"/>
            <ac:spMk id="18" creationId="{B8C65EAC-A9D4-4160-8763-ED7056E56F2A}"/>
          </ac:spMkLst>
        </pc:spChg>
        <pc:spChg chg="add mod">
          <ac:chgData name="Marco Barbone" userId="e4afca254f8b4a11" providerId="LiveId" clId="{430CA10E-BE37-46DD-AD29-F3013E2A5AB6}" dt="2021-10-18T15:21:54.461" v="365" actId="122"/>
          <ac:spMkLst>
            <pc:docMk/>
            <pc:sldMk cId="26847723" sldId="694"/>
            <ac:spMk id="19" creationId="{4C42C9BB-BA11-4C11-9803-43244157B8B5}"/>
          </ac:spMkLst>
        </pc:spChg>
        <pc:spChg chg="mod">
          <ac:chgData name="Marco Barbone" userId="e4afca254f8b4a11" providerId="LiveId" clId="{430CA10E-BE37-46DD-AD29-F3013E2A5AB6}" dt="2021-10-18T15:21:50.403" v="364" actId="1076"/>
          <ac:spMkLst>
            <pc:docMk/>
            <pc:sldMk cId="26847723" sldId="694"/>
            <ac:spMk id="20" creationId="{E0C96779-E9B5-44A9-986F-FCD59E8AADF7}"/>
          </ac:spMkLst>
        </pc:spChg>
        <pc:spChg chg="del mod">
          <ac:chgData name="Marco Barbone" userId="e4afca254f8b4a11" providerId="LiveId" clId="{430CA10E-BE37-46DD-AD29-F3013E2A5AB6}" dt="2021-10-18T14:22:25.218" v="77" actId="478"/>
          <ac:spMkLst>
            <pc:docMk/>
            <pc:sldMk cId="26847723" sldId="694"/>
            <ac:spMk id="21" creationId="{18FBED77-462C-42C0-BE4F-F35D4656E440}"/>
          </ac:spMkLst>
        </pc:spChg>
        <pc:spChg chg="add mod">
          <ac:chgData name="Marco Barbone" userId="e4afca254f8b4a11" providerId="LiveId" clId="{430CA10E-BE37-46DD-AD29-F3013E2A5AB6}" dt="2021-10-18T15:21:54.461" v="365" actId="122"/>
          <ac:spMkLst>
            <pc:docMk/>
            <pc:sldMk cId="26847723" sldId="694"/>
            <ac:spMk id="22" creationId="{CEEE9CE9-A10E-4B55-BE83-27F85D398D1F}"/>
          </ac:spMkLst>
        </pc:spChg>
        <pc:spChg chg="add mod">
          <ac:chgData name="Marco Barbone" userId="e4afca254f8b4a11" providerId="LiveId" clId="{430CA10E-BE37-46DD-AD29-F3013E2A5AB6}" dt="2021-10-18T15:21:54.461" v="365" actId="122"/>
          <ac:spMkLst>
            <pc:docMk/>
            <pc:sldMk cId="26847723" sldId="694"/>
            <ac:spMk id="23" creationId="{067164CB-52F5-4E97-969C-8EF8584F107A}"/>
          </ac:spMkLst>
        </pc:spChg>
        <pc:spChg chg="add mod">
          <ac:chgData name="Marco Barbone" userId="e4afca254f8b4a11" providerId="LiveId" clId="{430CA10E-BE37-46DD-AD29-F3013E2A5AB6}" dt="2021-10-18T15:21:54.461" v="365" actId="122"/>
          <ac:spMkLst>
            <pc:docMk/>
            <pc:sldMk cId="26847723" sldId="694"/>
            <ac:spMk id="24" creationId="{08ED99C1-60EE-4F95-8046-39866FB744C6}"/>
          </ac:spMkLst>
        </pc:spChg>
        <pc:spChg chg="add mod">
          <ac:chgData name="Marco Barbone" userId="e4afca254f8b4a11" providerId="LiveId" clId="{430CA10E-BE37-46DD-AD29-F3013E2A5AB6}" dt="2021-10-18T15:21:54.461" v="365" actId="122"/>
          <ac:spMkLst>
            <pc:docMk/>
            <pc:sldMk cId="26847723" sldId="694"/>
            <ac:spMk id="25" creationId="{1F8D176E-A172-4171-9F7E-A6BEE47AC348}"/>
          </ac:spMkLst>
        </pc:spChg>
        <pc:spChg chg="add mod">
          <ac:chgData name="Marco Barbone" userId="e4afca254f8b4a11" providerId="LiveId" clId="{430CA10E-BE37-46DD-AD29-F3013E2A5AB6}" dt="2021-10-18T15:21:54.461" v="365" actId="122"/>
          <ac:spMkLst>
            <pc:docMk/>
            <pc:sldMk cId="26847723" sldId="694"/>
            <ac:spMk id="26" creationId="{C0A38A3F-244B-45C3-A993-5DF7D1A17043}"/>
          </ac:spMkLst>
        </pc:spChg>
        <pc:picChg chg="del">
          <ac:chgData name="Marco Barbone" userId="e4afca254f8b4a11" providerId="LiveId" clId="{430CA10E-BE37-46DD-AD29-F3013E2A5AB6}" dt="2021-10-18T14:22:23.626" v="75" actId="478"/>
          <ac:picMkLst>
            <pc:docMk/>
            <pc:sldMk cId="26847723" sldId="694"/>
            <ac:picMk id="11" creationId="{AE2717DA-9F37-4A54-973F-5E9539EC79F7}"/>
          </ac:picMkLst>
        </pc:picChg>
        <pc:cxnChg chg="add mod">
          <ac:chgData name="Marco Barbone" userId="e4afca254f8b4a11" providerId="LiveId" clId="{430CA10E-BE37-46DD-AD29-F3013E2A5AB6}" dt="2021-10-18T15:15:48.957" v="283" actId="1076"/>
          <ac:cxnSpMkLst>
            <pc:docMk/>
            <pc:sldMk cId="26847723" sldId="694"/>
            <ac:cxnSpMk id="12" creationId="{595392CB-9958-4EE7-A041-E345CB665D77}"/>
          </ac:cxnSpMkLst>
        </pc:cxnChg>
        <pc:cxnChg chg="del">
          <ac:chgData name="Marco Barbone" userId="e4afca254f8b4a11" providerId="LiveId" clId="{430CA10E-BE37-46DD-AD29-F3013E2A5AB6}" dt="2021-10-18T14:22:27.189" v="79" actId="478"/>
          <ac:cxnSpMkLst>
            <pc:docMk/>
            <pc:sldMk cId="26847723" sldId="694"/>
            <ac:cxnSpMk id="15" creationId="{665A1D95-BFD0-42D6-A152-A5CF9F3F8B11}"/>
          </ac:cxnSpMkLst>
        </pc:cxnChg>
        <pc:cxnChg chg="del mod">
          <ac:chgData name="Marco Barbone" userId="e4afca254f8b4a11" providerId="LiveId" clId="{430CA10E-BE37-46DD-AD29-F3013E2A5AB6}" dt="2021-10-18T14:22:28.156" v="80" actId="478"/>
          <ac:cxnSpMkLst>
            <pc:docMk/>
            <pc:sldMk cId="26847723" sldId="694"/>
            <ac:cxnSpMk id="16" creationId="{B4D9DCE9-5FF1-4968-ABA2-B0A649639D40}"/>
          </ac:cxnSpMkLst>
        </pc:cxnChg>
        <pc:cxnChg chg="add mod">
          <ac:chgData name="Marco Barbone" userId="e4afca254f8b4a11" providerId="LiveId" clId="{430CA10E-BE37-46DD-AD29-F3013E2A5AB6}" dt="2021-10-18T15:17:13.613" v="361" actId="1076"/>
          <ac:cxnSpMkLst>
            <pc:docMk/>
            <pc:sldMk cId="26847723" sldId="694"/>
            <ac:cxnSpMk id="18" creationId="{A94F1AFE-FE4F-4994-8650-54E0EEA94DFF}"/>
          </ac:cxnSpMkLst>
        </pc:cxnChg>
        <pc:cxnChg chg="add mod">
          <ac:chgData name="Marco Barbone" userId="e4afca254f8b4a11" providerId="LiveId" clId="{430CA10E-BE37-46DD-AD29-F3013E2A5AB6}" dt="2021-10-18T15:16:37.907" v="336" actId="1076"/>
          <ac:cxnSpMkLst>
            <pc:docMk/>
            <pc:sldMk cId="26847723" sldId="694"/>
            <ac:cxnSpMk id="27" creationId="{4EAD7A00-D341-420C-87B3-1B2A25182A93}"/>
          </ac:cxnSpMkLst>
        </pc:cxnChg>
        <pc:cxnChg chg="add mod">
          <ac:chgData name="Marco Barbone" userId="e4afca254f8b4a11" providerId="LiveId" clId="{430CA10E-BE37-46DD-AD29-F3013E2A5AB6}" dt="2021-10-18T15:16:59.157" v="359" actId="1076"/>
          <ac:cxnSpMkLst>
            <pc:docMk/>
            <pc:sldMk cId="26847723" sldId="694"/>
            <ac:cxnSpMk id="29" creationId="{DCC3CA41-5138-41A7-987F-251A6C369325}"/>
          </ac:cxnSpMkLst>
        </pc:cxnChg>
        <pc:cxnChg chg="add mod">
          <ac:chgData name="Marco Barbone" userId="e4afca254f8b4a11" providerId="LiveId" clId="{430CA10E-BE37-46DD-AD29-F3013E2A5AB6}" dt="2021-10-18T15:16:37.907" v="336" actId="1076"/>
          <ac:cxnSpMkLst>
            <pc:docMk/>
            <pc:sldMk cId="26847723" sldId="694"/>
            <ac:cxnSpMk id="31" creationId="{F41407F7-8FF9-4151-9574-C8BEDEA4D66B}"/>
          </ac:cxnSpMkLst>
        </pc:cxnChg>
        <pc:cxnChg chg="add mod">
          <ac:chgData name="Marco Barbone" userId="e4afca254f8b4a11" providerId="LiveId" clId="{430CA10E-BE37-46DD-AD29-F3013E2A5AB6}" dt="2021-10-18T15:16:55.939" v="358" actId="20577"/>
          <ac:cxnSpMkLst>
            <pc:docMk/>
            <pc:sldMk cId="26847723" sldId="694"/>
            <ac:cxnSpMk id="33" creationId="{EE07F872-DCD8-4E77-9656-B44B2EF7AE99}"/>
          </ac:cxnSpMkLst>
        </pc:cxnChg>
        <pc:cxnChg chg="add del mod">
          <ac:chgData name="Marco Barbone" userId="e4afca254f8b4a11" providerId="LiveId" clId="{430CA10E-BE37-46DD-AD29-F3013E2A5AB6}" dt="2021-10-18T14:26:11.698" v="264" actId="478"/>
          <ac:cxnSpMkLst>
            <pc:docMk/>
            <pc:sldMk cId="26847723" sldId="694"/>
            <ac:cxnSpMk id="35" creationId="{6D93130D-FBFF-44F8-978E-6E540863648B}"/>
          </ac:cxnSpMkLst>
        </pc:cxnChg>
        <pc:cxnChg chg="add mod">
          <ac:chgData name="Marco Barbone" userId="e4afca254f8b4a11" providerId="LiveId" clId="{430CA10E-BE37-46DD-AD29-F3013E2A5AB6}" dt="2021-10-18T15:16:55.939" v="358" actId="20577"/>
          <ac:cxnSpMkLst>
            <pc:docMk/>
            <pc:sldMk cId="26847723" sldId="694"/>
            <ac:cxnSpMk id="38" creationId="{09F67332-A73B-411F-82B7-75CFD7F023C5}"/>
          </ac:cxnSpMkLst>
        </pc:cxnChg>
      </pc:sldChg>
      <pc:sldChg chg="add del">
        <pc:chgData name="Marco Barbone" userId="e4afca254f8b4a11" providerId="LiveId" clId="{430CA10E-BE37-46DD-AD29-F3013E2A5AB6}" dt="2021-10-18T14:21:06.976" v="59" actId="47"/>
        <pc:sldMkLst>
          <pc:docMk/>
          <pc:sldMk cId="323666405" sldId="694"/>
        </pc:sldMkLst>
      </pc:sldChg>
      <pc:sldChg chg="modSp new del mod">
        <pc:chgData name="Marco Barbone" userId="e4afca254f8b4a11" providerId="LiveId" clId="{430CA10E-BE37-46DD-AD29-F3013E2A5AB6}" dt="2021-10-18T14:22:19.355" v="73" actId="680"/>
        <pc:sldMkLst>
          <pc:docMk/>
          <pc:sldMk cId="351472639" sldId="694"/>
        </pc:sldMkLst>
        <pc:spChg chg="mod">
          <ac:chgData name="Marco Barbone" userId="e4afca254f8b4a11" providerId="LiveId" clId="{430CA10E-BE37-46DD-AD29-F3013E2A5AB6}" dt="2021-10-18T14:22:19.015" v="72" actId="1076"/>
          <ac:spMkLst>
            <pc:docMk/>
            <pc:sldMk cId="351472639" sldId="694"/>
            <ac:spMk id="3" creationId="{47774EAC-1902-4704-93CD-1EB51A09AFB2}"/>
          </ac:spMkLst>
        </pc:spChg>
      </pc:sldChg>
      <pc:sldChg chg="add del">
        <pc:chgData name="Marco Barbone" userId="e4afca254f8b4a11" providerId="LiveId" clId="{430CA10E-BE37-46DD-AD29-F3013E2A5AB6}" dt="2021-10-18T14:21:13.516" v="61" actId="47"/>
        <pc:sldMkLst>
          <pc:docMk/>
          <pc:sldMk cId="2379904336" sldId="69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 dirty="0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0E403-58FA-4AD5-9114-DD4B86692871}" type="datetime3">
              <a:rPr lang="en-GB" smtClean="0">
                <a:solidFill>
                  <a:srgbClr val="003E74"/>
                </a:solidFill>
              </a:rPr>
              <a:t>19 October, 2021</a:t>
            </a:fld>
            <a:endParaRPr lang="en-US" dirty="0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D62636B2-09A3-43A4-8C49-B04E4901034B}" type="datetime3">
              <a:rPr lang="en-GB" smtClean="0"/>
              <a:t>19 October, 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668BA7-29FC-425A-B26C-2173C85F67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2364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68BA7-29FC-425A-B26C-2173C85F67F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252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68BA7-29FC-425A-B26C-2173C85F67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860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668BA7-29FC-425A-B26C-2173C85F67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6280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668BA7-29FC-425A-B26C-2173C85F67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8323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668BA7-29FC-425A-B26C-2173C85F67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9586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957124"/>
            <a:ext cx="6400800" cy="453385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1572517"/>
            <a:ext cx="8229600" cy="857250"/>
          </a:xfrm>
        </p:spPr>
        <p:txBody>
          <a:bodyPr/>
          <a:lstStyle>
            <a:lvl1pPr algn="l">
              <a:defRPr sz="4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3955186"/>
            <a:ext cx="6400800" cy="254858"/>
          </a:xfrm>
        </p:spPr>
        <p:txBody>
          <a:bodyPr/>
          <a:lstStyle>
            <a:lvl1pPr marL="0" indent="0" algn="l">
              <a:buNone/>
              <a:defRPr sz="1200" baseline="0">
                <a:solidFill>
                  <a:srgbClr val="9D9D9D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17ADA1-7089-4623-86E9-2FB18E873F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48147"/>
            <a:ext cx="8610600" cy="38952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C84BC4E-B3B2-4340-AC64-E6C9430094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5C453CA-FEE1-4D67-B006-91F0B60B14D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CE6F14-2909-4EE1-9DA8-62676638E0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757793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364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081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070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206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680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214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987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206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148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82581"/>
            <a:ext cx="3711608" cy="718386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159487"/>
            <a:ext cx="3711608" cy="1615001"/>
          </a:xfrm>
        </p:spPr>
        <p:txBody>
          <a:bodyPr/>
          <a:lstStyle>
            <a:lvl1pPr>
              <a:defRPr sz="4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4118513"/>
            <a:ext cx="3601176" cy="254858"/>
          </a:xfrm>
        </p:spPr>
        <p:txBody>
          <a:bodyPr/>
          <a:lstStyle>
            <a:lvl1pPr marL="0" indent="0" algn="l">
              <a:buNone/>
              <a:defRPr sz="1200" baseline="0">
                <a:solidFill>
                  <a:srgbClr val="9D9D9D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159669"/>
            <a:ext cx="3930650" cy="3213702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813B29-D0D4-4CBE-8EC2-3920D959775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4309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90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9936"/>
            <a:ext cx="8229600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 sz="1200"/>
            </a:lvl3pPr>
            <a:lvl4pPr>
              <a:buClr>
                <a:srgbClr val="0085CA"/>
              </a:buClr>
              <a:defRPr sz="1200"/>
            </a:lvl4pPr>
            <a:lvl5pPr>
              <a:buClr>
                <a:srgbClr val="0085CA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EBA00-DD15-41B5-8F41-928B33E0A18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5045F004-E9BB-4BA7-A523-292BDD5851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843239"/>
            <a:ext cx="7732835" cy="214719"/>
          </a:xfrm>
        </p:spPr>
        <p:txBody>
          <a:bodyPr/>
          <a:lstStyle>
            <a:lvl1pPr marL="0" indent="0">
              <a:buNone/>
              <a:defRPr sz="8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1759936"/>
            <a:ext cx="3950878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7768BA-8484-4005-B552-70CCA061C8A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1759936"/>
            <a:ext cx="3950878" cy="1948997"/>
          </a:xfr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4" y="3890251"/>
            <a:ext cx="3951287" cy="48312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85CA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/>
              <a:t>Click to add quote attribution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E096C-8B85-4A4F-BAC5-305AF16A268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4" y="1759937"/>
            <a:ext cx="3951287" cy="1976608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4" y="3942710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D18E7D-8F32-40F6-B111-D71790970A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200" y="1115931"/>
            <a:ext cx="8229601" cy="263902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945465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236C70-275C-403E-BD72-72BDB433A58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200" y="1115931"/>
            <a:ext cx="3951287" cy="261141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945465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4" y="1115932"/>
            <a:ext cx="3951287" cy="1479401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4" y="2816214"/>
            <a:ext cx="3951287" cy="1557158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BCE7E9-1D78-4A56-ADDB-A74BC93F424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A7CA32-44C9-4560-BAA2-7234DB084C2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lege_Powerpoint_Background_16-9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9936"/>
            <a:ext cx="8229600" cy="26134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06F0A-E72D-4ED3-A2EF-048FBE3AE5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2" r:id="rId4"/>
    <p:sldLayoutId id="2147483660" r:id="rId5"/>
    <p:sldLayoutId id="2147483657" r:id="rId6"/>
    <p:sldLayoutId id="2147483658" r:id="rId7"/>
    <p:sldLayoutId id="2147483659" r:id="rId8"/>
    <p:sldLayoutId id="2147483655" r:id="rId9"/>
    <p:sldLayoutId id="2147483661" r:id="rId10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0085CA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3B139-CA3A-40CC-9037-BE47B3579CCA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B477B-52BE-4C2E-B260-E6609E187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79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3.png"/><Relationship Id="rId7" Type="http://schemas.openxmlformats.org/officeDocument/2006/relationships/image" Target="../media/image5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emf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emf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c.doc.ic.ac.uk/" TargetMode="Externa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em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em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em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0031-9155/60/15/6097/meta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Marco Barbone </a:t>
            </a:r>
          </a:p>
          <a:p>
            <a:r>
              <a:rPr lang="en-US" dirty="0"/>
              <a:t>m.barbone19@imperial.ac.uk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Simulations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14/04/2021</a:t>
            </a:r>
          </a:p>
        </p:txBody>
      </p:sp>
    </p:spTree>
    <p:extLst>
      <p:ext uri="{BB962C8B-B14F-4D97-AF65-F5344CB8AC3E}">
        <p14:creationId xmlns:p14="http://schemas.microsoft.com/office/powerpoint/2010/main" val="4058368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019" y="3092"/>
            <a:ext cx="8757962" cy="810000"/>
          </a:xfrm>
        </p:spPr>
        <p:txBody>
          <a:bodyPr>
            <a:normAutofit/>
          </a:bodyPr>
          <a:lstStyle/>
          <a:p>
            <a:r>
              <a:rPr lang="en-GB" sz="285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Breathing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7421" y="4632722"/>
            <a:ext cx="3744918" cy="405000"/>
            <a:chOff x="301524" y="139003"/>
            <a:chExt cx="4993224" cy="5515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880504" y="4654625"/>
            <a:ext cx="2074879" cy="405000"/>
            <a:chOff x="8900628" y="124746"/>
            <a:chExt cx="2766505" cy="5515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AF7D7D3-10B9-48CC-A036-D7DFB72E663C}"/>
                  </a:ext>
                </a:extLst>
              </p:cNvPr>
              <p:cNvSpPr txBox="1"/>
              <p:nvPr/>
            </p:nvSpPr>
            <p:spPr>
              <a:xfrm>
                <a:off x="1029755" y="3560211"/>
                <a:ext cx="7955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288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𝐹𝑇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00000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AF7D7D3-10B9-48CC-A036-D7DFB72E66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755" y="3560211"/>
                <a:ext cx="79552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16FC5F3-E32B-4514-B14A-9ED67A859508}"/>
              </a:ext>
            </a:extLst>
          </p:cNvPr>
          <p:cNvSpPr/>
          <p:nvPr/>
        </p:nvSpPr>
        <p:spPr>
          <a:xfrm>
            <a:off x="1220637" y="3765916"/>
            <a:ext cx="4721668" cy="71294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8"/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25AFF3-AFDD-41A7-8EF3-4C0CAB27DC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77" y="1043019"/>
            <a:ext cx="3057462" cy="30574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B2E32D1-191B-43F9-ADB5-37ACCB06810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482" y="1043019"/>
            <a:ext cx="3057463" cy="30574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8EB692B-FED1-4E61-914D-339B77FED34E}"/>
              </a:ext>
            </a:extLst>
          </p:cNvPr>
          <p:cNvSpPr txBox="1"/>
          <p:nvPr/>
        </p:nvSpPr>
        <p:spPr>
          <a:xfrm>
            <a:off x="837320" y="4260097"/>
            <a:ext cx="268959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350" dirty="0">
                <a:solidFill>
                  <a:srgbClr val="A5A5A5"/>
                </a:solidFill>
                <a:latin typeface="Calibri" panose="020F0502020204030204"/>
              </a:rPr>
              <a:t>courtesy of Andreas </a:t>
            </a:r>
            <a:r>
              <a:rPr lang="en-GB" sz="1350" dirty="0" err="1">
                <a:solidFill>
                  <a:srgbClr val="A5A5A5"/>
                </a:solidFill>
                <a:latin typeface="Calibri" panose="020F0502020204030204"/>
              </a:rPr>
              <a:t>Wetscherek</a:t>
            </a:r>
            <a:endParaRPr lang="en-GB" sz="1350" dirty="0">
              <a:solidFill>
                <a:srgbClr val="A5A5A5"/>
              </a:solidFill>
              <a:latin typeface="Calibri" panose="020F0502020204030204"/>
            </a:endParaRPr>
          </a:p>
          <a:p>
            <a:pPr defTabSz="685800"/>
            <a:endParaRPr lang="en-GB" sz="1350" dirty="0">
              <a:solidFill>
                <a:srgbClr val="A5A5A5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14795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019" y="3092"/>
            <a:ext cx="8757962" cy="810000"/>
          </a:xfrm>
        </p:spPr>
        <p:txBody>
          <a:bodyPr>
            <a:normAutofit/>
          </a:bodyPr>
          <a:lstStyle/>
          <a:p>
            <a:r>
              <a:rPr lang="en-GB" sz="285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Radiotherapy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7421" y="4632722"/>
            <a:ext cx="3744918" cy="405000"/>
            <a:chOff x="301524" y="139003"/>
            <a:chExt cx="4993224" cy="5515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880504" y="4654625"/>
            <a:ext cx="2074879" cy="405000"/>
            <a:chOff x="8900628" y="124746"/>
            <a:chExt cx="2766505" cy="5515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0290CC2-A86B-45D5-9611-5CACD69DB2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7536" y="1450777"/>
            <a:ext cx="2702945" cy="22419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4F32A0-8C69-40A7-B7FE-8938B632ED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83291" y="1464673"/>
            <a:ext cx="2797127" cy="228123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EA0CF4-E59C-4FF8-AABF-44211167F4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95505" y="1464673"/>
            <a:ext cx="2702945" cy="222805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06578C3-32BB-4B07-A25A-CEAED68DAA7B}"/>
              </a:ext>
            </a:extLst>
          </p:cNvPr>
          <p:cNvSpPr txBox="1"/>
          <p:nvPr/>
        </p:nvSpPr>
        <p:spPr>
          <a:xfrm>
            <a:off x="370702" y="4238368"/>
            <a:ext cx="38315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200" dirty="0">
                <a:solidFill>
                  <a:srgbClr val="A5A5A5"/>
                </a:solidFill>
                <a:latin typeface="Calibri" panose="020F0502020204030204"/>
              </a:rPr>
              <a:t>Source: https://doi.org/10.1016/j.semradonc.2019.02.005</a:t>
            </a:r>
            <a:endParaRPr lang="en-GB" sz="1200" dirty="0">
              <a:solidFill>
                <a:srgbClr val="A5A5A5"/>
              </a:solidFill>
              <a:latin typeface="Calibri" panose="020F0502020204030204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AB2719-A270-4B14-94AD-178021FF7753}"/>
              </a:ext>
            </a:extLst>
          </p:cNvPr>
          <p:cNvSpPr txBox="1"/>
          <p:nvPr/>
        </p:nvSpPr>
        <p:spPr>
          <a:xfrm>
            <a:off x="267536" y="1075302"/>
            <a:ext cx="112723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100" dirty="0">
                <a:solidFill>
                  <a:srgbClr val="A5A5A5"/>
                </a:solidFill>
                <a:latin typeface="Calibri" panose="020F0502020204030204"/>
              </a:rPr>
              <a:t>Planning</a:t>
            </a:r>
            <a:endParaRPr lang="en-GB" sz="1350" dirty="0">
              <a:solidFill>
                <a:srgbClr val="A5A5A5"/>
              </a:solidFill>
              <a:latin typeface="Calibri" panose="020F050202020403020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41943FE-8A8F-47EB-A603-15D9308D35FA}"/>
              </a:ext>
            </a:extLst>
          </p:cNvPr>
          <p:cNvSpPr txBox="1"/>
          <p:nvPr/>
        </p:nvSpPr>
        <p:spPr>
          <a:xfrm>
            <a:off x="5983291" y="1081737"/>
            <a:ext cx="205434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100" dirty="0">
                <a:solidFill>
                  <a:srgbClr val="A5A5A5"/>
                </a:solidFill>
                <a:latin typeface="Calibri" panose="020F0502020204030204"/>
              </a:rPr>
              <a:t>Desired outcome</a:t>
            </a:r>
            <a:endParaRPr lang="en-GB" sz="2100" dirty="0">
              <a:solidFill>
                <a:srgbClr val="A5A5A5"/>
              </a:solidFill>
              <a:latin typeface="Calibri" panose="020F050202020403020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799D8D-5B19-475F-B50F-20E1C094F50E}"/>
              </a:ext>
            </a:extLst>
          </p:cNvPr>
          <p:cNvSpPr txBox="1"/>
          <p:nvPr/>
        </p:nvSpPr>
        <p:spPr>
          <a:xfrm>
            <a:off x="3039762" y="1081737"/>
            <a:ext cx="119385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100" dirty="0">
                <a:solidFill>
                  <a:srgbClr val="A5A5A5"/>
                </a:solidFill>
                <a:latin typeface="Calibri" panose="020F0502020204030204"/>
              </a:rPr>
              <a:t>Outcome</a:t>
            </a:r>
            <a:endParaRPr lang="en-GB" sz="1350" dirty="0">
              <a:solidFill>
                <a:srgbClr val="A5A5A5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87090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929AD71B-89E6-428D-A620-6746A5497A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21" y="800773"/>
            <a:ext cx="4585751" cy="335906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019" y="3092"/>
            <a:ext cx="8757962" cy="810000"/>
          </a:xfrm>
        </p:spPr>
        <p:txBody>
          <a:bodyPr>
            <a:normAutofit/>
          </a:bodyPr>
          <a:lstStyle/>
          <a:p>
            <a:r>
              <a:rPr lang="en-GB" sz="285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Adaptive Radiotherapy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7421" y="4632722"/>
            <a:ext cx="3744918" cy="405000"/>
            <a:chOff x="301524" y="139003"/>
            <a:chExt cx="4993224" cy="5515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880504" y="4654625"/>
            <a:ext cx="2074879" cy="405000"/>
            <a:chOff x="8900628" y="124746"/>
            <a:chExt cx="2766505" cy="5515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F5E338C-FDA5-4BAC-87E3-1DEA480829E0}"/>
              </a:ext>
            </a:extLst>
          </p:cNvPr>
          <p:cNvSpPr/>
          <p:nvPr/>
        </p:nvSpPr>
        <p:spPr>
          <a:xfrm>
            <a:off x="1515275" y="1150143"/>
            <a:ext cx="1571106" cy="68855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B92F848-A35F-4358-AAB2-67FDFDAE4C93}"/>
              </a:ext>
            </a:extLst>
          </p:cNvPr>
          <p:cNvSpPr/>
          <p:nvPr/>
        </p:nvSpPr>
        <p:spPr>
          <a:xfrm>
            <a:off x="2157433" y="3126494"/>
            <a:ext cx="2973878" cy="59228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C08490B-351D-439A-B41E-24F6F508DAF0}"/>
              </a:ext>
            </a:extLst>
          </p:cNvPr>
          <p:cNvCxnSpPr>
            <a:cxnSpLocks/>
          </p:cNvCxnSpPr>
          <p:nvPr/>
        </p:nvCxnSpPr>
        <p:spPr>
          <a:xfrm flipV="1">
            <a:off x="3086380" y="1371129"/>
            <a:ext cx="1233170" cy="1232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BEE8FBD-C20F-45BD-A997-600742F880DD}"/>
              </a:ext>
            </a:extLst>
          </p:cNvPr>
          <p:cNvSpPr txBox="1"/>
          <p:nvPr/>
        </p:nvSpPr>
        <p:spPr>
          <a:xfrm>
            <a:off x="4319550" y="1232630"/>
            <a:ext cx="956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dirty="0">
                <a:solidFill>
                  <a:srgbClr val="FF0000"/>
                </a:solidFill>
                <a:latin typeface="Calibri" panose="020F0502020204030204"/>
              </a:rPr>
              <a:t>Seconds</a:t>
            </a:r>
            <a:endParaRPr lang="en-GB" sz="1350" dirty="0">
              <a:solidFill>
                <a:srgbClr val="FF0000"/>
              </a:solidFill>
              <a:latin typeface="Calibri" panose="020F0502020204030204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9DE1B6-E4DE-418F-9C35-DED8DDB4E172}"/>
              </a:ext>
            </a:extLst>
          </p:cNvPr>
          <p:cNvCxnSpPr>
            <a:cxnSpLocks/>
            <a:stCxn id="14" idx="3"/>
            <a:endCxn id="18" idx="1"/>
          </p:cNvCxnSpPr>
          <p:nvPr/>
        </p:nvCxnSpPr>
        <p:spPr>
          <a:xfrm>
            <a:off x="5131311" y="3422635"/>
            <a:ext cx="647289" cy="156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FAF0D56-B150-41AB-AD5E-22B043DCF9D6}"/>
              </a:ext>
            </a:extLst>
          </p:cNvPr>
          <p:cNvSpPr txBox="1"/>
          <p:nvPr/>
        </p:nvSpPr>
        <p:spPr>
          <a:xfrm>
            <a:off x="5778600" y="3253621"/>
            <a:ext cx="958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dirty="0">
                <a:solidFill>
                  <a:srgbClr val="FF0000"/>
                </a:solidFill>
                <a:latin typeface="Calibri" panose="020F0502020204030204"/>
              </a:rPr>
              <a:t>Minutes</a:t>
            </a:r>
            <a:endParaRPr lang="en-GB" sz="135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B4F7BC-4AF4-45A2-942C-77F6ED85130C}"/>
              </a:ext>
            </a:extLst>
          </p:cNvPr>
          <p:cNvSpPr/>
          <p:nvPr/>
        </p:nvSpPr>
        <p:spPr>
          <a:xfrm>
            <a:off x="373744" y="4380631"/>
            <a:ext cx="892939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GB" sz="9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</a:rPr>
              <a:t>Source: https://pubmed.ncbi.nlm.nih.gov/30201276/</a:t>
            </a:r>
            <a:endParaRPr lang="en-GB" sz="900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2257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9A236-19E0-4EFD-AC52-1DB6B744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3F3406-A860-45C4-AC36-6CA3468639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A54B3A-6B39-4775-8711-024BBD541A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D3DCF-7B72-48BA-892D-8517606B7DF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2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0D98515-7AF1-4A49-B7DC-90C07E8F9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61238B-7177-417E-8717-8CC555565B55}"/>
              </a:ext>
            </a:extLst>
          </p:cNvPr>
          <p:cNvSpPr txBox="1"/>
          <p:nvPr/>
        </p:nvSpPr>
        <p:spPr>
          <a:xfrm>
            <a:off x="457200" y="1653109"/>
            <a:ext cx="60514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rial" panose="020B0604020202020204" pitchFamily="34" charset="0"/>
              </a:rPr>
              <a:t>M.Sc. in Computer Science and Networking Scuola superiore Sant’Anna &amp; Università di Pisa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CERN </a:t>
            </a:r>
            <a:r>
              <a:rPr lang="en-US" dirty="0" err="1"/>
              <a:t>OpenLab</a:t>
            </a:r>
            <a:r>
              <a:rPr lang="en-US" dirty="0"/>
              <a:t> Summer student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Research Software Engineer, </a:t>
            </a:r>
            <a:r>
              <a:rPr lang="en-GB" dirty="0" err="1">
                <a:latin typeface="arial" panose="020B0604020202020204" pitchFamily="34" charset="0"/>
              </a:rPr>
              <a:t>Maxeler</a:t>
            </a:r>
            <a:r>
              <a:rPr lang="en-GB" dirty="0">
                <a:latin typeface="arial" panose="020B0604020202020204" pitchFamily="34" charset="0"/>
              </a:rPr>
              <a:t> Technologies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Ph.D. </a:t>
            </a: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</a:rPr>
              <a:t>Student, </a:t>
            </a: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  <a:hlinkClick r:id="rId2"/>
              </a:rPr>
              <a:t>Custom Computing research group</a:t>
            </a:r>
            <a:r>
              <a:rPr lang="en-GB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, Imperial College London, Supervisor Prof. Wayne Luk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accent1"/>
                </a:solidFill>
                <a:effectLst/>
                <a:latin typeface="Segoe UI" panose="020B0502040204020203" pitchFamily="34" charset="0"/>
              </a:rPr>
              <a:t>Member of Imperial College CMS group</a:t>
            </a:r>
            <a:endParaRPr lang="en-GB" b="0" i="0" dirty="0"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Associate Ph.D. Student, The Institute of Cancer Research, London</a:t>
            </a:r>
            <a:endParaRPr lang="en-GB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9" name="Picture 8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C4E426D7-7B41-4145-B445-84B18BDE9B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b="31389"/>
          <a:stretch/>
        </p:blipFill>
        <p:spPr>
          <a:xfrm>
            <a:off x="7102350" y="1496598"/>
            <a:ext cx="1412999" cy="145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44" y="915574"/>
            <a:ext cx="8757962" cy="810000"/>
          </a:xfrm>
        </p:spPr>
        <p:txBody>
          <a:bodyPr>
            <a:normAutofit/>
          </a:bodyPr>
          <a:lstStyle/>
          <a:p>
            <a:r>
              <a:rPr lang="en-GB" sz="285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MR-</a:t>
            </a:r>
            <a:r>
              <a:rPr lang="en-GB" sz="285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endParaRPr lang="en-GB" sz="285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97421" y="4632722"/>
            <a:ext cx="3744918" cy="405000"/>
            <a:chOff x="301524" y="139003"/>
            <a:chExt cx="4993224" cy="5515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880504" y="4654625"/>
            <a:ext cx="2074879" cy="405000"/>
            <a:chOff x="8900628" y="124746"/>
            <a:chExt cx="2766505" cy="5515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CDB4F7BC-4AF4-45A2-942C-77F6ED85130C}"/>
              </a:ext>
            </a:extLst>
          </p:cNvPr>
          <p:cNvSpPr/>
          <p:nvPr/>
        </p:nvSpPr>
        <p:spPr>
          <a:xfrm>
            <a:off x="373744" y="4380631"/>
            <a:ext cx="892939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GB" sz="9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</a:rPr>
              <a:t>Source: https://www.icr.ac.uk/news-features/mr-linac</a:t>
            </a:r>
            <a:endParaRPr lang="en-GB" sz="900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  <p:pic>
        <p:nvPicPr>
          <p:cNvPr id="22" name="Picture 2" descr="Image result for Elekta Unity">
            <a:extLst>
              <a:ext uri="{FF2B5EF4-FFF2-40B4-BE49-F238E27FC236}">
                <a16:creationId xmlns:a16="http://schemas.microsoft.com/office/drawing/2014/main" id="{F61DB433-A5C4-4032-A9E3-1DA4DA0C4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132" y="1320574"/>
            <a:ext cx="4369124" cy="2681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CFCE06B-752B-45E8-B33A-CB867877268A}"/>
              </a:ext>
            </a:extLst>
          </p:cNvPr>
          <p:cNvSpPr/>
          <p:nvPr/>
        </p:nvSpPr>
        <p:spPr>
          <a:xfrm>
            <a:off x="270199" y="1983736"/>
            <a:ext cx="3095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</a:rPr>
              <a:t>combines an MRI scanner and a linear particle accelerator</a:t>
            </a:r>
            <a:endParaRPr lang="en-GB" dirty="0">
              <a:solidFill>
                <a:srgbClr val="4472C4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974592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6368" y="357543"/>
            <a:ext cx="5276832" cy="585408"/>
            <a:chOff x="301524" y="139003"/>
            <a:chExt cx="4993224" cy="5515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880504" y="4654625"/>
            <a:ext cx="2074879" cy="405000"/>
            <a:chOff x="8900628" y="124746"/>
            <a:chExt cx="2766505" cy="5515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AE2717DA-9F37-4A54-973F-5E9539EC79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56016" y="1462573"/>
            <a:ext cx="6018317" cy="306593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68CF156-3E05-4977-9F35-C78A1E21364D}"/>
              </a:ext>
            </a:extLst>
          </p:cNvPr>
          <p:cNvSpPr/>
          <p:nvPr/>
        </p:nvSpPr>
        <p:spPr>
          <a:xfrm>
            <a:off x="4338770" y="4313835"/>
            <a:ext cx="1843008" cy="2992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717C18-827D-4F60-9E09-06B003C27181}"/>
              </a:ext>
            </a:extLst>
          </p:cNvPr>
          <p:cNvSpPr txBox="1"/>
          <p:nvPr/>
        </p:nvSpPr>
        <p:spPr>
          <a:xfrm>
            <a:off x="6465402" y="3359023"/>
            <a:ext cx="16957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schemeClr val="accent1"/>
                </a:solidFill>
              </a:rPr>
              <a:t>Monte Carlo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65A1D95-BFD0-42D6-A152-A5CF9F3F8B11}"/>
              </a:ext>
            </a:extLst>
          </p:cNvPr>
          <p:cNvCxnSpPr>
            <a:cxnSpLocks/>
          </p:cNvCxnSpPr>
          <p:nvPr/>
        </p:nvCxnSpPr>
        <p:spPr>
          <a:xfrm flipV="1">
            <a:off x="3103914" y="2013351"/>
            <a:ext cx="2236547" cy="2539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4D9DCE9-5FF1-4968-ABA2-B0A649639D40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3103914" y="2267267"/>
            <a:ext cx="3421110" cy="9204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F40E2C8-DC0A-4EB4-9C4B-272F19CE0187}"/>
              </a:ext>
            </a:extLst>
          </p:cNvPr>
          <p:cNvSpPr/>
          <p:nvPr/>
        </p:nvSpPr>
        <p:spPr>
          <a:xfrm>
            <a:off x="5340461" y="1712891"/>
            <a:ext cx="1184564" cy="72735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8C65EAC-A9D4-4160-8763-ED7056E56F2A}"/>
              </a:ext>
            </a:extLst>
          </p:cNvPr>
          <p:cNvSpPr/>
          <p:nvPr/>
        </p:nvSpPr>
        <p:spPr>
          <a:xfrm>
            <a:off x="6525024" y="2638722"/>
            <a:ext cx="1596575" cy="109807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E0C96779-E9B5-44A9-986F-FCD59E8AA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/>
          <a:p>
            <a:r>
              <a:rPr lang="en-GB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Time Adaptive Radiotherapy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BED77-462C-42C0-BE4F-F35D4656E440}"/>
              </a:ext>
            </a:extLst>
          </p:cNvPr>
          <p:cNvSpPr txBox="1"/>
          <p:nvPr/>
        </p:nvSpPr>
        <p:spPr>
          <a:xfrm>
            <a:off x="1551264" y="1951075"/>
            <a:ext cx="16957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schemeClr val="accent1"/>
                </a:solidFill>
              </a:rPr>
              <a:t>New computing </a:t>
            </a:r>
            <a:br>
              <a:rPr lang="en-GB" sz="1350" dirty="0">
                <a:solidFill>
                  <a:schemeClr val="accent1"/>
                </a:solidFill>
              </a:rPr>
            </a:br>
            <a:r>
              <a:rPr lang="en-GB" sz="1350" dirty="0">
                <a:solidFill>
                  <a:schemeClr val="accent1"/>
                </a:solidFill>
              </a:rPr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3220033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6368" y="357543"/>
            <a:ext cx="5276832" cy="585408"/>
            <a:chOff x="301524" y="139003"/>
            <a:chExt cx="4993224" cy="5515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524" y="150533"/>
              <a:ext cx="2646264" cy="54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3425" y="150533"/>
              <a:ext cx="2061323" cy="54000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3046317" y="139003"/>
              <a:ext cx="0" cy="54000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880504" y="4654625"/>
            <a:ext cx="2074879" cy="405000"/>
            <a:chOff x="8900628" y="124746"/>
            <a:chExt cx="2766505" cy="5515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28" y="124746"/>
              <a:ext cx="2239343" cy="54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69930" y="136276"/>
              <a:ext cx="1197203" cy="540000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968CF156-3E05-4977-9F35-C78A1E21364D}"/>
              </a:ext>
            </a:extLst>
          </p:cNvPr>
          <p:cNvSpPr/>
          <p:nvPr/>
        </p:nvSpPr>
        <p:spPr>
          <a:xfrm>
            <a:off x="4338770" y="4313835"/>
            <a:ext cx="1843008" cy="2992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E0C96779-E9B5-44A9-986F-FCD59E8AA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/>
          <a:p>
            <a:r>
              <a:rPr lang="en-GB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Workflow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8ABC22-6364-4408-BBC9-56335763D7CC}"/>
              </a:ext>
            </a:extLst>
          </p:cNvPr>
          <p:cNvSpPr txBox="1"/>
          <p:nvPr/>
        </p:nvSpPr>
        <p:spPr>
          <a:xfrm>
            <a:off x="570789" y="1991818"/>
            <a:ext cx="117211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Clinicians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42C9BB-BA11-4C11-9803-43244157B8B5}"/>
              </a:ext>
            </a:extLst>
          </p:cNvPr>
          <p:cNvSpPr txBox="1"/>
          <p:nvPr/>
        </p:nvSpPr>
        <p:spPr>
          <a:xfrm>
            <a:off x="2709487" y="1984787"/>
            <a:ext cx="127470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Physicists 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EEE9CE9-A10E-4B55-BE83-27F85D398D1F}"/>
              </a:ext>
            </a:extLst>
          </p:cNvPr>
          <p:cNvSpPr txBox="1"/>
          <p:nvPr/>
        </p:nvSpPr>
        <p:spPr>
          <a:xfrm>
            <a:off x="5046387" y="1990029"/>
            <a:ext cx="12875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Engineers 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7164CB-52F5-4E97-969C-8EF8584F107A}"/>
              </a:ext>
            </a:extLst>
          </p:cNvPr>
          <p:cNvSpPr txBox="1"/>
          <p:nvPr/>
        </p:nvSpPr>
        <p:spPr>
          <a:xfrm>
            <a:off x="346368" y="3187817"/>
            <a:ext cx="162095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Requirements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ED99C1-60EE-4F95-8046-39866FB744C6}"/>
              </a:ext>
            </a:extLst>
          </p:cNvPr>
          <p:cNvSpPr txBox="1"/>
          <p:nvPr/>
        </p:nvSpPr>
        <p:spPr>
          <a:xfrm>
            <a:off x="2760783" y="3189548"/>
            <a:ext cx="117211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Modelling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8D176E-A172-4171-9F7E-A6BEE47AC348}"/>
              </a:ext>
            </a:extLst>
          </p:cNvPr>
          <p:cNvSpPr txBox="1"/>
          <p:nvPr/>
        </p:nvSpPr>
        <p:spPr>
          <a:xfrm>
            <a:off x="4809143" y="3181028"/>
            <a:ext cx="17620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Implementation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95392CB-9958-4EE7-A041-E345CB665D77}"/>
              </a:ext>
            </a:extLst>
          </p:cNvPr>
          <p:cNvCxnSpPr>
            <a:stCxn id="2" idx="2"/>
            <a:endCxn id="23" idx="0"/>
          </p:cNvCxnSpPr>
          <p:nvPr/>
        </p:nvCxnSpPr>
        <p:spPr>
          <a:xfrm>
            <a:off x="1156847" y="2361150"/>
            <a:ext cx="0" cy="8266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EAD7A00-D341-420C-87B3-1B2A25182A93}"/>
              </a:ext>
            </a:extLst>
          </p:cNvPr>
          <p:cNvCxnSpPr>
            <a:stCxn id="19" idx="2"/>
            <a:endCxn id="24" idx="0"/>
          </p:cNvCxnSpPr>
          <p:nvPr/>
        </p:nvCxnSpPr>
        <p:spPr>
          <a:xfrm>
            <a:off x="3346841" y="2354119"/>
            <a:ext cx="0" cy="8354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CC3CA41-5138-41A7-987F-251A6C369325}"/>
              </a:ext>
            </a:extLst>
          </p:cNvPr>
          <p:cNvCxnSpPr>
            <a:stCxn id="22" idx="2"/>
            <a:endCxn id="25" idx="0"/>
          </p:cNvCxnSpPr>
          <p:nvPr/>
        </p:nvCxnSpPr>
        <p:spPr>
          <a:xfrm>
            <a:off x="5690153" y="2359361"/>
            <a:ext cx="1" cy="8216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41407F7-8FF9-4151-9574-C8BEDEA4D66B}"/>
              </a:ext>
            </a:extLst>
          </p:cNvPr>
          <p:cNvCxnSpPr>
            <a:stCxn id="23" idx="3"/>
            <a:endCxn id="24" idx="1"/>
          </p:cNvCxnSpPr>
          <p:nvPr/>
        </p:nvCxnSpPr>
        <p:spPr>
          <a:xfrm>
            <a:off x="1967325" y="3372483"/>
            <a:ext cx="793458" cy="17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E07F872-DCD8-4E77-9656-B44B2EF7AE99}"/>
              </a:ext>
            </a:extLst>
          </p:cNvPr>
          <p:cNvCxnSpPr>
            <a:stCxn id="24" idx="3"/>
            <a:endCxn id="25" idx="1"/>
          </p:cNvCxnSpPr>
          <p:nvPr/>
        </p:nvCxnSpPr>
        <p:spPr>
          <a:xfrm flipV="1">
            <a:off x="3932899" y="3365694"/>
            <a:ext cx="876244" cy="85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09F67332-A73B-411F-82B7-75CFD7F023C5}"/>
              </a:ext>
            </a:extLst>
          </p:cNvPr>
          <p:cNvCxnSpPr>
            <a:stCxn id="23" idx="2"/>
            <a:endCxn id="25" idx="2"/>
          </p:cNvCxnSpPr>
          <p:nvPr/>
        </p:nvCxnSpPr>
        <p:spPr>
          <a:xfrm rot="5400000" flipH="1" flipV="1">
            <a:off x="3420105" y="1287101"/>
            <a:ext cx="6789" cy="4533307"/>
          </a:xfrm>
          <a:prstGeom prst="bentConnector3">
            <a:avLst>
              <a:gd name="adj1" fmla="val -336721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0A38A3F-244B-45C3-A993-5DF7D1A17043}"/>
              </a:ext>
            </a:extLst>
          </p:cNvPr>
          <p:cNvSpPr txBox="1"/>
          <p:nvPr/>
        </p:nvSpPr>
        <p:spPr>
          <a:xfrm>
            <a:off x="7311110" y="3042528"/>
            <a:ext cx="150554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85CA"/>
                </a:solidFill>
              </a:rPr>
              <a:t>Monte Carlo </a:t>
            </a:r>
          </a:p>
          <a:p>
            <a:pPr algn="ctr"/>
            <a:r>
              <a:rPr lang="en-US" dirty="0">
                <a:solidFill>
                  <a:srgbClr val="0085CA"/>
                </a:solidFill>
              </a:rPr>
              <a:t>Simulator</a:t>
            </a:r>
            <a:endParaRPr lang="en-GB" dirty="0">
              <a:solidFill>
                <a:srgbClr val="0085CA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94F1AFE-FE4F-4994-8650-54E0EEA94DFF}"/>
              </a:ext>
            </a:extLst>
          </p:cNvPr>
          <p:cNvCxnSpPr>
            <a:stCxn id="25" idx="3"/>
            <a:endCxn id="26" idx="1"/>
          </p:cNvCxnSpPr>
          <p:nvPr/>
        </p:nvCxnSpPr>
        <p:spPr>
          <a:xfrm>
            <a:off x="6571164" y="3365694"/>
            <a:ext cx="73994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4772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94CAE14-FE12-44CC-AE58-6FA186B17D8C}"/>
                  </a:ext>
                </a:extLst>
              </p:cNvPr>
              <p:cNvSpPr>
                <a:spLocks noGrp="1"/>
              </p:cNvSpPr>
              <p:nvPr>
                <p:ph idx="11"/>
              </p:nvPr>
            </p:nvSpPr>
            <p:spPr>
              <a:xfrm>
                <a:off x="457201" y="1759937"/>
                <a:ext cx="8517548" cy="224209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GB" dirty="0"/>
                  <a:t> particles needs to be simulated to achieve statistical significance</a:t>
                </a:r>
              </a:p>
              <a:p>
                <a:pPr marL="0" indent="0">
                  <a:buNone/>
                </a:pPr>
                <a:r>
                  <a:rPr lang="en-GB" dirty="0"/>
                  <a:t>The stochastic behaviour breaks the pipeline of modern CPUs</a:t>
                </a:r>
              </a:p>
              <a:p>
                <a:pPr marL="0" indent="0">
                  <a:buNone/>
                </a:pPr>
                <a:r>
                  <a:rPr lang="en-GB" dirty="0"/>
                  <a:t>Not suitable for GPU due to the lack of branch-predictors</a:t>
                </a:r>
              </a:p>
              <a:p>
                <a:pPr marL="0" indent="0">
                  <a:buNone/>
                </a:pPr>
                <a:r>
                  <a:rPr lang="en-GB" dirty="0"/>
                  <a:t>Random memory accesses due to many lookup tables</a:t>
                </a:r>
              </a:p>
              <a:p>
                <a:pPr marL="0" indent="0">
                  <a:buNone/>
                </a:pPr>
                <a:r>
                  <a:rPr lang="en-GB" dirty="0"/>
                  <a:t>Modern CPU and GPU implementations take more than 1 minute (Ziegenhein2015)</a:t>
                </a:r>
              </a:p>
              <a:p>
                <a:pPr marL="0" indent="0">
                  <a:buNone/>
                </a:pPr>
                <a:r>
                  <a:rPr lang="en-GB" dirty="0"/>
                  <a:t>Other cloud-based approaches have reliability concerns (Ziegenhein2017)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94CAE14-FE12-44CC-AE58-6FA186B17D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1"/>
              </p:nvPr>
            </p:nvSpPr>
            <p:spPr>
              <a:xfrm>
                <a:off x="457201" y="1759937"/>
                <a:ext cx="8517548" cy="2242090"/>
              </a:xfrm>
              <a:blipFill>
                <a:blip r:embed="rId2"/>
                <a:stretch>
                  <a:fillRect l="-1646" t="-3533" r="-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B745C3CE-B521-48B5-B42E-12640DD71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Expensive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36ABBF-23BB-438D-9955-E6F5986EEA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F40344D-5E41-4AED-A803-02667844FE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87B123-76BA-4AD0-A652-13ADB19826D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6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0C1054B-AD4E-4BEB-83AE-CCB358643D30}"/>
              </a:ext>
            </a:extLst>
          </p:cNvPr>
          <p:cNvSpPr/>
          <p:nvPr/>
        </p:nvSpPr>
        <p:spPr>
          <a:xfrm>
            <a:off x="457201" y="4833357"/>
            <a:ext cx="754565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Source: 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https://iopscience.iop.org/article/10.1088/0031-9155/60/15/6097/meta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 https://iopscience.iop.org/article/10.1088/1361-6560/aa5d4e/meta</a:t>
            </a:r>
          </a:p>
        </p:txBody>
      </p:sp>
    </p:spTree>
    <p:extLst>
      <p:ext uri="{BB962C8B-B14F-4D97-AF65-F5344CB8AC3E}">
        <p14:creationId xmlns:p14="http://schemas.microsoft.com/office/powerpoint/2010/main" val="25298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4F3A41-9358-4207-807B-98B39F2FC8F9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7201" y="1759937"/>
            <a:ext cx="6782741" cy="2613435"/>
          </a:xfrm>
        </p:spPr>
        <p:txBody>
          <a:bodyPr/>
          <a:lstStyle/>
          <a:p>
            <a:pPr marL="0" indent="0">
              <a:buNone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Assuming rng uniformly distributed:</a:t>
            </a:r>
          </a:p>
          <a:p>
            <a:pPr marL="0" indent="0">
              <a:buNone/>
            </a:pPr>
            <a:r>
              <a:rPr lang="it-IT" dirty="0">
                <a:solidFill>
                  <a:srgbClr val="569CD6"/>
                </a:solidFill>
                <a:latin typeface="Consolas" panose="020B0609020204030204" pitchFamily="49" charset="0"/>
              </a:rPr>
              <a:t>	</a:t>
            </a:r>
            <a:r>
              <a:rPr lang="it-IT" dirty="0">
                <a:solidFill>
                  <a:srgbClr val="569CD6"/>
                </a:solidFill>
                <a:highlight>
                  <a:srgbClr val="000000"/>
                </a:highlight>
                <a:latin typeface="Consolas" panose="020B0609020204030204" pitchFamily="49" charset="0"/>
              </a:rPr>
              <a:t>if</a:t>
            </a:r>
            <a:r>
              <a:rPr lang="it-IT" dirty="0">
                <a:solidFill>
                  <a:srgbClr val="D4D4D4"/>
                </a:solidFill>
                <a:highlight>
                  <a:srgbClr val="000000"/>
                </a:highlight>
                <a:latin typeface="Consolas" panose="020B0609020204030204" pitchFamily="49" charset="0"/>
              </a:rPr>
              <a:t>(</a:t>
            </a:r>
            <a:r>
              <a:rPr lang="it-IT" dirty="0">
                <a:solidFill>
                  <a:srgbClr val="9CDCFE"/>
                </a:solidFill>
                <a:highlight>
                  <a:srgbClr val="000000"/>
                </a:highlight>
                <a:latin typeface="Consolas" panose="020B0609020204030204" pitchFamily="49" charset="0"/>
              </a:rPr>
              <a:t>rng</a:t>
            </a:r>
            <a:r>
              <a:rPr lang="it-IT" dirty="0">
                <a:solidFill>
                  <a:srgbClr val="D4D4D4"/>
                </a:solidFill>
                <a:highlight>
                  <a:srgbClr val="000000"/>
                </a:highlight>
                <a:latin typeface="Consolas" panose="020B0609020204030204" pitchFamily="49" charset="0"/>
              </a:rPr>
              <a:t>.</a:t>
            </a:r>
            <a:r>
              <a:rPr lang="it-IT" dirty="0">
                <a:solidFill>
                  <a:srgbClr val="DCDCAA"/>
                </a:solidFill>
                <a:highlight>
                  <a:srgbClr val="000000"/>
                </a:highlight>
                <a:latin typeface="Consolas" panose="020B0609020204030204" pitchFamily="49" charset="0"/>
              </a:rPr>
              <a:t>getRandom</a:t>
            </a:r>
            <a:r>
              <a:rPr lang="it-IT" dirty="0">
                <a:solidFill>
                  <a:srgbClr val="D4D4D4"/>
                </a:solidFill>
                <a:highlight>
                  <a:srgbClr val="000000"/>
                </a:highlight>
                <a:latin typeface="Consolas" panose="020B0609020204030204" pitchFamily="49" charset="0"/>
              </a:rPr>
              <a:t>() &lt; 0.5) then f(x) else g(y)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highlight>
                <a:srgbClr val="000000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GB" dirty="0"/>
              <a:t>In the GPU case branches </a:t>
            </a:r>
            <a:r>
              <a:rPr lang="en-US" dirty="0"/>
              <a:t>can significantly affect the instruction throughput by causing threads of the same warp to diverge.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The diverging branches are de-scheduled!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C12BAC-0918-41C6-B67A-53C3B52E0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Worst-case for branch predictors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3A425A-2807-4D41-8BE5-AFE5D38E43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ECF4AA-EB08-47A9-BF45-AAB987F7CB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5F9DF6-E9F4-4219-BA1E-A86BE7A9739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761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CF9510-3074-4545-BFA6-9DA72ECB784F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Rejection sampling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FA4480-272A-4DE1-8F97-B22D8B7F8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7A6C9C-755B-46BB-9638-DF5CFCF0CEB4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US" dirty="0"/>
              <a:t>Inversion method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34038A-F7F7-42D7-826C-854272B528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B05270A-17B1-48CC-90C0-9B0349854D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CA154-4BCD-45F4-9AF5-E77EC6E1F15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2B2CC3-0F85-48B6-9F8D-A158F7CAEAB8}"/>
              </a:ext>
            </a:extLst>
          </p:cNvPr>
          <p:cNvSpPr txBox="1"/>
          <p:nvPr/>
        </p:nvSpPr>
        <p:spPr>
          <a:xfrm>
            <a:off x="883627" y="2762983"/>
            <a:ext cx="290805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</a:rPr>
              <a:t>F(u) </a:t>
            </a:r>
            <a:r>
              <a:rPr lang="en-US" sz="1350" dirty="0"/>
              <a:t>{ </a:t>
            </a:r>
          </a:p>
          <a:p>
            <a:pPr lvl="1"/>
            <a:r>
              <a:rPr lang="en-US" sz="1350" dirty="0">
                <a:solidFill>
                  <a:schemeClr val="accent1"/>
                </a:solidFill>
              </a:rPr>
              <a:t>do</a:t>
            </a:r>
            <a:r>
              <a:rPr lang="en-US" sz="1350" dirty="0"/>
              <a:t> { </a:t>
            </a:r>
            <a:r>
              <a:rPr lang="en-US" sz="1350" dirty="0">
                <a:solidFill>
                  <a:schemeClr val="tx2"/>
                </a:solidFill>
              </a:rPr>
              <a:t>generate</a:t>
            </a:r>
            <a:r>
              <a:rPr lang="en-US" sz="1350" dirty="0"/>
              <a:t> (U) }</a:t>
            </a:r>
          </a:p>
          <a:p>
            <a:pPr lvl="1"/>
            <a:r>
              <a:rPr lang="en-US" sz="1350" dirty="0"/>
              <a:t>	</a:t>
            </a:r>
            <a:r>
              <a:rPr lang="en-US" sz="1350" dirty="0">
                <a:solidFill>
                  <a:schemeClr val="accent1"/>
                </a:solidFill>
              </a:rPr>
              <a:t>while</a:t>
            </a:r>
            <a:r>
              <a:rPr lang="en-US" sz="1350" dirty="0"/>
              <a:t> ( U &gt; threshold);</a:t>
            </a:r>
          </a:p>
          <a:p>
            <a:pPr lvl="1"/>
            <a:r>
              <a:rPr lang="en-US" sz="1350" dirty="0">
                <a:solidFill>
                  <a:schemeClr val="accent1"/>
                </a:solidFill>
              </a:rPr>
              <a:t>Return</a:t>
            </a:r>
            <a:r>
              <a:rPr lang="en-US" sz="1350" dirty="0"/>
              <a:t> U;</a:t>
            </a:r>
          </a:p>
          <a:p>
            <a:r>
              <a:rPr lang="en-US" sz="1350" dirty="0"/>
              <a:t>}</a:t>
            </a:r>
            <a:endParaRPr lang="en-GB" sz="13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69DD21-FA62-4598-B64A-24132217D78B}"/>
                  </a:ext>
                </a:extLst>
              </p:cNvPr>
              <p:cNvSpPr txBox="1"/>
              <p:nvPr/>
            </p:nvSpPr>
            <p:spPr>
              <a:xfrm>
                <a:off x="4735924" y="2509805"/>
                <a:ext cx="2908055" cy="133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/>
                  <a:t>At compile time invert F</a:t>
                </a:r>
              </a:p>
              <a:p>
                <a:endParaRPr lang="en-US" sz="1350" dirty="0"/>
              </a:p>
              <a:p>
                <a:r>
                  <a:rPr lang="en-US" sz="1350" dirty="0"/>
                  <a:t>F(u) {</a:t>
                </a:r>
              </a:p>
              <a:p>
                <a:pPr lvl="1"/>
                <a:r>
                  <a:rPr lang="en-US" sz="1350" dirty="0"/>
                  <a:t>u = </a:t>
                </a:r>
                <a:r>
                  <a:rPr lang="en-US" sz="1350" dirty="0">
                    <a:solidFill>
                      <a:schemeClr val="tx2"/>
                    </a:solidFill>
                  </a:rPr>
                  <a:t>generate</a:t>
                </a:r>
                <a:r>
                  <a:rPr lang="en-US" sz="1350" dirty="0"/>
                  <a:t> (U);</a:t>
                </a:r>
              </a:p>
              <a:p>
                <a:pPr lvl="1"/>
                <a:r>
                  <a:rPr lang="en-US" sz="1350" dirty="0">
                    <a:solidFill>
                      <a:schemeClr val="accent1"/>
                    </a:solidFill>
                  </a:rPr>
                  <a:t>Return</a:t>
                </a:r>
                <a:r>
                  <a:rPr lang="en-US" sz="135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3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35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sz="135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sz="135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35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</m:d>
                    <m:r>
                      <a:rPr lang="en-US" sz="135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en-US" sz="1350" dirty="0"/>
              </a:p>
              <a:p>
                <a:r>
                  <a:rPr lang="en-GB" sz="1350" dirty="0"/>
                  <a:t>}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69DD21-FA62-4598-B64A-24132217D7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924" y="2509805"/>
                <a:ext cx="2908055" cy="1338828"/>
              </a:xfrm>
              <a:prstGeom prst="rect">
                <a:avLst/>
              </a:prstGeom>
              <a:blipFill>
                <a:blip r:embed="rId2"/>
                <a:stretch>
                  <a:fillRect l="-629" t="-913" b="-4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7914B22-5202-419C-A88C-81DB00D5B33B}"/>
              </a:ext>
            </a:extLst>
          </p:cNvPr>
          <p:cNvSpPr txBox="1"/>
          <p:nvPr/>
        </p:nvSpPr>
        <p:spPr>
          <a:xfrm>
            <a:off x="7239942" y="3687050"/>
            <a:ext cx="12715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No while loop!</a:t>
            </a:r>
            <a:endParaRPr lang="en-GB" sz="135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5ACB098-3E9C-4328-BDCC-53DA5ED9CC2C}"/>
              </a:ext>
            </a:extLst>
          </p:cNvPr>
          <p:cNvCxnSpPr>
            <a:stCxn id="12" idx="1"/>
          </p:cNvCxnSpPr>
          <p:nvPr/>
        </p:nvCxnSpPr>
        <p:spPr>
          <a:xfrm flipH="1" flipV="1">
            <a:off x="6457950" y="3402624"/>
            <a:ext cx="781992" cy="4344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045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CF9510-3074-4545-BFA6-9DA72ECB784F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Rejection sampling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FA4480-272A-4DE1-8F97-B22D8B7F8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7A6C9C-755B-46BB-9638-DF5CFCF0CEB4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US" dirty="0"/>
              <a:t>Inversion method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34038A-F7F7-42D7-826C-854272B528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B05270A-17B1-48CC-90C0-9B0349854D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CA154-4BCD-45F4-9AF5-E77EC6E1F15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B9679F6-36C0-43D5-B2E8-C34DF80151C5}" type="slidenum">
              <a:rPr lang="en-US" smtClean="0"/>
              <a:t>9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0805E15-FF07-49E1-88E9-FCDDD1024FEA}"/>
              </a:ext>
            </a:extLst>
          </p:cNvPr>
          <p:cNvSpPr/>
          <p:nvPr/>
        </p:nvSpPr>
        <p:spPr>
          <a:xfrm>
            <a:off x="1061672" y="2973998"/>
            <a:ext cx="832602" cy="80449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RNG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D550D80-E12D-4683-8D56-49850AF9CBFE}"/>
              </a:ext>
            </a:extLst>
          </p:cNvPr>
          <p:cNvSpPr/>
          <p:nvPr/>
        </p:nvSpPr>
        <p:spPr>
          <a:xfrm>
            <a:off x="2734874" y="2973998"/>
            <a:ext cx="832604" cy="80449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Sample</a:t>
            </a:r>
            <a:endParaRPr lang="en-GB" sz="135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FE3378D-01F9-4F51-8FD9-879AC62BC8E5}"/>
              </a:ext>
            </a:extLst>
          </p:cNvPr>
          <p:cNvCxnSpPr>
            <a:stCxn id="8" idx="6"/>
            <a:endCxn id="10" idx="2"/>
          </p:cNvCxnSpPr>
          <p:nvPr/>
        </p:nvCxnSpPr>
        <p:spPr>
          <a:xfrm>
            <a:off x="1894274" y="3376246"/>
            <a:ext cx="8406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62AF2246-3E6C-4B59-B640-C91937D22747}"/>
              </a:ext>
            </a:extLst>
          </p:cNvPr>
          <p:cNvCxnSpPr>
            <a:stCxn id="10" idx="7"/>
            <a:endCxn id="8" idx="0"/>
          </p:cNvCxnSpPr>
          <p:nvPr/>
        </p:nvCxnSpPr>
        <p:spPr>
          <a:xfrm rot="16200000" flipV="1">
            <a:off x="2402853" y="2049120"/>
            <a:ext cx="117815" cy="1967573"/>
          </a:xfrm>
          <a:prstGeom prst="curvedConnector3">
            <a:avLst>
              <a:gd name="adj1" fmla="val 245525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6E02E4E-8F3F-4F95-84C4-E8878ED222C9}"/>
              </a:ext>
            </a:extLst>
          </p:cNvPr>
          <p:cNvSpPr txBox="1"/>
          <p:nvPr/>
        </p:nvSpPr>
        <p:spPr>
          <a:xfrm>
            <a:off x="3908835" y="3237746"/>
            <a:ext cx="5212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Stall</a:t>
            </a:r>
            <a:endParaRPr lang="en-GB" sz="135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494BCF-5D82-4F07-9B7E-954EA3E52761}"/>
              </a:ext>
            </a:extLst>
          </p:cNvPr>
          <p:cNvSpPr txBox="1"/>
          <p:nvPr/>
        </p:nvSpPr>
        <p:spPr>
          <a:xfrm>
            <a:off x="280307" y="3237745"/>
            <a:ext cx="5212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Stall</a:t>
            </a:r>
            <a:endParaRPr lang="en-GB" sz="135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623FA1A-10EB-42C7-8148-416847CB9602}"/>
              </a:ext>
            </a:extLst>
          </p:cNvPr>
          <p:cNvCxnSpPr>
            <a:stCxn id="10" idx="6"/>
            <a:endCxn id="16" idx="1"/>
          </p:cNvCxnSpPr>
          <p:nvPr/>
        </p:nvCxnSpPr>
        <p:spPr>
          <a:xfrm>
            <a:off x="3567478" y="3376246"/>
            <a:ext cx="341357" cy="115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18BB88D-4A30-42C3-AA1C-F0E8E6ECFE5C}"/>
              </a:ext>
            </a:extLst>
          </p:cNvPr>
          <p:cNvCxnSpPr>
            <a:stCxn id="18" idx="3"/>
            <a:endCxn id="8" idx="2"/>
          </p:cNvCxnSpPr>
          <p:nvPr/>
        </p:nvCxnSpPr>
        <p:spPr>
          <a:xfrm flipV="1">
            <a:off x="801604" y="3376246"/>
            <a:ext cx="260068" cy="115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AB4907A4-5DFA-4750-A6BA-00D54D35FDA8}"/>
              </a:ext>
            </a:extLst>
          </p:cNvPr>
          <p:cNvSpPr/>
          <p:nvPr/>
        </p:nvSpPr>
        <p:spPr>
          <a:xfrm>
            <a:off x="5035524" y="2897411"/>
            <a:ext cx="832602" cy="80449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RNG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439110A-ADB9-4BAB-BDB7-306D7E25D6F5}"/>
              </a:ext>
            </a:extLst>
          </p:cNvPr>
          <p:cNvSpPr txBox="1"/>
          <p:nvPr/>
        </p:nvSpPr>
        <p:spPr>
          <a:xfrm>
            <a:off x="7739429" y="3161159"/>
            <a:ext cx="685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Value</a:t>
            </a:r>
            <a:endParaRPr lang="en-GB" sz="135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D49BC6F-8555-44C6-B5F3-1DF04F87DDDE}"/>
              </a:ext>
            </a:extLst>
          </p:cNvPr>
          <p:cNvCxnSpPr>
            <a:cxnSpLocks/>
            <a:stCxn id="26" idx="6"/>
          </p:cNvCxnSpPr>
          <p:nvPr/>
        </p:nvCxnSpPr>
        <p:spPr>
          <a:xfrm>
            <a:off x="5868126" y="3299659"/>
            <a:ext cx="68580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3D44E75-21F9-4A59-9407-5BBCF958AD78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7386528" y="3299661"/>
            <a:ext cx="352901" cy="115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D9EABFD1-1D69-4282-8142-61E2CFA61581}"/>
              </a:ext>
            </a:extLst>
          </p:cNvPr>
          <p:cNvSpPr/>
          <p:nvPr/>
        </p:nvSpPr>
        <p:spPr>
          <a:xfrm>
            <a:off x="6553924" y="2897412"/>
            <a:ext cx="832604" cy="80449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Inverse</a:t>
            </a:r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DE5E5A8-254D-4722-973A-11D890B98DB8}"/>
              </a:ext>
            </a:extLst>
          </p:cNvPr>
          <p:cNvSpPr/>
          <p:nvPr/>
        </p:nvSpPr>
        <p:spPr>
          <a:xfrm>
            <a:off x="398720" y="4888679"/>
            <a:ext cx="304762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Source: https://www.doc.ic.ac.uk/~wl/papers/iee07dt.pdf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920C705-B1D4-4903-93EA-F72A95BA234D}"/>
              </a:ext>
            </a:extLst>
          </p:cNvPr>
          <p:cNvSpPr txBox="1"/>
          <p:nvPr/>
        </p:nvSpPr>
        <p:spPr>
          <a:xfrm>
            <a:off x="457201" y="4259873"/>
            <a:ext cx="49617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Inversion method is the most efficient on FPGA (Thomas2006)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1930458279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</TotalTime>
  <Words>426</Words>
  <Application>Microsoft Office PowerPoint</Application>
  <PresentationFormat>On-screen Show (16:9)</PresentationFormat>
  <Paragraphs>90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arial</vt:lpstr>
      <vt:lpstr>Calibri</vt:lpstr>
      <vt:lpstr>Calibri Light</vt:lpstr>
      <vt:lpstr>Cambria Math</vt:lpstr>
      <vt:lpstr>Consolas</vt:lpstr>
      <vt:lpstr>Segoe UI</vt:lpstr>
      <vt:lpstr>Imperial College London Theme</vt:lpstr>
      <vt:lpstr>Office Theme</vt:lpstr>
      <vt:lpstr>Simulations</vt:lpstr>
      <vt:lpstr>About me</vt:lpstr>
      <vt:lpstr>MR-Linac</vt:lpstr>
      <vt:lpstr>Real Time Adaptive Radiotherapy</vt:lpstr>
      <vt:lpstr>Workflow</vt:lpstr>
      <vt:lpstr>Expensive</vt:lpstr>
      <vt:lpstr>Worst-case for branch predictors</vt:lpstr>
      <vt:lpstr>PowerPoint Presentation</vt:lpstr>
      <vt:lpstr>PowerPoint Presentation</vt:lpstr>
      <vt:lpstr>Breathing</vt:lpstr>
      <vt:lpstr>Radiotherapy</vt:lpstr>
      <vt:lpstr>Adaptive Radiotherapy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Marco Barbone</cp:lastModifiedBy>
  <cp:revision>16</cp:revision>
  <dcterms:created xsi:type="dcterms:W3CDTF">2017-02-16T14:49:58Z</dcterms:created>
  <dcterms:modified xsi:type="dcterms:W3CDTF">2021-10-19T10:02:19Z</dcterms:modified>
</cp:coreProperties>
</file>