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e, Andrew W" initials="RAW" lastIdx="1" clrIdx="0">
    <p:extLst>
      <p:ext uri="{19B8F6BF-5375-455C-9EA6-DF929625EA0E}">
        <p15:presenceInfo xmlns:p15="http://schemas.microsoft.com/office/powerpoint/2012/main" userId="Rose, Andrew 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4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588DC-FD43-4EE7-90B5-B55B1AFD2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A245C-8DAB-4AD4-932A-03C1CB50B4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AEA30-ACAA-4A32-84BF-66A3BF3BE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5E7B9-6A76-40CF-AC02-804F6657A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6E2DE-375B-44E2-B39B-8D13850C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57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0CE4B-2B0A-4D44-B1E1-4C7D24C27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73E850-7E04-4646-A1C3-D153AC283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3DEA2-42AA-466C-851F-1ED0F9D5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7DE3B-0723-41FC-A3EB-2507A9BE7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969E4-0D56-4669-B61F-A890EECF4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22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FECDEA-6AB3-4D3A-A570-968ECFF6D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412DB5-7864-4990-AB7E-E5A7E90B0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DAC31-60BB-420E-84FD-404FBB255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0B18F-5E5A-4D78-9C38-98C2B2EF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6031-0A01-4D3E-805C-BA1A1E1D3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13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C9D27-5F89-4CA2-842C-5FA0BF6AA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75CAE-6B9C-4AE0-B676-4A258D2C2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5516A-C2CE-4E0C-8FAE-C2C373730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EB720-A87D-46A4-A103-017AAB93F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50E36-922D-4876-953F-DA9E69C1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7955-B728-4950-8FA2-FB8E46CFF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AF2CF-ABFA-4038-8C0E-4DC5FD087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97952-A18C-4F21-BE71-0476747E3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8625A-D6C8-4FBA-9861-C1C6DB134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EEA75-9FC7-4411-B4BF-20D8B6BE2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146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B6528-0F4C-4F02-BC7B-36BD82996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AC609-1661-473D-B4B1-1110A4F22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A0C12-8177-4E99-8BBD-30BA224BE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913D2-DE05-42AB-A7A9-5FF5B8C85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04C67A-6E81-45F5-9B62-05F08BF78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1BDEA-A05B-4FC7-9F9E-89F460743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0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A6868-5D1D-4F58-97A9-FA68F913D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071D8-D46D-4A91-85E7-5485930EE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9C68AB-5A73-409A-A647-856474489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658A8A-11E6-4820-B467-D9E4C5102F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B69D32-422B-41A8-8743-1E43814318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93A23A-5A3F-4C76-9F75-9FFCEE1CC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39317A-BDD5-4EEC-871A-D6AC452B1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F68A8-A4F4-460C-81A4-B8B1047CF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83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373D8-C513-4D5B-B570-9FE2B9378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9BAF6B-1FB3-4F90-A94C-DF56D69A1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0E1E2-B555-4DEE-8FCB-B32E64EE9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6123A-4BFF-448D-A5BE-070EDC47F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6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AD0A67-7A70-4495-8579-7C023A5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55852B-0D05-404D-B936-BB66E586B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89B972-031A-448A-8F4A-F00A85B3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4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A8A12-FE63-4AF7-ACCE-6603A48CB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F20EC-4CF0-4B7D-B8ED-37AB13FDD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64557-8B47-412A-A251-1024D767B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40F33-CBFF-4113-9727-4C235FD64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428FC-B783-4FE8-BFE0-0A8D8037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EC67C-413E-4926-B4BE-9F6872C1A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5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EAFAA-D743-4C9B-B544-9F736D258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119DDD-DB17-4CB1-92DB-3FE0D74094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07247-D9EC-4B56-937E-5C1A08F01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D299F-675F-49F6-A134-DBD93C63F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82283-17CB-4473-AC75-52280A0B8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9C9F6-A3D1-40BE-9183-DAD69578B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61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ED480F-CD52-446E-B70B-F793CC2A3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2E1C7-8068-44BD-873F-7F9F4C557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120B7-B35B-4D93-8E9A-7CECD2F265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8B5A7-5049-4A0E-87C2-18B9593E5E1E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3631F-5695-40F0-B7C5-759C27F1F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4CE49-30B3-49D5-BB21-66F74E311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9CE3D-AF23-4898-AAD0-36029A254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80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7B97F-9BF4-4E5D-8C50-E44CE747E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1228"/>
            <a:ext cx="9144000" cy="2387600"/>
          </a:xfrm>
        </p:spPr>
        <p:txBody>
          <a:bodyPr>
            <a:normAutofit/>
          </a:bodyPr>
          <a:lstStyle/>
          <a:p>
            <a:r>
              <a:rPr lang="en-GB" sz="6600" dirty="0">
                <a:latin typeface="Corbel Light" panose="020B0303020204020204" pitchFamily="34" charset="0"/>
              </a:rPr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FB6C15-9525-469E-803D-64C5A980F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0903"/>
            <a:ext cx="9144000" cy="1655762"/>
          </a:xfrm>
        </p:spPr>
        <p:txBody>
          <a:bodyPr/>
          <a:lstStyle/>
          <a:p>
            <a:r>
              <a:rPr lang="en-GB" dirty="0">
                <a:latin typeface="Corbel Light" panose="020B0303020204020204" pitchFamily="34" charset="0"/>
              </a:rPr>
              <a:t>Andy Rose, Alex Tapper</a:t>
            </a:r>
          </a:p>
          <a:p>
            <a:r>
              <a:rPr lang="en-GB" dirty="0">
                <a:latin typeface="Corbel Light" panose="020B0303020204020204" pitchFamily="34" charset="0"/>
              </a:rPr>
              <a:t>HEP Group</a:t>
            </a:r>
          </a:p>
          <a:p>
            <a:r>
              <a:rPr lang="en-GB" dirty="0">
                <a:latin typeface="Corbel Light" panose="020B0303020204020204" pitchFamily="34" charset="0"/>
              </a:rPr>
              <a:t>Imperial College London</a:t>
            </a:r>
          </a:p>
        </p:txBody>
      </p:sp>
      <p:pic>
        <p:nvPicPr>
          <p:cNvPr id="1026" name="Picture 2" descr="Alternate">
            <a:extLst>
              <a:ext uri="{FF2B5EF4-FFF2-40B4-BE49-F238E27FC236}">
                <a16:creationId xmlns:a16="http://schemas.microsoft.com/office/drawing/2014/main" id="{355996F0-17D3-4D4D-BF4F-8118F5E00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4518"/>
            <a:ext cx="203835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C021CC-063A-4670-B3DC-6C47DC4DE8F9}"/>
              </a:ext>
            </a:extLst>
          </p:cNvPr>
          <p:cNvSpPr txBox="1"/>
          <p:nvPr/>
        </p:nvSpPr>
        <p:spPr>
          <a:xfrm>
            <a:off x="379737" y="6488668"/>
            <a:ext cx="127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rbel Light" panose="020B0303020204020204" pitchFamily="34" charset="0"/>
              </a:rPr>
              <a:t>Alex Tapper</a:t>
            </a:r>
          </a:p>
        </p:txBody>
      </p:sp>
      <p:pic>
        <p:nvPicPr>
          <p:cNvPr id="1028" name="Picture 4" descr="May be an image of 1 person and smiling">
            <a:extLst>
              <a:ext uri="{FF2B5EF4-FFF2-40B4-BE49-F238E27FC236}">
                <a16:creationId xmlns:a16="http://schemas.microsoft.com/office/drawing/2014/main" id="{20EC29AE-2B17-4DE0-86BA-3DF46C751E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5" r="16859"/>
          <a:stretch/>
        </p:blipFill>
        <p:spPr bwMode="auto">
          <a:xfrm flipH="1">
            <a:off x="10153651" y="3764518"/>
            <a:ext cx="2038349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62566B-E9E4-486D-9451-1787C79FE3AA}"/>
              </a:ext>
            </a:extLst>
          </p:cNvPr>
          <p:cNvSpPr txBox="1"/>
          <p:nvPr/>
        </p:nvSpPr>
        <p:spPr>
          <a:xfrm>
            <a:off x="10533387" y="6490126"/>
            <a:ext cx="116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rbel Light" panose="020B0303020204020204" pitchFamily="34" charset="0"/>
              </a:rPr>
              <a:t>Andy Rose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DEE186-555D-4BBB-BD37-4C54A9B9EE03}"/>
              </a:ext>
            </a:extLst>
          </p:cNvPr>
          <p:cNvSpPr txBox="1"/>
          <p:nvPr/>
        </p:nvSpPr>
        <p:spPr>
          <a:xfrm>
            <a:off x="3157536" y="70003"/>
            <a:ext cx="5876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Corbel Light" panose="020B0303020204020204" pitchFamily="34" charset="0"/>
              </a:rPr>
              <a:t>Centre for</a:t>
            </a:r>
            <a:br>
              <a:rPr lang="en-GB" sz="1600" dirty="0">
                <a:latin typeface="Corbel Light" panose="020B0303020204020204" pitchFamily="34" charset="0"/>
              </a:rPr>
            </a:br>
            <a:r>
              <a:rPr lang="en-GB" sz="1600" dirty="0">
                <a:latin typeface="Corbel Light" panose="020B0303020204020204" pitchFamily="34" charset="0"/>
              </a:rPr>
              <a:t>High-throughput Digital Electronics and Embedded Machine Learning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3B5E3B-C9C7-402F-9598-54E457870867}"/>
              </a:ext>
            </a:extLst>
          </p:cNvPr>
          <p:cNvSpPr txBox="1"/>
          <p:nvPr/>
        </p:nvSpPr>
        <p:spPr>
          <a:xfrm>
            <a:off x="5081138" y="6395422"/>
            <a:ext cx="2029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Corbel Light" panose="020B0303020204020204" pitchFamily="34" charset="0"/>
              </a:rPr>
              <a:t>awr01@imperial.ac.uk</a:t>
            </a:r>
          </a:p>
        </p:txBody>
      </p:sp>
    </p:spTree>
    <p:extLst>
      <p:ext uri="{BB962C8B-B14F-4D97-AF65-F5344CB8AC3E}">
        <p14:creationId xmlns:p14="http://schemas.microsoft.com/office/powerpoint/2010/main" val="312448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1FC101-598E-4A43-99FE-9079EF51E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02631"/>
            <a:ext cx="10515600" cy="2852737"/>
          </a:xfrm>
        </p:spPr>
        <p:txBody>
          <a:bodyPr anchor="ctr">
            <a:normAutofit/>
          </a:bodyPr>
          <a:lstStyle/>
          <a:p>
            <a:pPr algn="ctr"/>
            <a:r>
              <a:rPr lang="en-GB" sz="13800" dirty="0"/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390242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ABB4B948-679B-4DD8-8C7D-1DCD1465F430}"/>
              </a:ext>
            </a:extLst>
          </p:cNvPr>
          <p:cNvSpPr/>
          <p:nvPr/>
        </p:nvSpPr>
        <p:spPr>
          <a:xfrm>
            <a:off x="7624654" y="412939"/>
            <a:ext cx="3865996" cy="244260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7C01D5-6490-45E9-A064-D5796711D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12DBCDC-94C6-4EC9-9598-53982DEC0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595811" cy="4351338"/>
          </a:xfrm>
        </p:spPr>
        <p:txBody>
          <a:bodyPr/>
          <a:lstStyle/>
          <a:p>
            <a:r>
              <a:rPr lang="en-GB" dirty="0"/>
              <a:t>A very broad remit!</a:t>
            </a:r>
          </a:p>
          <a:p>
            <a:r>
              <a:rPr lang="en-GB" dirty="0"/>
              <a:t>Hopefully something for everyone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6696D1-D93F-47DC-8282-1D7E11CECAEF}"/>
              </a:ext>
            </a:extLst>
          </p:cNvPr>
          <p:cNvSpPr txBox="1"/>
          <p:nvPr/>
        </p:nvSpPr>
        <p:spPr>
          <a:xfrm rot="1800000">
            <a:off x="10104916" y="1884953"/>
            <a:ext cx="1126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45C056-CDE2-4607-BCFD-D0CA705D77F8}"/>
              </a:ext>
            </a:extLst>
          </p:cNvPr>
          <p:cNvSpPr txBox="1"/>
          <p:nvPr/>
        </p:nvSpPr>
        <p:spPr>
          <a:xfrm rot="900000">
            <a:off x="9104848" y="658302"/>
            <a:ext cx="91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GNNs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6ED00A-4D2C-46D8-A067-2BD661B776C5}"/>
              </a:ext>
            </a:extLst>
          </p:cNvPr>
          <p:cNvSpPr txBox="1"/>
          <p:nvPr/>
        </p:nvSpPr>
        <p:spPr>
          <a:xfrm rot="19800000">
            <a:off x="7992926" y="1507669"/>
            <a:ext cx="91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CNNs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747789-3DF4-4EF6-A2B1-24F3FD083166}"/>
              </a:ext>
            </a:extLst>
          </p:cNvPr>
          <p:cNvSpPr txBox="1"/>
          <p:nvPr/>
        </p:nvSpPr>
        <p:spPr>
          <a:xfrm rot="19800000">
            <a:off x="7113664" y="3068229"/>
            <a:ext cx="1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DBscan</a:t>
            </a:r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F257FE-295D-4EE1-87C3-BD74E0C4BA2C}"/>
              </a:ext>
            </a:extLst>
          </p:cNvPr>
          <p:cNvSpPr txBox="1"/>
          <p:nvPr/>
        </p:nvSpPr>
        <p:spPr>
          <a:xfrm rot="1800000">
            <a:off x="8729765" y="3468438"/>
            <a:ext cx="18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Track-finding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33C108-2806-4B8F-A5F6-462195E53533}"/>
              </a:ext>
            </a:extLst>
          </p:cNvPr>
          <p:cNvSpPr txBox="1"/>
          <p:nvPr/>
        </p:nvSpPr>
        <p:spPr>
          <a:xfrm rot="592188">
            <a:off x="6749130" y="4740345"/>
            <a:ext cx="397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Particle-scattering simulations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46C3FE-202D-4210-AF34-A785302549D9}"/>
              </a:ext>
            </a:extLst>
          </p:cNvPr>
          <p:cNvSpPr txBox="1"/>
          <p:nvPr/>
        </p:nvSpPr>
        <p:spPr>
          <a:xfrm rot="21040404">
            <a:off x="10685282" y="4239715"/>
            <a:ext cx="1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C28175-3EB4-415A-933A-ADAE5A053D00}"/>
              </a:ext>
            </a:extLst>
          </p:cNvPr>
          <p:cNvSpPr txBox="1"/>
          <p:nvPr/>
        </p:nvSpPr>
        <p:spPr>
          <a:xfrm rot="20700000">
            <a:off x="9297531" y="5883029"/>
            <a:ext cx="2716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Time-series analysis</a:t>
            </a:r>
          </a:p>
        </p:txBody>
      </p:sp>
    </p:spTree>
    <p:extLst>
      <p:ext uri="{BB962C8B-B14F-4D97-AF65-F5344CB8AC3E}">
        <p14:creationId xmlns:p14="http://schemas.microsoft.com/office/powerpoint/2010/main" val="1792543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F3E31-8F63-43AC-9AD6-3886D2EA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House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1D619-0B76-4010-A44C-123E4288D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 honest – this is a working group, not a conference</a:t>
            </a:r>
          </a:p>
          <a:p>
            <a:pPr lvl="1"/>
            <a:r>
              <a:rPr lang="en-GB" dirty="0"/>
              <a:t>Show us your work-in-progress</a:t>
            </a:r>
          </a:p>
          <a:p>
            <a:pPr lvl="1"/>
            <a:r>
              <a:rPr lang="en-GB" dirty="0"/>
              <a:t>Say when you are stuck</a:t>
            </a:r>
          </a:p>
          <a:p>
            <a:pPr lvl="1"/>
            <a:r>
              <a:rPr lang="en-GB" dirty="0"/>
              <a:t>Ask for feedback on new ideas</a:t>
            </a:r>
          </a:p>
          <a:p>
            <a:pPr lvl="1"/>
            <a:r>
              <a:rPr lang="en-GB" dirty="0"/>
              <a:t>Ask questions if you don’t understand something</a:t>
            </a:r>
          </a:p>
          <a:p>
            <a:pPr lvl="1"/>
            <a:r>
              <a:rPr lang="en-GB" dirty="0"/>
              <a:t>Show off your brilliant technical insights and breakthroughs – we’re like-minded geeks and nerds who’ll appreciate it</a:t>
            </a:r>
          </a:p>
          <a:p>
            <a:r>
              <a:rPr lang="en-GB" dirty="0"/>
              <a:t>If someone says something that is wrong, offer constructive advice, not criticism</a:t>
            </a:r>
          </a:p>
        </p:txBody>
      </p:sp>
    </p:spTree>
    <p:extLst>
      <p:ext uri="{BB962C8B-B14F-4D97-AF65-F5344CB8AC3E}">
        <p14:creationId xmlns:p14="http://schemas.microsoft.com/office/powerpoint/2010/main" val="3208838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9C0E-B49D-42FD-A73D-772E49C15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3978-E8F8-4ACB-B144-7FF040CB3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wanted to “start small” and, once established, work up</a:t>
            </a:r>
          </a:p>
          <a:p>
            <a:pPr lvl="1"/>
            <a:r>
              <a:rPr lang="en-GB" dirty="0"/>
              <a:t>Try to set up a pattern for collaboration and then invite other</a:t>
            </a:r>
          </a:p>
          <a:p>
            <a:r>
              <a:rPr lang="en-GB" dirty="0"/>
              <a:t>Aiming for ~fortnightly formal meetings</a:t>
            </a:r>
          </a:p>
          <a:p>
            <a:pPr lvl="1"/>
            <a:r>
              <a:rPr lang="en-GB" dirty="0"/>
              <a:t>Although next meeting is in 3-weeks</a:t>
            </a:r>
          </a:p>
          <a:p>
            <a:r>
              <a:rPr lang="en-GB" dirty="0"/>
              <a:t>There is a skype group which people should feel free to post questions and relevant conversation to between formal meetings</a:t>
            </a:r>
          </a:p>
          <a:p>
            <a:endParaRPr lang="en-GB" dirty="0"/>
          </a:p>
          <a:p>
            <a:r>
              <a:rPr lang="en-GB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10378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185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Corbel Light</vt:lpstr>
      <vt:lpstr>Office Theme</vt:lpstr>
      <vt:lpstr>Introduction</vt:lpstr>
      <vt:lpstr>Welcome!</vt:lpstr>
      <vt:lpstr>Topics</vt:lpstr>
      <vt:lpstr>House rules</vt:lpstr>
      <vt:lpstr>The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Rose, Andrew W</dc:creator>
  <cp:lastModifiedBy>Rose, Andrew W</cp:lastModifiedBy>
  <cp:revision>7</cp:revision>
  <dcterms:created xsi:type="dcterms:W3CDTF">2021-10-19T08:35:50Z</dcterms:created>
  <dcterms:modified xsi:type="dcterms:W3CDTF">2021-10-19T09:19:39Z</dcterms:modified>
</cp:coreProperties>
</file>