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6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7A91B-CBC0-7F47-8F47-EAED8D25D083}" type="datetimeFigureOut">
              <a:rPr lang="en-US" smtClean="0"/>
              <a:t>09/04/2019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E32-978B-0A4E-9B63-30E894BF8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056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7A91B-CBC0-7F47-8F47-EAED8D25D083}" type="datetimeFigureOut">
              <a:rPr lang="en-US" smtClean="0"/>
              <a:t>09/04/2019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E32-978B-0A4E-9B63-30E894BF8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434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7A91B-CBC0-7F47-8F47-EAED8D25D083}" type="datetimeFigureOut">
              <a:rPr lang="en-US" smtClean="0"/>
              <a:t>09/04/2019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E32-978B-0A4E-9B63-30E894BF8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296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7A91B-CBC0-7F47-8F47-EAED8D25D083}" type="datetimeFigureOut">
              <a:rPr lang="en-US" smtClean="0"/>
              <a:t>09/04/2019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E32-978B-0A4E-9B63-30E894BF8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961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7A91B-CBC0-7F47-8F47-EAED8D25D083}" type="datetimeFigureOut">
              <a:rPr lang="en-US" smtClean="0"/>
              <a:t>09/04/2019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E32-978B-0A4E-9B63-30E894BF8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066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7A91B-CBC0-7F47-8F47-EAED8D25D083}" type="datetimeFigureOut">
              <a:rPr lang="en-US" smtClean="0"/>
              <a:t>09/04/2019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E32-978B-0A4E-9B63-30E894BF8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070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7A91B-CBC0-7F47-8F47-EAED8D25D083}" type="datetimeFigureOut">
              <a:rPr lang="en-US" smtClean="0"/>
              <a:t>09/04/2019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E32-978B-0A4E-9B63-30E894BF8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856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7A91B-CBC0-7F47-8F47-EAED8D25D083}" type="datetimeFigureOut">
              <a:rPr lang="en-US" smtClean="0"/>
              <a:t>09/04/2019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E32-978B-0A4E-9B63-30E894BF8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935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7A91B-CBC0-7F47-8F47-EAED8D25D083}" type="datetimeFigureOut">
              <a:rPr lang="en-US" smtClean="0"/>
              <a:t>09/04/2019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E32-978B-0A4E-9B63-30E894BF8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510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7A91B-CBC0-7F47-8F47-EAED8D25D083}" type="datetimeFigureOut">
              <a:rPr lang="en-US" smtClean="0"/>
              <a:t>09/04/2019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E32-978B-0A4E-9B63-30E894BF8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334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7A91B-CBC0-7F47-8F47-EAED8D25D083}" type="datetimeFigureOut">
              <a:rPr lang="en-US" smtClean="0"/>
              <a:t>09/04/2019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E32-978B-0A4E-9B63-30E894BF8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93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7A91B-CBC0-7F47-8F47-EAED8D25D083}" type="datetimeFigureOut">
              <a:rPr lang="en-US" smtClean="0"/>
              <a:t>09/04/2019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ACE32-978B-0A4E-9B63-30E894BF8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50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Giuseppe </a:t>
            </a:r>
            <a:r>
              <a:rPr lang="en-US" b="1" dirty="0" err="1" smtClean="0"/>
              <a:t>Occhialini</a:t>
            </a:r>
            <a:r>
              <a:rPr lang="en-US" b="1" dirty="0" smtClean="0"/>
              <a:t> Medal and Prize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2007 the Italian Physical Society together with the Institute of Physics instituted an award to honor the memory of Giuseppe </a:t>
            </a:r>
            <a:r>
              <a:rPr lang="en-US" dirty="0" err="1" smtClean="0"/>
              <a:t>Occhialini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0915" y="3270953"/>
            <a:ext cx="2641600" cy="2641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315" y="5135939"/>
            <a:ext cx="6807200" cy="294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922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Giuseppe </a:t>
            </a:r>
            <a:r>
              <a:rPr lang="en-US" b="1" dirty="0" err="1" smtClean="0"/>
              <a:t>Occhialini</a:t>
            </a:r>
            <a:r>
              <a:rPr lang="en-US" b="1" dirty="0" smtClean="0"/>
              <a:t> Medal </a:t>
            </a:r>
            <a:br>
              <a:rPr lang="en-US" b="1" dirty="0" smtClean="0"/>
            </a:br>
            <a:r>
              <a:rPr lang="en-US" b="1" dirty="0" smtClean="0"/>
              <a:t>and Prize winner 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229608" cy="4525963"/>
          </a:xfrm>
        </p:spPr>
        <p:txBody>
          <a:bodyPr>
            <a:normAutofit fontScale="92500" lnSpcReduction="20000"/>
          </a:bodyPr>
          <a:lstStyle/>
          <a:p>
            <a:r>
              <a:rPr lang="en-US" b="1" smtClean="0"/>
              <a:t>Professor </a:t>
            </a:r>
            <a:r>
              <a:rPr lang="en-US" b="1" dirty="0" smtClean="0"/>
              <a:t>Elena </a:t>
            </a:r>
            <a:r>
              <a:rPr lang="en-US" b="1" dirty="0" err="1" smtClean="0"/>
              <a:t>Pian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INAF-</a:t>
            </a:r>
            <a:r>
              <a:rPr lang="en-US" i="1" dirty="0" err="1" smtClean="0"/>
              <a:t>Osservatorio</a:t>
            </a:r>
            <a:r>
              <a:rPr lang="en-US" i="1" dirty="0" smtClean="0"/>
              <a:t> di </a:t>
            </a:r>
            <a:r>
              <a:rPr lang="en-US" i="1" dirty="0" err="1" smtClean="0"/>
              <a:t>Astrofisica</a:t>
            </a:r>
            <a:r>
              <a:rPr lang="en-US" i="1" dirty="0" smtClean="0"/>
              <a:t> e </a:t>
            </a:r>
            <a:r>
              <a:rPr lang="en-US" i="1" dirty="0" err="1" smtClean="0"/>
              <a:t>Scienza</a:t>
            </a:r>
            <a:r>
              <a:rPr lang="en-US" i="1" dirty="0" smtClean="0"/>
              <a:t> </a:t>
            </a:r>
            <a:r>
              <a:rPr lang="en-US" i="1" dirty="0" err="1" smtClean="0"/>
              <a:t>dello</a:t>
            </a:r>
            <a:r>
              <a:rPr lang="en-US" i="1" dirty="0" smtClean="0"/>
              <a:t> </a:t>
            </a:r>
            <a:r>
              <a:rPr lang="en-US" i="1" dirty="0" err="1" smtClean="0"/>
              <a:t>Spazio</a:t>
            </a:r>
            <a:r>
              <a:rPr lang="en-US" i="1" dirty="0" smtClean="0"/>
              <a:t>, Bologna</a:t>
            </a:r>
          </a:p>
          <a:p>
            <a:r>
              <a:rPr lang="en-US" dirty="0" smtClean="0"/>
              <a:t>For her work of first detection, with the ESO Very Large Telescope equipped with the X-shooter spectrograph, of r-process </a:t>
            </a:r>
            <a:r>
              <a:rPr lang="en-US" dirty="0" err="1" smtClean="0"/>
              <a:t>nucleosynthesis</a:t>
            </a:r>
            <a:r>
              <a:rPr lang="en-US" dirty="0" smtClean="0"/>
              <a:t> in the optical/infrared counterpart of a gravitational radiation signal due to a binary neutron star merger.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6808" y="1600200"/>
            <a:ext cx="2209084" cy="39272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315" y="5135939"/>
            <a:ext cx="6807200" cy="294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217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34</Words>
  <Application>Microsoft Macintosh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Giuseppe Occhialini Medal and Prize</vt:lpstr>
      <vt:lpstr>Giuseppe Occhialini Medal  and Prize winner 2018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Giuseppe Occhialini Medal and Prize</dc:title>
  <dc:creator>Franz</dc:creator>
  <cp:lastModifiedBy>Franz</cp:lastModifiedBy>
  <cp:revision>2</cp:revision>
  <dcterms:created xsi:type="dcterms:W3CDTF">2019-04-09T08:28:00Z</dcterms:created>
  <dcterms:modified xsi:type="dcterms:W3CDTF">2019-04-09T08:38:35Z</dcterms:modified>
</cp:coreProperties>
</file>